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 id="2147483661" r:id="rId2"/>
  </p:sldMasterIdLst>
  <p:notesMasterIdLst>
    <p:notesMasterId r:id="rId3"/>
  </p:notesMasterIdLst>
  <p:sldIdLst>
    <p:sldId id="256" r:id="rId4"/>
    <p:sldId id="258" r:id="rId5"/>
    <p:sldId id="259" r:id="rId6"/>
    <p:sldId id="1208" r:id="rId7"/>
    <p:sldId id="993" r:id="rId8"/>
    <p:sldId id="996" r:id="rId9"/>
    <p:sldId id="997" r:id="rId10"/>
    <p:sldId id="260" r:id="rId11"/>
    <p:sldId id="999" r:id="rId12"/>
    <p:sldId id="922" r:id="rId13"/>
    <p:sldId id="923" r:id="rId14"/>
    <p:sldId id="924" r:id="rId15"/>
    <p:sldId id="261" r:id="rId16"/>
    <p:sldId id="926" r:id="rId17"/>
    <p:sldId id="1000" r:id="rId18"/>
    <p:sldId id="1001" r:id="rId19"/>
    <p:sldId id="1004" r:id="rId20"/>
    <p:sldId id="1011" r:id="rId21"/>
    <p:sldId id="262" r:id="rId22"/>
    <p:sldId id="1012" r:id="rId23"/>
    <p:sldId id="1024" r:id="rId24"/>
    <p:sldId id="1007" r:id="rId25"/>
    <p:sldId id="1032" r:id="rId26"/>
    <p:sldId id="1041" r:id="rId27"/>
    <p:sldId id="257" r:id="rId28"/>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04" autoAdjust="0"/>
    <p:restoredTop sz="94660"/>
  </p:normalViewPr>
  <p:slideViewPr>
    <p:cSldViewPr snapToGrid="0">
      <p:cViewPr varScale="1">
        <p:scale>
          <a:sx n="66" d="100"/>
          <a:sy n="66" d="100"/>
        </p:scale>
        <p:origin x="592" y="48"/>
      </p:cViewPr>
      <p:guideLst/>
    </p:cSldViewPr>
  </p:slideViewPr>
  <p:notesTextViewPr>
    <p:cViewPr>
      <p:scale>
        <a:sx n="1" d="1"/>
        <a:sy n="1" d="1"/>
      </p:scale>
      <p:origin x="0" y="0"/>
    </p:cViewPr>
  </p:notesTextViewPr>
  <p:sorterViewPr>
    <p:cViewPr>
      <p:scale>
        <a:sx n="66" d="100"/>
        <a:sy n="66"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tags" Target="tags/tag1.xml" /><Relationship Id="rId3" Type="http://schemas.openxmlformats.org/officeDocument/2006/relationships/notesMaster" Target="notesMasters/notesMaster1.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FD0F73-CF52-4E13-91A6-C9942961B7CE}"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94C94E-9C84-4F7A-A89A-D023BF37F1D0}"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1.png" /><Relationship Id="rId2" Type="http://schemas.microsoft.com/office/2007/relationships/hdphoto" Target="../media/image2.wdp" /><Relationship Id="rId3"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7C0BB64-1D5B-4986-B0F9-7B326FF4423A}"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7BCF12-02EF-4642-B00C-04C30923727A}"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7C0BB64-1D5B-4986-B0F9-7B326FF4423A}"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7BCF12-02EF-4642-B00C-04C30923727A}"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7C0BB64-1D5B-4986-B0F9-7B326FF4423A}"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7BCF12-02EF-4642-B00C-04C30923727A}"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nvGrpSpPr>
      <p:grpSpPr>
        <a:xfrm>
          <a:off x="0" y="0"/>
          <a:ext cx="0" cy="0"/>
        </a:xfrm>
      </p:grpSpPr>
      <p:sp>
        <p:nvSpPr>
          <p:cNvPr id="2" name="文本框 1"/>
          <p:cNvSpPr txBox="1"/>
          <p:nvPr userDrawn="1"/>
        </p:nvSpPr>
        <p:spPr>
          <a:xfrm>
            <a:off x="3721100" y="406400"/>
            <a:ext cx="3775393" cy="707886"/>
          </a:xfrm>
          <a:prstGeom prst="rect">
            <a:avLst/>
          </a:prstGeom>
          <a:noFill/>
        </p:spPr>
        <p:txBody>
          <a:bodyPr wrap="square" rtlCol="0">
            <a:spAutoFit/>
          </a:bodyPr>
          <a:lstStyle/>
          <a:p>
            <a:r>
              <a:rPr lang="zh-CN" altLang="en-US" sz="4000">
                <a:solidFill>
                  <a:srgbClr val="212458"/>
                </a:solidFill>
              </a:rPr>
              <a:t>请插入您的标题</a:t>
            </a:r>
            <a:endParaRPr lang="zh-CN" altLang="en-US" sz="4000">
              <a:solidFill>
                <a:srgbClr val="212458"/>
              </a:solidFill>
            </a:endParaRPr>
          </a:p>
        </p:txBody>
      </p:sp>
      <p:cxnSp>
        <p:nvCxnSpPr>
          <p:cNvPr id="4" name="直接连接符 3"/>
          <p:cNvCxnSpPr/>
          <p:nvPr userDrawn="1"/>
        </p:nvCxnSpPr>
        <p:spPr>
          <a:xfrm>
            <a:off x="3581400" y="1257300"/>
            <a:ext cx="4064000" cy="0"/>
          </a:xfrm>
          <a:prstGeom prst="line">
            <a:avLst/>
          </a:prstGeom>
          <a:ln w="28575"/>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med" advTm="0" p14:dur="700">
        <p:fade/>
      </p:transition>
    </mc:Choice>
    <mc:Fallback>
      <p:transition spd="med" advTm="0">
        <p:fade/>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1"/>
        </a:solidFill>
        <a:effectLst/>
      </p:bgPr>
    </p:bg>
    <p:spTree>
      <p:nvGrpSpPr>
        <p:cNvPr id="1" name=""/>
        <p:cNvGrpSpPr/>
        <p:nvPr/>
      </p:nvGrpSpPr>
      <p:grpSpPr>
        <a:xfrm>
          <a:off x="0" y="0"/>
          <a:ext cx="0" cy="0"/>
        </a:xfrm>
      </p:grpSpPr>
      <p:sp>
        <p:nvSpPr>
          <p:cNvPr id="7" name="文本框 6"/>
          <p:cNvSpPr txBox="1"/>
          <p:nvPr userDrawn="1"/>
        </p:nvSpPr>
        <p:spPr>
          <a:xfrm>
            <a:off x="373449" y="328829"/>
            <a:ext cx="2031325" cy="461665"/>
          </a:xfrm>
          <a:prstGeom prst="rect">
            <a:avLst/>
          </a:prstGeom>
          <a:noFill/>
        </p:spPr>
        <p:txBody>
          <a:bodyPr wrap="none" rtlCol="0">
            <a:spAutoFit/>
          </a:bodyPr>
          <a:lstStyle/>
          <a:p>
            <a:r>
              <a:rPr lang="zh-CN" altLang="en-US" sz="2400">
                <a:solidFill>
                  <a:schemeClr val="accent1"/>
                </a:solidFill>
              </a:rPr>
              <a:t>工作整体概述</a:t>
            </a:r>
            <a:endParaRPr lang="zh-CN" altLang="en-US" sz="2400">
              <a:solidFill>
                <a:schemeClr val="accent1"/>
              </a:solidFill>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节标题">
    <p:bg>
      <p:bgPr>
        <a:solidFill>
          <a:schemeClr val="bg1"/>
        </a:solidFill>
        <a:effectLst/>
      </p:bgPr>
    </p:bg>
    <p:spTree>
      <p:nvGrpSpPr>
        <p:cNvPr id="1" name=""/>
        <p:cNvGrpSpPr/>
        <p:nvPr/>
      </p:nvGrpSpPr>
      <p:grpSpPr>
        <a:xfrm>
          <a:off x="0" y="0"/>
          <a:ext cx="0" cy="0"/>
        </a:xfrm>
      </p:grpSpPr>
      <p:sp>
        <p:nvSpPr>
          <p:cNvPr id="7" name="文本框 6"/>
          <p:cNvSpPr txBox="1"/>
          <p:nvPr userDrawn="1"/>
        </p:nvSpPr>
        <p:spPr>
          <a:xfrm>
            <a:off x="373449" y="328829"/>
            <a:ext cx="2031325" cy="461665"/>
          </a:xfrm>
          <a:prstGeom prst="rect">
            <a:avLst/>
          </a:prstGeom>
          <a:noFill/>
        </p:spPr>
        <p:txBody>
          <a:bodyPr wrap="none" rtlCol="0">
            <a:spAutoFit/>
          </a:bodyPr>
          <a:lstStyle/>
          <a:p>
            <a:r>
              <a:rPr lang="zh-CN" altLang="en-US" sz="2400">
                <a:solidFill>
                  <a:schemeClr val="accent1"/>
                </a:solidFill>
              </a:rPr>
              <a:t>主要工作进度</a:t>
            </a:r>
            <a:endParaRPr lang="zh-CN" altLang="en-US" sz="2400">
              <a:solidFill>
                <a:schemeClr val="accent1"/>
              </a:solidFill>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节标题">
    <p:bg>
      <p:bgPr>
        <a:solidFill>
          <a:schemeClr val="bg1"/>
        </a:solidFill>
        <a:effectLst/>
      </p:bgPr>
    </p:bg>
    <p:spTree>
      <p:nvGrpSpPr>
        <p:cNvPr id="1" name=""/>
        <p:cNvGrpSpPr/>
        <p:nvPr/>
      </p:nvGrpSpPr>
      <p:grpSpPr>
        <a:xfrm>
          <a:off x="0" y="0"/>
          <a:ext cx="0" cy="0"/>
        </a:xfrm>
      </p:grpSpPr>
      <p:sp>
        <p:nvSpPr>
          <p:cNvPr id="7" name="文本框 6"/>
          <p:cNvSpPr txBox="1"/>
          <p:nvPr userDrawn="1"/>
        </p:nvSpPr>
        <p:spPr>
          <a:xfrm>
            <a:off x="373449" y="328829"/>
            <a:ext cx="2031325" cy="461665"/>
          </a:xfrm>
          <a:prstGeom prst="rect">
            <a:avLst/>
          </a:prstGeom>
          <a:noFill/>
        </p:spPr>
        <p:txBody>
          <a:bodyPr wrap="none" rtlCol="0">
            <a:spAutoFit/>
          </a:bodyPr>
          <a:lstStyle/>
          <a:p>
            <a:r>
              <a:rPr lang="zh-CN" altLang="en-US" sz="2400">
                <a:solidFill>
                  <a:schemeClr val="accent1"/>
                </a:solidFill>
              </a:rPr>
              <a:t>重点工作总结</a:t>
            </a:r>
            <a:endParaRPr lang="zh-CN" altLang="en-US" sz="2400">
              <a:solidFill>
                <a:schemeClr val="accent1"/>
              </a:solidFill>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节标题">
    <p:bg>
      <p:bgPr>
        <a:solidFill>
          <a:schemeClr val="bg1"/>
        </a:solidFill>
        <a:effectLst/>
      </p:bgPr>
    </p:bg>
    <p:spTree>
      <p:nvGrpSpPr>
        <p:cNvPr id="1" name=""/>
        <p:cNvGrpSpPr/>
        <p:nvPr/>
      </p:nvGrpSpPr>
      <p:grpSpPr>
        <a:xfrm>
          <a:off x="0" y="0"/>
          <a:ext cx="0" cy="0"/>
        </a:xfrm>
      </p:grpSpPr>
      <p:sp>
        <p:nvSpPr>
          <p:cNvPr id="7" name="文本框 6"/>
          <p:cNvSpPr txBox="1"/>
          <p:nvPr userDrawn="1"/>
        </p:nvSpPr>
        <p:spPr>
          <a:xfrm>
            <a:off x="373449" y="328829"/>
            <a:ext cx="2031325" cy="461665"/>
          </a:xfrm>
          <a:prstGeom prst="rect">
            <a:avLst/>
          </a:prstGeom>
          <a:noFill/>
        </p:spPr>
        <p:txBody>
          <a:bodyPr wrap="none" rtlCol="0">
            <a:spAutoFit/>
          </a:bodyPr>
          <a:lstStyle/>
          <a:p>
            <a:r>
              <a:rPr lang="zh-CN" altLang="en-US" sz="2400">
                <a:solidFill>
                  <a:schemeClr val="accent1"/>
                </a:solidFill>
              </a:rPr>
              <a:t>工作存在不足</a:t>
            </a:r>
            <a:endParaRPr lang="zh-CN" altLang="en-US" sz="2400">
              <a:solidFill>
                <a:schemeClr val="accent1"/>
              </a:solidFill>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节标题">
    <p:bg>
      <p:bgPr>
        <a:solidFill>
          <a:schemeClr val="bg1"/>
        </a:solidFill>
        <a:effectLst/>
      </p:bgPr>
    </p:bg>
    <p:spTree>
      <p:nvGrpSpPr>
        <p:cNvPr id="1" name=""/>
        <p:cNvGrpSpPr/>
        <p:nvPr/>
      </p:nvGrpSpPr>
      <p:grpSpPr>
        <a:xfrm>
          <a:off x="0" y="0"/>
          <a:ext cx="0" cy="0"/>
        </a:xfrm>
      </p:grpSpPr>
      <p:sp>
        <p:nvSpPr>
          <p:cNvPr id="7" name="文本框 6"/>
          <p:cNvSpPr txBox="1"/>
          <p:nvPr userDrawn="1"/>
        </p:nvSpPr>
        <p:spPr>
          <a:xfrm>
            <a:off x="373449" y="328829"/>
            <a:ext cx="2031325" cy="461665"/>
          </a:xfrm>
          <a:prstGeom prst="rect">
            <a:avLst/>
          </a:prstGeom>
          <a:noFill/>
        </p:spPr>
        <p:txBody>
          <a:bodyPr wrap="none" rtlCol="0">
            <a:spAutoFit/>
          </a:bodyPr>
          <a:lstStyle/>
          <a:p>
            <a:r>
              <a:rPr lang="zh-CN" altLang="en-US" sz="2400">
                <a:solidFill>
                  <a:schemeClr val="accent1"/>
                </a:solidFill>
              </a:rPr>
              <a:t>未来工作计划</a:t>
            </a:r>
            <a:endParaRPr lang="zh-CN" altLang="en-US" sz="2400">
              <a:solidFill>
                <a:schemeClr val="accent1"/>
              </a:solidFill>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xfrm>
      </p:grpSpPr>
      <p:pic>
        <p:nvPicPr>
          <p:cNvPr id="3" name="图片 2"/>
          <p:cNvPicPr>
            <a:picLocks noChangeAspect="1"/>
          </p:cNvPicPr>
          <p:nvPr userDrawn="1"/>
        </p:nvPicPr>
        <p:blipFill>
          <a:blip r:embed="rId1">
            <a:extLst>
              <a:ext uri="{BEBA8EAE-BF5A-486C-A8C5-ECC9F3942E4B}">
                <a14:imgProps xmlns:a14="http://schemas.microsoft.com/office/drawing/2010/main">
                  <a14:imgLayer r:embed="rId2">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0" y="0"/>
            <a:ext cx="12192000" cy="6860032"/>
          </a:xfrm>
          <a:prstGeom prst="rect">
            <a:avLst/>
          </a:prstGeom>
        </p:spPr>
      </p:pic>
      <p:sp>
        <p:nvSpPr>
          <p:cNvPr id="4" name="矩形 3"/>
          <p:cNvSpPr/>
          <p:nvPr userDrawn="1"/>
        </p:nvSpPr>
        <p:spPr>
          <a:xfrm>
            <a:off x="1320800" y="1193800"/>
            <a:ext cx="9550400" cy="4368800"/>
          </a:xfrm>
          <a:prstGeom prst="rect">
            <a:avLst/>
          </a:prstGeom>
          <a:solidFill>
            <a:srgbClr val="FAF9F7"/>
          </a:solidFill>
          <a:ln>
            <a:solidFill>
              <a:schemeClr val="accent1">
                <a:lumMod val="20000"/>
                <a:lumOff val="80000"/>
              </a:schemeClr>
            </a:solidFill>
          </a:ln>
          <a:effectLst>
            <a:innerShdw blurRad="342900">
              <a:schemeClr val="accent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7C0BB64-1D5B-4986-B0F9-7B326FF4423A}"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7BCF12-02EF-4642-B00C-04C30923727A}"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7C0BB64-1D5B-4986-B0F9-7B326FF4423A}"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7BCF12-02EF-4642-B00C-04C30923727A}"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7C0BB64-1D5B-4986-B0F9-7B326FF4423A}"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37BCF12-02EF-4642-B00C-04C30923727A}"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7C0BB64-1D5B-4986-B0F9-7B326FF4423A}"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37BCF12-02EF-4642-B00C-04C30923727A}"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C0BB64-1D5B-4986-B0F9-7B326FF4423A}"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37BCF12-02EF-4642-B00C-04C30923727A}"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F7C0BB64-1D5B-4986-B0F9-7B326FF4423A}"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37BCF12-02EF-4642-B00C-04C30923727A}"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7C0BB64-1D5B-4986-B0F9-7B326FF4423A}"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37BCF12-02EF-4642-B00C-04C30923727A}"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7C0BB64-1D5B-4986-B0F9-7B326FF4423A}"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37BCF12-02EF-4642-B00C-04C30923727A}"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C0BB64-1D5B-4986-B0F9-7B326FF4423A}"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7BCF12-02EF-4642-B00C-04C30923727A}"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6185"/>
            <a:ext cx="10515600" cy="132503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6684"/>
            <a:ext cx="10515600" cy="4349749"/>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1"/>
            <a:ext cx="2743200" cy="366183"/>
          </a:xfrm>
          <a:prstGeom prst="rect">
            <a:avLst/>
          </a:prstGeom>
        </p:spPr>
        <p:txBody>
          <a:bodyPr vert="horz" lIns="91440" tIns="45720" rIns="91440" bIns="45720" rtlCol="0" anchor="ctr"/>
          <a:lstStyle>
            <a:lvl1pPr algn="l">
              <a:defRPr sz="1600">
                <a:solidFill>
                  <a:schemeClr val="tx1">
                    <a:tint val="75000"/>
                  </a:schemeClr>
                </a:solidFill>
              </a:defRPr>
            </a:lvl1pPr>
          </a:lstStyle>
          <a:p>
            <a:fld id="{0CEB1B6A-AEF1-4ACD-BD61-958570690F55}" type="datetimeFigureOut">
              <a:rPr lang="zh-CN" altLang="en-US" smtClean="0"/>
              <a:t/>
            </a:fld>
            <a:endParaRPr lang="zh-CN" altLang="en-US"/>
          </a:p>
        </p:txBody>
      </p:sp>
      <p:sp>
        <p:nvSpPr>
          <p:cNvPr id="5" name="页脚占位符 4"/>
          <p:cNvSpPr>
            <a:spLocks noGrp="1"/>
          </p:cNvSpPr>
          <p:nvPr>
            <p:ph type="ftr" sz="quarter" idx="3"/>
          </p:nvPr>
        </p:nvSpPr>
        <p:spPr>
          <a:xfrm>
            <a:off x="4038600" y="6356351"/>
            <a:ext cx="4114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fld id="{BB6CB991-6BD3-42F2-8A94-1903E9425430}"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Lst>
  <mc:AlternateContent>
    <mc:Choice xmlns:p14="http://schemas.microsoft.com/office/powerpoint/2010/main" Requires="p14">
      <p:transition spd="slow" advTm="3000" p14:dur="1500">
        <p:random/>
      </p:transition>
    </mc:Choice>
    <mc:Fallback>
      <p:transition spd="slow" advTm="3000">
        <p:random/>
      </p:transition>
    </mc:Fallback>
  </mc:AlternateContent>
  <p:timing/>
  <p:txStyles>
    <p:titleStyle>
      <a:lvl1pPr algn="l" defTabSz="1219200" rtl="0" eaLnBrk="1" latinLnBrk="0" hangingPunct="1">
        <a:lnSpc>
          <a:spcPct val="90000"/>
        </a:lnSpc>
        <a:spcBef>
          <a:spcPct val="0"/>
        </a:spcBef>
        <a:buNone/>
        <a:defRPr sz="5865" kern="1200">
          <a:solidFill>
            <a:schemeClr val="tx1"/>
          </a:solidFill>
          <a:latin typeface="+mj-lt"/>
          <a:ea typeface="+mj-ea"/>
          <a:cs typeface="+mj-cs"/>
        </a:defRPr>
      </a:lvl1pPr>
    </p:titleStyle>
    <p:bodyStyle>
      <a:lvl1pPr marL="304800" indent="-304800" algn="l" defTabSz="1219200" rtl="0" eaLnBrk="1" latinLnBrk="0" hangingPunct="1">
        <a:lnSpc>
          <a:spcPct val="90000"/>
        </a:lnSpc>
        <a:spcBef>
          <a:spcPts val="1335"/>
        </a:spcBef>
        <a:buFont typeface="Arial" panose="020b0604020202020204" pitchFamily="34" charset="0"/>
        <a:buChar char="•"/>
        <a:defRPr sz="3735" kern="1200">
          <a:solidFill>
            <a:schemeClr val="tx1"/>
          </a:solidFill>
          <a:latin typeface="+mn-lt"/>
          <a:ea typeface="+mn-ea"/>
          <a:cs typeface="+mn-cs"/>
        </a:defRPr>
      </a:lvl1pPr>
      <a:lvl2pPr marL="914400" indent="-304800" algn="l" defTabSz="1219200" rtl="0" eaLnBrk="1" latinLnBrk="0" hangingPunct="1">
        <a:lnSpc>
          <a:spcPct val="90000"/>
        </a:lnSpc>
        <a:spcBef>
          <a:spcPts val="665"/>
        </a:spcBef>
        <a:buFont typeface="Arial" panose="020b0604020202020204" pitchFamily="34" charset="0"/>
        <a:buChar char="•"/>
        <a:defRPr sz="3200" kern="1200">
          <a:solidFill>
            <a:schemeClr val="tx1"/>
          </a:solidFill>
          <a:latin typeface="+mn-lt"/>
          <a:ea typeface="+mn-ea"/>
          <a:cs typeface="+mn-cs"/>
        </a:defRPr>
      </a:lvl2pPr>
      <a:lvl3pPr marL="1524000" indent="-304800" algn="l" defTabSz="1219200" rtl="0" eaLnBrk="1" latinLnBrk="0" hangingPunct="1">
        <a:lnSpc>
          <a:spcPct val="90000"/>
        </a:lnSpc>
        <a:spcBef>
          <a:spcPts val="665"/>
        </a:spcBef>
        <a:buFont typeface="Arial" panose="020b0604020202020204" pitchFamily="34" charset="0"/>
        <a:buChar char="•"/>
        <a:defRPr sz="2665" kern="1200">
          <a:solidFill>
            <a:schemeClr val="tx1"/>
          </a:solidFill>
          <a:latin typeface="+mn-lt"/>
          <a:ea typeface="+mn-ea"/>
          <a:cs typeface="+mn-cs"/>
        </a:defRPr>
      </a:lvl3pPr>
      <a:lvl4pPr marL="2133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4pPr>
      <a:lvl5pPr marL="27432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microsoft.com/office/2007/relationships/media" Target="../media/media1.mp3" /><Relationship Id="rId4" Type="http://schemas.microsoft.com/office/2007/relationships/media" Target="../media/media1.mp3" TargetMode="Internal" /><Relationship Id="rId5" Type="http://schemas.openxmlformats.org/officeDocument/2006/relationships/image" Target="../media/image4.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png" /><Relationship Id="rId3" Type="http://schemas.openxmlformats.org/officeDocument/2006/relationships/image" Target="../media/image7.png" /><Relationship Id="rId4" Type="http://schemas.openxmlformats.org/officeDocument/2006/relationships/image" Target="../media/image8.png" /><Relationship Id="rId5" Type="http://schemas.openxmlformats.org/officeDocument/2006/relationships/image" Target="../media/image9.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9" name="bamboo">
            <a:hlinkClick action="ppaction://media"/>
          </p:cNvPr>
          <p:cNvPicPr>
            <a:picLocks noChangeAspect="1"/>
          </p:cNvPicPr>
          <p:nvPr>
            <a:audioFile r:link="rId3"/>
            <p:extLst>
              <p:ext uri="{DAA4B4D4-6D71-4841-9C94-3DE7FCFB9230}">
                <p14:media r:embed="rId4">
                  <p14:fade in="500.000000" out="500.000000"/>
                </p14:media>
              </p:ext>
            </p:extLst>
          </p:nvPr>
        </p:nvPicPr>
        <p:blipFill>
          <a:blip r:embed="rId2"/>
          <a:stretch>
            <a:fillRect/>
          </a:stretch>
        </p:blipFill>
        <p:spPr>
          <a:xfrm>
            <a:off x="-1281449" y="-307049"/>
            <a:ext cx="609600" cy="609600"/>
          </a:xfrm>
          <a:prstGeom prst="rect">
            <a:avLst/>
          </a:prstGeom>
        </p:spPr>
      </p:pic>
      <p:pic>
        <p:nvPicPr>
          <p:cNvPr id="30" name="图片 29"/>
          <p:cNvPicPr>
            <a:picLocks noChangeAspect="1"/>
          </p:cNvPicPr>
          <p:nvPr/>
        </p:nvPicPr>
        <p:blipFill>
          <a:blip r:embed="rId5">
            <a:extLst>
              <a:ext uri="{28A0092B-C50C-407E-A947-70E740481C1C}">
                <a14:useLocalDpi xmlns:a14="http://schemas.microsoft.com/office/drawing/2010/main" val="0"/>
              </a:ext>
            </a:extLst>
          </a:blip>
          <a:srcRect l="11111"/>
          <a:stretch>
            <a:fillRect/>
          </a:stretch>
        </p:blipFill>
        <p:spPr>
          <a:xfrm>
            <a:off x="0" y="0"/>
            <a:ext cx="12192000" cy="6858000"/>
          </a:xfrm>
          <a:prstGeom prst="rect">
            <a:avLst/>
          </a:prstGeom>
        </p:spPr>
      </p:pic>
      <p:sp>
        <p:nvSpPr>
          <p:cNvPr id="31" name="文本框 30"/>
          <p:cNvSpPr txBox="1"/>
          <p:nvPr/>
        </p:nvSpPr>
        <p:spPr>
          <a:xfrm>
            <a:off x="700099" y="2228671"/>
            <a:ext cx="7516801" cy="1200329"/>
          </a:xfrm>
          <a:prstGeom prst="rect">
            <a:avLst/>
          </a:prstGeom>
          <a:noFill/>
          <a:effectLst>
            <a:outerShdw blurRad="50800" dist="38100" dir="5400000" algn="t" rotWithShape="0">
              <a:prstClr val="black">
                <a:alpha val="40000"/>
              </a:prstClr>
            </a:outerShdw>
          </a:effectLst>
        </p:spPr>
        <p:txBody>
          <a:bodyPr wrap="none" rtlCol="0">
            <a:spAutoFit/>
          </a:bodyPr>
          <a:lstStyle/>
          <a:p>
            <a:pPr algn="l"/>
            <a:r>
              <a:rPr lang="zh-CN" altLang="en-US" sz="7200" b="1">
                <a:solidFill>
                  <a:schemeClr val="bg1"/>
                </a:solidFill>
                <a:latin typeface="微软雅黑"/>
                <a:ea typeface="微软雅黑"/>
              </a:rPr>
              <a:t>商务通用</a:t>
            </a:r>
            <a:r>
              <a:rPr lang="en-US" altLang="zh-CN" sz="7200" b="1">
                <a:solidFill>
                  <a:schemeClr val="bg1"/>
                </a:solidFill>
                <a:latin typeface="微软雅黑"/>
                <a:ea typeface="微软雅黑"/>
              </a:rPr>
              <a:t>PPT</a:t>
            </a:r>
            <a:r>
              <a:rPr lang="zh-CN" altLang="en-US" sz="7200" b="1">
                <a:solidFill>
                  <a:schemeClr val="bg1"/>
                </a:solidFill>
                <a:latin typeface="微软雅黑"/>
                <a:ea typeface="微软雅黑"/>
              </a:rPr>
              <a:t>模板</a:t>
            </a:r>
            <a:endParaRPr lang="zh-CN" altLang="en-US" sz="7200" b="1">
              <a:solidFill>
                <a:schemeClr val="bg1"/>
              </a:solidFill>
              <a:latin typeface="微软雅黑"/>
              <a:ea typeface="微软雅黑"/>
            </a:endParaRPr>
          </a:p>
        </p:txBody>
      </p:sp>
      <p:cxnSp>
        <p:nvCxnSpPr>
          <p:cNvPr id="32" name="直接连接符 31"/>
          <p:cNvCxnSpPr/>
          <p:nvPr/>
        </p:nvCxnSpPr>
        <p:spPr>
          <a:xfrm flipH="1">
            <a:off x="728798" y="3429000"/>
            <a:ext cx="7348763" cy="0"/>
          </a:xfrm>
          <a:prstGeom prst="line">
            <a:avLst/>
          </a:prstGeom>
          <a:ln w="539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620365" y="3555608"/>
            <a:ext cx="767627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1284328" y="3667780"/>
            <a:ext cx="6348341" cy="523220"/>
          </a:xfrm>
          <a:prstGeom prst="rect">
            <a:avLst/>
          </a:prstGeom>
          <a:noFill/>
        </p:spPr>
        <p:txBody>
          <a:bodyPr wrap="none" rtlCol="0">
            <a:spAutoFit/>
          </a:bodyPr>
          <a:lstStyle/>
          <a:p>
            <a:r>
              <a:rPr lang="en-US" altLang="zh-CN" sz="2800">
                <a:solidFill>
                  <a:schemeClr val="bg1"/>
                </a:solidFill>
                <a:latin typeface="微软雅黑"/>
                <a:ea typeface="微软雅黑"/>
              </a:rPr>
              <a:t>Commercial Common PPT Template</a:t>
            </a:r>
            <a:endParaRPr lang="zh-CN" altLang="en-US" sz="2800">
              <a:solidFill>
                <a:schemeClr val="bg1"/>
              </a:solidFill>
              <a:latin typeface="微软雅黑"/>
              <a:ea typeface="微软雅黑"/>
            </a:endParaRPr>
          </a:p>
        </p:txBody>
      </p:sp>
      <p:sp>
        <p:nvSpPr>
          <p:cNvPr id="35" name="文本框 34"/>
          <p:cNvSpPr txBox="1"/>
          <p:nvPr/>
        </p:nvSpPr>
        <p:spPr>
          <a:xfrm>
            <a:off x="2742897" y="4317609"/>
            <a:ext cx="3235569" cy="337185"/>
          </a:xfrm>
          <a:prstGeom prst="rect">
            <a:avLst/>
          </a:prstGeom>
          <a:noFill/>
        </p:spPr>
        <p:txBody>
          <a:bodyPr wrap="square" rtlCol="0">
            <a:spAutoFit/>
          </a:bodyPr>
          <a:lstStyle/>
          <a:p>
            <a:pPr algn="ctr"/>
            <a:r>
              <a:rPr lang="zh-CN" altLang="en-US" sz="1600" b="1">
                <a:solidFill>
                  <a:schemeClr val="bg1"/>
                </a:solidFill>
                <a:latin typeface="微软雅黑"/>
                <a:ea typeface="微软雅黑"/>
              </a:rPr>
              <a:t>汇报人：可编辑</a:t>
            </a:r>
            <a:endParaRPr lang="en-US" altLang="zh-CN" sz="1600" b="1">
              <a:solidFill>
                <a:schemeClr val="bg1"/>
              </a:solidFill>
              <a:latin typeface="微软雅黑"/>
              <a:ea typeface="微软雅黑"/>
            </a:endParaRPr>
          </a:p>
        </p:txBody>
      </p:sp>
    </p:spTree>
  </p:cSld>
  <p:clrMapOvr>
    <a:masterClrMapping/>
  </p:clrMapOvr>
  <mc:AlternateContent>
    <mc:Choice xmlns:p14="http://schemas.microsoft.com/office/powerpoint/2010/main" Requires="p14">
      <p:transition spd="slow" advTm="0" p14:dur="125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9"/>
                                        </p:tgtEl>
                                      </p:cBhvr>
                                    </p:cmd>
                                  </p:childTnLst>
                                </p:cTn>
                              </p:par>
                              <p:par>
                                <p:cTn id="8" presetID="42"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1000"/>
                                        <p:tgtEl>
                                          <p:spTgt spid="31"/>
                                        </p:tgtEl>
                                      </p:cBhvr>
                                    </p:animEffect>
                                    <p:anim calcmode="lin" valueType="num">
                                      <p:cBhvr>
                                        <p:cTn id="11" dur="1000" fill="hold"/>
                                        <p:tgtEl>
                                          <p:spTgt spid="31"/>
                                        </p:tgtEl>
                                        <p:attrNameLst>
                                          <p:attrName>ppt_x</p:attrName>
                                        </p:attrNameLst>
                                      </p:cBhvr>
                                      <p:tavLst>
                                        <p:tav tm="0">
                                          <p:val>
                                            <p:strVal val="#ppt_x"/>
                                          </p:val>
                                        </p:tav>
                                        <p:tav tm="100000">
                                          <p:val>
                                            <p:strVal val="#ppt_x"/>
                                          </p:val>
                                        </p:tav>
                                      </p:tavLst>
                                    </p:anim>
                                    <p:anim calcmode="lin" valueType="num">
                                      <p:cBhvr>
                                        <p:cTn id="12"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9"/>
                </p:tgtEl>
              </p:cMediaNode>
            </p:audio>
          </p:childTnLst>
        </p:cTn>
      </p:par>
    </p:tnLst>
    <p:bldLst>
      <p:bldP spid="31"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c0b71456-bb78-4ace-824d-a189cb7ca7a1"/>
          <p:cNvGrpSpPr>
            <a:grpSpLocks noChangeAspect="1"/>
          </p:cNvGrpSpPr>
          <p:nvPr/>
        </p:nvGrpSpPr>
        <p:grpSpPr>
          <a:xfrm>
            <a:off x="772633" y="2443163"/>
            <a:ext cx="10646735" cy="1971675"/>
            <a:chOff x="544116" y="2443163"/>
            <a:chExt cx="11103769" cy="1971675"/>
          </a:xfrm>
        </p:grpSpPr>
        <p:grpSp>
          <p:nvGrpSpPr>
            <p:cNvPr id="4" name="组合 3"/>
            <p:cNvGrpSpPr/>
            <p:nvPr/>
          </p:nvGrpSpPr>
          <p:grpSpPr>
            <a:xfrm>
              <a:off x="544116" y="2443163"/>
              <a:ext cx="11103769" cy="1971675"/>
              <a:chOff x="544116" y="2730500"/>
              <a:chExt cx="11103769" cy="1971675"/>
            </a:xfrm>
          </p:grpSpPr>
          <p:sp>
            <p:nvSpPr>
              <p:cNvPr id="20" name="六边形 19"/>
              <p:cNvSpPr/>
              <p:nvPr/>
            </p:nvSpPr>
            <p:spPr>
              <a:xfrm>
                <a:off x="544116" y="2730500"/>
                <a:ext cx="3238500" cy="1971675"/>
              </a:xfrm>
              <a:prstGeom prst="hexagon">
                <a:avLst>
                  <a:gd name="adj" fmla="val 29094"/>
                  <a:gd name="vf" fmla="val 115470"/>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1" name="六边形 20"/>
              <p:cNvSpPr/>
              <p:nvPr/>
            </p:nvSpPr>
            <p:spPr>
              <a:xfrm>
                <a:off x="8409385" y="2730500"/>
                <a:ext cx="3238500" cy="1971675"/>
              </a:xfrm>
              <a:prstGeom prst="hexagon">
                <a:avLst>
                  <a:gd name="adj" fmla="val 29094"/>
                  <a:gd name="vf" fmla="val 115470"/>
                </a:avLst>
              </a:prstGeom>
              <a:solidFill>
                <a:schemeClr val="accent6"/>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2" name="六边形 21"/>
              <p:cNvSpPr/>
              <p:nvPr/>
            </p:nvSpPr>
            <p:spPr>
              <a:xfrm>
                <a:off x="2510433" y="2730500"/>
                <a:ext cx="3238500" cy="1971675"/>
              </a:xfrm>
              <a:prstGeom prst="hexagon">
                <a:avLst>
                  <a:gd name="adj" fmla="val 29094"/>
                  <a:gd name="vf" fmla="val 115470"/>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3" name="六边形 22"/>
              <p:cNvSpPr/>
              <p:nvPr/>
            </p:nvSpPr>
            <p:spPr>
              <a:xfrm>
                <a:off x="6443067" y="2730500"/>
                <a:ext cx="3238500" cy="1971675"/>
              </a:xfrm>
              <a:prstGeom prst="hexagon">
                <a:avLst>
                  <a:gd name="adj" fmla="val 29094"/>
                  <a:gd name="vf" fmla="val 115470"/>
                </a:avLst>
              </a:prstGeom>
              <a:solidFill>
                <a:schemeClr val="accent5"/>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4" name="六边形 23"/>
              <p:cNvSpPr/>
              <p:nvPr/>
            </p:nvSpPr>
            <p:spPr>
              <a:xfrm>
                <a:off x="4476750" y="2730500"/>
                <a:ext cx="3238500" cy="1971675"/>
              </a:xfrm>
              <a:prstGeom prst="hexagon">
                <a:avLst>
                  <a:gd name="adj" fmla="val 29094"/>
                  <a:gd name="vf" fmla="val 115470"/>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grpSp>
        <p:sp>
          <p:nvSpPr>
            <p:cNvPr id="5" name="文本框 9"/>
            <p:cNvSpPr txBox="1"/>
            <p:nvPr/>
          </p:nvSpPr>
          <p:spPr>
            <a:xfrm>
              <a:off x="5085513" y="3594786"/>
              <a:ext cx="2020975" cy="626646"/>
            </a:xfrm>
            <a:prstGeom prst="rect">
              <a:avLst/>
            </a:prstGeom>
            <a:noFill/>
          </p:spPr>
          <p:txBody>
            <a:bodyPr wrap="square" lIns="0" tIns="0" rIns="0" bIns="0" anchor="ctr" anchorCtr="1">
              <a:normAutofit fontScale="92500" lnSpcReduction="20000"/>
            </a:bodyPr>
            <a:lstStyle/>
            <a:p>
              <a:pPr algn="ctr">
                <a:lnSpc>
                  <a:spcPct val="120000"/>
                </a:lnSpc>
                <a:spcBef>
                  <a:spcPct val="0"/>
                </a:spcBef>
              </a:pPr>
              <a:r>
                <a:rPr lang="zh-CN" altLang="en-US" sz="1400">
                  <a:solidFill>
                    <a:schemeClr val="bg1"/>
                  </a:solidFill>
                </a:rPr>
                <a:t>此部分内容作为文字排版占位显示 （建议使用主题字体）</a:t>
              </a:r>
              <a:endParaRPr lang="zh-CN" altLang="en-US" sz="1400">
                <a:solidFill>
                  <a:schemeClr val="bg1"/>
                </a:solidFill>
              </a:endParaRPr>
            </a:p>
          </p:txBody>
        </p:sp>
        <p:sp>
          <p:nvSpPr>
            <p:cNvPr id="6" name="矩形 5"/>
            <p:cNvSpPr/>
            <p:nvPr/>
          </p:nvSpPr>
          <p:spPr>
            <a:xfrm>
              <a:off x="5085512" y="3266295"/>
              <a:ext cx="2020976" cy="325410"/>
            </a:xfrm>
            <a:prstGeom prst="rect">
              <a:avLst/>
            </a:prstGeom>
          </p:spPr>
          <p:txBody>
            <a:bodyPr wrap="none" lIns="0" tIns="0" rIns="0" bIns="0" anchor="ctr" anchorCtr="1">
              <a:normAutofit fontScale="92500" lnSpcReduction="20000"/>
            </a:bodyPr>
            <a:lstStyle/>
            <a:p>
              <a:pPr algn="ctr" defTabSz="1219200">
                <a:spcBef>
                  <a:spcPct val="0"/>
                </a:spcBef>
                <a:defRPr/>
              </a:pPr>
              <a:r>
                <a:rPr lang="zh-CN" altLang="en-US" sz="2665" b="1">
                  <a:solidFill>
                    <a:schemeClr val="bg1"/>
                  </a:solidFill>
                </a:rPr>
                <a:t>标题文本预设</a:t>
              </a:r>
              <a:endParaRPr lang="zh-CN" altLang="en-US" sz="2665" b="1">
                <a:solidFill>
                  <a:schemeClr val="bg1"/>
                </a:solidFill>
              </a:endParaRPr>
            </a:p>
          </p:txBody>
        </p:sp>
        <p:sp>
          <p:nvSpPr>
            <p:cNvPr id="7" name="文本框 15"/>
            <p:cNvSpPr txBox="1"/>
            <p:nvPr/>
          </p:nvSpPr>
          <p:spPr>
            <a:xfrm>
              <a:off x="7662863" y="3626333"/>
              <a:ext cx="1611630" cy="589556"/>
            </a:xfrm>
            <a:prstGeom prst="rect">
              <a:avLst/>
            </a:prstGeom>
            <a:noFill/>
          </p:spPr>
          <p:txBody>
            <a:bodyPr wrap="square" lIns="96000" tIns="0" rIns="96000" bIns="0" anchor="ctr" anchorCtr="0">
              <a:normAutofit fontScale="85000" lnSpcReduction="10000"/>
            </a:bodyPr>
            <a:lstStyle/>
            <a:p>
              <a:pPr algn="ctr" defTabSz="1219200">
                <a:lnSpc>
                  <a:spcPct val="120000"/>
                </a:lnSpc>
                <a:defRPr/>
              </a:pPr>
              <a:r>
                <a:rPr lang="zh-CN" altLang="en-US" sz="1335">
                  <a:solidFill>
                    <a:schemeClr val="bg1"/>
                  </a:solidFill>
                </a:rPr>
                <a:t>此部分内容作为文字</a:t>
              </a:r>
              <a:br>
                <a:rPr lang="zh-CN" altLang="en-US" sz="1335">
                  <a:solidFill>
                    <a:schemeClr val="bg1"/>
                  </a:solidFill>
                </a:rPr>
              </a:br>
              <a:r>
                <a:rPr lang="zh-CN" altLang="en-US" sz="1335">
                  <a:solidFill>
                    <a:schemeClr val="bg1"/>
                  </a:solidFill>
                </a:rPr>
                <a:t>排版占位显示</a:t>
              </a:r>
              <a:br>
                <a:rPr lang="zh-CN" altLang="en-US" sz="1335">
                  <a:solidFill>
                    <a:schemeClr val="bg1"/>
                  </a:solidFill>
                </a:rPr>
              </a:br>
              <a:r>
                <a:rPr lang="zh-CN" altLang="en-US" sz="1335">
                  <a:solidFill>
                    <a:schemeClr val="bg1"/>
                  </a:solidFill>
                </a:rPr>
                <a:t>（建议使用主题字体）</a:t>
              </a:r>
              <a:endParaRPr lang="zh-CN" altLang="en-US" sz="1335">
                <a:solidFill>
                  <a:schemeClr val="bg1"/>
                </a:solidFill>
              </a:endParaRPr>
            </a:p>
          </p:txBody>
        </p:sp>
        <p:sp>
          <p:nvSpPr>
            <p:cNvPr id="8" name="矩形 7"/>
            <p:cNvSpPr/>
            <p:nvPr/>
          </p:nvSpPr>
          <p:spPr>
            <a:xfrm>
              <a:off x="7662863" y="3279297"/>
              <a:ext cx="1611630" cy="246221"/>
            </a:xfrm>
            <a:prstGeom prst="rect">
              <a:avLst/>
            </a:prstGeom>
          </p:spPr>
          <p:txBody>
            <a:bodyPr wrap="none" lIns="96000" tIns="0" rIns="96000" bIns="0">
              <a:normAutofit fontScale="85000" lnSpcReduction="20000"/>
            </a:bodyPr>
            <a:lstStyle/>
            <a:p>
              <a:pPr algn="ctr" defTabSz="1219200">
                <a:defRPr/>
              </a:pPr>
              <a:r>
                <a:rPr lang="zh-CN" altLang="en-US" sz="2135" b="1">
                  <a:solidFill>
                    <a:schemeClr val="bg1"/>
                  </a:solidFill>
                </a:rPr>
                <a:t>标题文本预设</a:t>
              </a:r>
              <a:endParaRPr lang="zh-CN" altLang="en-US" sz="2135" b="1">
                <a:solidFill>
                  <a:schemeClr val="bg1"/>
                </a:solidFill>
              </a:endParaRPr>
            </a:p>
          </p:txBody>
        </p:sp>
        <p:sp>
          <p:nvSpPr>
            <p:cNvPr id="9" name="文本框 17"/>
            <p:cNvSpPr txBox="1"/>
            <p:nvPr/>
          </p:nvSpPr>
          <p:spPr>
            <a:xfrm>
              <a:off x="2929768" y="3626333"/>
              <a:ext cx="1611630" cy="589556"/>
            </a:xfrm>
            <a:prstGeom prst="rect">
              <a:avLst/>
            </a:prstGeom>
            <a:noFill/>
          </p:spPr>
          <p:txBody>
            <a:bodyPr wrap="square" lIns="96000" tIns="0" rIns="96000" bIns="0" anchor="ctr" anchorCtr="0">
              <a:normAutofit fontScale="85000" lnSpcReduction="10000"/>
            </a:bodyPr>
            <a:lstStyle/>
            <a:p>
              <a:pPr algn="ctr" defTabSz="1219200">
                <a:lnSpc>
                  <a:spcPct val="120000"/>
                </a:lnSpc>
                <a:defRPr/>
              </a:pPr>
              <a:r>
                <a:rPr lang="zh-CN" altLang="en-US" sz="1335">
                  <a:solidFill>
                    <a:schemeClr val="bg1"/>
                  </a:solidFill>
                </a:rPr>
                <a:t>此部分内容作为文字</a:t>
              </a:r>
              <a:br>
                <a:rPr lang="zh-CN" altLang="en-US" sz="1335">
                  <a:solidFill>
                    <a:schemeClr val="bg1"/>
                  </a:solidFill>
                </a:rPr>
              </a:br>
              <a:r>
                <a:rPr lang="zh-CN" altLang="en-US" sz="1335">
                  <a:solidFill>
                    <a:schemeClr val="bg1"/>
                  </a:solidFill>
                </a:rPr>
                <a:t>排版占位显示</a:t>
              </a:r>
              <a:br>
                <a:rPr lang="zh-CN" altLang="en-US" sz="1335">
                  <a:solidFill>
                    <a:schemeClr val="bg1"/>
                  </a:solidFill>
                </a:rPr>
              </a:br>
              <a:r>
                <a:rPr lang="zh-CN" altLang="en-US" sz="1335">
                  <a:solidFill>
                    <a:schemeClr val="bg1"/>
                  </a:solidFill>
                </a:rPr>
                <a:t>（建议使用主题字体）</a:t>
              </a:r>
              <a:endParaRPr lang="zh-CN" altLang="en-US" sz="1335">
                <a:solidFill>
                  <a:schemeClr val="bg1"/>
                </a:solidFill>
              </a:endParaRPr>
            </a:p>
          </p:txBody>
        </p:sp>
        <p:sp>
          <p:nvSpPr>
            <p:cNvPr id="10" name="矩形 9"/>
            <p:cNvSpPr/>
            <p:nvPr/>
          </p:nvSpPr>
          <p:spPr>
            <a:xfrm>
              <a:off x="2929768" y="3279297"/>
              <a:ext cx="1611630" cy="246221"/>
            </a:xfrm>
            <a:prstGeom prst="rect">
              <a:avLst/>
            </a:prstGeom>
          </p:spPr>
          <p:txBody>
            <a:bodyPr wrap="none" lIns="96000" tIns="0" rIns="96000" bIns="0">
              <a:normAutofit fontScale="85000" lnSpcReduction="20000"/>
            </a:bodyPr>
            <a:lstStyle/>
            <a:p>
              <a:pPr algn="ctr" defTabSz="1219200">
                <a:defRPr/>
              </a:pPr>
              <a:r>
                <a:rPr lang="zh-CN" altLang="en-US" sz="2135" b="1">
                  <a:solidFill>
                    <a:schemeClr val="bg1"/>
                  </a:solidFill>
                </a:rPr>
                <a:t>标题文本预设</a:t>
              </a:r>
              <a:endParaRPr lang="zh-CN" altLang="en-US" sz="2135" b="1">
                <a:solidFill>
                  <a:schemeClr val="bg1"/>
                </a:solidFill>
              </a:endParaRPr>
            </a:p>
          </p:txBody>
        </p:sp>
        <p:sp>
          <p:nvSpPr>
            <p:cNvPr id="11" name="文本框 19"/>
            <p:cNvSpPr txBox="1"/>
            <p:nvPr/>
          </p:nvSpPr>
          <p:spPr>
            <a:xfrm>
              <a:off x="954918" y="3626333"/>
              <a:ext cx="1611630" cy="589556"/>
            </a:xfrm>
            <a:prstGeom prst="rect">
              <a:avLst/>
            </a:prstGeom>
            <a:noFill/>
          </p:spPr>
          <p:txBody>
            <a:bodyPr wrap="square" lIns="96000" tIns="0" rIns="96000" bIns="0" anchor="ctr" anchorCtr="0">
              <a:normAutofit fontScale="85000" lnSpcReduction="10000"/>
            </a:bodyPr>
            <a:lstStyle/>
            <a:p>
              <a:pPr algn="ctr" defTabSz="1219200">
                <a:lnSpc>
                  <a:spcPct val="120000"/>
                </a:lnSpc>
                <a:defRPr/>
              </a:pPr>
              <a:r>
                <a:rPr lang="zh-CN" altLang="en-US" sz="1335">
                  <a:solidFill>
                    <a:schemeClr val="bg1"/>
                  </a:solidFill>
                </a:rPr>
                <a:t>此部分内容作为文字</a:t>
              </a:r>
              <a:br>
                <a:rPr lang="zh-CN" altLang="en-US" sz="1335">
                  <a:solidFill>
                    <a:schemeClr val="bg1"/>
                  </a:solidFill>
                </a:rPr>
              </a:br>
              <a:r>
                <a:rPr lang="zh-CN" altLang="en-US" sz="1335">
                  <a:solidFill>
                    <a:schemeClr val="bg1"/>
                  </a:solidFill>
                </a:rPr>
                <a:t>排版占位显示</a:t>
              </a:r>
              <a:br>
                <a:rPr lang="zh-CN" altLang="en-US" sz="1335">
                  <a:solidFill>
                    <a:schemeClr val="bg1"/>
                  </a:solidFill>
                </a:rPr>
              </a:br>
              <a:r>
                <a:rPr lang="zh-CN" altLang="en-US" sz="1335">
                  <a:solidFill>
                    <a:schemeClr val="bg1"/>
                  </a:solidFill>
                </a:rPr>
                <a:t>（建议使用主题字体）</a:t>
              </a:r>
              <a:endParaRPr lang="zh-CN" altLang="en-US" sz="1335">
                <a:solidFill>
                  <a:schemeClr val="bg1"/>
                </a:solidFill>
              </a:endParaRPr>
            </a:p>
          </p:txBody>
        </p:sp>
        <p:sp>
          <p:nvSpPr>
            <p:cNvPr id="12" name="矩形 11"/>
            <p:cNvSpPr/>
            <p:nvPr/>
          </p:nvSpPr>
          <p:spPr>
            <a:xfrm>
              <a:off x="954918" y="3279297"/>
              <a:ext cx="1611630" cy="246221"/>
            </a:xfrm>
            <a:prstGeom prst="rect">
              <a:avLst/>
            </a:prstGeom>
          </p:spPr>
          <p:txBody>
            <a:bodyPr wrap="none" lIns="96000" tIns="0" rIns="96000" bIns="0">
              <a:normAutofit fontScale="85000" lnSpcReduction="20000"/>
            </a:bodyPr>
            <a:lstStyle/>
            <a:p>
              <a:pPr algn="ctr" defTabSz="1219200">
                <a:defRPr/>
              </a:pPr>
              <a:r>
                <a:rPr lang="zh-CN" altLang="en-US" sz="2135" b="1">
                  <a:solidFill>
                    <a:schemeClr val="bg1"/>
                  </a:solidFill>
                </a:rPr>
                <a:t>标题文本预设</a:t>
              </a:r>
              <a:endParaRPr lang="zh-CN" altLang="en-US" sz="2135" b="1">
                <a:solidFill>
                  <a:schemeClr val="bg1"/>
                </a:solidFill>
              </a:endParaRPr>
            </a:p>
          </p:txBody>
        </p:sp>
        <p:sp>
          <p:nvSpPr>
            <p:cNvPr id="13" name="文本框 21"/>
            <p:cNvSpPr txBox="1"/>
            <p:nvPr/>
          </p:nvSpPr>
          <p:spPr>
            <a:xfrm>
              <a:off x="9635847" y="3626333"/>
              <a:ext cx="1611630" cy="589556"/>
            </a:xfrm>
            <a:prstGeom prst="rect">
              <a:avLst/>
            </a:prstGeom>
            <a:noFill/>
          </p:spPr>
          <p:txBody>
            <a:bodyPr wrap="square" lIns="96000" tIns="0" rIns="96000" bIns="0" anchor="ctr" anchorCtr="0">
              <a:normAutofit fontScale="85000" lnSpcReduction="10000"/>
            </a:bodyPr>
            <a:lstStyle/>
            <a:p>
              <a:pPr algn="ctr" defTabSz="1219200">
                <a:lnSpc>
                  <a:spcPct val="120000"/>
                </a:lnSpc>
                <a:defRPr/>
              </a:pPr>
              <a:r>
                <a:rPr lang="zh-CN" altLang="en-US" sz="1335">
                  <a:solidFill>
                    <a:schemeClr val="bg1"/>
                  </a:solidFill>
                </a:rPr>
                <a:t>此部分内容作为文字</a:t>
              </a:r>
              <a:br>
                <a:rPr lang="zh-CN" altLang="en-US" sz="1335">
                  <a:solidFill>
                    <a:schemeClr val="bg1"/>
                  </a:solidFill>
                </a:rPr>
              </a:br>
              <a:r>
                <a:rPr lang="zh-CN" altLang="en-US" sz="1335">
                  <a:solidFill>
                    <a:schemeClr val="bg1"/>
                  </a:solidFill>
                </a:rPr>
                <a:t>排版占位显示</a:t>
              </a:r>
              <a:br>
                <a:rPr lang="zh-CN" altLang="en-US" sz="1335">
                  <a:solidFill>
                    <a:schemeClr val="bg1"/>
                  </a:solidFill>
                </a:rPr>
              </a:br>
              <a:r>
                <a:rPr lang="zh-CN" altLang="en-US" sz="1335">
                  <a:solidFill>
                    <a:schemeClr val="bg1"/>
                  </a:solidFill>
                </a:rPr>
                <a:t>（建议使用主题字体）</a:t>
              </a:r>
              <a:endParaRPr lang="zh-CN" altLang="en-US" sz="1335">
                <a:solidFill>
                  <a:schemeClr val="bg1"/>
                </a:solidFill>
              </a:endParaRPr>
            </a:p>
          </p:txBody>
        </p:sp>
        <p:sp>
          <p:nvSpPr>
            <p:cNvPr id="14" name="矩形 13"/>
            <p:cNvSpPr/>
            <p:nvPr/>
          </p:nvSpPr>
          <p:spPr>
            <a:xfrm>
              <a:off x="9635847" y="3279297"/>
              <a:ext cx="1611630" cy="246221"/>
            </a:xfrm>
            <a:prstGeom prst="rect">
              <a:avLst/>
            </a:prstGeom>
          </p:spPr>
          <p:txBody>
            <a:bodyPr wrap="none" lIns="96000" tIns="0" rIns="96000" bIns="0">
              <a:normAutofit fontScale="85000" lnSpcReduction="20000"/>
            </a:bodyPr>
            <a:lstStyle/>
            <a:p>
              <a:pPr algn="ctr" defTabSz="1219200">
                <a:defRPr/>
              </a:pPr>
              <a:r>
                <a:rPr lang="zh-CN" altLang="en-US" sz="2135" b="1">
                  <a:solidFill>
                    <a:schemeClr val="bg1"/>
                  </a:solidFill>
                </a:rPr>
                <a:t>标题文本预设</a:t>
              </a:r>
              <a:endParaRPr lang="zh-CN" altLang="en-US" sz="2135" b="1">
                <a:solidFill>
                  <a:schemeClr val="bg1"/>
                </a:solidFill>
              </a:endParaRPr>
            </a:p>
          </p:txBody>
        </p:sp>
        <p:sp>
          <p:nvSpPr>
            <p:cNvPr id="15" name="任意多边形: 形状 14"/>
            <p:cNvSpPr>
              <a:spLocks noChangeAspect="1"/>
            </p:cNvSpPr>
            <p:nvPr/>
          </p:nvSpPr>
          <p:spPr bwMode="auto">
            <a:xfrm>
              <a:off x="3465307" y="2591238"/>
              <a:ext cx="540552" cy="539984"/>
            </a:xfrm>
            <a:custGeom>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endParaRPr sz="2400"/>
            </a:p>
          </p:txBody>
        </p:sp>
        <p:sp>
          <p:nvSpPr>
            <p:cNvPr id="16" name="任意多边形: 形状 15"/>
            <p:cNvSpPr/>
            <p:nvPr/>
          </p:nvSpPr>
          <p:spPr bwMode="auto">
            <a:xfrm>
              <a:off x="5883966" y="2649590"/>
              <a:ext cx="424066" cy="423280"/>
            </a:xfrm>
            <a:custGeom>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sz="2400"/>
            </a:p>
          </p:txBody>
        </p:sp>
        <p:sp>
          <p:nvSpPr>
            <p:cNvPr id="17" name="任意多边形: 形状 16"/>
            <p:cNvSpPr/>
            <p:nvPr/>
          </p:nvSpPr>
          <p:spPr bwMode="auto">
            <a:xfrm>
              <a:off x="1542199" y="2643604"/>
              <a:ext cx="531375" cy="436745"/>
            </a:xfrm>
            <a:custGeom>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sz="2400"/>
            </a:p>
          </p:txBody>
        </p:sp>
        <p:sp>
          <p:nvSpPr>
            <p:cNvPr id="18" name="任意多边形: 形状 17"/>
            <p:cNvSpPr/>
            <p:nvPr/>
          </p:nvSpPr>
          <p:spPr bwMode="auto">
            <a:xfrm>
              <a:off x="10208292" y="2637326"/>
              <a:ext cx="456434" cy="439834"/>
            </a:xfrm>
            <a:custGeom>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p:spPr>
          <p:txBody>
            <a:bodyPr anchor="ctr"/>
            <a:lstStyle/>
            <a:p>
              <a:pPr algn="ctr"/>
              <a:endParaRPr sz="2400"/>
            </a:p>
          </p:txBody>
        </p:sp>
        <p:sp>
          <p:nvSpPr>
            <p:cNvPr id="19" name="任意多边形: 形状 18"/>
            <p:cNvSpPr/>
            <p:nvPr/>
          </p:nvSpPr>
          <p:spPr bwMode="auto">
            <a:xfrm>
              <a:off x="8346292" y="2649590"/>
              <a:ext cx="244772" cy="440588"/>
            </a:xfrm>
            <a:custGeom>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chemeClr val="bg1"/>
            </a:solidFill>
            <a:ln>
              <a:noFill/>
            </a:ln>
          </p:spPr>
          <p:txBody>
            <a:bodyPr anchor="ctr"/>
            <a:lstStyle/>
            <a:p>
              <a:pPr algn="ctr"/>
              <a:endParaRPr sz="2400"/>
            </a:p>
          </p:txBody>
        </p:sp>
      </p:grpSp>
    </p:spTree>
  </p:cSld>
  <p:clrMapOvr>
    <a:masterClrMapping/>
  </p:clrMapOvr>
  <mc:AlternateContent>
    <mc:Choice xmlns:p14="http://schemas.microsoft.com/office/powerpoint/2010/main" Requires="p14">
      <p:transition spd="slow" advTm="0" p14:dur="125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 fill="hold"/>
                                        <p:tgtEl>
                                          <p:spTgt spid="3"/>
                                        </p:tgtEl>
                                        <p:attrNameLst>
                                          <p:attrName>ppt_w</p:attrName>
                                        </p:attrNameLst>
                                      </p:cBhvr>
                                      <p:tavLst>
                                        <p:tav tm="0">
                                          <p:val>
                                            <p:strVal val="#ppt_w*0.70"/>
                                          </p:val>
                                        </p:tav>
                                        <p:tav tm="100000">
                                          <p:val>
                                            <p:strVal val="#ppt_w"/>
                                          </p:val>
                                        </p:tav>
                                      </p:tavLst>
                                    </p:anim>
                                    <p:anim calcmode="lin" valueType="num">
                                      <p:cBhvr>
                                        <p:cTn id="8" dur="1500" fill="hold"/>
                                        <p:tgtEl>
                                          <p:spTgt spid="3"/>
                                        </p:tgtEl>
                                        <p:attrNameLst>
                                          <p:attrName>ppt_h</p:attrName>
                                        </p:attrNameLst>
                                      </p:cBhvr>
                                      <p:tavLst>
                                        <p:tav tm="0">
                                          <p:val>
                                            <p:strVal val="#ppt_h"/>
                                          </p:val>
                                        </p:tav>
                                        <p:tav tm="100000">
                                          <p:val>
                                            <p:strVal val="#ppt_h"/>
                                          </p:val>
                                        </p:tav>
                                      </p:tavLst>
                                    </p:anim>
                                    <p:animEffect transition="in" filter="fade">
                                      <p:cBhvr>
                                        <p:cTn id="9"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4" name="组合 13"/>
          <p:cNvGrpSpPr/>
          <p:nvPr/>
        </p:nvGrpSpPr>
        <p:grpSpPr>
          <a:xfrm>
            <a:off x="960134" y="3288750"/>
            <a:ext cx="2407615" cy="835777"/>
            <a:chOff x="609599" y="3139323"/>
            <a:chExt cx="2407615" cy="835777"/>
          </a:xfrm>
        </p:grpSpPr>
        <p:sp>
          <p:nvSpPr>
            <p:cNvPr id="32" name="文本框 20"/>
            <p:cNvSpPr txBox="1"/>
            <p:nvPr/>
          </p:nvSpPr>
          <p:spPr>
            <a:xfrm>
              <a:off x="609599" y="3385544"/>
              <a:ext cx="2407615" cy="589556"/>
            </a:xfrm>
            <a:prstGeom prst="rect">
              <a:avLst/>
            </a:prstGeom>
            <a:noFill/>
          </p:spPr>
          <p:txBody>
            <a:bodyPr wrap="square" lIns="96000" tIns="0" rIns="96000" bIns="0" anchor="ctr" anchorCtr="0">
              <a:normAutofit/>
            </a:bodyPr>
            <a:lstStyle/>
            <a:p>
              <a:pPr algn="r" defTabSz="1219200">
                <a:lnSpc>
                  <a:spcPct val="120000"/>
                </a:lnSpc>
                <a:defRPr/>
              </a:pPr>
              <a:r>
                <a:rPr lang="zh-CN" altLang="en-US" sz="1065">
                  <a:solidFill>
                    <a:schemeClr val="bg1">
                      <a:lumMod val="50000"/>
                    </a:schemeClr>
                  </a:solidFill>
                  <a:latin typeface="微软雅黑"/>
                  <a:ea typeface="微软雅黑"/>
                </a:rPr>
                <a:t>此部分内容作为文字排版占位显示</a:t>
              </a:r>
              <a:br>
                <a:rPr lang="zh-CN" altLang="en-US" sz="1065">
                  <a:solidFill>
                    <a:schemeClr val="bg1">
                      <a:lumMod val="50000"/>
                    </a:schemeClr>
                  </a:solidFill>
                  <a:latin typeface="微软雅黑"/>
                  <a:ea typeface="微软雅黑"/>
                </a:rPr>
              </a:br>
              <a:r>
                <a:rPr lang="zh-CN" altLang="en-US" sz="1065">
                  <a:solidFill>
                    <a:schemeClr val="bg1">
                      <a:lumMod val="50000"/>
                    </a:schemeClr>
                  </a:solidFill>
                  <a:latin typeface="微软雅黑"/>
                  <a:ea typeface="微软雅黑"/>
                </a:rPr>
                <a:t>（建议使用主题字体）</a:t>
              </a:r>
              <a:endParaRPr lang="zh-CN" altLang="en-US" sz="1065">
                <a:solidFill>
                  <a:schemeClr val="bg1">
                    <a:lumMod val="50000"/>
                  </a:schemeClr>
                </a:solidFill>
                <a:latin typeface="微软雅黑"/>
                <a:ea typeface="微软雅黑"/>
              </a:endParaRPr>
            </a:p>
          </p:txBody>
        </p:sp>
        <p:sp>
          <p:nvSpPr>
            <p:cNvPr id="33" name="矩形 32"/>
            <p:cNvSpPr/>
            <p:nvPr/>
          </p:nvSpPr>
          <p:spPr>
            <a:xfrm>
              <a:off x="609599" y="3139323"/>
              <a:ext cx="2407615" cy="246221"/>
            </a:xfrm>
            <a:prstGeom prst="rect">
              <a:avLst/>
            </a:prstGeom>
          </p:spPr>
          <p:txBody>
            <a:bodyPr wrap="none" lIns="96000" tIns="0" rIns="96000" bIns="0">
              <a:normAutofit fontScale="92500" lnSpcReduction="10000"/>
            </a:bodyPr>
            <a:lstStyle/>
            <a:p>
              <a:pPr algn="r" defTabSz="1219200">
                <a:defRPr/>
              </a:pPr>
              <a:r>
                <a:rPr lang="zh-CN" altLang="en-US" sz="1865" b="1">
                  <a:solidFill>
                    <a:schemeClr val="bg1">
                      <a:lumMod val="50000"/>
                    </a:schemeClr>
                  </a:solidFill>
                  <a:latin typeface="微软雅黑"/>
                  <a:ea typeface="微软雅黑"/>
                </a:rPr>
                <a:t>标题文本预设</a:t>
              </a:r>
              <a:endParaRPr lang="zh-CN" altLang="en-US" sz="1865" b="1">
                <a:solidFill>
                  <a:schemeClr val="bg1">
                    <a:lumMod val="50000"/>
                  </a:schemeClr>
                </a:solidFill>
                <a:latin typeface="微软雅黑"/>
                <a:ea typeface="微软雅黑"/>
              </a:endParaRPr>
            </a:p>
          </p:txBody>
        </p:sp>
      </p:grpSp>
      <p:grpSp>
        <p:nvGrpSpPr>
          <p:cNvPr id="15" name="组合 14"/>
          <p:cNvGrpSpPr/>
          <p:nvPr/>
        </p:nvGrpSpPr>
        <p:grpSpPr>
          <a:xfrm>
            <a:off x="8797149" y="3288750"/>
            <a:ext cx="2457329" cy="835777"/>
            <a:chOff x="9029821" y="3139323"/>
            <a:chExt cx="2457329" cy="835777"/>
          </a:xfrm>
        </p:grpSpPr>
        <p:sp>
          <p:nvSpPr>
            <p:cNvPr id="30" name="文本框 23"/>
            <p:cNvSpPr txBox="1"/>
            <p:nvPr/>
          </p:nvSpPr>
          <p:spPr>
            <a:xfrm>
              <a:off x="9029821" y="3385544"/>
              <a:ext cx="2457329" cy="589556"/>
            </a:xfrm>
            <a:prstGeom prst="rect">
              <a:avLst/>
            </a:prstGeom>
            <a:noFill/>
          </p:spPr>
          <p:txBody>
            <a:bodyPr wrap="square" lIns="96000" tIns="0" rIns="96000" bIns="0" anchor="ctr" anchorCtr="0">
              <a:normAutofit/>
            </a:bodyPr>
            <a:lstStyle/>
            <a:p>
              <a:pPr defTabSz="1219200">
                <a:lnSpc>
                  <a:spcPct val="120000"/>
                </a:lnSpc>
                <a:defRPr/>
              </a:pPr>
              <a:r>
                <a:rPr lang="zh-CN" altLang="en-US" sz="1065">
                  <a:solidFill>
                    <a:schemeClr val="bg1">
                      <a:lumMod val="50000"/>
                    </a:schemeClr>
                  </a:solidFill>
                  <a:latin typeface="微软雅黑"/>
                  <a:ea typeface="微软雅黑"/>
                </a:rPr>
                <a:t>此部分内容作为文字排版占位显示</a:t>
              </a:r>
              <a:br>
                <a:rPr lang="zh-CN" altLang="en-US" sz="1065">
                  <a:solidFill>
                    <a:schemeClr val="bg1">
                      <a:lumMod val="50000"/>
                    </a:schemeClr>
                  </a:solidFill>
                  <a:latin typeface="微软雅黑"/>
                  <a:ea typeface="微软雅黑"/>
                </a:rPr>
              </a:br>
              <a:r>
                <a:rPr lang="zh-CN" altLang="en-US" sz="1065">
                  <a:solidFill>
                    <a:schemeClr val="bg1">
                      <a:lumMod val="50000"/>
                    </a:schemeClr>
                  </a:solidFill>
                  <a:latin typeface="微软雅黑"/>
                  <a:ea typeface="微软雅黑"/>
                </a:rPr>
                <a:t>（建议使用主题字体）</a:t>
              </a:r>
              <a:endParaRPr lang="zh-CN" altLang="en-US" sz="1065">
                <a:solidFill>
                  <a:schemeClr val="bg1">
                    <a:lumMod val="50000"/>
                  </a:schemeClr>
                </a:solidFill>
                <a:latin typeface="微软雅黑"/>
                <a:ea typeface="微软雅黑"/>
              </a:endParaRPr>
            </a:p>
          </p:txBody>
        </p:sp>
        <p:sp>
          <p:nvSpPr>
            <p:cNvPr id="31" name="矩形 30"/>
            <p:cNvSpPr/>
            <p:nvPr/>
          </p:nvSpPr>
          <p:spPr>
            <a:xfrm>
              <a:off x="9029821" y="3139323"/>
              <a:ext cx="2457329" cy="246221"/>
            </a:xfrm>
            <a:prstGeom prst="rect">
              <a:avLst/>
            </a:prstGeom>
          </p:spPr>
          <p:txBody>
            <a:bodyPr wrap="none" lIns="96000" tIns="0" rIns="96000" bIns="0">
              <a:normAutofit fontScale="92500" lnSpcReduction="10000"/>
            </a:bodyPr>
            <a:lstStyle/>
            <a:p>
              <a:pPr defTabSz="1219200">
                <a:defRPr/>
              </a:pPr>
              <a:r>
                <a:rPr lang="zh-CN" altLang="en-US" sz="1865" b="1">
                  <a:solidFill>
                    <a:schemeClr val="bg1">
                      <a:lumMod val="50000"/>
                    </a:schemeClr>
                  </a:solidFill>
                  <a:latin typeface="微软雅黑"/>
                  <a:ea typeface="微软雅黑"/>
                </a:rPr>
                <a:t>标题文本预设</a:t>
              </a:r>
              <a:endParaRPr lang="zh-CN" altLang="en-US" sz="1865" b="1">
                <a:solidFill>
                  <a:schemeClr val="bg1">
                    <a:lumMod val="50000"/>
                  </a:schemeClr>
                </a:solidFill>
                <a:latin typeface="微软雅黑"/>
                <a:ea typeface="微软雅黑"/>
              </a:endParaRPr>
            </a:p>
          </p:txBody>
        </p:sp>
      </p:grpSp>
      <p:grpSp>
        <p:nvGrpSpPr>
          <p:cNvPr id="16" name="组合 15"/>
          <p:cNvGrpSpPr/>
          <p:nvPr/>
        </p:nvGrpSpPr>
        <p:grpSpPr>
          <a:xfrm>
            <a:off x="5085512" y="1268023"/>
            <a:ext cx="2020976" cy="927740"/>
            <a:chOff x="5122025" y="525814"/>
            <a:chExt cx="2020976" cy="927740"/>
          </a:xfrm>
        </p:grpSpPr>
        <p:sp>
          <p:nvSpPr>
            <p:cNvPr id="28" name="文本框 26"/>
            <p:cNvSpPr txBox="1"/>
            <p:nvPr/>
          </p:nvSpPr>
          <p:spPr>
            <a:xfrm>
              <a:off x="5122026" y="826908"/>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65">
                  <a:solidFill>
                    <a:schemeClr val="bg1">
                      <a:lumMod val="50000"/>
                    </a:schemeClr>
                  </a:solidFill>
                  <a:latin typeface="微软雅黑"/>
                  <a:ea typeface="微软雅黑"/>
                </a:rPr>
                <a:t>此部分内容作为文字排版占位显示 （建议使用主题字体）</a:t>
              </a:r>
              <a:endParaRPr lang="zh-CN" altLang="en-US" sz="1065">
                <a:solidFill>
                  <a:schemeClr val="bg1">
                    <a:lumMod val="50000"/>
                  </a:schemeClr>
                </a:solidFill>
                <a:latin typeface="微软雅黑"/>
                <a:ea typeface="微软雅黑"/>
              </a:endParaRPr>
            </a:p>
          </p:txBody>
        </p:sp>
        <p:sp>
          <p:nvSpPr>
            <p:cNvPr id="29" name="矩形 28"/>
            <p:cNvSpPr/>
            <p:nvPr/>
          </p:nvSpPr>
          <p:spPr>
            <a:xfrm>
              <a:off x="5122025" y="525814"/>
              <a:ext cx="2020976" cy="325410"/>
            </a:xfrm>
            <a:prstGeom prst="rect">
              <a:avLst/>
            </a:prstGeom>
          </p:spPr>
          <p:txBody>
            <a:bodyPr wrap="none" lIns="0" tIns="0" rIns="0" bIns="0" anchor="ctr" anchorCtr="1">
              <a:normAutofit/>
            </a:bodyPr>
            <a:lstStyle/>
            <a:p>
              <a:pPr algn="ctr" defTabSz="1219200">
                <a:spcBef>
                  <a:spcPct val="0"/>
                </a:spcBef>
                <a:defRPr/>
              </a:pPr>
              <a:r>
                <a:rPr lang="zh-CN" altLang="en-US" sz="1865" b="1">
                  <a:solidFill>
                    <a:schemeClr val="bg1">
                      <a:lumMod val="50000"/>
                    </a:schemeClr>
                  </a:solidFill>
                  <a:latin typeface="微软雅黑"/>
                  <a:ea typeface="微软雅黑"/>
                </a:rPr>
                <a:t>标题文本预设</a:t>
              </a:r>
              <a:endParaRPr lang="zh-CN" altLang="en-US" sz="1865" b="1">
                <a:solidFill>
                  <a:schemeClr val="bg1">
                    <a:lumMod val="50000"/>
                  </a:schemeClr>
                </a:solidFill>
                <a:latin typeface="微软雅黑"/>
                <a:ea typeface="微软雅黑"/>
              </a:endParaRPr>
            </a:p>
          </p:txBody>
        </p:sp>
      </p:grpSp>
      <p:grpSp>
        <p:nvGrpSpPr>
          <p:cNvPr id="17" name="组合 16"/>
          <p:cNvGrpSpPr/>
          <p:nvPr/>
        </p:nvGrpSpPr>
        <p:grpSpPr>
          <a:xfrm>
            <a:off x="6654801" y="5126425"/>
            <a:ext cx="2457329" cy="835777"/>
            <a:chOff x="9029821" y="3139323"/>
            <a:chExt cx="2457329" cy="835777"/>
          </a:xfrm>
        </p:grpSpPr>
        <p:sp>
          <p:nvSpPr>
            <p:cNvPr id="26" name="文本框 29"/>
            <p:cNvSpPr txBox="1"/>
            <p:nvPr/>
          </p:nvSpPr>
          <p:spPr>
            <a:xfrm>
              <a:off x="9029821" y="3385544"/>
              <a:ext cx="2457329" cy="589556"/>
            </a:xfrm>
            <a:prstGeom prst="rect">
              <a:avLst/>
            </a:prstGeom>
            <a:noFill/>
          </p:spPr>
          <p:txBody>
            <a:bodyPr wrap="square" lIns="96000" tIns="0" rIns="96000" bIns="0" anchor="ctr" anchorCtr="0">
              <a:normAutofit/>
            </a:bodyPr>
            <a:lstStyle/>
            <a:p>
              <a:pPr defTabSz="1219200">
                <a:lnSpc>
                  <a:spcPct val="120000"/>
                </a:lnSpc>
                <a:defRPr/>
              </a:pPr>
              <a:r>
                <a:rPr lang="zh-CN" altLang="en-US" sz="1065">
                  <a:solidFill>
                    <a:schemeClr val="bg1">
                      <a:lumMod val="50000"/>
                    </a:schemeClr>
                  </a:solidFill>
                  <a:latin typeface="微软雅黑"/>
                  <a:ea typeface="微软雅黑"/>
                </a:rPr>
                <a:t>此部分内容作为文字排版占位显示</a:t>
              </a:r>
              <a:br>
                <a:rPr lang="zh-CN" altLang="en-US" sz="1065">
                  <a:solidFill>
                    <a:schemeClr val="bg1">
                      <a:lumMod val="50000"/>
                    </a:schemeClr>
                  </a:solidFill>
                  <a:latin typeface="微软雅黑"/>
                  <a:ea typeface="微软雅黑"/>
                </a:rPr>
              </a:br>
              <a:r>
                <a:rPr lang="zh-CN" altLang="en-US" sz="1065">
                  <a:solidFill>
                    <a:schemeClr val="bg1">
                      <a:lumMod val="50000"/>
                    </a:schemeClr>
                  </a:solidFill>
                  <a:latin typeface="微软雅黑"/>
                  <a:ea typeface="微软雅黑"/>
                </a:rPr>
                <a:t>（建议使用主题字体）</a:t>
              </a:r>
              <a:endParaRPr lang="zh-CN" altLang="en-US" sz="1065">
                <a:solidFill>
                  <a:schemeClr val="bg1">
                    <a:lumMod val="50000"/>
                  </a:schemeClr>
                </a:solidFill>
                <a:latin typeface="微软雅黑"/>
                <a:ea typeface="微软雅黑"/>
              </a:endParaRPr>
            </a:p>
          </p:txBody>
        </p:sp>
        <p:sp>
          <p:nvSpPr>
            <p:cNvPr id="27" name="矩形 26"/>
            <p:cNvSpPr/>
            <p:nvPr/>
          </p:nvSpPr>
          <p:spPr>
            <a:xfrm>
              <a:off x="9029821" y="3139323"/>
              <a:ext cx="2457329" cy="246221"/>
            </a:xfrm>
            <a:prstGeom prst="rect">
              <a:avLst/>
            </a:prstGeom>
          </p:spPr>
          <p:txBody>
            <a:bodyPr wrap="none" lIns="96000" tIns="0" rIns="96000" bIns="0">
              <a:normAutofit fontScale="92500" lnSpcReduction="10000"/>
            </a:bodyPr>
            <a:lstStyle/>
            <a:p>
              <a:pPr defTabSz="1219200">
                <a:defRPr/>
              </a:pPr>
              <a:r>
                <a:rPr lang="zh-CN" altLang="en-US" sz="1865" b="1">
                  <a:solidFill>
                    <a:schemeClr val="bg1">
                      <a:lumMod val="50000"/>
                    </a:schemeClr>
                  </a:solidFill>
                  <a:latin typeface="微软雅黑"/>
                  <a:ea typeface="微软雅黑"/>
                </a:rPr>
                <a:t>标题文本预设</a:t>
              </a:r>
              <a:endParaRPr lang="zh-CN" altLang="en-US" sz="1865" b="1">
                <a:solidFill>
                  <a:schemeClr val="bg1">
                    <a:lumMod val="50000"/>
                  </a:schemeClr>
                </a:solidFill>
                <a:latin typeface="微软雅黑"/>
                <a:ea typeface="微软雅黑"/>
              </a:endParaRPr>
            </a:p>
          </p:txBody>
        </p:sp>
      </p:grpSp>
      <p:grpSp>
        <p:nvGrpSpPr>
          <p:cNvPr id="18" name="组合 17"/>
          <p:cNvGrpSpPr/>
          <p:nvPr/>
        </p:nvGrpSpPr>
        <p:grpSpPr>
          <a:xfrm>
            <a:off x="3129586" y="5126425"/>
            <a:ext cx="2407615" cy="835777"/>
            <a:chOff x="609599" y="3139323"/>
            <a:chExt cx="2407615" cy="835777"/>
          </a:xfrm>
        </p:grpSpPr>
        <p:sp>
          <p:nvSpPr>
            <p:cNvPr id="24" name="文本框 32"/>
            <p:cNvSpPr txBox="1"/>
            <p:nvPr/>
          </p:nvSpPr>
          <p:spPr>
            <a:xfrm>
              <a:off x="609599" y="3385544"/>
              <a:ext cx="2407615" cy="589556"/>
            </a:xfrm>
            <a:prstGeom prst="rect">
              <a:avLst/>
            </a:prstGeom>
            <a:noFill/>
          </p:spPr>
          <p:txBody>
            <a:bodyPr wrap="square" lIns="96000" tIns="0" rIns="96000" bIns="0" anchor="ctr" anchorCtr="0">
              <a:normAutofit/>
            </a:bodyPr>
            <a:lstStyle/>
            <a:p>
              <a:pPr algn="r" defTabSz="1219200">
                <a:lnSpc>
                  <a:spcPct val="120000"/>
                </a:lnSpc>
                <a:defRPr/>
              </a:pPr>
              <a:r>
                <a:rPr lang="zh-CN" altLang="en-US" sz="1065">
                  <a:solidFill>
                    <a:schemeClr val="bg1">
                      <a:lumMod val="50000"/>
                    </a:schemeClr>
                  </a:solidFill>
                  <a:latin typeface="微软雅黑"/>
                  <a:ea typeface="微软雅黑"/>
                </a:rPr>
                <a:t>此部分内容作为文字排版占位显示</a:t>
              </a:r>
              <a:br>
                <a:rPr lang="zh-CN" altLang="en-US" sz="1065">
                  <a:solidFill>
                    <a:schemeClr val="bg1">
                      <a:lumMod val="50000"/>
                    </a:schemeClr>
                  </a:solidFill>
                  <a:latin typeface="微软雅黑"/>
                  <a:ea typeface="微软雅黑"/>
                </a:rPr>
              </a:br>
              <a:r>
                <a:rPr lang="zh-CN" altLang="en-US" sz="1065">
                  <a:solidFill>
                    <a:schemeClr val="bg1">
                      <a:lumMod val="50000"/>
                    </a:schemeClr>
                  </a:solidFill>
                  <a:latin typeface="微软雅黑"/>
                  <a:ea typeface="微软雅黑"/>
                </a:rPr>
                <a:t>（建议使用主题字体）</a:t>
              </a:r>
              <a:endParaRPr lang="zh-CN" altLang="en-US" sz="1065">
                <a:solidFill>
                  <a:schemeClr val="bg1">
                    <a:lumMod val="50000"/>
                  </a:schemeClr>
                </a:solidFill>
                <a:latin typeface="微软雅黑"/>
                <a:ea typeface="微软雅黑"/>
              </a:endParaRPr>
            </a:p>
          </p:txBody>
        </p:sp>
        <p:sp>
          <p:nvSpPr>
            <p:cNvPr id="25" name="矩形 24"/>
            <p:cNvSpPr/>
            <p:nvPr/>
          </p:nvSpPr>
          <p:spPr>
            <a:xfrm>
              <a:off x="609599" y="3139323"/>
              <a:ext cx="2407615" cy="246221"/>
            </a:xfrm>
            <a:prstGeom prst="rect">
              <a:avLst/>
            </a:prstGeom>
          </p:spPr>
          <p:txBody>
            <a:bodyPr wrap="none" lIns="96000" tIns="0" rIns="96000" bIns="0">
              <a:normAutofit fontScale="92500" lnSpcReduction="10000"/>
            </a:bodyPr>
            <a:lstStyle/>
            <a:p>
              <a:pPr algn="r" defTabSz="1219200">
                <a:defRPr/>
              </a:pPr>
              <a:r>
                <a:rPr lang="zh-CN" altLang="en-US" sz="1865" b="1">
                  <a:solidFill>
                    <a:schemeClr val="bg1">
                      <a:lumMod val="50000"/>
                    </a:schemeClr>
                  </a:solidFill>
                  <a:latin typeface="微软雅黑"/>
                  <a:ea typeface="微软雅黑"/>
                </a:rPr>
                <a:t>标题文本预设</a:t>
              </a:r>
              <a:endParaRPr lang="zh-CN" altLang="en-US" sz="1865" b="1">
                <a:solidFill>
                  <a:schemeClr val="bg1">
                    <a:lumMod val="50000"/>
                  </a:schemeClr>
                </a:solidFill>
                <a:latin typeface="微软雅黑"/>
                <a:ea typeface="微软雅黑"/>
              </a:endParaRPr>
            </a:p>
          </p:txBody>
        </p:sp>
      </p:grpSp>
      <p:grpSp>
        <p:nvGrpSpPr>
          <p:cNvPr id="37" name="组合 36"/>
          <p:cNvGrpSpPr/>
          <p:nvPr/>
        </p:nvGrpSpPr>
        <p:grpSpPr>
          <a:xfrm>
            <a:off x="6703060" y="2235148"/>
            <a:ext cx="923544" cy="2724912"/>
            <a:chOff x="5027295" y="1676361"/>
            <a:chExt cx="692658" cy="2043684"/>
          </a:xfrm>
        </p:grpSpPr>
        <p:sp>
          <p:nvSpPr>
            <p:cNvPr id="10" name="平行四边形 9"/>
            <p:cNvSpPr/>
            <p:nvPr/>
          </p:nvSpPr>
          <p:spPr>
            <a:xfrm flipH="1">
              <a:off x="5027295" y="1676361"/>
              <a:ext cx="692658" cy="1021842"/>
            </a:xfrm>
            <a:prstGeom prst="parallelogram">
              <a:avLst>
                <a:gd name="adj" fmla="val 32216"/>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400" b="1">
                  <a:solidFill>
                    <a:schemeClr val="bg1">
                      <a:lumMod val="50000"/>
                    </a:schemeClr>
                  </a:solidFill>
                  <a:latin typeface="微软雅黑"/>
                  <a:ea typeface="微软雅黑"/>
                </a:rPr>
                <a:t>4</a:t>
              </a:r>
              <a:endParaRPr lang="en-US" altLang="zh-CN" sz="2400" b="1">
                <a:solidFill>
                  <a:schemeClr val="bg1">
                    <a:lumMod val="50000"/>
                  </a:schemeClr>
                </a:solidFill>
                <a:latin typeface="微软雅黑"/>
                <a:ea typeface="微软雅黑"/>
              </a:endParaRPr>
            </a:p>
          </p:txBody>
        </p:sp>
        <p:sp>
          <p:nvSpPr>
            <p:cNvPr id="11" name="平行四边形 10"/>
            <p:cNvSpPr/>
            <p:nvPr/>
          </p:nvSpPr>
          <p:spPr>
            <a:xfrm flipH="1" flipV="1">
              <a:off x="5027295" y="2698203"/>
              <a:ext cx="692658" cy="1021842"/>
            </a:xfrm>
            <a:prstGeom prst="parallelogram">
              <a:avLst>
                <a:gd name="adj" fmla="val 32216"/>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5">
                <a:solidFill>
                  <a:schemeClr val="bg1">
                    <a:lumMod val="50000"/>
                  </a:schemeClr>
                </a:solidFill>
                <a:latin typeface="微软雅黑"/>
                <a:ea typeface="微软雅黑"/>
              </a:endParaRPr>
            </a:p>
          </p:txBody>
        </p:sp>
        <p:sp>
          <p:nvSpPr>
            <p:cNvPr id="19" name="任意多边形: 形状 18"/>
            <p:cNvSpPr/>
            <p:nvPr/>
          </p:nvSpPr>
          <p:spPr bwMode="auto">
            <a:xfrm>
              <a:off x="5182272" y="3232793"/>
              <a:ext cx="318050" cy="317460"/>
            </a:xfrm>
            <a:custGeom>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sz="2135">
                <a:solidFill>
                  <a:schemeClr val="bg1">
                    <a:lumMod val="50000"/>
                  </a:schemeClr>
                </a:solidFill>
                <a:latin typeface="微软雅黑"/>
                <a:ea typeface="微软雅黑"/>
              </a:endParaRPr>
            </a:p>
          </p:txBody>
        </p:sp>
      </p:grpSp>
      <p:grpSp>
        <p:nvGrpSpPr>
          <p:cNvPr id="35" name="组合 34"/>
          <p:cNvGrpSpPr/>
          <p:nvPr/>
        </p:nvGrpSpPr>
        <p:grpSpPr>
          <a:xfrm>
            <a:off x="4565396" y="2235148"/>
            <a:ext cx="923544" cy="2724912"/>
            <a:chOff x="3424047" y="1676361"/>
            <a:chExt cx="692658" cy="2043684"/>
          </a:xfrm>
        </p:grpSpPr>
        <p:sp>
          <p:nvSpPr>
            <p:cNvPr id="6" name="平行四边形 5"/>
            <p:cNvSpPr/>
            <p:nvPr/>
          </p:nvSpPr>
          <p:spPr>
            <a:xfrm>
              <a:off x="3424047" y="1676361"/>
              <a:ext cx="692658" cy="1021842"/>
            </a:xfrm>
            <a:prstGeom prst="parallelogram">
              <a:avLst>
                <a:gd name="adj" fmla="val 32216"/>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400" b="1">
                  <a:solidFill>
                    <a:schemeClr val="bg1">
                      <a:lumMod val="50000"/>
                    </a:schemeClr>
                  </a:solidFill>
                  <a:latin typeface="微软雅黑"/>
                  <a:ea typeface="微软雅黑"/>
                </a:rPr>
                <a:t>2</a:t>
              </a:r>
              <a:endParaRPr lang="en-US" altLang="zh-CN" sz="2400" b="1">
                <a:solidFill>
                  <a:schemeClr val="bg1">
                    <a:lumMod val="50000"/>
                  </a:schemeClr>
                </a:solidFill>
                <a:latin typeface="微软雅黑"/>
                <a:ea typeface="微软雅黑"/>
              </a:endParaRPr>
            </a:p>
          </p:txBody>
        </p:sp>
        <p:sp>
          <p:nvSpPr>
            <p:cNvPr id="7" name="平行四边形 6"/>
            <p:cNvSpPr/>
            <p:nvPr/>
          </p:nvSpPr>
          <p:spPr>
            <a:xfrm flipV="1">
              <a:off x="3424047" y="2698203"/>
              <a:ext cx="692658" cy="1021842"/>
            </a:xfrm>
            <a:prstGeom prst="parallelogram">
              <a:avLst>
                <a:gd name="adj" fmla="val 32216"/>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5">
                <a:solidFill>
                  <a:schemeClr val="bg1">
                    <a:lumMod val="50000"/>
                  </a:schemeClr>
                </a:solidFill>
                <a:latin typeface="微软雅黑"/>
                <a:ea typeface="微软雅黑"/>
              </a:endParaRPr>
            </a:p>
          </p:txBody>
        </p:sp>
        <p:sp>
          <p:nvSpPr>
            <p:cNvPr id="20" name="任意多边形: 形状 19"/>
            <p:cNvSpPr>
              <a:spLocks noChangeAspect="1"/>
            </p:cNvSpPr>
            <p:nvPr/>
          </p:nvSpPr>
          <p:spPr bwMode="auto">
            <a:xfrm>
              <a:off x="3618595" y="3180718"/>
              <a:ext cx="369924" cy="369536"/>
            </a:xfrm>
            <a:custGeom>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endParaRPr sz="2135">
                <a:solidFill>
                  <a:schemeClr val="bg1">
                    <a:lumMod val="50000"/>
                  </a:schemeClr>
                </a:solidFill>
                <a:latin typeface="微软雅黑"/>
                <a:ea typeface="微软雅黑"/>
              </a:endParaRPr>
            </a:p>
          </p:txBody>
        </p:sp>
      </p:grpSp>
      <p:grpSp>
        <p:nvGrpSpPr>
          <p:cNvPr id="2" name="组合 1"/>
          <p:cNvGrpSpPr/>
          <p:nvPr/>
        </p:nvGrpSpPr>
        <p:grpSpPr>
          <a:xfrm>
            <a:off x="3593592" y="2600908"/>
            <a:ext cx="923544" cy="1993392"/>
            <a:chOff x="2695194" y="1950681"/>
            <a:chExt cx="692658" cy="1495044"/>
          </a:xfrm>
        </p:grpSpPr>
        <p:sp>
          <p:nvSpPr>
            <p:cNvPr id="8" name="平行四边形 7"/>
            <p:cNvSpPr/>
            <p:nvPr/>
          </p:nvSpPr>
          <p:spPr>
            <a:xfrm>
              <a:off x="2695194" y="1950681"/>
              <a:ext cx="692658" cy="747522"/>
            </a:xfrm>
            <a:prstGeom prst="parallelogram">
              <a:avLst>
                <a:gd name="adj" fmla="val 32216"/>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135" b="1">
                  <a:solidFill>
                    <a:schemeClr val="bg1">
                      <a:lumMod val="50000"/>
                    </a:schemeClr>
                  </a:solidFill>
                  <a:latin typeface="微软雅黑"/>
                  <a:ea typeface="微软雅黑"/>
                </a:rPr>
                <a:t>1</a:t>
              </a:r>
              <a:endParaRPr lang="en-US" altLang="zh-CN" sz="2135" b="1">
                <a:solidFill>
                  <a:schemeClr val="bg1">
                    <a:lumMod val="50000"/>
                  </a:schemeClr>
                </a:solidFill>
                <a:latin typeface="微软雅黑"/>
                <a:ea typeface="微软雅黑"/>
              </a:endParaRPr>
            </a:p>
          </p:txBody>
        </p:sp>
        <p:sp>
          <p:nvSpPr>
            <p:cNvPr id="9" name="平行四边形 8"/>
            <p:cNvSpPr/>
            <p:nvPr/>
          </p:nvSpPr>
          <p:spPr>
            <a:xfrm flipV="1">
              <a:off x="2695194" y="2698203"/>
              <a:ext cx="692658" cy="747522"/>
            </a:xfrm>
            <a:prstGeom prst="parallelogram">
              <a:avLst>
                <a:gd name="adj" fmla="val 32216"/>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5">
                <a:solidFill>
                  <a:schemeClr val="bg1">
                    <a:lumMod val="50000"/>
                  </a:schemeClr>
                </a:solidFill>
                <a:latin typeface="微软雅黑"/>
                <a:ea typeface="微软雅黑"/>
              </a:endParaRPr>
            </a:p>
          </p:txBody>
        </p:sp>
        <p:sp>
          <p:nvSpPr>
            <p:cNvPr id="21" name="任意多边形: 形状 20"/>
            <p:cNvSpPr/>
            <p:nvPr/>
          </p:nvSpPr>
          <p:spPr bwMode="auto">
            <a:xfrm>
              <a:off x="2910443" y="3006209"/>
              <a:ext cx="321099" cy="263916"/>
            </a:xfrm>
            <a:custGeom>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sz="2135">
                <a:solidFill>
                  <a:schemeClr val="bg1">
                    <a:lumMod val="50000"/>
                  </a:schemeClr>
                </a:solidFill>
                <a:latin typeface="微软雅黑"/>
                <a:ea typeface="微软雅黑"/>
              </a:endParaRPr>
            </a:p>
          </p:txBody>
        </p:sp>
      </p:grpSp>
      <p:grpSp>
        <p:nvGrpSpPr>
          <p:cNvPr id="38" name="组合 37"/>
          <p:cNvGrpSpPr/>
          <p:nvPr/>
        </p:nvGrpSpPr>
        <p:grpSpPr>
          <a:xfrm>
            <a:off x="7674864" y="2600908"/>
            <a:ext cx="923544" cy="1993392"/>
            <a:chOff x="5756148" y="1950681"/>
            <a:chExt cx="692658" cy="1495044"/>
          </a:xfrm>
        </p:grpSpPr>
        <p:sp>
          <p:nvSpPr>
            <p:cNvPr id="12" name="平行四边形 11"/>
            <p:cNvSpPr/>
            <p:nvPr/>
          </p:nvSpPr>
          <p:spPr>
            <a:xfrm flipH="1">
              <a:off x="5756148" y="1950681"/>
              <a:ext cx="692658" cy="747522"/>
            </a:xfrm>
            <a:prstGeom prst="parallelogram">
              <a:avLst>
                <a:gd name="adj" fmla="val 32216"/>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135" b="1">
                  <a:solidFill>
                    <a:schemeClr val="bg1">
                      <a:lumMod val="50000"/>
                    </a:schemeClr>
                  </a:solidFill>
                  <a:latin typeface="微软雅黑"/>
                  <a:ea typeface="微软雅黑"/>
                </a:rPr>
                <a:t>5</a:t>
              </a:r>
              <a:endParaRPr lang="en-US" altLang="zh-CN" sz="2135" b="1">
                <a:solidFill>
                  <a:schemeClr val="bg1">
                    <a:lumMod val="50000"/>
                  </a:schemeClr>
                </a:solidFill>
                <a:latin typeface="微软雅黑"/>
                <a:ea typeface="微软雅黑"/>
              </a:endParaRPr>
            </a:p>
          </p:txBody>
        </p:sp>
        <p:sp>
          <p:nvSpPr>
            <p:cNvPr id="13" name="平行四边形 12"/>
            <p:cNvSpPr/>
            <p:nvPr/>
          </p:nvSpPr>
          <p:spPr>
            <a:xfrm flipH="1" flipV="1">
              <a:off x="5756148" y="2698203"/>
              <a:ext cx="692658" cy="747522"/>
            </a:xfrm>
            <a:prstGeom prst="parallelogram">
              <a:avLst>
                <a:gd name="adj" fmla="val 32216"/>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5">
                <a:solidFill>
                  <a:schemeClr val="bg1">
                    <a:lumMod val="50000"/>
                  </a:schemeClr>
                </a:solidFill>
                <a:latin typeface="微软雅黑"/>
                <a:ea typeface="微软雅黑"/>
              </a:endParaRPr>
            </a:p>
          </p:txBody>
        </p:sp>
        <p:sp>
          <p:nvSpPr>
            <p:cNvPr id="22" name="任意多边形: 形状 21"/>
            <p:cNvSpPr/>
            <p:nvPr/>
          </p:nvSpPr>
          <p:spPr bwMode="auto">
            <a:xfrm>
              <a:off x="5926367" y="2940249"/>
              <a:ext cx="342326" cy="329876"/>
            </a:xfrm>
            <a:custGeom>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p:spPr>
          <p:txBody>
            <a:bodyPr anchor="ctr"/>
            <a:lstStyle/>
            <a:p>
              <a:pPr algn="ctr"/>
              <a:endParaRPr sz="2135">
                <a:solidFill>
                  <a:schemeClr val="bg1">
                    <a:lumMod val="50000"/>
                  </a:schemeClr>
                </a:solidFill>
                <a:latin typeface="微软雅黑"/>
                <a:ea typeface="微软雅黑"/>
              </a:endParaRPr>
            </a:p>
          </p:txBody>
        </p:sp>
      </p:grpSp>
      <p:grpSp>
        <p:nvGrpSpPr>
          <p:cNvPr id="36" name="组合 35"/>
          <p:cNvGrpSpPr/>
          <p:nvPr/>
        </p:nvGrpSpPr>
        <p:grpSpPr>
          <a:xfrm>
            <a:off x="5537200" y="2665462"/>
            <a:ext cx="1117600" cy="2604913"/>
            <a:chOff x="4152900" y="1999096"/>
            <a:chExt cx="838200" cy="1953685"/>
          </a:xfrm>
        </p:grpSpPr>
        <p:sp>
          <p:nvSpPr>
            <p:cNvPr id="4" name="梯形 3"/>
            <p:cNvSpPr/>
            <p:nvPr/>
          </p:nvSpPr>
          <p:spPr>
            <a:xfrm>
              <a:off x="4152900" y="1999096"/>
              <a:ext cx="838200" cy="699107"/>
            </a:xfrm>
            <a:prstGeom prst="trapezoid">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665" b="1">
                  <a:solidFill>
                    <a:schemeClr val="bg1">
                      <a:lumMod val="50000"/>
                    </a:schemeClr>
                  </a:solidFill>
                  <a:latin typeface="微软雅黑"/>
                  <a:ea typeface="微软雅黑"/>
                </a:rPr>
                <a:t>3</a:t>
              </a:r>
              <a:endParaRPr lang="en-US" altLang="zh-CN" sz="2665" b="1">
                <a:solidFill>
                  <a:schemeClr val="bg1">
                    <a:lumMod val="50000"/>
                  </a:schemeClr>
                </a:solidFill>
                <a:latin typeface="微软雅黑"/>
                <a:ea typeface="微软雅黑"/>
              </a:endParaRPr>
            </a:p>
          </p:txBody>
        </p:sp>
        <p:sp>
          <p:nvSpPr>
            <p:cNvPr id="5" name="梯形 4"/>
            <p:cNvSpPr/>
            <p:nvPr/>
          </p:nvSpPr>
          <p:spPr>
            <a:xfrm flipV="1">
              <a:off x="4152900" y="2698203"/>
              <a:ext cx="838200" cy="1254578"/>
            </a:xfrm>
            <a:prstGeom prst="trapezoid">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5">
                <a:solidFill>
                  <a:schemeClr val="bg1">
                    <a:lumMod val="50000"/>
                  </a:schemeClr>
                </a:solidFill>
                <a:latin typeface="微软雅黑"/>
                <a:ea typeface="微软雅黑"/>
              </a:endParaRPr>
            </a:p>
          </p:txBody>
        </p:sp>
        <p:sp>
          <p:nvSpPr>
            <p:cNvPr id="23" name="任意多边形: 形状 22"/>
            <p:cNvSpPr/>
            <p:nvPr/>
          </p:nvSpPr>
          <p:spPr bwMode="auto">
            <a:xfrm>
              <a:off x="4321969" y="3151538"/>
              <a:ext cx="500063" cy="462639"/>
            </a:xfrm>
            <a:custGeom>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2">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ln>
          </p:spPr>
          <p:txBody>
            <a:bodyPr anchor="ctr"/>
            <a:lstStyle/>
            <a:p>
              <a:pPr algn="ctr"/>
              <a:endParaRPr sz="2135">
                <a:solidFill>
                  <a:schemeClr val="bg1">
                    <a:lumMod val="50000"/>
                  </a:schemeClr>
                </a:solidFill>
                <a:latin typeface="微软雅黑"/>
                <a:ea typeface="微软雅黑"/>
              </a:endParaRPr>
            </a:p>
          </p:txBody>
        </p:sp>
      </p:grpSp>
    </p:spTree>
  </p:cSld>
  <p:clrMapOvr>
    <a:masterClrMapping/>
  </p:clrMapOvr>
  <mc:AlternateContent>
    <mc:Choice xmlns:p14="http://schemas.microsoft.com/office/powerpoint/2010/main" Requires="p14">
      <p:transition spd="slow" advTm="0" p14:dur="125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anim calcmode="lin" valueType="num">
                                      <p:cBhvr>
                                        <p:cTn id="23" dur="1000" fill="hold"/>
                                        <p:tgtEl>
                                          <p:spTgt spid="35"/>
                                        </p:tgtEl>
                                        <p:attrNameLst>
                                          <p:attrName>ppt_x</p:attrName>
                                        </p:attrNameLst>
                                      </p:cBhvr>
                                      <p:tavLst>
                                        <p:tav tm="0">
                                          <p:val>
                                            <p:strVal val="#ppt_x"/>
                                          </p:val>
                                        </p:tav>
                                        <p:tav tm="100000">
                                          <p:val>
                                            <p:strVal val="#ppt_x"/>
                                          </p:val>
                                        </p:tav>
                                      </p:tavLst>
                                    </p:anim>
                                    <p:anim calcmode="lin" valueType="num">
                                      <p:cBhvr>
                                        <p:cTn id="24" dur="1000" fill="hold"/>
                                        <p:tgtEl>
                                          <p:spTgt spid="35"/>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Group 40"/>
          <p:cNvGrpSpPr/>
          <p:nvPr/>
        </p:nvGrpSpPr>
        <p:grpSpPr>
          <a:xfrm>
            <a:off x="5129851" y="3249531"/>
            <a:ext cx="6256828" cy="3707861"/>
            <a:chOff x="2555776" y="2204864"/>
            <a:chExt cx="3456384" cy="3456384"/>
          </a:xfrm>
          <a:scene3d>
            <a:camera prst="isometricOffAxis1Top">
              <a:rot lat="17411170" lon="18596412" rev="2947935"/>
            </a:camera>
            <a:lightRig rig="threePt" dir="t"/>
          </a:scene3d>
        </p:grpSpPr>
        <p:sp>
          <p:nvSpPr>
            <p:cNvPr id="47" name="Oval 50"/>
            <p:cNvSpPr/>
            <p:nvPr/>
          </p:nvSpPr>
          <p:spPr>
            <a:xfrm>
              <a:off x="2555776" y="2204864"/>
              <a:ext cx="3456384" cy="3456384"/>
            </a:xfrm>
            <a:prstGeom prst="ellipse">
              <a:avLst/>
            </a:prstGeom>
            <a:solidFill>
              <a:schemeClr val="accent5"/>
            </a:solidFill>
            <a:ln w="25400" cap="flat" cmpd="sng" algn="ctr">
              <a:noFill/>
              <a:prstDash val="solid"/>
            </a:ln>
            <a:effectLst/>
          </p:spPr>
          <p:txBody>
            <a:bodyPr anchor="ctr"/>
            <a:lstStyle/>
            <a:p>
              <a:pPr algn="ctr"/>
              <a:endParaRPr sz="2400">
                <a:latin typeface="微软雅黑"/>
                <a:ea typeface="微软雅黑"/>
              </a:endParaRPr>
            </a:p>
          </p:txBody>
        </p:sp>
        <p:sp>
          <p:nvSpPr>
            <p:cNvPr id="48" name="Oval 51"/>
            <p:cNvSpPr/>
            <p:nvPr/>
          </p:nvSpPr>
          <p:spPr>
            <a:xfrm>
              <a:off x="2652028" y="2302296"/>
              <a:ext cx="3263879" cy="3263879"/>
            </a:xfrm>
            <a:prstGeom prst="ellipse">
              <a:avLst/>
            </a:prstGeom>
            <a:solidFill>
              <a:sysClr val="window" lastClr="FFFFFF"/>
            </a:solidFill>
            <a:ln w="25400" cap="flat" cmpd="sng" algn="ctr">
              <a:noFill/>
              <a:prstDash val="solid"/>
            </a:ln>
            <a:effectLst/>
          </p:spPr>
          <p:txBody>
            <a:bodyPr anchor="ctr"/>
            <a:lstStyle/>
            <a:p>
              <a:pPr algn="ctr"/>
              <a:endParaRPr sz="2400">
                <a:latin typeface="微软雅黑"/>
                <a:ea typeface="微软雅黑"/>
              </a:endParaRPr>
            </a:p>
          </p:txBody>
        </p:sp>
        <p:sp>
          <p:nvSpPr>
            <p:cNvPr id="49" name="Oval 52"/>
            <p:cNvSpPr/>
            <p:nvPr/>
          </p:nvSpPr>
          <p:spPr>
            <a:xfrm>
              <a:off x="2927938" y="2577026"/>
              <a:ext cx="2712060" cy="2712060"/>
            </a:xfrm>
            <a:prstGeom prst="ellipse">
              <a:avLst/>
            </a:prstGeom>
            <a:solidFill>
              <a:schemeClr val="accent5"/>
            </a:solidFill>
            <a:ln w="25400" cap="flat" cmpd="sng" algn="ctr">
              <a:noFill/>
              <a:prstDash val="solid"/>
            </a:ln>
            <a:effectLst/>
          </p:spPr>
          <p:txBody>
            <a:bodyPr anchor="ctr"/>
            <a:lstStyle/>
            <a:p>
              <a:pPr algn="ctr"/>
              <a:endParaRPr sz="2400">
                <a:latin typeface="微软雅黑"/>
                <a:ea typeface="微软雅黑"/>
              </a:endParaRPr>
            </a:p>
          </p:txBody>
        </p:sp>
        <p:sp>
          <p:nvSpPr>
            <p:cNvPr id="50" name="Oval 53"/>
            <p:cNvSpPr/>
            <p:nvPr/>
          </p:nvSpPr>
          <p:spPr>
            <a:xfrm>
              <a:off x="3298562" y="2948830"/>
              <a:ext cx="1970812" cy="1970812"/>
            </a:xfrm>
            <a:prstGeom prst="ellipse">
              <a:avLst/>
            </a:prstGeom>
            <a:solidFill>
              <a:sysClr val="window" lastClr="FFFFFF"/>
            </a:solidFill>
            <a:ln w="25400" cap="flat" cmpd="sng" algn="ctr">
              <a:noFill/>
              <a:prstDash val="solid"/>
            </a:ln>
            <a:effectLst/>
          </p:spPr>
          <p:txBody>
            <a:bodyPr anchor="ctr"/>
            <a:lstStyle/>
            <a:p>
              <a:pPr algn="ctr"/>
              <a:endParaRPr sz="2400">
                <a:latin typeface="微软雅黑"/>
                <a:ea typeface="微软雅黑"/>
              </a:endParaRPr>
            </a:p>
          </p:txBody>
        </p:sp>
        <p:sp>
          <p:nvSpPr>
            <p:cNvPr id="51" name="Oval 54"/>
            <p:cNvSpPr/>
            <p:nvPr/>
          </p:nvSpPr>
          <p:spPr>
            <a:xfrm>
              <a:off x="3743908" y="3392996"/>
              <a:ext cx="1080120" cy="1080120"/>
            </a:xfrm>
            <a:prstGeom prst="ellipse">
              <a:avLst/>
            </a:prstGeom>
            <a:solidFill>
              <a:sysClr val="window" lastClr="FFFFFF"/>
            </a:solidFill>
            <a:ln w="25400" cap="flat" cmpd="sng" algn="ctr">
              <a:solidFill>
                <a:schemeClr val="accent5"/>
              </a:solidFill>
              <a:prstDash val="solid"/>
            </a:ln>
            <a:effectLst/>
          </p:spPr>
          <p:txBody>
            <a:bodyPr anchor="ctr"/>
            <a:lstStyle/>
            <a:p>
              <a:pPr algn="ctr"/>
              <a:endParaRPr sz="2400">
                <a:latin typeface="微软雅黑"/>
                <a:ea typeface="微软雅黑"/>
              </a:endParaRPr>
            </a:p>
          </p:txBody>
        </p:sp>
        <p:sp>
          <p:nvSpPr>
            <p:cNvPr id="52" name="Oval 55"/>
            <p:cNvSpPr/>
            <p:nvPr/>
          </p:nvSpPr>
          <p:spPr>
            <a:xfrm>
              <a:off x="3851672" y="3500760"/>
              <a:ext cx="864592" cy="864592"/>
            </a:xfrm>
            <a:prstGeom prst="ellipse">
              <a:avLst/>
            </a:prstGeom>
            <a:solidFill>
              <a:schemeClr val="accent5"/>
            </a:solidFill>
            <a:ln w="25400" cap="flat" cmpd="sng" algn="ctr">
              <a:noFill/>
              <a:prstDash val="solid"/>
            </a:ln>
            <a:effectLst/>
          </p:spPr>
          <p:txBody>
            <a:bodyPr anchor="ctr"/>
            <a:lstStyle/>
            <a:p>
              <a:pPr algn="ctr"/>
              <a:endParaRPr sz="2400">
                <a:latin typeface="微软雅黑"/>
                <a:ea typeface="微软雅黑"/>
              </a:endParaRPr>
            </a:p>
          </p:txBody>
        </p:sp>
      </p:grpSp>
      <p:grpSp>
        <p:nvGrpSpPr>
          <p:cNvPr id="5" name="Group 4"/>
          <p:cNvGrpSpPr/>
          <p:nvPr/>
        </p:nvGrpSpPr>
        <p:grpSpPr>
          <a:xfrm>
            <a:off x="5902193" y="1556793"/>
            <a:ext cx="4687559" cy="3572439"/>
            <a:chOff x="5902192" y="1556792"/>
            <a:chExt cx="4687558" cy="3572438"/>
          </a:xfrm>
        </p:grpSpPr>
        <p:sp>
          <p:nvSpPr>
            <p:cNvPr id="38" name="Isosceles Triangle 41"/>
            <p:cNvSpPr/>
            <p:nvPr/>
          </p:nvSpPr>
          <p:spPr bwMode="auto">
            <a:xfrm flipV="1">
              <a:off x="7378895" y="3970719"/>
              <a:ext cx="1758739" cy="1158511"/>
            </a:xfrm>
            <a:prstGeom prst="triangle">
              <a:avLst/>
            </a:prstGeom>
            <a:solidFill>
              <a:schemeClr val="accent4"/>
            </a:solidFill>
            <a:ln w="25400" cap="flat" cmpd="sng" algn="ctr">
              <a:noFill/>
              <a:prstDash val="solid"/>
            </a:ln>
            <a:effectLst/>
          </p:spPr>
          <p:txBody>
            <a:bodyPr anchor="ctr"/>
            <a:lstStyle/>
            <a:p>
              <a:pPr algn="ctr"/>
              <a:endParaRPr sz="2400">
                <a:latin typeface="微软雅黑"/>
                <a:ea typeface="微软雅黑"/>
              </a:endParaRPr>
            </a:p>
          </p:txBody>
        </p:sp>
        <p:sp>
          <p:nvSpPr>
            <p:cNvPr id="39" name="Freeform: Shape 42"/>
            <p:cNvSpPr/>
            <p:nvPr/>
          </p:nvSpPr>
          <p:spPr bwMode="auto">
            <a:xfrm>
              <a:off x="7391913" y="3821746"/>
              <a:ext cx="1760185" cy="148972"/>
            </a:xfrm>
            <a:custGeom>
              <a:gdLst>
                <a:gd name="connsiteX0" fmla="*/ 0 w 1640851"/>
                <a:gd name="connsiteY0" fmla="*/ 0 h 149806"/>
                <a:gd name="connsiteX1" fmla="*/ 1640851 w 1640851"/>
                <a:gd name="connsiteY1" fmla="*/ 0 h 149806"/>
                <a:gd name="connsiteX2" fmla="*/ 1640851 w 1640851"/>
                <a:gd name="connsiteY2" fmla="*/ 149806 h 149806"/>
                <a:gd name="connsiteX3" fmla="*/ 0 w 1640851"/>
                <a:gd name="connsiteY3" fmla="*/ 149806 h 149806"/>
                <a:gd name="connsiteX4" fmla="*/ 0 w 1640851"/>
                <a:gd name="connsiteY4" fmla="*/ 0 h 149806"/>
                <a:gd name="connsiteX0-1" fmla="*/ 144379 w 1640851"/>
                <a:gd name="connsiteY0-2" fmla="*/ 12032 h 149806"/>
                <a:gd name="connsiteX1-3" fmla="*/ 1640851 w 1640851"/>
                <a:gd name="connsiteY1-4" fmla="*/ 0 h 149806"/>
                <a:gd name="connsiteX2-5" fmla="*/ 1640851 w 1640851"/>
                <a:gd name="connsiteY2-6" fmla="*/ 149806 h 149806"/>
                <a:gd name="connsiteX3-7" fmla="*/ 0 w 1640851"/>
                <a:gd name="connsiteY3-8" fmla="*/ 149806 h 149806"/>
                <a:gd name="connsiteX4-9" fmla="*/ 144379 w 1640851"/>
                <a:gd name="connsiteY4-10" fmla="*/ 12032 h 149806"/>
                <a:gd name="connsiteX0-11" fmla="*/ 144379 w 1640851"/>
                <a:gd name="connsiteY0-12" fmla="*/ 24064 h 161838"/>
                <a:gd name="connsiteX1-13" fmla="*/ 1508504 w 1640851"/>
                <a:gd name="connsiteY1-14" fmla="*/ 0 h 161838"/>
                <a:gd name="connsiteX2-15" fmla="*/ 1640851 w 1640851"/>
                <a:gd name="connsiteY2-16" fmla="*/ 161838 h 161838"/>
                <a:gd name="connsiteX3-17" fmla="*/ 0 w 1640851"/>
                <a:gd name="connsiteY3-18" fmla="*/ 161838 h 161838"/>
                <a:gd name="connsiteX4-19" fmla="*/ 144379 w 1640851"/>
                <a:gd name="connsiteY4-20" fmla="*/ 24064 h 161838"/>
                <a:gd name="connsiteX0-21" fmla="*/ 144379 w 1640851"/>
                <a:gd name="connsiteY0-22" fmla="*/ 0 h 137774"/>
                <a:gd name="connsiteX1-23" fmla="*/ 1544599 w 1640851"/>
                <a:gd name="connsiteY1-24" fmla="*/ 0 h 137774"/>
                <a:gd name="connsiteX2-25" fmla="*/ 1640851 w 1640851"/>
                <a:gd name="connsiteY2-26" fmla="*/ 137774 h 137774"/>
                <a:gd name="connsiteX3-27" fmla="*/ 0 w 1640851"/>
                <a:gd name="connsiteY3-28" fmla="*/ 137774 h 137774"/>
                <a:gd name="connsiteX4-29" fmla="*/ 144379 w 1640851"/>
                <a:gd name="connsiteY4-30" fmla="*/ 0 h 137774"/>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0851" h="137774">
                  <a:moveTo>
                    <a:pt x="144379" y="0"/>
                  </a:moveTo>
                  <a:lnTo>
                    <a:pt x="1544599" y="0"/>
                  </a:lnTo>
                  <a:lnTo>
                    <a:pt x="1640851" y="137774"/>
                  </a:lnTo>
                  <a:lnTo>
                    <a:pt x="0" y="137774"/>
                  </a:lnTo>
                  <a:lnTo>
                    <a:pt x="144379" y="0"/>
                  </a:lnTo>
                  <a:close/>
                </a:path>
              </a:pathLst>
            </a:custGeom>
            <a:solidFill>
              <a:schemeClr val="accent4">
                <a:lumMod val="75000"/>
              </a:schemeClr>
            </a:solidFill>
            <a:ln w="25400" cap="flat" cmpd="sng" algn="ctr">
              <a:noFill/>
              <a:prstDash val="solid"/>
            </a:ln>
            <a:effectLst/>
          </p:spPr>
          <p:txBody>
            <a:bodyPr anchor="ctr"/>
            <a:lstStyle/>
            <a:p>
              <a:pPr algn="ctr"/>
              <a:endParaRPr sz="2400">
                <a:latin typeface="微软雅黑"/>
                <a:ea typeface="微软雅黑"/>
              </a:endParaRPr>
            </a:p>
          </p:txBody>
        </p:sp>
        <p:sp>
          <p:nvSpPr>
            <p:cNvPr id="40" name="Freeform: Shape 43"/>
            <p:cNvSpPr/>
            <p:nvPr/>
          </p:nvSpPr>
          <p:spPr bwMode="auto">
            <a:xfrm>
              <a:off x="6608001" y="2862829"/>
              <a:ext cx="3284617" cy="1006646"/>
            </a:xfrm>
            <a:custGeom>
              <a:rect l="l" t="t" r="r" b="b"/>
              <a:pathLst>
                <a:path w="3061735" h="937284">
                  <a:moveTo>
                    <a:pt x="0" y="0"/>
                  </a:moveTo>
                  <a:lnTo>
                    <a:pt x="3061735" y="0"/>
                  </a:lnTo>
                  <a:lnTo>
                    <a:pt x="2493758" y="937284"/>
                  </a:lnTo>
                  <a:lnTo>
                    <a:pt x="567977" y="937284"/>
                  </a:lnTo>
                  <a:close/>
                </a:path>
              </a:pathLst>
            </a:custGeom>
            <a:solidFill>
              <a:schemeClr val="accent2"/>
            </a:solidFill>
            <a:ln w="25400" cap="flat" cmpd="sng" algn="ctr">
              <a:noFill/>
              <a:prstDash val="solid"/>
            </a:ln>
            <a:effectLst/>
          </p:spPr>
          <p:txBody>
            <a:bodyPr anchor="ctr"/>
            <a:lstStyle/>
            <a:p>
              <a:pPr algn="ctr"/>
              <a:endParaRPr sz="2400">
                <a:latin typeface="微软雅黑"/>
                <a:ea typeface="微软雅黑"/>
              </a:endParaRPr>
            </a:p>
          </p:txBody>
        </p:sp>
        <p:sp>
          <p:nvSpPr>
            <p:cNvPr id="41" name="Freeform: Shape 44"/>
            <p:cNvSpPr/>
            <p:nvPr/>
          </p:nvSpPr>
          <p:spPr bwMode="auto">
            <a:xfrm>
              <a:off x="5902192" y="1704318"/>
              <a:ext cx="4687558" cy="1005201"/>
            </a:xfrm>
            <a:custGeom>
              <a:rect l="l" t="t" r="r" b="b"/>
              <a:pathLst>
                <a:path w="4370803" h="937284">
                  <a:moveTo>
                    <a:pt x="0" y="0"/>
                  </a:moveTo>
                  <a:lnTo>
                    <a:pt x="4370803" y="0"/>
                  </a:lnTo>
                  <a:lnTo>
                    <a:pt x="3802825" y="937284"/>
                  </a:lnTo>
                  <a:lnTo>
                    <a:pt x="567978" y="937284"/>
                  </a:lnTo>
                  <a:close/>
                </a:path>
              </a:pathLst>
            </a:custGeom>
            <a:solidFill>
              <a:schemeClr val="accent1"/>
            </a:solidFill>
            <a:ln w="25400" cap="flat" cmpd="sng" algn="ctr">
              <a:noFill/>
              <a:prstDash val="solid"/>
            </a:ln>
            <a:effectLst/>
          </p:spPr>
          <p:txBody>
            <a:bodyPr anchor="ctr"/>
            <a:lstStyle/>
            <a:p>
              <a:pPr algn="ctr"/>
              <a:endParaRPr sz="2400">
                <a:latin typeface="微软雅黑"/>
                <a:ea typeface="微软雅黑"/>
              </a:endParaRPr>
            </a:p>
          </p:txBody>
        </p:sp>
        <p:sp>
          <p:nvSpPr>
            <p:cNvPr id="42" name="Freeform: Shape 45"/>
            <p:cNvSpPr/>
            <p:nvPr/>
          </p:nvSpPr>
          <p:spPr bwMode="auto">
            <a:xfrm>
              <a:off x="6610894" y="2715304"/>
              <a:ext cx="3284617" cy="147526"/>
            </a:xfrm>
            <a:custGeom>
              <a:gdLst>
                <a:gd name="connsiteX0" fmla="*/ 0 w 1640851"/>
                <a:gd name="connsiteY0" fmla="*/ 0 h 149806"/>
                <a:gd name="connsiteX1" fmla="*/ 1640851 w 1640851"/>
                <a:gd name="connsiteY1" fmla="*/ 0 h 149806"/>
                <a:gd name="connsiteX2" fmla="*/ 1640851 w 1640851"/>
                <a:gd name="connsiteY2" fmla="*/ 149806 h 149806"/>
                <a:gd name="connsiteX3" fmla="*/ 0 w 1640851"/>
                <a:gd name="connsiteY3" fmla="*/ 149806 h 149806"/>
                <a:gd name="connsiteX4" fmla="*/ 0 w 1640851"/>
                <a:gd name="connsiteY4" fmla="*/ 0 h 149806"/>
                <a:gd name="connsiteX0-1" fmla="*/ 144379 w 1640851"/>
                <a:gd name="connsiteY0-2" fmla="*/ 12032 h 149806"/>
                <a:gd name="connsiteX1-3" fmla="*/ 1640851 w 1640851"/>
                <a:gd name="connsiteY1-4" fmla="*/ 0 h 149806"/>
                <a:gd name="connsiteX2-5" fmla="*/ 1640851 w 1640851"/>
                <a:gd name="connsiteY2-6" fmla="*/ 149806 h 149806"/>
                <a:gd name="connsiteX3-7" fmla="*/ 0 w 1640851"/>
                <a:gd name="connsiteY3-8" fmla="*/ 149806 h 149806"/>
                <a:gd name="connsiteX4-9" fmla="*/ 144379 w 1640851"/>
                <a:gd name="connsiteY4-10" fmla="*/ 12032 h 149806"/>
                <a:gd name="connsiteX0-11" fmla="*/ 144379 w 1640851"/>
                <a:gd name="connsiteY0-12" fmla="*/ 24064 h 161838"/>
                <a:gd name="connsiteX1-13" fmla="*/ 1508504 w 1640851"/>
                <a:gd name="connsiteY1-14" fmla="*/ 0 h 161838"/>
                <a:gd name="connsiteX2-15" fmla="*/ 1640851 w 1640851"/>
                <a:gd name="connsiteY2-16" fmla="*/ 161838 h 161838"/>
                <a:gd name="connsiteX3-17" fmla="*/ 0 w 1640851"/>
                <a:gd name="connsiteY3-18" fmla="*/ 161838 h 161838"/>
                <a:gd name="connsiteX4-19" fmla="*/ 144379 w 1640851"/>
                <a:gd name="connsiteY4-20" fmla="*/ 24064 h 161838"/>
                <a:gd name="connsiteX0-21" fmla="*/ 144379 w 1640851"/>
                <a:gd name="connsiteY0-22" fmla="*/ 0 h 137774"/>
                <a:gd name="connsiteX1-23" fmla="*/ 1544599 w 1640851"/>
                <a:gd name="connsiteY1-24" fmla="*/ 0 h 137774"/>
                <a:gd name="connsiteX2-25" fmla="*/ 1640851 w 1640851"/>
                <a:gd name="connsiteY2-26" fmla="*/ 137774 h 137774"/>
                <a:gd name="connsiteX3-27" fmla="*/ 0 w 1640851"/>
                <a:gd name="connsiteY3-28" fmla="*/ 137774 h 137774"/>
                <a:gd name="connsiteX4-29" fmla="*/ 144379 w 1640851"/>
                <a:gd name="connsiteY4-30" fmla="*/ 0 h 137774"/>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0851" h="137774">
                  <a:moveTo>
                    <a:pt x="144379" y="0"/>
                  </a:moveTo>
                  <a:lnTo>
                    <a:pt x="1544599" y="0"/>
                  </a:lnTo>
                  <a:lnTo>
                    <a:pt x="1640851" y="137774"/>
                  </a:lnTo>
                  <a:lnTo>
                    <a:pt x="0" y="137774"/>
                  </a:lnTo>
                  <a:lnTo>
                    <a:pt x="144379" y="0"/>
                  </a:lnTo>
                  <a:close/>
                </a:path>
              </a:pathLst>
            </a:custGeom>
            <a:solidFill>
              <a:schemeClr val="accent2">
                <a:lumMod val="75000"/>
              </a:schemeClr>
            </a:solidFill>
            <a:ln w="25400" cap="flat" cmpd="sng" algn="ctr">
              <a:noFill/>
              <a:prstDash val="solid"/>
            </a:ln>
            <a:effectLst/>
          </p:spPr>
          <p:txBody>
            <a:bodyPr anchor="ctr"/>
            <a:lstStyle/>
            <a:p>
              <a:pPr algn="ctr"/>
              <a:endParaRPr sz="2400">
                <a:latin typeface="微软雅黑"/>
                <a:ea typeface="微软雅黑"/>
              </a:endParaRPr>
            </a:p>
          </p:txBody>
        </p:sp>
        <p:sp>
          <p:nvSpPr>
            <p:cNvPr id="43" name="Freeform: Shape 46"/>
            <p:cNvSpPr/>
            <p:nvPr/>
          </p:nvSpPr>
          <p:spPr bwMode="auto">
            <a:xfrm>
              <a:off x="5902192" y="1556792"/>
              <a:ext cx="4687558" cy="147526"/>
            </a:xfrm>
            <a:custGeom>
              <a:gdLst>
                <a:gd name="connsiteX0" fmla="*/ 0 w 1640851"/>
                <a:gd name="connsiteY0" fmla="*/ 0 h 149806"/>
                <a:gd name="connsiteX1" fmla="*/ 1640851 w 1640851"/>
                <a:gd name="connsiteY1" fmla="*/ 0 h 149806"/>
                <a:gd name="connsiteX2" fmla="*/ 1640851 w 1640851"/>
                <a:gd name="connsiteY2" fmla="*/ 149806 h 149806"/>
                <a:gd name="connsiteX3" fmla="*/ 0 w 1640851"/>
                <a:gd name="connsiteY3" fmla="*/ 149806 h 149806"/>
                <a:gd name="connsiteX4" fmla="*/ 0 w 1640851"/>
                <a:gd name="connsiteY4" fmla="*/ 0 h 149806"/>
                <a:gd name="connsiteX0-1" fmla="*/ 144379 w 1640851"/>
                <a:gd name="connsiteY0-2" fmla="*/ 12032 h 149806"/>
                <a:gd name="connsiteX1-3" fmla="*/ 1640851 w 1640851"/>
                <a:gd name="connsiteY1-4" fmla="*/ 0 h 149806"/>
                <a:gd name="connsiteX2-5" fmla="*/ 1640851 w 1640851"/>
                <a:gd name="connsiteY2-6" fmla="*/ 149806 h 149806"/>
                <a:gd name="connsiteX3-7" fmla="*/ 0 w 1640851"/>
                <a:gd name="connsiteY3-8" fmla="*/ 149806 h 149806"/>
                <a:gd name="connsiteX4-9" fmla="*/ 144379 w 1640851"/>
                <a:gd name="connsiteY4-10" fmla="*/ 12032 h 149806"/>
                <a:gd name="connsiteX0-11" fmla="*/ 144379 w 1640851"/>
                <a:gd name="connsiteY0-12" fmla="*/ 24064 h 161838"/>
                <a:gd name="connsiteX1-13" fmla="*/ 1508504 w 1640851"/>
                <a:gd name="connsiteY1-14" fmla="*/ 0 h 161838"/>
                <a:gd name="connsiteX2-15" fmla="*/ 1640851 w 1640851"/>
                <a:gd name="connsiteY2-16" fmla="*/ 161838 h 161838"/>
                <a:gd name="connsiteX3-17" fmla="*/ 0 w 1640851"/>
                <a:gd name="connsiteY3-18" fmla="*/ 161838 h 161838"/>
                <a:gd name="connsiteX4-19" fmla="*/ 144379 w 1640851"/>
                <a:gd name="connsiteY4-20" fmla="*/ 24064 h 161838"/>
                <a:gd name="connsiteX0-21" fmla="*/ 144379 w 1640851"/>
                <a:gd name="connsiteY0-22" fmla="*/ 0 h 137774"/>
                <a:gd name="connsiteX1-23" fmla="*/ 1544599 w 1640851"/>
                <a:gd name="connsiteY1-24" fmla="*/ 0 h 137774"/>
                <a:gd name="connsiteX2-25" fmla="*/ 1640851 w 1640851"/>
                <a:gd name="connsiteY2-26" fmla="*/ 137774 h 137774"/>
                <a:gd name="connsiteX3-27" fmla="*/ 0 w 1640851"/>
                <a:gd name="connsiteY3-28" fmla="*/ 137774 h 137774"/>
                <a:gd name="connsiteX4-29" fmla="*/ 144379 w 1640851"/>
                <a:gd name="connsiteY4-30" fmla="*/ 0 h 137774"/>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0851" h="137774">
                  <a:moveTo>
                    <a:pt x="144379" y="0"/>
                  </a:moveTo>
                  <a:lnTo>
                    <a:pt x="1544599" y="0"/>
                  </a:lnTo>
                  <a:lnTo>
                    <a:pt x="1640851" y="137774"/>
                  </a:lnTo>
                  <a:lnTo>
                    <a:pt x="0" y="137774"/>
                  </a:lnTo>
                  <a:lnTo>
                    <a:pt x="144379" y="0"/>
                  </a:lnTo>
                  <a:close/>
                </a:path>
              </a:pathLst>
            </a:custGeom>
            <a:solidFill>
              <a:schemeClr val="accent1">
                <a:lumMod val="75000"/>
              </a:schemeClr>
            </a:solidFill>
            <a:ln w="25400" cap="flat" cmpd="sng" algn="ctr">
              <a:noFill/>
              <a:prstDash val="solid"/>
            </a:ln>
            <a:effectLst/>
          </p:spPr>
          <p:txBody>
            <a:bodyPr anchor="ctr"/>
            <a:lstStyle/>
            <a:p>
              <a:pPr algn="ctr"/>
              <a:endParaRPr sz="2400">
                <a:latin typeface="微软雅黑"/>
                <a:ea typeface="微软雅黑"/>
              </a:endParaRPr>
            </a:p>
          </p:txBody>
        </p:sp>
        <p:sp>
          <p:nvSpPr>
            <p:cNvPr id="44" name="Rectangle 47"/>
            <p:cNvSpPr/>
            <p:nvPr/>
          </p:nvSpPr>
          <p:spPr bwMode="auto">
            <a:xfrm>
              <a:off x="6595869" y="1768887"/>
              <a:ext cx="3374589" cy="86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rmAutofit fontScale="92500"/>
            </a:bodyPr>
            <a:lstStyle/>
            <a:p>
              <a:pPr algn="ctr" eaLnBrk="1" hangingPunct="1">
                <a:lnSpc>
                  <a:spcPct val="120000"/>
                </a:lnSpc>
              </a:pPr>
              <a:r>
                <a:rPr lang="zh-CN" altLang="en-US" sz="1865">
                  <a:solidFill>
                    <a:schemeClr val="bg1"/>
                  </a:solidFill>
                  <a:latin typeface="微软雅黑"/>
                  <a:ea typeface="微软雅黑"/>
                </a:rPr>
                <a:t>此部分内容作为文字排版占位显示</a:t>
              </a:r>
              <a:br>
                <a:rPr lang="zh-CN" altLang="en-US" sz="1865">
                  <a:solidFill>
                    <a:schemeClr val="bg1"/>
                  </a:solidFill>
                  <a:latin typeface="微软雅黑"/>
                  <a:ea typeface="微软雅黑"/>
                </a:rPr>
              </a:br>
              <a:r>
                <a:rPr lang="zh-CN" altLang="en-US" sz="1865">
                  <a:solidFill>
                    <a:schemeClr val="bg1"/>
                  </a:solidFill>
                  <a:latin typeface="微软雅黑"/>
                  <a:ea typeface="微软雅黑"/>
                </a:rPr>
                <a:t>（建议使用主题字体）</a:t>
              </a:r>
              <a:endParaRPr lang="zh-CN" altLang="en-US" sz="1865">
                <a:solidFill>
                  <a:schemeClr val="bg1"/>
                </a:solidFill>
                <a:latin typeface="微软雅黑"/>
                <a:ea typeface="微软雅黑"/>
              </a:endParaRPr>
            </a:p>
          </p:txBody>
        </p:sp>
        <p:sp>
          <p:nvSpPr>
            <p:cNvPr id="45" name="Rectangle 48"/>
            <p:cNvSpPr/>
            <p:nvPr/>
          </p:nvSpPr>
          <p:spPr bwMode="auto">
            <a:xfrm>
              <a:off x="7265968" y="3033875"/>
              <a:ext cx="2034388" cy="686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rmAutofit fontScale="77500" lnSpcReduction="20000"/>
            </a:bodyPr>
            <a:lstStyle/>
            <a:p>
              <a:pPr algn="ctr" eaLnBrk="1" hangingPunct="1">
                <a:lnSpc>
                  <a:spcPct val="120000"/>
                </a:lnSpc>
              </a:pPr>
              <a:r>
                <a:rPr lang="zh-CN" altLang="en-US" sz="1865">
                  <a:solidFill>
                    <a:schemeClr val="bg1"/>
                  </a:solidFill>
                  <a:latin typeface="微软雅黑"/>
                  <a:ea typeface="微软雅黑"/>
                </a:rPr>
                <a:t>此部分内容作为文字排版占位显示（建议使用主题字体）</a:t>
              </a:r>
              <a:endParaRPr lang="zh-CN" altLang="en-US" sz="1865">
                <a:solidFill>
                  <a:schemeClr val="bg1"/>
                </a:solidFill>
                <a:latin typeface="微软雅黑"/>
                <a:ea typeface="微软雅黑"/>
              </a:endParaRPr>
            </a:p>
          </p:txBody>
        </p:sp>
        <p:sp>
          <p:nvSpPr>
            <p:cNvPr id="46" name="TextBox 49"/>
            <p:cNvSpPr txBox="1"/>
            <p:nvPr/>
          </p:nvSpPr>
          <p:spPr bwMode="auto">
            <a:xfrm>
              <a:off x="7919402" y="4142437"/>
              <a:ext cx="6155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lnSpcReduction="20000"/>
            </a:bodyPr>
            <a:lstStyle/>
            <a:p>
              <a:pPr eaLnBrk="1" hangingPunct="1"/>
              <a:r>
                <a:rPr lang="zh-CN" altLang="en-US" sz="3200">
                  <a:solidFill>
                    <a:schemeClr val="bg1"/>
                  </a:solidFill>
                  <a:latin typeface="微软雅黑"/>
                  <a:ea typeface="微软雅黑"/>
                </a:rPr>
                <a:t>标题</a:t>
              </a:r>
              <a:endParaRPr lang="zh-CN" altLang="en-US" sz="3200">
                <a:solidFill>
                  <a:schemeClr val="bg1"/>
                </a:solidFill>
                <a:latin typeface="微软雅黑"/>
                <a:ea typeface="微软雅黑"/>
              </a:endParaRPr>
            </a:p>
          </p:txBody>
        </p:sp>
      </p:grpSp>
      <p:grpSp>
        <p:nvGrpSpPr>
          <p:cNvPr id="54" name="组合 53"/>
          <p:cNvGrpSpPr/>
          <p:nvPr/>
        </p:nvGrpSpPr>
        <p:grpSpPr>
          <a:xfrm>
            <a:off x="719667" y="1724443"/>
            <a:ext cx="6756133" cy="3224111"/>
            <a:chOff x="539750" y="1293332"/>
            <a:chExt cx="5067100" cy="2418083"/>
          </a:xfrm>
        </p:grpSpPr>
        <p:cxnSp>
          <p:nvCxnSpPr>
            <p:cNvPr id="6" name="Straight Connector 5"/>
            <p:cNvCxnSpPr/>
            <p:nvPr/>
          </p:nvCxnSpPr>
          <p:spPr>
            <a:xfrm>
              <a:off x="3847388" y="1687190"/>
              <a:ext cx="680137" cy="0"/>
            </a:xfrm>
            <a:prstGeom prst="line">
              <a:avLst/>
            </a:prstGeom>
            <a:ln w="2222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3847388" y="2544140"/>
              <a:ext cx="1237697" cy="0"/>
            </a:xfrm>
            <a:prstGeom prst="line">
              <a:avLst/>
            </a:prstGeom>
            <a:ln w="2222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3807252" y="3351194"/>
              <a:ext cx="1799598" cy="0"/>
            </a:xfrm>
            <a:prstGeom prst="line">
              <a:avLst/>
            </a:prstGeom>
            <a:ln w="2222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 name="Oval 29"/>
            <p:cNvSpPr/>
            <p:nvPr/>
          </p:nvSpPr>
          <p:spPr bwMode="auto">
            <a:xfrm>
              <a:off x="3227996" y="2285971"/>
              <a:ext cx="516341" cy="5163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微软雅黑"/>
                <a:ea typeface="微软雅黑"/>
              </a:endParaRPr>
            </a:p>
          </p:txBody>
        </p:sp>
        <p:grpSp>
          <p:nvGrpSpPr>
            <p:cNvPr id="10" name="Group 30"/>
            <p:cNvGrpSpPr/>
            <p:nvPr/>
          </p:nvGrpSpPr>
          <p:grpSpPr>
            <a:xfrm>
              <a:off x="3352313" y="2414283"/>
              <a:ext cx="262204" cy="262653"/>
              <a:chOff x="9145588" y="4435475"/>
              <a:chExt cx="464344" cy="465138"/>
            </a:xfrm>
            <a:solidFill>
              <a:schemeClr val="bg1"/>
            </a:solidFill>
          </p:grpSpPr>
          <p:sp>
            <p:nvSpPr>
              <p:cNvPr id="29" name="Freeform: Shape 31"/>
              <p:cNvSpPr/>
              <p:nvPr/>
            </p:nvSpPr>
            <p:spPr bwMode="auto">
              <a:xfrm>
                <a:off x="9145588" y="4435475"/>
                <a:ext cx="464344" cy="465138"/>
              </a:xfrm>
              <a:custGeom>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anchor="ctr"/>
              <a:lstStyle/>
              <a:p>
                <a:pPr algn="ctr"/>
                <a:endParaRPr sz="2400">
                  <a:latin typeface="微软雅黑"/>
                  <a:ea typeface="微软雅黑"/>
                </a:endParaRPr>
              </a:p>
            </p:txBody>
          </p:sp>
          <p:sp>
            <p:nvSpPr>
              <p:cNvPr id="30" name="Freeform: Shape 32"/>
              <p:cNvSpPr/>
              <p:nvPr/>
            </p:nvSpPr>
            <p:spPr bwMode="auto">
              <a:xfrm>
                <a:off x="9348788" y="4638675"/>
                <a:ext cx="57944" cy="57944"/>
              </a:xfrm>
              <a:custGeom>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anchor="ctr"/>
              <a:lstStyle/>
              <a:p>
                <a:pPr algn="ctr"/>
                <a:endParaRPr sz="2400">
                  <a:latin typeface="微软雅黑"/>
                  <a:ea typeface="微软雅黑"/>
                </a:endParaRPr>
              </a:p>
            </p:txBody>
          </p:sp>
          <p:sp>
            <p:nvSpPr>
              <p:cNvPr id="31" name="Freeform: Shape 33"/>
              <p:cNvSpPr/>
              <p:nvPr/>
            </p:nvSpPr>
            <p:spPr bwMode="auto">
              <a:xfrm>
                <a:off x="9290050" y="4580732"/>
                <a:ext cx="174625" cy="174625"/>
              </a:xfrm>
              <a:custGeom>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anchor="ctr"/>
              <a:lstStyle/>
              <a:p>
                <a:pPr algn="ctr"/>
                <a:endParaRPr sz="2400">
                  <a:latin typeface="微软雅黑"/>
                  <a:ea typeface="微软雅黑"/>
                </a:endParaRPr>
              </a:p>
            </p:txBody>
          </p:sp>
          <p:sp>
            <p:nvSpPr>
              <p:cNvPr id="32" name="Freeform: Shape 34"/>
              <p:cNvSpPr/>
              <p:nvPr/>
            </p:nvSpPr>
            <p:spPr bwMode="auto">
              <a:xfrm>
                <a:off x="9406732" y="4696619"/>
                <a:ext cx="72231" cy="74613"/>
              </a:xfrm>
              <a:custGeom>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anchor="ctr"/>
              <a:lstStyle/>
              <a:p>
                <a:pPr algn="ctr"/>
                <a:endParaRPr sz="2400">
                  <a:latin typeface="微软雅黑"/>
                  <a:ea typeface="微软雅黑"/>
                </a:endParaRPr>
              </a:p>
            </p:txBody>
          </p:sp>
          <p:sp>
            <p:nvSpPr>
              <p:cNvPr id="33" name="Freeform: Shape 35"/>
              <p:cNvSpPr/>
              <p:nvPr/>
            </p:nvSpPr>
            <p:spPr bwMode="auto">
              <a:xfrm>
                <a:off x="9435307" y="4725988"/>
                <a:ext cx="103981" cy="106363"/>
              </a:xfrm>
              <a:custGeom>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anchor="ctr"/>
              <a:lstStyle/>
              <a:p>
                <a:pPr algn="ctr"/>
                <a:endParaRPr sz="2400">
                  <a:latin typeface="微软雅黑"/>
                  <a:ea typeface="微软雅黑"/>
                </a:endParaRPr>
              </a:p>
            </p:txBody>
          </p:sp>
          <p:sp>
            <p:nvSpPr>
              <p:cNvPr id="34" name="Freeform: Shape 36"/>
              <p:cNvSpPr/>
              <p:nvPr/>
            </p:nvSpPr>
            <p:spPr bwMode="auto">
              <a:xfrm>
                <a:off x="9421019" y="4711700"/>
                <a:ext cx="88106" cy="89694"/>
              </a:xfrm>
              <a:custGeom>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anchor="ctr"/>
              <a:lstStyle/>
              <a:p>
                <a:pPr algn="ctr"/>
                <a:endParaRPr sz="2400">
                  <a:latin typeface="微软雅黑"/>
                  <a:ea typeface="微软雅黑"/>
                </a:endParaRPr>
              </a:p>
            </p:txBody>
          </p:sp>
          <p:sp>
            <p:nvSpPr>
              <p:cNvPr id="35" name="Freeform: Shape 37"/>
              <p:cNvSpPr/>
              <p:nvPr/>
            </p:nvSpPr>
            <p:spPr bwMode="auto">
              <a:xfrm>
                <a:off x="9275763" y="4566444"/>
                <a:ext cx="73025" cy="73819"/>
              </a:xfrm>
              <a:custGeom>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anchor="ctr"/>
              <a:lstStyle/>
              <a:p>
                <a:pPr algn="ctr"/>
                <a:endParaRPr sz="2400">
                  <a:latin typeface="微软雅黑"/>
                  <a:ea typeface="微软雅黑"/>
                </a:endParaRPr>
              </a:p>
            </p:txBody>
          </p:sp>
          <p:sp>
            <p:nvSpPr>
              <p:cNvPr id="36" name="Freeform: Shape 38"/>
              <p:cNvSpPr/>
              <p:nvPr/>
            </p:nvSpPr>
            <p:spPr bwMode="auto">
              <a:xfrm>
                <a:off x="9217819" y="4508500"/>
                <a:ext cx="103981" cy="105569"/>
              </a:xfrm>
              <a:custGeom>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anchor="ctr"/>
              <a:lstStyle/>
              <a:p>
                <a:pPr algn="ctr"/>
                <a:endParaRPr sz="2400">
                  <a:latin typeface="微软雅黑"/>
                  <a:ea typeface="微软雅黑"/>
                </a:endParaRPr>
              </a:p>
            </p:txBody>
          </p:sp>
          <p:sp>
            <p:nvSpPr>
              <p:cNvPr id="37" name="Freeform: Shape 39"/>
              <p:cNvSpPr/>
              <p:nvPr/>
            </p:nvSpPr>
            <p:spPr bwMode="auto">
              <a:xfrm>
                <a:off x="9247188" y="4537075"/>
                <a:ext cx="88107" cy="90488"/>
              </a:xfrm>
              <a:custGeom>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anchor="ctr"/>
              <a:lstStyle/>
              <a:p>
                <a:pPr algn="ctr"/>
                <a:endParaRPr sz="2400">
                  <a:latin typeface="微软雅黑"/>
                  <a:ea typeface="微软雅黑"/>
                </a:endParaRPr>
              </a:p>
            </p:txBody>
          </p:sp>
        </p:grpSp>
        <p:sp>
          <p:nvSpPr>
            <p:cNvPr id="11" name="Oval 25"/>
            <p:cNvSpPr/>
            <p:nvPr/>
          </p:nvSpPr>
          <p:spPr bwMode="auto">
            <a:xfrm>
              <a:off x="3227996" y="3093023"/>
              <a:ext cx="516341" cy="51634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微软雅黑"/>
                <a:ea typeface="微软雅黑"/>
              </a:endParaRPr>
            </a:p>
          </p:txBody>
        </p:sp>
        <p:grpSp>
          <p:nvGrpSpPr>
            <p:cNvPr id="12" name="Group 26"/>
            <p:cNvGrpSpPr/>
            <p:nvPr/>
          </p:nvGrpSpPr>
          <p:grpSpPr>
            <a:xfrm>
              <a:off x="3402034" y="3219867"/>
              <a:ext cx="180182" cy="262653"/>
              <a:chOff x="3582988" y="3510757"/>
              <a:chExt cx="319088" cy="465138"/>
            </a:xfrm>
            <a:solidFill>
              <a:schemeClr val="bg1"/>
            </a:solidFill>
          </p:grpSpPr>
          <p:sp>
            <p:nvSpPr>
              <p:cNvPr id="27" name="Freeform: Shape 27"/>
              <p:cNvSpPr/>
              <p:nvPr/>
            </p:nvSpPr>
            <p:spPr bwMode="auto">
              <a:xfrm>
                <a:off x="3582988" y="3510757"/>
                <a:ext cx="319088" cy="46513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anchor="ctr"/>
              <a:lstStyle/>
              <a:p>
                <a:pPr algn="ctr"/>
                <a:endParaRPr sz="2400">
                  <a:latin typeface="微软雅黑"/>
                  <a:ea typeface="微软雅黑"/>
                </a:endParaRPr>
              </a:p>
            </p:txBody>
          </p:sp>
          <p:sp>
            <p:nvSpPr>
              <p:cNvPr id="28" name="Freeform: Shape 28"/>
              <p:cNvSpPr/>
              <p:nvPr/>
            </p:nvSpPr>
            <p:spPr bwMode="auto">
              <a:xfrm>
                <a:off x="3655219" y="3583782"/>
                <a:ext cx="94456" cy="94456"/>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anchor="ctr"/>
              <a:lstStyle/>
              <a:p>
                <a:pPr algn="ctr"/>
                <a:endParaRPr sz="2400">
                  <a:latin typeface="微软雅黑"/>
                  <a:ea typeface="微软雅黑"/>
                </a:endParaRPr>
              </a:p>
            </p:txBody>
          </p:sp>
        </p:grpSp>
        <p:sp>
          <p:nvSpPr>
            <p:cNvPr id="13" name="Oval 20"/>
            <p:cNvSpPr/>
            <p:nvPr/>
          </p:nvSpPr>
          <p:spPr bwMode="auto">
            <a:xfrm>
              <a:off x="3227996" y="1429019"/>
              <a:ext cx="516341" cy="51634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微软雅黑"/>
                <a:ea typeface="微软雅黑"/>
              </a:endParaRPr>
            </a:p>
          </p:txBody>
        </p:sp>
        <p:grpSp>
          <p:nvGrpSpPr>
            <p:cNvPr id="14" name="Group 21"/>
            <p:cNvGrpSpPr/>
            <p:nvPr/>
          </p:nvGrpSpPr>
          <p:grpSpPr>
            <a:xfrm>
              <a:off x="3355064" y="1556087"/>
              <a:ext cx="262204" cy="262204"/>
              <a:chOff x="4439444" y="1652588"/>
              <a:chExt cx="464344" cy="464344"/>
            </a:xfrm>
            <a:solidFill>
              <a:schemeClr val="bg1"/>
            </a:solidFill>
          </p:grpSpPr>
          <p:sp>
            <p:nvSpPr>
              <p:cNvPr id="24" name="Freeform: Shape 22"/>
              <p:cNvSpPr/>
              <p:nvPr/>
            </p:nvSpPr>
            <p:spPr bwMode="auto">
              <a:xfrm>
                <a:off x="4686300" y="1710532"/>
                <a:ext cx="152400" cy="152400"/>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anchor="ctr"/>
              <a:lstStyle/>
              <a:p>
                <a:pPr algn="ctr"/>
                <a:endParaRPr sz="2400">
                  <a:latin typeface="微软雅黑"/>
                  <a:ea typeface="微软雅黑"/>
                </a:endParaRPr>
              </a:p>
            </p:txBody>
          </p:sp>
          <p:sp>
            <p:nvSpPr>
              <p:cNvPr id="25" name="Freeform: Shape 23"/>
              <p:cNvSpPr/>
              <p:nvPr/>
            </p:nvSpPr>
            <p:spPr bwMode="auto">
              <a:xfrm>
                <a:off x="4439444" y="1652588"/>
                <a:ext cx="464344" cy="464344"/>
              </a:xfrm>
              <a:custGeom>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anchor="ctr"/>
              <a:lstStyle/>
              <a:p>
                <a:pPr algn="ctr"/>
                <a:endParaRPr sz="2400">
                  <a:latin typeface="微软雅黑"/>
                  <a:ea typeface="微软雅黑"/>
                </a:endParaRPr>
              </a:p>
            </p:txBody>
          </p:sp>
          <p:sp>
            <p:nvSpPr>
              <p:cNvPr id="26" name="Freeform: Shape 24"/>
              <p:cNvSpPr/>
              <p:nvPr/>
            </p:nvSpPr>
            <p:spPr bwMode="auto">
              <a:xfrm>
                <a:off x="4686300" y="1652588"/>
                <a:ext cx="217488" cy="21748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anchor="ctr"/>
              <a:lstStyle/>
              <a:p>
                <a:pPr algn="ctr"/>
                <a:endParaRPr sz="2400">
                  <a:latin typeface="微软雅黑"/>
                  <a:ea typeface="微软雅黑"/>
                </a:endParaRPr>
              </a:p>
            </p:txBody>
          </p:sp>
        </p:grpSp>
        <p:grpSp>
          <p:nvGrpSpPr>
            <p:cNvPr id="15" name="Group 56"/>
            <p:cNvGrpSpPr/>
            <p:nvPr/>
          </p:nvGrpSpPr>
          <p:grpSpPr>
            <a:xfrm>
              <a:off x="539750" y="1293332"/>
              <a:ext cx="2688248" cy="682835"/>
              <a:chOff x="729708" y="1607283"/>
              <a:chExt cx="3411185" cy="910447"/>
            </a:xfrm>
          </p:grpSpPr>
          <p:sp>
            <p:nvSpPr>
              <p:cNvPr id="22" name="TextBox 57"/>
              <p:cNvSpPr txBox="1"/>
              <p:nvPr/>
            </p:nvSpPr>
            <p:spPr bwMode="auto">
              <a:xfrm>
                <a:off x="2830874" y="1607283"/>
                <a:ext cx="131001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192000" bIns="0">
                <a:normAutofit/>
              </a:bodyPr>
              <a:lstStyle/>
              <a:p>
                <a:pPr algn="r" eaLnBrk="1" hangingPunct="1"/>
                <a:r>
                  <a:rPr lang="zh-CN" altLang="en-US" sz="1465" b="1">
                    <a:solidFill>
                      <a:schemeClr val="bg1">
                        <a:lumMod val="50000"/>
                      </a:schemeClr>
                    </a:solidFill>
                    <a:latin typeface="微软雅黑"/>
                    <a:ea typeface="微软雅黑"/>
                  </a:rPr>
                  <a:t>标题文本预设</a:t>
                </a:r>
                <a:endParaRPr lang="zh-CN" altLang="en-US" sz="1465" b="1">
                  <a:solidFill>
                    <a:schemeClr val="bg1">
                      <a:lumMod val="50000"/>
                    </a:schemeClr>
                  </a:solidFill>
                  <a:latin typeface="微软雅黑"/>
                  <a:ea typeface="微软雅黑"/>
                </a:endParaRPr>
              </a:p>
            </p:txBody>
          </p:sp>
          <p:sp>
            <p:nvSpPr>
              <p:cNvPr id="23" name="Rectangle 58"/>
              <p:cNvSpPr/>
              <p:nvPr/>
            </p:nvSpPr>
            <p:spPr bwMode="auto">
              <a:xfrm>
                <a:off x="729708" y="1853504"/>
                <a:ext cx="3411184" cy="664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92000" bIns="0" anchor="t" anchorCtr="0">
                <a:normAutofit/>
              </a:bodyPr>
              <a:lstStyle/>
              <a:p>
                <a:pPr algn="r" eaLnBrk="1" hangingPunct="1">
                  <a:lnSpc>
                    <a:spcPct val="120000"/>
                  </a:lnSpc>
                </a:pPr>
                <a:r>
                  <a:rPr lang="zh-CN" altLang="en-US" sz="1200">
                    <a:solidFill>
                      <a:schemeClr val="bg1">
                        <a:lumMod val="50000"/>
                      </a:schemeClr>
                    </a:solidFill>
                    <a:latin typeface="微软雅黑"/>
                    <a:ea typeface="微软雅黑"/>
                  </a:rPr>
                  <a:t>此部分内容作为文字排版占位显示</a:t>
                </a:r>
                <a:br>
                  <a:rPr lang="zh-CN" altLang="en-US" sz="1200">
                    <a:solidFill>
                      <a:schemeClr val="bg1">
                        <a:lumMod val="50000"/>
                      </a:schemeClr>
                    </a:solidFill>
                    <a:latin typeface="微软雅黑"/>
                    <a:ea typeface="微软雅黑"/>
                  </a:rPr>
                </a:br>
                <a:r>
                  <a:rPr lang="zh-CN" altLang="en-US" sz="1200">
                    <a:solidFill>
                      <a:schemeClr val="bg1">
                        <a:lumMod val="50000"/>
                      </a:schemeClr>
                    </a:solidFill>
                    <a:latin typeface="微软雅黑"/>
                    <a:ea typeface="微软雅黑"/>
                  </a:rPr>
                  <a:t>（建议使用主题字体）</a:t>
                </a:r>
                <a:endParaRPr lang="zh-CN" altLang="en-US" sz="1200">
                  <a:solidFill>
                    <a:schemeClr val="bg1">
                      <a:lumMod val="50000"/>
                    </a:schemeClr>
                  </a:solidFill>
                  <a:latin typeface="微软雅黑"/>
                  <a:ea typeface="微软雅黑"/>
                </a:endParaRPr>
              </a:p>
            </p:txBody>
          </p:sp>
        </p:grpSp>
        <p:grpSp>
          <p:nvGrpSpPr>
            <p:cNvPr id="16" name="Group 65"/>
            <p:cNvGrpSpPr/>
            <p:nvPr/>
          </p:nvGrpSpPr>
          <p:grpSpPr>
            <a:xfrm>
              <a:off x="539750" y="2160956"/>
              <a:ext cx="2688248" cy="682835"/>
              <a:chOff x="729708" y="1607283"/>
              <a:chExt cx="3411185" cy="910447"/>
            </a:xfrm>
          </p:grpSpPr>
          <p:sp>
            <p:nvSpPr>
              <p:cNvPr id="20" name="TextBox 66"/>
              <p:cNvSpPr txBox="1"/>
              <p:nvPr/>
            </p:nvSpPr>
            <p:spPr bwMode="auto">
              <a:xfrm>
                <a:off x="2830874" y="1607283"/>
                <a:ext cx="131001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192000" bIns="0">
                <a:normAutofit/>
              </a:bodyPr>
              <a:lstStyle/>
              <a:p>
                <a:pPr algn="r" eaLnBrk="1" hangingPunct="1"/>
                <a:r>
                  <a:rPr lang="zh-CN" altLang="en-US" sz="1465" b="1">
                    <a:solidFill>
                      <a:schemeClr val="bg1">
                        <a:lumMod val="50000"/>
                      </a:schemeClr>
                    </a:solidFill>
                    <a:latin typeface="微软雅黑"/>
                    <a:ea typeface="微软雅黑"/>
                  </a:rPr>
                  <a:t>标题文本预设</a:t>
                </a:r>
                <a:endParaRPr lang="zh-CN" altLang="en-US" sz="1465" b="1">
                  <a:solidFill>
                    <a:schemeClr val="bg1">
                      <a:lumMod val="50000"/>
                    </a:schemeClr>
                  </a:solidFill>
                  <a:latin typeface="微软雅黑"/>
                  <a:ea typeface="微软雅黑"/>
                </a:endParaRPr>
              </a:p>
            </p:txBody>
          </p:sp>
          <p:sp>
            <p:nvSpPr>
              <p:cNvPr id="21" name="Rectangle 67"/>
              <p:cNvSpPr/>
              <p:nvPr/>
            </p:nvSpPr>
            <p:spPr bwMode="auto">
              <a:xfrm>
                <a:off x="729708" y="1853504"/>
                <a:ext cx="3411184" cy="664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92000" bIns="0">
                <a:normAutofit/>
              </a:bodyPr>
              <a:lstStyle/>
              <a:p>
                <a:pPr algn="r" eaLnBrk="1" hangingPunct="1">
                  <a:lnSpc>
                    <a:spcPct val="120000"/>
                  </a:lnSpc>
                </a:pPr>
                <a:r>
                  <a:rPr lang="zh-CN" altLang="en-US" sz="1200">
                    <a:solidFill>
                      <a:schemeClr val="bg1">
                        <a:lumMod val="50000"/>
                      </a:schemeClr>
                    </a:solidFill>
                    <a:latin typeface="微软雅黑"/>
                    <a:ea typeface="微软雅黑"/>
                  </a:rPr>
                  <a:t>此部分内容作为文字排版占位显示</a:t>
                </a:r>
                <a:br>
                  <a:rPr lang="zh-CN" altLang="en-US" sz="1200">
                    <a:solidFill>
                      <a:schemeClr val="bg1">
                        <a:lumMod val="50000"/>
                      </a:schemeClr>
                    </a:solidFill>
                    <a:latin typeface="微软雅黑"/>
                    <a:ea typeface="微软雅黑"/>
                  </a:rPr>
                </a:br>
                <a:r>
                  <a:rPr lang="zh-CN" altLang="en-US" sz="1200">
                    <a:solidFill>
                      <a:schemeClr val="bg1">
                        <a:lumMod val="50000"/>
                      </a:schemeClr>
                    </a:solidFill>
                    <a:latin typeface="微软雅黑"/>
                    <a:ea typeface="微软雅黑"/>
                  </a:rPr>
                  <a:t>（建议使用主题字体）</a:t>
                </a:r>
                <a:endParaRPr lang="zh-CN" altLang="en-US" sz="1200">
                  <a:solidFill>
                    <a:schemeClr val="bg1">
                      <a:lumMod val="50000"/>
                    </a:schemeClr>
                  </a:solidFill>
                  <a:latin typeface="微软雅黑"/>
                  <a:ea typeface="微软雅黑"/>
                </a:endParaRPr>
              </a:p>
            </p:txBody>
          </p:sp>
        </p:grpSp>
        <p:grpSp>
          <p:nvGrpSpPr>
            <p:cNvPr id="17" name="Group 68"/>
            <p:cNvGrpSpPr/>
            <p:nvPr/>
          </p:nvGrpSpPr>
          <p:grpSpPr>
            <a:xfrm>
              <a:off x="539750" y="3028580"/>
              <a:ext cx="2688248" cy="682835"/>
              <a:chOff x="729708" y="1607283"/>
              <a:chExt cx="3411185" cy="910447"/>
            </a:xfrm>
          </p:grpSpPr>
          <p:sp>
            <p:nvSpPr>
              <p:cNvPr id="18" name="TextBox 69"/>
              <p:cNvSpPr txBox="1"/>
              <p:nvPr/>
            </p:nvSpPr>
            <p:spPr bwMode="auto">
              <a:xfrm>
                <a:off x="2830874" y="1607283"/>
                <a:ext cx="131001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192000" bIns="0">
                <a:normAutofit/>
              </a:bodyPr>
              <a:lstStyle/>
              <a:p>
                <a:pPr algn="r" eaLnBrk="1" hangingPunct="1"/>
                <a:r>
                  <a:rPr lang="zh-CN" altLang="en-US" sz="1465" b="1">
                    <a:solidFill>
                      <a:schemeClr val="bg1">
                        <a:lumMod val="50000"/>
                      </a:schemeClr>
                    </a:solidFill>
                    <a:latin typeface="微软雅黑"/>
                    <a:ea typeface="微软雅黑"/>
                  </a:rPr>
                  <a:t>标题文本预设</a:t>
                </a:r>
                <a:endParaRPr lang="zh-CN" altLang="en-US" sz="1465" b="1">
                  <a:solidFill>
                    <a:schemeClr val="bg1">
                      <a:lumMod val="50000"/>
                    </a:schemeClr>
                  </a:solidFill>
                  <a:latin typeface="微软雅黑"/>
                  <a:ea typeface="微软雅黑"/>
                </a:endParaRPr>
              </a:p>
            </p:txBody>
          </p:sp>
          <p:sp>
            <p:nvSpPr>
              <p:cNvPr id="19" name="Rectangle 70"/>
              <p:cNvSpPr/>
              <p:nvPr/>
            </p:nvSpPr>
            <p:spPr bwMode="auto">
              <a:xfrm>
                <a:off x="729708" y="1853504"/>
                <a:ext cx="3411184" cy="664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92000" bIns="0">
                <a:normAutofit/>
              </a:bodyPr>
              <a:lstStyle/>
              <a:p>
                <a:pPr algn="r" eaLnBrk="1" hangingPunct="1">
                  <a:lnSpc>
                    <a:spcPct val="120000"/>
                  </a:lnSpc>
                </a:pPr>
                <a:r>
                  <a:rPr lang="zh-CN" altLang="en-US" sz="1200">
                    <a:solidFill>
                      <a:schemeClr val="bg1">
                        <a:lumMod val="50000"/>
                      </a:schemeClr>
                    </a:solidFill>
                    <a:latin typeface="微软雅黑"/>
                    <a:ea typeface="微软雅黑"/>
                  </a:rPr>
                  <a:t>此部分内容作为文字排版占位显示</a:t>
                </a:r>
                <a:br>
                  <a:rPr lang="zh-CN" altLang="en-US" sz="1200">
                    <a:solidFill>
                      <a:schemeClr val="bg1">
                        <a:lumMod val="50000"/>
                      </a:schemeClr>
                    </a:solidFill>
                    <a:latin typeface="微软雅黑"/>
                    <a:ea typeface="微软雅黑"/>
                  </a:rPr>
                </a:br>
                <a:r>
                  <a:rPr lang="zh-CN" altLang="en-US" sz="1200">
                    <a:solidFill>
                      <a:schemeClr val="bg1">
                        <a:lumMod val="50000"/>
                      </a:schemeClr>
                    </a:solidFill>
                    <a:latin typeface="微软雅黑"/>
                    <a:ea typeface="微软雅黑"/>
                  </a:rPr>
                  <a:t>（建议使用主题字体）</a:t>
                </a:r>
                <a:endParaRPr lang="zh-CN" altLang="en-US" sz="1200">
                  <a:solidFill>
                    <a:schemeClr val="bg1">
                      <a:lumMod val="50000"/>
                    </a:schemeClr>
                  </a:solidFill>
                  <a:latin typeface="微软雅黑"/>
                  <a:ea typeface="微软雅黑"/>
                </a:endParaRPr>
              </a:p>
            </p:txBody>
          </p:sp>
        </p:grpSp>
      </p:grpSp>
    </p:spTree>
  </p:cSld>
  <p:clrMapOvr>
    <a:masterClrMapping/>
  </p:clrMapOvr>
  <mc:AlternateContent>
    <mc:Choice xmlns:p14="http://schemas.microsoft.com/office/powerpoint/2010/main" Requires="p14">
      <p:transition spd="slow" advTm="0" p14:dur="125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nodeType="afterGroup">
                            <p:stCondLst>
                              <p:cond delay="500"/>
                            </p:stCondLst>
                            <p:childTnLst>
                              <p:par>
                                <p:cTn id="11" presetID="47"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500"/>
                            </p:stCondLst>
                            <p:childTnLst>
                              <p:par>
                                <p:cTn id="17" presetID="22" presetClass="entr" presetSubtype="2"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right)">
                                      <p:cBhvr>
                                        <p:cTn id="1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rcRect l="11111"/>
          <a:stretch>
            <a:fillRect/>
          </a:stretch>
        </p:blipFill>
        <p:spPr>
          <a:xfrm>
            <a:off x="0" y="0"/>
            <a:ext cx="12192000" cy="6858000"/>
          </a:xfrm>
          <a:prstGeom prst="rect">
            <a:avLst/>
          </a:prstGeom>
        </p:spPr>
      </p:pic>
      <p:sp>
        <p:nvSpPr>
          <p:cNvPr id="11" name="文本框 12"/>
          <p:cNvSpPr txBox="1">
            <a:spLocks noChangeArrowheads="1"/>
          </p:cNvSpPr>
          <p:nvPr/>
        </p:nvSpPr>
        <p:spPr bwMode="auto">
          <a:xfrm>
            <a:off x="3220794" y="2911074"/>
            <a:ext cx="40232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ctr" rtl="0" eaLnBrk="1" hangingPunct="1">
              <a:defRPr/>
            </a:pPr>
            <a:r>
              <a:rPr lang="zh-CN" altLang="en-US" sz="3200">
                <a:solidFill>
                  <a:schemeClr val="bg1"/>
                </a:solidFill>
                <a:latin typeface="微软雅黑"/>
                <a:ea typeface="微软雅黑"/>
                <a:cs typeface="+mn-cs"/>
              </a:rPr>
              <a:t>输入你的标题</a:t>
            </a:r>
            <a:endParaRPr kumimoji="0" lang="zh-CN" altLang="en-US" sz="3200" i="0" u="none" strike="noStrike" kern="1200" cap="none" spc="0" normalizeH="0" baseline="0" noProof="0">
              <a:ln>
                <a:noFill/>
              </a:ln>
              <a:solidFill>
                <a:schemeClr val="bg1"/>
              </a:solidFill>
              <a:uLnTx/>
              <a:uFillTx/>
              <a:latin typeface="微软雅黑"/>
              <a:ea typeface="微软雅黑"/>
              <a:cs typeface="+mn-cs"/>
            </a:endParaRPr>
          </a:p>
        </p:txBody>
      </p:sp>
      <p:grpSp>
        <p:nvGrpSpPr>
          <p:cNvPr id="12" name="组合 11"/>
          <p:cNvGrpSpPr/>
          <p:nvPr/>
        </p:nvGrpSpPr>
        <p:grpSpPr>
          <a:xfrm>
            <a:off x="4465186" y="1438370"/>
            <a:ext cx="1534427" cy="1392341"/>
            <a:chOff x="3804785" y="484055"/>
            <a:chExt cx="1534427" cy="1392341"/>
          </a:xfrm>
        </p:grpSpPr>
        <p:sp>
          <p:nvSpPr>
            <p:cNvPr id="13" name="文本框 10"/>
            <p:cNvSpPr txBox="1">
              <a:spLocks noChangeArrowheads="1"/>
            </p:cNvSpPr>
            <p:nvPr/>
          </p:nvSpPr>
          <p:spPr bwMode="auto">
            <a:xfrm>
              <a:off x="3876816" y="871377"/>
              <a:ext cx="1415417" cy="1005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en-US" altLang="zh-CN" sz="5400" b="1">
                  <a:solidFill>
                    <a:schemeClr val="bg1"/>
                  </a:solidFill>
                  <a:latin typeface="微软雅黑"/>
                  <a:ea typeface="微软雅黑"/>
                  <a:cs typeface="Segoe UI" panose="020b0502040204020203" pitchFamily="34" charset="0"/>
                </a:rPr>
                <a:t>03</a:t>
              </a:r>
              <a:endParaRPr kumimoji="0" lang="zh-CN" altLang="en-US" sz="5400" b="1" i="0" u="none" strike="noStrike" kern="1200" cap="none" spc="0" normalizeH="0" baseline="0" noProof="0">
                <a:ln>
                  <a:noFill/>
                </a:ln>
                <a:solidFill>
                  <a:schemeClr val="bg1"/>
                </a:solidFill>
                <a:uLnTx/>
                <a:uFillTx/>
                <a:latin typeface="微软雅黑"/>
                <a:ea typeface="微软雅黑"/>
                <a:cs typeface="Segoe UI" panose="020b0502040204020203" pitchFamily="34" charset="0"/>
              </a:endParaRPr>
            </a:p>
          </p:txBody>
        </p:sp>
        <p:sp>
          <p:nvSpPr>
            <p:cNvPr id="14" name="等腰三角形 13"/>
            <p:cNvSpPr/>
            <p:nvPr/>
          </p:nvSpPr>
          <p:spPr bwMode="auto">
            <a:xfrm>
              <a:off x="3804785" y="484055"/>
              <a:ext cx="1534427" cy="1194433"/>
            </a:xfrm>
            <a:prstGeom prst="triangle">
              <a:avLst/>
            </a:prstGeom>
            <a:noFill/>
            <a:ln w="9525" cap="flat" cmpd="sng" algn="ctr">
              <a:solidFill>
                <a:schemeClr val="bg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Calibri" panose="020f0502020204030204" charset="0"/>
                <a:ea typeface="宋体" panose="02010600030101010101" pitchFamily="2" charset="-122"/>
              </a:endParaRPr>
            </a:p>
          </p:txBody>
        </p:sp>
      </p:grpSp>
      <p:cxnSp>
        <p:nvCxnSpPr>
          <p:cNvPr id="15" name="直接连接符 14"/>
          <p:cNvCxnSpPr/>
          <p:nvPr/>
        </p:nvCxnSpPr>
        <p:spPr bwMode="auto">
          <a:xfrm>
            <a:off x="2186220" y="3526065"/>
            <a:ext cx="5536510" cy="0"/>
          </a:xfrm>
          <a:prstGeom prst="line">
            <a:avLst/>
          </a:prstGeom>
          <a:solidFill>
            <a:schemeClr val="accent1"/>
          </a:solidFill>
          <a:ln w="9525" cap="flat" cmpd="sng" algn="ctr">
            <a:solidFill>
              <a:schemeClr val="bg1"/>
            </a:solidFill>
            <a:prstDash val="solid"/>
            <a:round/>
            <a:headEnd type="none" w="med" len="med"/>
            <a:tailEnd type="none" w="med" len="med"/>
          </a:ln>
        </p:spPr>
      </p:cxnSp>
      <p:cxnSp>
        <p:nvCxnSpPr>
          <p:cNvPr id="16" name="直接连接符 15"/>
          <p:cNvCxnSpPr/>
          <p:nvPr/>
        </p:nvCxnSpPr>
        <p:spPr bwMode="auto">
          <a:xfrm flipH="1">
            <a:off x="1916532" y="2911074"/>
            <a:ext cx="1399387" cy="1382496"/>
          </a:xfrm>
          <a:prstGeom prst="line">
            <a:avLst/>
          </a:prstGeom>
          <a:solidFill>
            <a:schemeClr val="accent1"/>
          </a:solidFill>
          <a:ln w="9525" cap="flat" cmpd="sng" algn="ctr">
            <a:solidFill>
              <a:schemeClr val="bg1"/>
            </a:solidFill>
            <a:prstDash val="solid"/>
            <a:round/>
            <a:headEnd type="none" w="med" len="med"/>
            <a:tailEnd type="none" w="med" len="med"/>
          </a:ln>
        </p:spPr>
      </p:cxnSp>
      <p:grpSp>
        <p:nvGrpSpPr>
          <p:cNvPr id="17" name="Group 207"/>
          <p:cNvGrpSpPr/>
          <p:nvPr/>
        </p:nvGrpSpPr>
        <p:grpSpPr>
          <a:xfrm>
            <a:off x="2584892" y="3713687"/>
            <a:ext cx="2438491" cy="823877"/>
            <a:chOff x="1211754" y="4633161"/>
            <a:chExt cx="2216468" cy="823877"/>
          </a:xfrm>
        </p:grpSpPr>
        <p:sp>
          <p:nvSpPr>
            <p:cNvPr id="18" name="TextBox 204"/>
            <p:cNvSpPr txBox="1"/>
            <p:nvPr/>
          </p:nvSpPr>
          <p:spPr>
            <a:xfrm>
              <a:off x="1211754" y="4633161"/>
              <a:ext cx="1383350" cy="246221"/>
            </a:xfrm>
            <a:prstGeom prst="rect">
              <a:avLst/>
            </a:prstGeom>
            <a:noFill/>
          </p:spPr>
          <p:txBody>
            <a:bodyPr wrap="none" lIns="192000" tIns="0" rIns="192000" bIns="0" anchor="ctr" anchorCtr="0">
              <a:normAutofit fontScale="92500" lnSpcReduction="20000"/>
            </a:bodyPr>
            <a:lstStyle/>
            <a:p>
              <a:pPr marL="342900" indent="-342900" defTabSz="1625600">
                <a:spcBef>
                  <a:spcPct val="0"/>
                </a:spcBef>
                <a:buFont typeface="Arial" panose="020b0604020202020204" pitchFamily="34" charset="0"/>
                <a:buChar char="•"/>
                <a:defRPr/>
              </a:pPr>
              <a:r>
                <a:rPr lang="zh-CN" altLang="en-US" sz="2135" b="1">
                  <a:solidFill>
                    <a:schemeClr val="bg1">
                      <a:lumMod val="50000"/>
                    </a:schemeClr>
                  </a:solidFill>
                  <a:latin typeface="微软雅黑"/>
                  <a:ea typeface="微软雅黑"/>
                </a:rPr>
                <a:t>标题文本预设</a:t>
              </a:r>
              <a:endParaRPr lang="zh-CN" altLang="en-US" sz="2135" b="1">
                <a:solidFill>
                  <a:schemeClr val="bg1">
                    <a:lumMod val="50000"/>
                  </a:schemeClr>
                </a:solidFill>
                <a:latin typeface="微软雅黑"/>
                <a:ea typeface="微软雅黑"/>
              </a:endParaRPr>
            </a:p>
          </p:txBody>
        </p:sp>
        <p:sp>
          <p:nvSpPr>
            <p:cNvPr id="19" name="TextBox 205"/>
            <p:cNvSpPr txBox="1"/>
            <p:nvPr/>
          </p:nvSpPr>
          <p:spPr>
            <a:xfrm>
              <a:off x="1215415" y="4949207"/>
              <a:ext cx="2212807" cy="507831"/>
            </a:xfrm>
            <a:prstGeom prst="rect">
              <a:avLst/>
            </a:prstGeom>
          </p:spPr>
          <p:txBody>
            <a:bodyPr wrap="square" lIns="192000" tIns="0" rIns="192000" bIns="0" anchor="ctr" anchorCtr="0">
              <a:normAutofit fontScale="77500" lnSpcReduction="20000"/>
            </a:bodyPr>
            <a:lstStyle/>
            <a:p>
              <a:pPr marL="285750" indent="-285750" defTabSz="1625600">
                <a:lnSpc>
                  <a:spcPct val="120000"/>
                </a:lnSpc>
                <a:spcBef>
                  <a:spcPct val="0"/>
                </a:spcBef>
                <a:buFont typeface="Arial" panose="020b0604020202020204" pitchFamily="34" charset="0"/>
                <a:buChar char="•"/>
                <a:defRPr/>
              </a:pPr>
              <a:r>
                <a:rPr lang="zh-CN" altLang="en-US" sz="1465">
                  <a:solidFill>
                    <a:schemeClr val="bg1">
                      <a:lumMod val="50000"/>
                    </a:schemeClr>
                  </a:solidFill>
                  <a:latin typeface="微软雅黑"/>
                  <a:ea typeface="微软雅黑"/>
                </a:rPr>
                <a:t>此部分内容作为文字排版占位显示</a:t>
              </a:r>
              <a:br>
                <a:rPr lang="zh-CN" altLang="en-US" sz="1465">
                  <a:solidFill>
                    <a:schemeClr val="bg1">
                      <a:lumMod val="50000"/>
                    </a:schemeClr>
                  </a:solidFill>
                  <a:latin typeface="微软雅黑"/>
                  <a:ea typeface="微软雅黑"/>
                </a:rPr>
              </a:br>
              <a:r>
                <a:rPr lang="zh-CN" altLang="en-US" sz="1465">
                  <a:solidFill>
                    <a:schemeClr val="bg1">
                      <a:lumMod val="50000"/>
                    </a:schemeClr>
                  </a:solidFill>
                  <a:latin typeface="微软雅黑"/>
                  <a:ea typeface="微软雅黑"/>
                </a:rPr>
                <a:t>（建议使用主题字体）</a:t>
              </a:r>
              <a:endParaRPr lang="zh-CN" altLang="en-US" sz="1465">
                <a:solidFill>
                  <a:schemeClr val="bg1">
                    <a:lumMod val="50000"/>
                  </a:schemeClr>
                </a:solidFill>
                <a:latin typeface="微软雅黑"/>
                <a:ea typeface="微软雅黑"/>
              </a:endParaRPr>
            </a:p>
          </p:txBody>
        </p:sp>
      </p:grpSp>
      <p:grpSp>
        <p:nvGrpSpPr>
          <p:cNvPr id="20" name="Group 207"/>
          <p:cNvGrpSpPr/>
          <p:nvPr/>
        </p:nvGrpSpPr>
        <p:grpSpPr>
          <a:xfrm>
            <a:off x="4742267" y="3713687"/>
            <a:ext cx="2438491" cy="823877"/>
            <a:chOff x="1211754" y="4633161"/>
            <a:chExt cx="2216468" cy="823877"/>
          </a:xfrm>
        </p:grpSpPr>
        <p:sp>
          <p:nvSpPr>
            <p:cNvPr id="21" name="TextBox 204"/>
            <p:cNvSpPr txBox="1"/>
            <p:nvPr/>
          </p:nvSpPr>
          <p:spPr>
            <a:xfrm>
              <a:off x="1211754" y="4633161"/>
              <a:ext cx="1383350" cy="246221"/>
            </a:xfrm>
            <a:prstGeom prst="rect">
              <a:avLst/>
            </a:prstGeom>
            <a:noFill/>
          </p:spPr>
          <p:txBody>
            <a:bodyPr wrap="none" lIns="192000" tIns="0" rIns="192000" bIns="0" anchor="ctr" anchorCtr="0">
              <a:normAutofit fontScale="92500" lnSpcReduction="20000"/>
            </a:bodyPr>
            <a:lstStyle/>
            <a:p>
              <a:pPr marL="342900" indent="-342900" defTabSz="1625600">
                <a:spcBef>
                  <a:spcPct val="0"/>
                </a:spcBef>
                <a:buFont typeface="Arial" panose="020b0604020202020204" pitchFamily="34" charset="0"/>
                <a:buChar char="•"/>
                <a:defRPr/>
              </a:pPr>
              <a:r>
                <a:rPr lang="zh-CN" altLang="en-US" sz="2135" b="1">
                  <a:solidFill>
                    <a:schemeClr val="bg1">
                      <a:lumMod val="50000"/>
                    </a:schemeClr>
                  </a:solidFill>
                  <a:latin typeface="微软雅黑"/>
                  <a:ea typeface="微软雅黑"/>
                </a:rPr>
                <a:t>标题文本预设</a:t>
              </a:r>
              <a:endParaRPr lang="zh-CN" altLang="en-US" sz="2135" b="1">
                <a:solidFill>
                  <a:schemeClr val="bg1">
                    <a:lumMod val="50000"/>
                  </a:schemeClr>
                </a:solidFill>
                <a:latin typeface="微软雅黑"/>
                <a:ea typeface="微软雅黑"/>
              </a:endParaRPr>
            </a:p>
          </p:txBody>
        </p:sp>
        <p:sp>
          <p:nvSpPr>
            <p:cNvPr id="22" name="TextBox 205"/>
            <p:cNvSpPr txBox="1"/>
            <p:nvPr/>
          </p:nvSpPr>
          <p:spPr>
            <a:xfrm>
              <a:off x="1215415" y="4949207"/>
              <a:ext cx="2212807" cy="507831"/>
            </a:xfrm>
            <a:prstGeom prst="rect">
              <a:avLst/>
            </a:prstGeom>
          </p:spPr>
          <p:txBody>
            <a:bodyPr wrap="square" lIns="192000" tIns="0" rIns="192000" bIns="0" anchor="ctr" anchorCtr="0">
              <a:normAutofit fontScale="77500" lnSpcReduction="20000"/>
            </a:bodyPr>
            <a:lstStyle/>
            <a:p>
              <a:pPr marL="285750" indent="-285750" defTabSz="1625600">
                <a:lnSpc>
                  <a:spcPct val="120000"/>
                </a:lnSpc>
                <a:spcBef>
                  <a:spcPct val="0"/>
                </a:spcBef>
                <a:buFont typeface="Arial" panose="020b0604020202020204" pitchFamily="34" charset="0"/>
                <a:buChar char="•"/>
                <a:defRPr/>
              </a:pPr>
              <a:r>
                <a:rPr lang="zh-CN" altLang="en-US" sz="1465">
                  <a:solidFill>
                    <a:schemeClr val="bg1">
                      <a:lumMod val="50000"/>
                    </a:schemeClr>
                  </a:solidFill>
                  <a:latin typeface="微软雅黑"/>
                  <a:ea typeface="微软雅黑"/>
                </a:rPr>
                <a:t>此部分内容作为文字排版占位显示</a:t>
              </a:r>
              <a:br>
                <a:rPr lang="zh-CN" altLang="en-US" sz="1465">
                  <a:solidFill>
                    <a:schemeClr val="bg1">
                      <a:lumMod val="50000"/>
                    </a:schemeClr>
                  </a:solidFill>
                  <a:latin typeface="微软雅黑"/>
                  <a:ea typeface="微软雅黑"/>
                </a:rPr>
              </a:br>
              <a:r>
                <a:rPr lang="zh-CN" altLang="en-US" sz="1465">
                  <a:solidFill>
                    <a:schemeClr val="bg1">
                      <a:lumMod val="50000"/>
                    </a:schemeClr>
                  </a:solidFill>
                  <a:latin typeface="微软雅黑"/>
                  <a:ea typeface="微软雅黑"/>
                </a:rPr>
                <a:t>（建议使用主题字体）</a:t>
              </a:r>
              <a:endParaRPr lang="zh-CN" altLang="en-US" sz="1465">
                <a:solidFill>
                  <a:schemeClr val="bg1">
                    <a:lumMod val="50000"/>
                  </a:schemeClr>
                </a:solidFill>
                <a:latin typeface="微软雅黑"/>
                <a:ea typeface="微软雅黑"/>
              </a:endParaRPr>
            </a:p>
          </p:txBody>
        </p:sp>
      </p:grpSp>
    </p:spTree>
  </p:cSld>
  <p:clrMapOvr>
    <a:masterClrMapping/>
  </p:clrMapOvr>
  <mc:AlternateContent>
    <mc:Choice xmlns:p14="http://schemas.microsoft.com/office/powerpoint/2010/main" Requires="p14">
      <p:transition spd="slow" advTm="0" p14:dur="1250">
        <p:randomBar dir="vert"/>
      </p:transition>
    </mc:Choice>
    <mc:Fallback>
      <p:transition spd="slow" advTm="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1000" fill="hold"/>
                                        <p:tgtEl>
                                          <p:spTgt spid="11"/>
                                        </p:tgtEl>
                                        <p:attrNameLst>
                                          <p:attrName>ppt_w</p:attrName>
                                        </p:attrNameLst>
                                      </p:cBhvr>
                                      <p:tavLst>
                                        <p:tav tm="0">
                                          <p:val>
                                            <p:strVal val="#ppt_w*0.70"/>
                                          </p:val>
                                        </p:tav>
                                        <p:tav tm="100000">
                                          <p:val>
                                            <p:strVal val="#ppt_w"/>
                                          </p:val>
                                        </p:tav>
                                      </p:tavLst>
                                    </p:anim>
                                    <p:anim calcmode="lin" valueType="num">
                                      <p:cBhvr>
                                        <p:cTn id="11" dur="1000" fill="hold"/>
                                        <p:tgtEl>
                                          <p:spTgt spid="11"/>
                                        </p:tgtEl>
                                        <p:attrNameLst>
                                          <p:attrName>ppt_h</p:attrName>
                                        </p:attrNameLst>
                                      </p:cBhvr>
                                      <p:tavLst>
                                        <p:tav tm="0">
                                          <p:val>
                                            <p:strVal val="#ppt_h"/>
                                          </p:val>
                                        </p:tav>
                                        <p:tav tm="100000">
                                          <p:val>
                                            <p:strVal val="#ppt_h"/>
                                          </p:val>
                                        </p:tav>
                                      </p:tavLst>
                                    </p:anim>
                                    <p:animEffect transition="in" filter="fade">
                                      <p:cBhvr>
                                        <p:cTn id="12" dur="1000"/>
                                        <p:tgtEl>
                                          <p:spTgt spid="11"/>
                                        </p:tgtEl>
                                      </p:cBhvr>
                                    </p:animEffect>
                                  </p:childTnLst>
                                </p:cTn>
                              </p:par>
                              <p:par>
                                <p:cTn id="13" presetID="22" presetClass="entr" presetSubtype="8"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22" presetClass="entr" presetSubtype="4"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00"/>
                                        <p:tgtEl>
                                          <p:spTgt spid="16"/>
                                        </p:tgtEl>
                                      </p:cBhvr>
                                    </p:animEffect>
                                  </p:childTnLst>
                                </p:cTn>
                              </p:par>
                              <p:par>
                                <p:cTn id="19" presetID="47"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6" name="矩形 15"/>
          <p:cNvSpPr/>
          <p:nvPr/>
        </p:nvSpPr>
        <p:spPr bwMode="auto">
          <a:xfrm>
            <a:off x="244476" y="2825309"/>
            <a:ext cx="11703051" cy="583931"/>
          </a:xfrm>
          <a:prstGeom prst="rect">
            <a:avLst/>
          </a:prstGeom>
          <a:solidFill>
            <a:schemeClr val="tx2">
              <a:lumMod val="20000"/>
              <a:lumOff val="80000"/>
            </a:schemeClr>
          </a:solidFill>
          <a:ln>
            <a:noFill/>
          </a:ln>
        </p:spPr>
        <p:txBody>
          <a:bodyPr anchor="ctr"/>
          <a:lstStyle/>
          <a:p>
            <a:pPr algn="ctr"/>
            <a:endParaRPr sz="2400">
              <a:latin typeface="微软雅黑"/>
              <a:ea typeface="微软雅黑"/>
            </a:endParaRPr>
          </a:p>
        </p:txBody>
      </p:sp>
      <p:grpSp>
        <p:nvGrpSpPr>
          <p:cNvPr id="48" name="组合 47"/>
          <p:cNvGrpSpPr/>
          <p:nvPr/>
        </p:nvGrpSpPr>
        <p:grpSpPr>
          <a:xfrm>
            <a:off x="7942350" y="2024845"/>
            <a:ext cx="2870177" cy="3956524"/>
            <a:chOff x="5956762" y="1518633"/>
            <a:chExt cx="2152633" cy="2967393"/>
          </a:xfrm>
        </p:grpSpPr>
        <p:sp>
          <p:nvSpPr>
            <p:cNvPr id="17" name="任意多边形: 形状 16"/>
            <p:cNvSpPr/>
            <p:nvPr/>
          </p:nvSpPr>
          <p:spPr bwMode="auto">
            <a:xfrm>
              <a:off x="5956764" y="2473269"/>
              <a:ext cx="1524224" cy="1526742"/>
            </a:xfrm>
            <a:custGeom>
              <a:gdLst>
                <a:gd name="T0" fmla="*/ 912 w 912"/>
                <a:gd name="T1" fmla="*/ 2414 h 2684"/>
                <a:gd name="T2" fmla="*/ 457 w 912"/>
                <a:gd name="T3" fmla="*/ 2684 h 2684"/>
                <a:gd name="T4" fmla="*/ 0 w 912"/>
                <a:gd name="T5" fmla="*/ 2414 h 2684"/>
                <a:gd name="T6" fmla="*/ 0 w 912"/>
                <a:gd name="T7" fmla="*/ 0 h 2684"/>
                <a:gd name="T8" fmla="*/ 912 w 912"/>
                <a:gd name="T9" fmla="*/ 0 h 2684"/>
                <a:gd name="T10" fmla="*/ 912 w 912"/>
                <a:gd name="T11" fmla="*/ 2414 h 2684"/>
              </a:gdLst>
              <a:cxnLst>
                <a:cxn ang="0">
                  <a:pos x="T0" y="T1"/>
                </a:cxn>
                <a:cxn ang="0">
                  <a:pos x="T2" y="T3"/>
                </a:cxn>
                <a:cxn ang="0">
                  <a:pos x="T4" y="T5"/>
                </a:cxn>
                <a:cxn ang="0">
                  <a:pos x="T6" y="T7"/>
                </a:cxn>
                <a:cxn ang="0">
                  <a:pos x="T8" y="T9"/>
                </a:cxn>
                <a:cxn ang="0">
                  <a:pos x="T10" y="T11"/>
                </a:cxn>
              </a:cxnLst>
              <a:rect l="0" t="0" r="r" b="b"/>
              <a:pathLst>
                <a:path w="912" h="2684">
                  <a:moveTo>
                    <a:pt x="912" y="2414"/>
                  </a:moveTo>
                  <a:lnTo>
                    <a:pt x="457" y="2684"/>
                  </a:lnTo>
                  <a:lnTo>
                    <a:pt x="0" y="2414"/>
                  </a:lnTo>
                  <a:lnTo>
                    <a:pt x="0" y="0"/>
                  </a:lnTo>
                  <a:lnTo>
                    <a:pt x="912" y="0"/>
                  </a:lnTo>
                  <a:lnTo>
                    <a:pt x="912" y="2414"/>
                  </a:lnTo>
                  <a:close/>
                </a:path>
              </a:pathLst>
            </a:custGeom>
            <a:solidFill>
              <a:schemeClr val="accent3">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微软雅黑"/>
                <a:ea typeface="微软雅黑"/>
              </a:endParaRPr>
            </a:p>
          </p:txBody>
        </p:sp>
        <p:sp>
          <p:nvSpPr>
            <p:cNvPr id="18" name="任意多边形: 形状 17"/>
            <p:cNvSpPr/>
            <p:nvPr/>
          </p:nvSpPr>
          <p:spPr bwMode="auto">
            <a:xfrm>
              <a:off x="5956764" y="2473268"/>
              <a:ext cx="1524224" cy="2012758"/>
            </a:xfrm>
            <a:custGeom>
              <a:gdLst>
                <a:gd name="T0" fmla="*/ 912 w 912"/>
                <a:gd name="T1" fmla="*/ 2414 h 2684"/>
                <a:gd name="T2" fmla="*/ 457 w 912"/>
                <a:gd name="T3" fmla="*/ 2684 h 2684"/>
                <a:gd name="T4" fmla="*/ 0 w 912"/>
                <a:gd name="T5" fmla="*/ 2414 h 2684"/>
                <a:gd name="T6" fmla="*/ 0 w 912"/>
                <a:gd name="T7" fmla="*/ 0 h 2684"/>
                <a:gd name="T8" fmla="*/ 912 w 912"/>
                <a:gd name="T9" fmla="*/ 0 h 2684"/>
                <a:gd name="T10" fmla="*/ 912 w 912"/>
                <a:gd name="T11" fmla="*/ 2414 h 2684"/>
              </a:gdLst>
              <a:cxnLst>
                <a:cxn ang="0">
                  <a:pos x="T0" y="T1"/>
                </a:cxn>
                <a:cxn ang="0">
                  <a:pos x="T2" y="T3"/>
                </a:cxn>
                <a:cxn ang="0">
                  <a:pos x="T4" y="T5"/>
                </a:cxn>
                <a:cxn ang="0">
                  <a:pos x="T6" y="T7"/>
                </a:cxn>
                <a:cxn ang="0">
                  <a:pos x="T8" y="T9"/>
                </a:cxn>
                <a:cxn ang="0">
                  <a:pos x="T10" y="T11"/>
                </a:cxn>
              </a:cxnLst>
              <a:rect l="0" t="0" r="r" b="b"/>
              <a:pathLst>
                <a:path w="912" h="2684">
                  <a:moveTo>
                    <a:pt x="912" y="2414"/>
                  </a:moveTo>
                  <a:lnTo>
                    <a:pt x="457" y="2684"/>
                  </a:lnTo>
                  <a:lnTo>
                    <a:pt x="0" y="2414"/>
                  </a:lnTo>
                  <a:lnTo>
                    <a:pt x="0" y="0"/>
                  </a:lnTo>
                  <a:lnTo>
                    <a:pt x="912" y="0"/>
                  </a:lnTo>
                  <a:lnTo>
                    <a:pt x="912" y="24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微软雅黑"/>
                <a:ea typeface="微软雅黑"/>
              </a:endParaRPr>
            </a:p>
          </p:txBody>
        </p:sp>
        <p:sp>
          <p:nvSpPr>
            <p:cNvPr id="19" name="任意多边形: 形状 18"/>
            <p:cNvSpPr/>
            <p:nvPr/>
          </p:nvSpPr>
          <p:spPr bwMode="auto">
            <a:xfrm>
              <a:off x="5956764" y="2470269"/>
              <a:ext cx="324231" cy="216396"/>
            </a:xfrm>
            <a:custGeom>
              <a:gdLst>
                <a:gd name="T0" fmla="*/ 194 w 194"/>
                <a:gd name="T1" fmla="*/ 148 h 148"/>
                <a:gd name="T2" fmla="*/ 0 w 194"/>
                <a:gd name="T3" fmla="*/ 0 h 148"/>
                <a:gd name="T4" fmla="*/ 194 w 194"/>
                <a:gd name="T5" fmla="*/ 0 h 148"/>
                <a:gd name="T6" fmla="*/ 194 w 194"/>
                <a:gd name="T7" fmla="*/ 148 h 148"/>
              </a:gdLst>
              <a:cxnLst>
                <a:cxn ang="0">
                  <a:pos x="T0" y="T1"/>
                </a:cxn>
                <a:cxn ang="0">
                  <a:pos x="T2" y="T3"/>
                </a:cxn>
                <a:cxn ang="0">
                  <a:pos x="T4" y="T5"/>
                </a:cxn>
                <a:cxn ang="0">
                  <a:pos x="T6" y="T7"/>
                </a:cxn>
              </a:cxnLst>
              <a:rect l="0" t="0" r="r" b="b"/>
              <a:pathLst>
                <a:path w="194" h="148">
                  <a:moveTo>
                    <a:pt x="194" y="148"/>
                  </a:moveTo>
                  <a:lnTo>
                    <a:pt x="0" y="0"/>
                  </a:lnTo>
                  <a:lnTo>
                    <a:pt x="194" y="0"/>
                  </a:lnTo>
                  <a:lnTo>
                    <a:pt x="194" y="148"/>
                  </a:lnTo>
                  <a:close/>
                </a:path>
              </a:pathLst>
            </a:custGeom>
            <a:solidFill>
              <a:schemeClr val="accent3">
                <a:lumMod val="75000"/>
              </a:schemeClr>
            </a:solidFill>
            <a:ln>
              <a:noFill/>
            </a:ln>
          </p:spPr>
          <p:txBody>
            <a:bodyPr anchor="ctr"/>
            <a:lstStyle/>
            <a:p>
              <a:pPr algn="ctr"/>
              <a:endParaRPr sz="2400">
                <a:latin typeface="微软雅黑"/>
                <a:ea typeface="微软雅黑"/>
              </a:endParaRPr>
            </a:p>
          </p:txBody>
        </p:sp>
        <p:sp>
          <p:nvSpPr>
            <p:cNvPr id="20" name="矩形 19"/>
            <p:cNvSpPr/>
            <p:nvPr/>
          </p:nvSpPr>
          <p:spPr bwMode="auto">
            <a:xfrm>
              <a:off x="5956764" y="1518633"/>
              <a:ext cx="1524224" cy="597350"/>
            </a:xfrm>
            <a:prstGeom prst="rect">
              <a:avLst/>
            </a:prstGeom>
            <a:solidFill>
              <a:schemeClr val="accent3">
                <a:lumMod val="10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latin typeface="微软雅黑"/>
                <a:ea typeface="微软雅黑"/>
              </a:endParaRPr>
            </a:p>
          </p:txBody>
        </p:sp>
        <p:sp>
          <p:nvSpPr>
            <p:cNvPr id="21" name="任意多边形: 形状 20"/>
            <p:cNvSpPr/>
            <p:nvPr/>
          </p:nvSpPr>
          <p:spPr bwMode="auto">
            <a:xfrm>
              <a:off x="5956764" y="1972000"/>
              <a:ext cx="324231" cy="143982"/>
            </a:xfrm>
            <a:custGeom>
              <a:gdLst>
                <a:gd name="T0" fmla="*/ 194 w 194"/>
                <a:gd name="T1" fmla="*/ 0 h 147"/>
                <a:gd name="T2" fmla="*/ 0 w 194"/>
                <a:gd name="T3" fmla="*/ 147 h 147"/>
                <a:gd name="T4" fmla="*/ 194 w 194"/>
                <a:gd name="T5" fmla="*/ 147 h 147"/>
                <a:gd name="T6" fmla="*/ 194 w 194"/>
                <a:gd name="T7" fmla="*/ 0 h 147"/>
              </a:gdLst>
              <a:cxnLst>
                <a:cxn ang="0">
                  <a:pos x="T0" y="T1"/>
                </a:cxn>
                <a:cxn ang="0">
                  <a:pos x="T2" y="T3"/>
                </a:cxn>
                <a:cxn ang="0">
                  <a:pos x="T4" y="T5"/>
                </a:cxn>
                <a:cxn ang="0">
                  <a:pos x="T6" y="T7"/>
                </a:cxn>
              </a:cxnLst>
              <a:rect l="0" t="0" r="r" b="b"/>
              <a:pathLst>
                <a:path w="194" h="147">
                  <a:moveTo>
                    <a:pt x="194" y="0"/>
                  </a:moveTo>
                  <a:lnTo>
                    <a:pt x="0" y="147"/>
                  </a:lnTo>
                  <a:lnTo>
                    <a:pt x="194" y="147"/>
                  </a:lnTo>
                  <a:lnTo>
                    <a:pt x="194" y="0"/>
                  </a:lnTo>
                  <a:close/>
                </a:path>
              </a:pathLst>
            </a:custGeom>
            <a:solidFill>
              <a:schemeClr val="accent3">
                <a:lumMod val="75000"/>
              </a:schemeClr>
            </a:solidFill>
            <a:ln>
              <a:noFill/>
            </a:ln>
          </p:spPr>
          <p:txBody>
            <a:bodyPr anchor="ctr"/>
            <a:lstStyle/>
            <a:p>
              <a:pPr algn="ctr"/>
              <a:endParaRPr sz="2400">
                <a:latin typeface="微软雅黑"/>
                <a:ea typeface="微软雅黑"/>
              </a:endParaRPr>
            </a:p>
          </p:txBody>
        </p:sp>
        <p:sp>
          <p:nvSpPr>
            <p:cNvPr id="22" name="任意多边形: 形状 21"/>
            <p:cNvSpPr/>
            <p:nvPr/>
          </p:nvSpPr>
          <p:spPr bwMode="auto">
            <a:xfrm>
              <a:off x="5956762" y="3400907"/>
              <a:ext cx="1524224" cy="505439"/>
            </a:xfrm>
            <a:custGeom>
              <a:gdLst>
                <a:gd name="T0" fmla="*/ 912 w 912"/>
                <a:gd name="T1" fmla="*/ 0 h 674"/>
                <a:gd name="T2" fmla="*/ 457 w 912"/>
                <a:gd name="T3" fmla="*/ 270 h 674"/>
                <a:gd name="T4" fmla="*/ 0 w 912"/>
                <a:gd name="T5" fmla="*/ 0 h 674"/>
                <a:gd name="T6" fmla="*/ 0 w 912"/>
                <a:gd name="T7" fmla="*/ 404 h 674"/>
                <a:gd name="T8" fmla="*/ 457 w 912"/>
                <a:gd name="T9" fmla="*/ 674 h 674"/>
                <a:gd name="T10" fmla="*/ 912 w 912"/>
                <a:gd name="T11" fmla="*/ 404 h 674"/>
                <a:gd name="T12" fmla="*/ 912 w 912"/>
                <a:gd name="T13" fmla="*/ 0 h 674"/>
              </a:gdLst>
              <a:cxnLst>
                <a:cxn ang="0">
                  <a:pos x="T0" y="T1"/>
                </a:cxn>
                <a:cxn ang="0">
                  <a:pos x="T2" y="T3"/>
                </a:cxn>
                <a:cxn ang="0">
                  <a:pos x="T4" y="T5"/>
                </a:cxn>
                <a:cxn ang="0">
                  <a:pos x="T6" y="T7"/>
                </a:cxn>
                <a:cxn ang="0">
                  <a:pos x="T8" y="T9"/>
                </a:cxn>
                <a:cxn ang="0">
                  <a:pos x="T10" y="T11"/>
                </a:cxn>
                <a:cxn ang="0">
                  <a:pos x="T12" y="T13"/>
                </a:cxn>
              </a:cxnLst>
              <a:rect l="0" t="0" r="r" b="b"/>
              <a:pathLst>
                <a:path w="912" h="674">
                  <a:moveTo>
                    <a:pt x="912" y="0"/>
                  </a:moveTo>
                  <a:lnTo>
                    <a:pt x="457" y="270"/>
                  </a:lnTo>
                  <a:lnTo>
                    <a:pt x="0" y="0"/>
                  </a:lnTo>
                  <a:lnTo>
                    <a:pt x="0" y="404"/>
                  </a:lnTo>
                  <a:lnTo>
                    <a:pt x="457" y="674"/>
                  </a:lnTo>
                  <a:lnTo>
                    <a:pt x="912" y="404"/>
                  </a:lnTo>
                  <a:lnTo>
                    <a:pt x="9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微软雅黑"/>
                <a:ea typeface="微软雅黑"/>
              </a:endParaRPr>
            </a:p>
          </p:txBody>
        </p:sp>
        <p:sp>
          <p:nvSpPr>
            <p:cNvPr id="23" name="矩形 22"/>
            <p:cNvSpPr/>
            <p:nvPr/>
          </p:nvSpPr>
          <p:spPr bwMode="auto">
            <a:xfrm>
              <a:off x="6280995" y="1972000"/>
              <a:ext cx="1828400" cy="714664"/>
            </a:xfrm>
            <a:prstGeom prst="rect">
              <a:avLst/>
            </a:prstGeom>
            <a:solidFill>
              <a:schemeClr val="accent3">
                <a:lumMod val="60000"/>
                <a:lumOff val="40000"/>
              </a:schemeClr>
            </a:solidFill>
            <a:ln>
              <a:noFill/>
            </a:ln>
          </p:spPr>
          <p:txBody>
            <a:bodyPr anchor="ctr"/>
            <a:lstStyle/>
            <a:p>
              <a:pPr algn="ctr"/>
              <a:endParaRPr sz="2400">
                <a:latin typeface="微软雅黑"/>
                <a:ea typeface="微软雅黑"/>
              </a:endParaRPr>
            </a:p>
          </p:txBody>
        </p:sp>
        <p:sp>
          <p:nvSpPr>
            <p:cNvPr id="38" name="文本框 45"/>
            <p:cNvSpPr txBox="1"/>
            <p:nvPr/>
          </p:nvSpPr>
          <p:spPr>
            <a:xfrm>
              <a:off x="6941399" y="1972000"/>
              <a:ext cx="507591" cy="484748"/>
            </a:xfrm>
            <a:prstGeom prst="rect">
              <a:avLst/>
            </a:prstGeom>
            <a:noFill/>
          </p:spPr>
          <p:txBody>
            <a:bodyPr wrap="none">
              <a:normAutofit fontScale="85000" lnSpcReduction="20000"/>
            </a:bodyPr>
            <a:lstStyle/>
            <a:p>
              <a:r>
                <a:rPr lang="en-US" altLang="zh-CN" sz="4800">
                  <a:solidFill>
                    <a:schemeClr val="bg1"/>
                  </a:solidFill>
                  <a:latin typeface="微软雅黑"/>
                  <a:ea typeface="微软雅黑"/>
                </a:rPr>
                <a:t>03</a:t>
              </a:r>
              <a:endParaRPr lang="en-US" altLang="zh-CN" sz="4800">
                <a:solidFill>
                  <a:schemeClr val="bg1"/>
                </a:solidFill>
                <a:latin typeface="微软雅黑"/>
                <a:ea typeface="微软雅黑"/>
              </a:endParaRPr>
            </a:p>
          </p:txBody>
        </p:sp>
        <p:sp>
          <p:nvSpPr>
            <p:cNvPr id="41" name="文本框 48"/>
            <p:cNvSpPr txBox="1"/>
            <p:nvPr/>
          </p:nvSpPr>
          <p:spPr>
            <a:xfrm>
              <a:off x="6393918" y="2347775"/>
              <a:ext cx="1602552" cy="278147"/>
            </a:xfrm>
            <a:prstGeom prst="rect">
              <a:avLst/>
            </a:prstGeom>
            <a:noFill/>
          </p:spPr>
          <p:txBody>
            <a:bodyPr wrap="none" lIns="0" tIns="0" rIns="0" bIns="0" anchor="ctr" anchorCtr="1">
              <a:normAutofit/>
            </a:bodyPr>
            <a:lstStyle/>
            <a:p>
              <a:pPr algn="ctr"/>
              <a:r>
                <a:rPr lang="zh-CN" altLang="en-US" sz="2400" b="1">
                  <a:solidFill>
                    <a:schemeClr val="bg1"/>
                  </a:solidFill>
                  <a:latin typeface="微软雅黑"/>
                  <a:ea typeface="微软雅黑"/>
                </a:rPr>
                <a:t>标题文本预设</a:t>
              </a:r>
              <a:endParaRPr lang="zh-CN" altLang="en-US" sz="2400" b="1">
                <a:solidFill>
                  <a:schemeClr val="bg1"/>
                </a:solidFill>
                <a:latin typeface="微软雅黑"/>
                <a:ea typeface="微软雅黑"/>
              </a:endParaRPr>
            </a:p>
          </p:txBody>
        </p:sp>
        <p:sp>
          <p:nvSpPr>
            <p:cNvPr id="44" name="文本框 51"/>
            <p:cNvSpPr txBox="1"/>
            <p:nvPr/>
          </p:nvSpPr>
          <p:spPr>
            <a:xfrm>
              <a:off x="6008055" y="2778904"/>
              <a:ext cx="1421642" cy="570713"/>
            </a:xfrm>
            <a:prstGeom prst="rect">
              <a:avLst/>
            </a:prstGeom>
            <a:noFill/>
          </p:spPr>
          <p:txBody>
            <a:bodyPr wrap="square" anchor="ctr" anchorCtr="1">
              <a:normAutofit lnSpcReduction="10000"/>
            </a:bodyPr>
            <a:lstStyle/>
            <a:p>
              <a:pPr algn="ctr">
                <a:lnSpc>
                  <a:spcPct val="120000"/>
                </a:lnSpc>
              </a:pPr>
              <a:r>
                <a:rPr lang="zh-CN" altLang="en-US" sz="1335">
                  <a:solidFill>
                    <a:schemeClr val="bg1"/>
                  </a:solidFill>
                  <a:latin typeface="微软雅黑"/>
                  <a:ea typeface="微软雅黑"/>
                </a:rPr>
                <a:t>此部分内容作为文字排版占位显示（建议使用主题字体）</a:t>
              </a:r>
              <a:endParaRPr lang="zh-CN" altLang="en-US" sz="1335">
                <a:solidFill>
                  <a:schemeClr val="bg1"/>
                </a:solidFill>
                <a:latin typeface="微软雅黑"/>
                <a:ea typeface="微软雅黑"/>
              </a:endParaRPr>
            </a:p>
          </p:txBody>
        </p:sp>
        <p:grpSp>
          <p:nvGrpSpPr>
            <p:cNvPr id="5" name="组合 4"/>
            <p:cNvGrpSpPr/>
            <p:nvPr/>
          </p:nvGrpSpPr>
          <p:grpSpPr>
            <a:xfrm>
              <a:off x="6535275" y="3452158"/>
              <a:ext cx="367200" cy="366638"/>
              <a:chOff x="8552930" y="4924573"/>
              <a:chExt cx="815593" cy="488850"/>
            </a:xfrm>
          </p:grpSpPr>
          <p:sp>
            <p:nvSpPr>
              <p:cNvPr id="13" name="任意多边形: 形状 12"/>
              <p:cNvSpPr/>
              <p:nvPr/>
            </p:nvSpPr>
            <p:spPr bwMode="auto">
              <a:xfrm>
                <a:off x="8659893" y="5003253"/>
                <a:ext cx="586069" cy="410170"/>
              </a:xfrm>
              <a:custGeom>
                <a:gdLst>
                  <a:gd name="T0" fmla="*/ 80 w 174"/>
                  <a:gd name="T1" fmla="*/ 5 h 211"/>
                  <a:gd name="T2" fmla="*/ 3 w 174"/>
                  <a:gd name="T3" fmla="*/ 82 h 211"/>
                  <a:gd name="T4" fmla="*/ 0 w 174"/>
                  <a:gd name="T5" fmla="*/ 89 h 211"/>
                  <a:gd name="T6" fmla="*/ 0 w 174"/>
                  <a:gd name="T7" fmla="*/ 201 h 211"/>
                  <a:gd name="T8" fmla="*/ 11 w 174"/>
                  <a:gd name="T9" fmla="*/ 211 h 211"/>
                  <a:gd name="T10" fmla="*/ 38 w 174"/>
                  <a:gd name="T11" fmla="*/ 211 h 211"/>
                  <a:gd name="T12" fmla="*/ 48 w 174"/>
                  <a:gd name="T13" fmla="*/ 201 h 211"/>
                  <a:gd name="T14" fmla="*/ 48 w 174"/>
                  <a:gd name="T15" fmla="*/ 156 h 211"/>
                  <a:gd name="T16" fmla="*/ 58 w 174"/>
                  <a:gd name="T17" fmla="*/ 145 h 211"/>
                  <a:gd name="T18" fmla="*/ 116 w 174"/>
                  <a:gd name="T19" fmla="*/ 145 h 211"/>
                  <a:gd name="T20" fmla="*/ 127 w 174"/>
                  <a:gd name="T21" fmla="*/ 156 h 211"/>
                  <a:gd name="T22" fmla="*/ 127 w 174"/>
                  <a:gd name="T23" fmla="*/ 201 h 211"/>
                  <a:gd name="T24" fmla="*/ 137 w 174"/>
                  <a:gd name="T25" fmla="*/ 211 h 211"/>
                  <a:gd name="T26" fmla="*/ 164 w 174"/>
                  <a:gd name="T27" fmla="*/ 211 h 211"/>
                  <a:gd name="T28" fmla="*/ 174 w 174"/>
                  <a:gd name="T29" fmla="*/ 201 h 211"/>
                  <a:gd name="T30" fmla="*/ 174 w 174"/>
                  <a:gd name="T31" fmla="*/ 89 h 211"/>
                  <a:gd name="T32" fmla="*/ 171 w 174"/>
                  <a:gd name="T33" fmla="*/ 82 h 211"/>
                  <a:gd name="T34" fmla="*/ 95 w 174"/>
                  <a:gd name="T35" fmla="*/ 5 h 211"/>
                  <a:gd name="T36" fmla="*/ 80 w 174"/>
                  <a:gd name="T37" fmla="*/ 5 h 2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4" h="211">
                    <a:moveTo>
                      <a:pt x="80" y="5"/>
                    </a:moveTo>
                    <a:cubicBezTo>
                      <a:pt x="3" y="82"/>
                      <a:pt x="3" y="82"/>
                      <a:pt x="3" y="82"/>
                    </a:cubicBezTo>
                    <a:cubicBezTo>
                      <a:pt x="1" y="84"/>
                      <a:pt x="0" y="87"/>
                      <a:pt x="0" y="89"/>
                    </a:cubicBezTo>
                    <a:cubicBezTo>
                      <a:pt x="0" y="201"/>
                      <a:pt x="0" y="201"/>
                      <a:pt x="0" y="201"/>
                    </a:cubicBezTo>
                    <a:cubicBezTo>
                      <a:pt x="0" y="207"/>
                      <a:pt x="5" y="211"/>
                      <a:pt x="11" y="211"/>
                    </a:cubicBezTo>
                    <a:cubicBezTo>
                      <a:pt x="38" y="211"/>
                      <a:pt x="38" y="211"/>
                      <a:pt x="38" y="211"/>
                    </a:cubicBezTo>
                    <a:cubicBezTo>
                      <a:pt x="43" y="211"/>
                      <a:pt x="48" y="207"/>
                      <a:pt x="48" y="201"/>
                    </a:cubicBezTo>
                    <a:cubicBezTo>
                      <a:pt x="48" y="156"/>
                      <a:pt x="48" y="156"/>
                      <a:pt x="48" y="156"/>
                    </a:cubicBezTo>
                    <a:cubicBezTo>
                      <a:pt x="48" y="150"/>
                      <a:pt x="53" y="145"/>
                      <a:pt x="58" y="145"/>
                    </a:cubicBezTo>
                    <a:cubicBezTo>
                      <a:pt x="116" y="145"/>
                      <a:pt x="116" y="145"/>
                      <a:pt x="116" y="145"/>
                    </a:cubicBezTo>
                    <a:cubicBezTo>
                      <a:pt x="122" y="145"/>
                      <a:pt x="127" y="150"/>
                      <a:pt x="127" y="156"/>
                    </a:cubicBezTo>
                    <a:cubicBezTo>
                      <a:pt x="127" y="201"/>
                      <a:pt x="127" y="201"/>
                      <a:pt x="127" y="201"/>
                    </a:cubicBezTo>
                    <a:cubicBezTo>
                      <a:pt x="127" y="207"/>
                      <a:pt x="131" y="211"/>
                      <a:pt x="137" y="211"/>
                    </a:cubicBezTo>
                    <a:cubicBezTo>
                      <a:pt x="164" y="211"/>
                      <a:pt x="164" y="211"/>
                      <a:pt x="164" y="211"/>
                    </a:cubicBezTo>
                    <a:cubicBezTo>
                      <a:pt x="170" y="211"/>
                      <a:pt x="174" y="207"/>
                      <a:pt x="174" y="201"/>
                    </a:cubicBezTo>
                    <a:cubicBezTo>
                      <a:pt x="174" y="89"/>
                      <a:pt x="174" y="89"/>
                      <a:pt x="174" y="89"/>
                    </a:cubicBezTo>
                    <a:cubicBezTo>
                      <a:pt x="174" y="87"/>
                      <a:pt x="173" y="84"/>
                      <a:pt x="171" y="82"/>
                    </a:cubicBezTo>
                    <a:cubicBezTo>
                      <a:pt x="95" y="5"/>
                      <a:pt x="95" y="5"/>
                      <a:pt x="95" y="5"/>
                    </a:cubicBezTo>
                    <a:cubicBezTo>
                      <a:pt x="91" y="0"/>
                      <a:pt x="84" y="0"/>
                      <a:pt x="8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微软雅黑"/>
                  <a:ea typeface="微软雅黑"/>
                </a:endParaRPr>
              </a:p>
            </p:txBody>
          </p:sp>
          <p:sp>
            <p:nvSpPr>
              <p:cNvPr id="14" name="任意多边形: 形状 13"/>
              <p:cNvSpPr/>
              <p:nvPr/>
            </p:nvSpPr>
            <p:spPr bwMode="auto">
              <a:xfrm>
                <a:off x="9125628" y="4931022"/>
                <a:ext cx="55710" cy="138013"/>
              </a:xfrm>
              <a:custGeom>
                <a:gdLst>
                  <a:gd name="T0" fmla="*/ 8 w 17"/>
                  <a:gd name="T1" fmla="*/ 71 h 71"/>
                  <a:gd name="T2" fmla="*/ 0 w 17"/>
                  <a:gd name="T3" fmla="*/ 63 h 71"/>
                  <a:gd name="T4" fmla="*/ 0 w 17"/>
                  <a:gd name="T5" fmla="*/ 9 h 71"/>
                  <a:gd name="T6" fmla="*/ 8 w 17"/>
                  <a:gd name="T7" fmla="*/ 0 h 71"/>
                  <a:gd name="T8" fmla="*/ 17 w 17"/>
                  <a:gd name="T9" fmla="*/ 9 h 71"/>
                  <a:gd name="T10" fmla="*/ 17 w 17"/>
                  <a:gd name="T11" fmla="*/ 63 h 71"/>
                  <a:gd name="T12" fmla="*/ 8 w 17"/>
                  <a:gd name="T13" fmla="*/ 71 h 71"/>
                </a:gdLst>
                <a:cxnLst>
                  <a:cxn ang="0">
                    <a:pos x="T0" y="T1"/>
                  </a:cxn>
                  <a:cxn ang="0">
                    <a:pos x="T2" y="T3"/>
                  </a:cxn>
                  <a:cxn ang="0">
                    <a:pos x="T4" y="T5"/>
                  </a:cxn>
                  <a:cxn ang="0">
                    <a:pos x="T6" y="T7"/>
                  </a:cxn>
                  <a:cxn ang="0">
                    <a:pos x="T8" y="T9"/>
                  </a:cxn>
                  <a:cxn ang="0">
                    <a:pos x="T10" y="T11"/>
                  </a:cxn>
                  <a:cxn ang="0">
                    <a:pos x="T12" y="T13"/>
                  </a:cxn>
                </a:cxnLst>
                <a:rect l="0" t="0" r="r" b="b"/>
                <a:pathLst>
                  <a:path w="17" h="71">
                    <a:moveTo>
                      <a:pt x="8" y="71"/>
                    </a:moveTo>
                    <a:cubicBezTo>
                      <a:pt x="3" y="71"/>
                      <a:pt x="0" y="67"/>
                      <a:pt x="0" y="63"/>
                    </a:cubicBezTo>
                    <a:cubicBezTo>
                      <a:pt x="0" y="9"/>
                      <a:pt x="0" y="9"/>
                      <a:pt x="0" y="9"/>
                    </a:cubicBezTo>
                    <a:cubicBezTo>
                      <a:pt x="0" y="4"/>
                      <a:pt x="3" y="0"/>
                      <a:pt x="8" y="0"/>
                    </a:cubicBezTo>
                    <a:cubicBezTo>
                      <a:pt x="13" y="0"/>
                      <a:pt x="17" y="4"/>
                      <a:pt x="17" y="9"/>
                    </a:cubicBezTo>
                    <a:cubicBezTo>
                      <a:pt x="17" y="63"/>
                      <a:pt x="17" y="63"/>
                      <a:pt x="17" y="63"/>
                    </a:cubicBezTo>
                    <a:cubicBezTo>
                      <a:pt x="17" y="67"/>
                      <a:pt x="13" y="71"/>
                      <a:pt x="8"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微软雅黑"/>
                  <a:ea typeface="微软雅黑"/>
                </a:endParaRPr>
              </a:p>
            </p:txBody>
          </p:sp>
          <p:sp>
            <p:nvSpPr>
              <p:cNvPr id="15" name="任意多边形: 形状 14"/>
              <p:cNvSpPr/>
              <p:nvPr/>
            </p:nvSpPr>
            <p:spPr bwMode="auto">
              <a:xfrm>
                <a:off x="8552930" y="4924573"/>
                <a:ext cx="815593" cy="255389"/>
              </a:xfrm>
              <a:custGeom>
                <a:gdLst>
                  <a:gd name="T0" fmla="*/ 234 w 242"/>
                  <a:gd name="T1" fmla="*/ 131 h 131"/>
                  <a:gd name="T2" fmla="*/ 229 w 242"/>
                  <a:gd name="T3" fmla="*/ 128 h 131"/>
                  <a:gd name="T4" fmla="*/ 127 w 242"/>
                  <a:gd name="T5" fmla="*/ 26 h 131"/>
                  <a:gd name="T6" fmla="*/ 112 w 242"/>
                  <a:gd name="T7" fmla="*/ 26 h 131"/>
                  <a:gd name="T8" fmla="*/ 13 w 242"/>
                  <a:gd name="T9" fmla="*/ 125 h 131"/>
                  <a:gd name="T10" fmla="*/ 2 w 242"/>
                  <a:gd name="T11" fmla="*/ 124 h 131"/>
                  <a:gd name="T12" fmla="*/ 3 w 242"/>
                  <a:gd name="T13" fmla="*/ 115 h 131"/>
                  <a:gd name="T14" fmla="*/ 114 w 242"/>
                  <a:gd name="T15" fmla="*/ 3 h 131"/>
                  <a:gd name="T16" fmla="*/ 125 w 242"/>
                  <a:gd name="T17" fmla="*/ 3 h 131"/>
                  <a:gd name="T18" fmla="*/ 239 w 242"/>
                  <a:gd name="T19" fmla="*/ 118 h 131"/>
                  <a:gd name="T20" fmla="*/ 239 w 242"/>
                  <a:gd name="T21" fmla="*/ 128 h 131"/>
                  <a:gd name="T22" fmla="*/ 234 w 242"/>
                  <a:gd name="T23" fmla="*/ 131 h 1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1" h="131">
                    <a:moveTo>
                      <a:pt x="234" y="131"/>
                    </a:moveTo>
                    <a:cubicBezTo>
                      <a:pt x="232" y="131"/>
                      <a:pt x="230" y="130"/>
                      <a:pt x="229" y="128"/>
                    </a:cubicBezTo>
                    <a:cubicBezTo>
                      <a:pt x="127" y="26"/>
                      <a:pt x="127" y="26"/>
                      <a:pt x="127" y="26"/>
                    </a:cubicBezTo>
                    <a:cubicBezTo>
                      <a:pt x="123" y="22"/>
                      <a:pt x="116" y="22"/>
                      <a:pt x="112" y="26"/>
                    </a:cubicBezTo>
                    <a:cubicBezTo>
                      <a:pt x="13" y="125"/>
                      <a:pt x="13" y="125"/>
                      <a:pt x="13" y="125"/>
                    </a:cubicBezTo>
                    <a:cubicBezTo>
                      <a:pt x="10" y="128"/>
                      <a:pt x="5" y="128"/>
                      <a:pt x="2" y="124"/>
                    </a:cubicBezTo>
                    <a:cubicBezTo>
                      <a:pt x="0" y="121"/>
                      <a:pt x="0" y="117"/>
                      <a:pt x="3" y="115"/>
                    </a:cubicBezTo>
                    <a:cubicBezTo>
                      <a:pt x="114" y="3"/>
                      <a:pt x="114" y="3"/>
                      <a:pt x="114" y="3"/>
                    </a:cubicBezTo>
                    <a:cubicBezTo>
                      <a:pt x="117" y="0"/>
                      <a:pt x="122" y="0"/>
                      <a:pt x="125" y="3"/>
                    </a:cubicBezTo>
                    <a:cubicBezTo>
                      <a:pt x="239" y="118"/>
                      <a:pt x="239" y="118"/>
                      <a:pt x="239" y="118"/>
                    </a:cubicBezTo>
                    <a:cubicBezTo>
                      <a:pt x="241" y="120"/>
                      <a:pt x="242" y="125"/>
                      <a:pt x="239" y="128"/>
                    </a:cubicBezTo>
                    <a:cubicBezTo>
                      <a:pt x="238" y="130"/>
                      <a:pt x="236" y="131"/>
                      <a:pt x="234" y="1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微软雅黑"/>
                  <a:ea typeface="微软雅黑"/>
                </a:endParaRPr>
              </a:p>
            </p:txBody>
          </p:sp>
        </p:grpSp>
      </p:grpSp>
      <p:grpSp>
        <p:nvGrpSpPr>
          <p:cNvPr id="47" name="组合 46"/>
          <p:cNvGrpSpPr/>
          <p:nvPr/>
        </p:nvGrpSpPr>
        <p:grpSpPr>
          <a:xfrm>
            <a:off x="4882872" y="2024844"/>
            <a:ext cx="2437867" cy="4320480"/>
            <a:chOff x="3662154" y="1518633"/>
            <a:chExt cx="1828400" cy="3240360"/>
          </a:xfrm>
        </p:grpSpPr>
        <p:sp>
          <p:nvSpPr>
            <p:cNvPr id="24" name="矩形 23"/>
            <p:cNvSpPr/>
            <p:nvPr/>
          </p:nvSpPr>
          <p:spPr bwMode="auto">
            <a:xfrm>
              <a:off x="3814241" y="1518633"/>
              <a:ext cx="1522553" cy="592429"/>
            </a:xfrm>
            <a:prstGeom prst="rect">
              <a:avLst/>
            </a:prstGeom>
            <a:solidFill>
              <a:schemeClr val="accent2">
                <a:lumMod val="10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latin typeface="微软雅黑"/>
                <a:ea typeface="微软雅黑"/>
              </a:endParaRPr>
            </a:p>
          </p:txBody>
        </p:sp>
        <p:sp>
          <p:nvSpPr>
            <p:cNvPr id="25" name="任意多边形: 形状 24"/>
            <p:cNvSpPr/>
            <p:nvPr/>
          </p:nvSpPr>
          <p:spPr bwMode="auto">
            <a:xfrm>
              <a:off x="3814241" y="2473269"/>
              <a:ext cx="1522553" cy="1733796"/>
            </a:xfrm>
            <a:custGeom>
              <a:gdLst>
                <a:gd name="T0" fmla="*/ 911 w 911"/>
                <a:gd name="T1" fmla="*/ 2779 h 3048"/>
                <a:gd name="T2" fmla="*/ 456 w 911"/>
                <a:gd name="T3" fmla="*/ 3048 h 3048"/>
                <a:gd name="T4" fmla="*/ 0 w 911"/>
                <a:gd name="T5" fmla="*/ 2779 h 3048"/>
                <a:gd name="T6" fmla="*/ 0 w 911"/>
                <a:gd name="T7" fmla="*/ 0 h 3048"/>
                <a:gd name="T8" fmla="*/ 911 w 911"/>
                <a:gd name="T9" fmla="*/ 0 h 3048"/>
                <a:gd name="T10" fmla="*/ 911 w 911"/>
                <a:gd name="T11" fmla="*/ 2779 h 3048"/>
              </a:gdLst>
              <a:cxnLst>
                <a:cxn ang="0">
                  <a:pos x="T0" y="T1"/>
                </a:cxn>
                <a:cxn ang="0">
                  <a:pos x="T2" y="T3"/>
                </a:cxn>
                <a:cxn ang="0">
                  <a:pos x="T4" y="T5"/>
                </a:cxn>
                <a:cxn ang="0">
                  <a:pos x="T6" y="T7"/>
                </a:cxn>
                <a:cxn ang="0">
                  <a:pos x="T8" y="T9"/>
                </a:cxn>
                <a:cxn ang="0">
                  <a:pos x="T10" y="T11"/>
                </a:cxn>
              </a:cxnLst>
              <a:rect l="0" t="0" r="r" b="b"/>
              <a:pathLst>
                <a:path w="911" h="3048">
                  <a:moveTo>
                    <a:pt x="911" y="2779"/>
                  </a:moveTo>
                  <a:lnTo>
                    <a:pt x="456" y="3048"/>
                  </a:lnTo>
                  <a:lnTo>
                    <a:pt x="0" y="2779"/>
                  </a:lnTo>
                  <a:lnTo>
                    <a:pt x="0" y="0"/>
                  </a:lnTo>
                  <a:lnTo>
                    <a:pt x="911" y="0"/>
                  </a:lnTo>
                  <a:lnTo>
                    <a:pt x="911" y="2779"/>
                  </a:ln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微软雅黑"/>
                <a:ea typeface="微软雅黑"/>
              </a:endParaRPr>
            </a:p>
          </p:txBody>
        </p:sp>
        <p:sp>
          <p:nvSpPr>
            <p:cNvPr id="26" name="任意多边形: 形状 25"/>
            <p:cNvSpPr/>
            <p:nvPr/>
          </p:nvSpPr>
          <p:spPr bwMode="auto">
            <a:xfrm>
              <a:off x="3814241" y="2473268"/>
              <a:ext cx="1522553" cy="2285725"/>
            </a:xfrm>
            <a:custGeom>
              <a:gdLst>
                <a:gd name="T0" fmla="*/ 911 w 911"/>
                <a:gd name="T1" fmla="*/ 2779 h 3048"/>
                <a:gd name="T2" fmla="*/ 456 w 911"/>
                <a:gd name="T3" fmla="*/ 3048 h 3048"/>
                <a:gd name="T4" fmla="*/ 0 w 911"/>
                <a:gd name="T5" fmla="*/ 2779 h 3048"/>
                <a:gd name="T6" fmla="*/ 0 w 911"/>
                <a:gd name="T7" fmla="*/ 0 h 3048"/>
                <a:gd name="T8" fmla="*/ 911 w 911"/>
                <a:gd name="T9" fmla="*/ 0 h 3048"/>
                <a:gd name="T10" fmla="*/ 911 w 911"/>
                <a:gd name="T11" fmla="*/ 2779 h 3048"/>
              </a:gdLst>
              <a:cxnLst>
                <a:cxn ang="0">
                  <a:pos x="T0" y="T1"/>
                </a:cxn>
                <a:cxn ang="0">
                  <a:pos x="T2" y="T3"/>
                </a:cxn>
                <a:cxn ang="0">
                  <a:pos x="T4" y="T5"/>
                </a:cxn>
                <a:cxn ang="0">
                  <a:pos x="T6" y="T7"/>
                </a:cxn>
                <a:cxn ang="0">
                  <a:pos x="T8" y="T9"/>
                </a:cxn>
                <a:cxn ang="0">
                  <a:pos x="T10" y="T11"/>
                </a:cxn>
              </a:cxnLst>
              <a:rect l="0" t="0" r="r" b="b"/>
              <a:pathLst>
                <a:path w="911" h="3048">
                  <a:moveTo>
                    <a:pt x="911" y="2779"/>
                  </a:moveTo>
                  <a:lnTo>
                    <a:pt x="456" y="3048"/>
                  </a:lnTo>
                  <a:lnTo>
                    <a:pt x="0" y="2779"/>
                  </a:lnTo>
                  <a:lnTo>
                    <a:pt x="0" y="0"/>
                  </a:lnTo>
                  <a:lnTo>
                    <a:pt x="911" y="0"/>
                  </a:lnTo>
                  <a:lnTo>
                    <a:pt x="911" y="277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微软雅黑"/>
                <a:ea typeface="微软雅黑"/>
              </a:endParaRPr>
            </a:p>
          </p:txBody>
        </p:sp>
        <p:sp>
          <p:nvSpPr>
            <p:cNvPr id="27" name="任意多边形: 形状 26"/>
            <p:cNvSpPr/>
            <p:nvPr/>
          </p:nvSpPr>
          <p:spPr bwMode="auto">
            <a:xfrm>
              <a:off x="3814241" y="3675374"/>
              <a:ext cx="1522553" cy="506190"/>
            </a:xfrm>
            <a:custGeom>
              <a:gdLst>
                <a:gd name="T0" fmla="*/ 911 w 911"/>
                <a:gd name="T1" fmla="*/ 0 h 675"/>
                <a:gd name="T2" fmla="*/ 456 w 911"/>
                <a:gd name="T3" fmla="*/ 271 h 675"/>
                <a:gd name="T4" fmla="*/ 0 w 911"/>
                <a:gd name="T5" fmla="*/ 0 h 675"/>
                <a:gd name="T6" fmla="*/ 0 w 911"/>
                <a:gd name="T7" fmla="*/ 405 h 675"/>
                <a:gd name="T8" fmla="*/ 456 w 911"/>
                <a:gd name="T9" fmla="*/ 675 h 675"/>
                <a:gd name="T10" fmla="*/ 911 w 911"/>
                <a:gd name="T11" fmla="*/ 405 h 675"/>
                <a:gd name="T12" fmla="*/ 911 w 911"/>
                <a:gd name="T13" fmla="*/ 0 h 675"/>
              </a:gdLst>
              <a:cxnLst>
                <a:cxn ang="0">
                  <a:pos x="T0" y="T1"/>
                </a:cxn>
                <a:cxn ang="0">
                  <a:pos x="T2" y="T3"/>
                </a:cxn>
                <a:cxn ang="0">
                  <a:pos x="T4" y="T5"/>
                </a:cxn>
                <a:cxn ang="0">
                  <a:pos x="T6" y="T7"/>
                </a:cxn>
                <a:cxn ang="0">
                  <a:pos x="T8" y="T9"/>
                </a:cxn>
                <a:cxn ang="0">
                  <a:pos x="T10" y="T11"/>
                </a:cxn>
                <a:cxn ang="0">
                  <a:pos x="T12" y="T13"/>
                </a:cxn>
              </a:cxnLst>
              <a:rect l="0" t="0" r="r" b="b"/>
              <a:pathLst>
                <a:path w="911" h="675">
                  <a:moveTo>
                    <a:pt x="911" y="0"/>
                  </a:moveTo>
                  <a:lnTo>
                    <a:pt x="456" y="271"/>
                  </a:lnTo>
                  <a:lnTo>
                    <a:pt x="0" y="0"/>
                  </a:lnTo>
                  <a:lnTo>
                    <a:pt x="0" y="405"/>
                  </a:lnTo>
                  <a:lnTo>
                    <a:pt x="456" y="675"/>
                  </a:lnTo>
                  <a:lnTo>
                    <a:pt x="911" y="405"/>
                  </a:lnTo>
                  <a:lnTo>
                    <a:pt x="9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微软雅黑"/>
                <a:ea typeface="微软雅黑"/>
              </a:endParaRPr>
            </a:p>
          </p:txBody>
        </p:sp>
        <p:sp>
          <p:nvSpPr>
            <p:cNvPr id="28" name="矩形 27"/>
            <p:cNvSpPr/>
            <p:nvPr/>
          </p:nvSpPr>
          <p:spPr bwMode="auto">
            <a:xfrm>
              <a:off x="3662154" y="1972000"/>
              <a:ext cx="1828400" cy="714664"/>
            </a:xfrm>
            <a:prstGeom prst="rect">
              <a:avLst/>
            </a:prstGeom>
            <a:solidFill>
              <a:schemeClr val="accent2">
                <a:lumMod val="60000"/>
                <a:lumOff val="40000"/>
              </a:schemeClr>
            </a:solidFill>
            <a:ln>
              <a:noFill/>
            </a:ln>
          </p:spPr>
          <p:txBody>
            <a:bodyPr anchor="ctr"/>
            <a:lstStyle/>
            <a:p>
              <a:pPr algn="ctr"/>
              <a:endParaRPr sz="2400">
                <a:latin typeface="微软雅黑"/>
                <a:ea typeface="微软雅黑"/>
              </a:endParaRPr>
            </a:p>
          </p:txBody>
        </p:sp>
        <p:sp>
          <p:nvSpPr>
            <p:cNvPr id="37" name="文本框 44"/>
            <p:cNvSpPr txBox="1"/>
            <p:nvPr/>
          </p:nvSpPr>
          <p:spPr>
            <a:xfrm>
              <a:off x="4327367" y="1972000"/>
              <a:ext cx="497973" cy="484748"/>
            </a:xfrm>
            <a:prstGeom prst="rect">
              <a:avLst/>
            </a:prstGeom>
            <a:noFill/>
          </p:spPr>
          <p:txBody>
            <a:bodyPr wrap="none">
              <a:normAutofit fontScale="85000" lnSpcReduction="20000"/>
            </a:bodyPr>
            <a:lstStyle/>
            <a:p>
              <a:r>
                <a:rPr lang="en-US" altLang="zh-CN" sz="4800">
                  <a:solidFill>
                    <a:schemeClr val="bg1"/>
                  </a:solidFill>
                  <a:latin typeface="微软雅黑"/>
                  <a:ea typeface="微软雅黑"/>
                </a:rPr>
                <a:t>02</a:t>
              </a:r>
              <a:endParaRPr lang="en-US" altLang="zh-CN" sz="4800">
                <a:solidFill>
                  <a:schemeClr val="bg1"/>
                </a:solidFill>
                <a:latin typeface="微软雅黑"/>
                <a:ea typeface="微软雅黑"/>
              </a:endParaRPr>
            </a:p>
          </p:txBody>
        </p:sp>
        <p:sp>
          <p:nvSpPr>
            <p:cNvPr id="40" name="文本框 47"/>
            <p:cNvSpPr txBox="1"/>
            <p:nvPr/>
          </p:nvSpPr>
          <p:spPr>
            <a:xfrm>
              <a:off x="3775078" y="2347775"/>
              <a:ext cx="1602552" cy="278147"/>
            </a:xfrm>
            <a:prstGeom prst="rect">
              <a:avLst/>
            </a:prstGeom>
            <a:noFill/>
          </p:spPr>
          <p:txBody>
            <a:bodyPr wrap="none" lIns="0" tIns="0" rIns="0" bIns="0" anchor="ctr" anchorCtr="1">
              <a:normAutofit/>
            </a:bodyPr>
            <a:lstStyle/>
            <a:p>
              <a:pPr algn="ctr"/>
              <a:r>
                <a:rPr lang="zh-CN" altLang="en-US" sz="2400" b="1">
                  <a:solidFill>
                    <a:schemeClr val="bg1"/>
                  </a:solidFill>
                  <a:latin typeface="微软雅黑"/>
                  <a:ea typeface="微软雅黑"/>
                </a:rPr>
                <a:t>标题文本预设</a:t>
              </a:r>
              <a:endParaRPr lang="zh-CN" altLang="en-US" sz="2400" b="1">
                <a:solidFill>
                  <a:schemeClr val="bg1"/>
                </a:solidFill>
                <a:latin typeface="微软雅黑"/>
                <a:ea typeface="微软雅黑"/>
              </a:endParaRPr>
            </a:p>
          </p:txBody>
        </p:sp>
        <p:sp>
          <p:nvSpPr>
            <p:cNvPr id="43" name="文本框 50"/>
            <p:cNvSpPr txBox="1"/>
            <p:nvPr/>
          </p:nvSpPr>
          <p:spPr>
            <a:xfrm>
              <a:off x="3864697" y="2778904"/>
              <a:ext cx="1421642" cy="570713"/>
            </a:xfrm>
            <a:prstGeom prst="rect">
              <a:avLst/>
            </a:prstGeom>
            <a:noFill/>
          </p:spPr>
          <p:txBody>
            <a:bodyPr wrap="square" anchor="ctr" anchorCtr="1">
              <a:normAutofit lnSpcReduction="10000"/>
            </a:bodyPr>
            <a:lstStyle/>
            <a:p>
              <a:pPr algn="ctr">
                <a:lnSpc>
                  <a:spcPct val="120000"/>
                </a:lnSpc>
              </a:pPr>
              <a:r>
                <a:rPr lang="zh-CN" altLang="en-US" sz="1335">
                  <a:solidFill>
                    <a:schemeClr val="bg1"/>
                  </a:solidFill>
                  <a:latin typeface="微软雅黑"/>
                  <a:ea typeface="微软雅黑"/>
                </a:rPr>
                <a:t>此部分内容作为文字排版占位显示（建议使用主题字体）</a:t>
              </a:r>
              <a:endParaRPr lang="zh-CN" altLang="en-US" sz="1335">
                <a:solidFill>
                  <a:schemeClr val="bg1"/>
                </a:solidFill>
                <a:latin typeface="微软雅黑"/>
                <a:ea typeface="微软雅黑"/>
              </a:endParaRPr>
            </a:p>
          </p:txBody>
        </p:sp>
        <p:grpSp>
          <p:nvGrpSpPr>
            <p:cNvPr id="6" name="组合 5"/>
            <p:cNvGrpSpPr/>
            <p:nvPr/>
          </p:nvGrpSpPr>
          <p:grpSpPr>
            <a:xfrm>
              <a:off x="4379252" y="3588591"/>
              <a:ext cx="392531" cy="365670"/>
              <a:chOff x="5680637" y="5387626"/>
              <a:chExt cx="842335" cy="487560"/>
            </a:xfrm>
          </p:grpSpPr>
          <p:sp>
            <p:nvSpPr>
              <p:cNvPr id="10" name="任意多边形: 形状 9"/>
              <p:cNvSpPr/>
              <p:nvPr/>
            </p:nvSpPr>
            <p:spPr bwMode="auto">
              <a:xfrm>
                <a:off x="5680637" y="5435350"/>
                <a:ext cx="762112" cy="439836"/>
              </a:xfrm>
              <a:custGeom>
                <a:gdLst>
                  <a:gd name="T0" fmla="*/ 113 w 226"/>
                  <a:gd name="T1" fmla="*/ 226 h 226"/>
                  <a:gd name="T2" fmla="*/ 226 w 226"/>
                  <a:gd name="T3" fmla="*/ 113 h 226"/>
                  <a:gd name="T4" fmla="*/ 213 w 226"/>
                  <a:gd name="T5" fmla="*/ 60 h 226"/>
                  <a:gd name="T6" fmla="*/ 210 w 226"/>
                  <a:gd name="T7" fmla="*/ 60 h 226"/>
                  <a:gd name="T8" fmla="*/ 209 w 226"/>
                  <a:gd name="T9" fmla="*/ 60 h 226"/>
                  <a:gd name="T10" fmla="*/ 194 w 226"/>
                  <a:gd name="T11" fmla="*/ 59 h 226"/>
                  <a:gd name="T12" fmla="*/ 184 w 226"/>
                  <a:gd name="T13" fmla="*/ 69 h 226"/>
                  <a:gd name="T14" fmla="*/ 196 w 226"/>
                  <a:gd name="T15" fmla="*/ 113 h 226"/>
                  <a:gd name="T16" fmla="*/ 113 w 226"/>
                  <a:gd name="T17" fmla="*/ 196 h 226"/>
                  <a:gd name="T18" fmla="*/ 30 w 226"/>
                  <a:gd name="T19" fmla="*/ 113 h 226"/>
                  <a:gd name="T20" fmla="*/ 113 w 226"/>
                  <a:gd name="T21" fmla="*/ 30 h 226"/>
                  <a:gd name="T22" fmla="*/ 157 w 226"/>
                  <a:gd name="T23" fmla="*/ 42 h 226"/>
                  <a:gd name="T24" fmla="*/ 166 w 226"/>
                  <a:gd name="T25" fmla="*/ 33 h 226"/>
                  <a:gd name="T26" fmla="*/ 165 w 226"/>
                  <a:gd name="T27" fmla="*/ 16 h 226"/>
                  <a:gd name="T28" fmla="*/ 165 w 226"/>
                  <a:gd name="T29" fmla="*/ 13 h 226"/>
                  <a:gd name="T30" fmla="*/ 113 w 226"/>
                  <a:gd name="T31" fmla="*/ 0 h 226"/>
                  <a:gd name="T32" fmla="*/ 0 w 226"/>
                  <a:gd name="T33" fmla="*/ 113 h 226"/>
                  <a:gd name="T34" fmla="*/ 113 w 226"/>
                  <a:gd name="T35" fmla="*/ 226 h 2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6" h="226">
                    <a:moveTo>
                      <a:pt x="113" y="226"/>
                    </a:moveTo>
                    <a:cubicBezTo>
                      <a:pt x="176" y="226"/>
                      <a:pt x="226" y="175"/>
                      <a:pt x="226" y="113"/>
                    </a:cubicBezTo>
                    <a:cubicBezTo>
                      <a:pt x="226" y="94"/>
                      <a:pt x="221" y="76"/>
                      <a:pt x="213" y="60"/>
                    </a:cubicBezTo>
                    <a:cubicBezTo>
                      <a:pt x="212" y="60"/>
                      <a:pt x="211" y="60"/>
                      <a:pt x="210" y="60"/>
                    </a:cubicBezTo>
                    <a:cubicBezTo>
                      <a:pt x="210" y="60"/>
                      <a:pt x="209" y="60"/>
                      <a:pt x="209" y="60"/>
                    </a:cubicBezTo>
                    <a:cubicBezTo>
                      <a:pt x="194" y="59"/>
                      <a:pt x="194" y="59"/>
                      <a:pt x="194" y="59"/>
                    </a:cubicBezTo>
                    <a:cubicBezTo>
                      <a:pt x="184" y="69"/>
                      <a:pt x="184" y="69"/>
                      <a:pt x="184" y="69"/>
                    </a:cubicBezTo>
                    <a:cubicBezTo>
                      <a:pt x="192" y="82"/>
                      <a:pt x="196" y="97"/>
                      <a:pt x="196" y="113"/>
                    </a:cubicBezTo>
                    <a:cubicBezTo>
                      <a:pt x="196" y="159"/>
                      <a:pt x="159" y="196"/>
                      <a:pt x="113" y="196"/>
                    </a:cubicBezTo>
                    <a:cubicBezTo>
                      <a:pt x="68" y="196"/>
                      <a:pt x="30" y="159"/>
                      <a:pt x="30" y="113"/>
                    </a:cubicBezTo>
                    <a:cubicBezTo>
                      <a:pt x="30" y="67"/>
                      <a:pt x="68" y="30"/>
                      <a:pt x="113" y="30"/>
                    </a:cubicBezTo>
                    <a:cubicBezTo>
                      <a:pt x="129" y="30"/>
                      <a:pt x="144" y="34"/>
                      <a:pt x="157" y="42"/>
                    </a:cubicBezTo>
                    <a:cubicBezTo>
                      <a:pt x="166" y="33"/>
                      <a:pt x="166" y="33"/>
                      <a:pt x="166" y="33"/>
                    </a:cubicBezTo>
                    <a:cubicBezTo>
                      <a:pt x="165" y="16"/>
                      <a:pt x="165" y="16"/>
                      <a:pt x="165" y="16"/>
                    </a:cubicBezTo>
                    <a:cubicBezTo>
                      <a:pt x="165" y="15"/>
                      <a:pt x="165" y="14"/>
                      <a:pt x="165" y="13"/>
                    </a:cubicBezTo>
                    <a:cubicBezTo>
                      <a:pt x="150" y="4"/>
                      <a:pt x="132" y="0"/>
                      <a:pt x="113" y="0"/>
                    </a:cubicBezTo>
                    <a:cubicBezTo>
                      <a:pt x="51" y="0"/>
                      <a:pt x="0" y="50"/>
                      <a:pt x="0" y="113"/>
                    </a:cubicBezTo>
                    <a:cubicBezTo>
                      <a:pt x="0" y="175"/>
                      <a:pt x="51" y="226"/>
                      <a:pt x="113" y="2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微软雅黑"/>
                  <a:ea typeface="微软雅黑"/>
                </a:endParaRPr>
              </a:p>
            </p:txBody>
          </p:sp>
          <p:sp>
            <p:nvSpPr>
              <p:cNvPr id="11" name="任意多边形: 形状 10"/>
              <p:cNvSpPr/>
              <p:nvPr/>
            </p:nvSpPr>
            <p:spPr bwMode="auto">
              <a:xfrm>
                <a:off x="5876738" y="5546276"/>
                <a:ext cx="374370" cy="215404"/>
              </a:xfrm>
              <a:custGeom>
                <a:gdLst>
                  <a:gd name="T0" fmla="*/ 55 w 111"/>
                  <a:gd name="T1" fmla="*/ 27 h 111"/>
                  <a:gd name="T2" fmla="*/ 58 w 111"/>
                  <a:gd name="T3" fmla="*/ 27 h 111"/>
                  <a:gd name="T4" fmla="*/ 78 w 111"/>
                  <a:gd name="T5" fmla="*/ 6 h 111"/>
                  <a:gd name="T6" fmla="*/ 79 w 111"/>
                  <a:gd name="T7" fmla="*/ 5 h 111"/>
                  <a:gd name="T8" fmla="*/ 55 w 111"/>
                  <a:gd name="T9" fmla="*/ 0 h 111"/>
                  <a:gd name="T10" fmla="*/ 0 w 111"/>
                  <a:gd name="T11" fmla="*/ 56 h 111"/>
                  <a:gd name="T12" fmla="*/ 55 w 111"/>
                  <a:gd name="T13" fmla="*/ 111 h 111"/>
                  <a:gd name="T14" fmla="*/ 111 w 111"/>
                  <a:gd name="T15" fmla="*/ 56 h 111"/>
                  <a:gd name="T16" fmla="*/ 106 w 111"/>
                  <a:gd name="T17" fmla="*/ 32 h 111"/>
                  <a:gd name="T18" fmla="*/ 105 w 111"/>
                  <a:gd name="T19" fmla="*/ 33 h 111"/>
                  <a:gd name="T20" fmla="*/ 84 w 111"/>
                  <a:gd name="T21" fmla="*/ 54 h 111"/>
                  <a:gd name="T22" fmla="*/ 84 w 111"/>
                  <a:gd name="T23" fmla="*/ 56 h 111"/>
                  <a:gd name="T24" fmla="*/ 55 w 111"/>
                  <a:gd name="T25" fmla="*/ 85 h 111"/>
                  <a:gd name="T26" fmla="*/ 26 w 111"/>
                  <a:gd name="T27" fmla="*/ 56 h 111"/>
                  <a:gd name="T28" fmla="*/ 55 w 111"/>
                  <a:gd name="T29" fmla="*/ 27 h 1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0" h="110">
                    <a:moveTo>
                      <a:pt x="55" y="27"/>
                    </a:moveTo>
                    <a:cubicBezTo>
                      <a:pt x="56" y="27"/>
                      <a:pt x="57" y="27"/>
                      <a:pt x="58" y="27"/>
                    </a:cubicBezTo>
                    <a:cubicBezTo>
                      <a:pt x="78" y="6"/>
                      <a:pt x="78" y="6"/>
                      <a:pt x="78" y="6"/>
                    </a:cubicBezTo>
                    <a:cubicBezTo>
                      <a:pt x="79" y="5"/>
                      <a:pt x="79" y="5"/>
                      <a:pt x="79" y="5"/>
                    </a:cubicBezTo>
                    <a:cubicBezTo>
                      <a:pt x="72" y="2"/>
                      <a:pt x="64" y="0"/>
                      <a:pt x="55" y="0"/>
                    </a:cubicBezTo>
                    <a:cubicBezTo>
                      <a:pt x="25" y="0"/>
                      <a:pt x="0" y="25"/>
                      <a:pt x="0" y="56"/>
                    </a:cubicBezTo>
                    <a:cubicBezTo>
                      <a:pt x="0" y="86"/>
                      <a:pt x="25" y="111"/>
                      <a:pt x="55" y="111"/>
                    </a:cubicBezTo>
                    <a:cubicBezTo>
                      <a:pt x="86" y="111"/>
                      <a:pt x="111" y="87"/>
                      <a:pt x="111" y="56"/>
                    </a:cubicBezTo>
                    <a:cubicBezTo>
                      <a:pt x="111" y="47"/>
                      <a:pt x="109" y="39"/>
                      <a:pt x="106" y="32"/>
                    </a:cubicBezTo>
                    <a:cubicBezTo>
                      <a:pt x="105" y="33"/>
                      <a:pt x="105" y="33"/>
                      <a:pt x="105" y="33"/>
                    </a:cubicBezTo>
                    <a:cubicBezTo>
                      <a:pt x="84" y="54"/>
                      <a:pt x="84" y="54"/>
                      <a:pt x="84" y="54"/>
                    </a:cubicBezTo>
                    <a:cubicBezTo>
                      <a:pt x="84" y="54"/>
                      <a:pt x="84" y="55"/>
                      <a:pt x="84" y="56"/>
                    </a:cubicBezTo>
                    <a:cubicBezTo>
                      <a:pt x="84" y="72"/>
                      <a:pt x="71" y="85"/>
                      <a:pt x="55" y="85"/>
                    </a:cubicBezTo>
                    <a:cubicBezTo>
                      <a:pt x="39" y="85"/>
                      <a:pt x="26" y="72"/>
                      <a:pt x="26" y="56"/>
                    </a:cubicBezTo>
                    <a:cubicBezTo>
                      <a:pt x="26" y="40"/>
                      <a:pt x="39" y="27"/>
                      <a:pt x="5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微软雅黑"/>
                  <a:ea typeface="微软雅黑"/>
                </a:endParaRPr>
              </a:p>
            </p:txBody>
          </p:sp>
          <p:sp>
            <p:nvSpPr>
              <p:cNvPr id="12" name="任意多边形: 形状 11"/>
              <p:cNvSpPr/>
              <p:nvPr/>
            </p:nvSpPr>
            <p:spPr bwMode="auto">
              <a:xfrm>
                <a:off x="6099577" y="5387626"/>
                <a:ext cx="423395" cy="246360"/>
              </a:xfrm>
              <a:custGeom>
                <a:gdLst>
                  <a:gd name="T0" fmla="*/ 106 w 126"/>
                  <a:gd name="T1" fmla="*/ 34 h 126"/>
                  <a:gd name="T2" fmla="*/ 112 w 126"/>
                  <a:gd name="T3" fmla="*/ 28 h 126"/>
                  <a:gd name="T4" fmla="*/ 112 w 126"/>
                  <a:gd name="T5" fmla="*/ 18 h 126"/>
                  <a:gd name="T6" fmla="*/ 108 w 126"/>
                  <a:gd name="T7" fmla="*/ 14 h 126"/>
                  <a:gd name="T8" fmla="*/ 103 w 126"/>
                  <a:gd name="T9" fmla="*/ 12 h 126"/>
                  <a:gd name="T10" fmla="*/ 98 w 126"/>
                  <a:gd name="T11" fmla="*/ 14 h 126"/>
                  <a:gd name="T12" fmla="*/ 91 w 126"/>
                  <a:gd name="T13" fmla="*/ 21 h 126"/>
                  <a:gd name="T14" fmla="*/ 89 w 126"/>
                  <a:gd name="T15" fmla="*/ 2 h 126"/>
                  <a:gd name="T16" fmla="*/ 87 w 126"/>
                  <a:gd name="T17" fmla="*/ 0 h 126"/>
                  <a:gd name="T18" fmla="*/ 85 w 126"/>
                  <a:gd name="T19" fmla="*/ 1 h 126"/>
                  <a:gd name="T20" fmla="*/ 58 w 126"/>
                  <a:gd name="T21" fmla="*/ 28 h 126"/>
                  <a:gd name="T22" fmla="*/ 54 w 126"/>
                  <a:gd name="T23" fmla="*/ 38 h 126"/>
                  <a:gd name="T24" fmla="*/ 54 w 126"/>
                  <a:gd name="T25" fmla="*/ 39 h 126"/>
                  <a:gd name="T26" fmla="*/ 56 w 126"/>
                  <a:gd name="T27" fmla="*/ 56 h 126"/>
                  <a:gd name="T28" fmla="*/ 46 w 126"/>
                  <a:gd name="T29" fmla="*/ 66 h 126"/>
                  <a:gd name="T30" fmla="*/ 28 w 126"/>
                  <a:gd name="T31" fmla="*/ 84 h 126"/>
                  <a:gd name="T32" fmla="*/ 27 w 126"/>
                  <a:gd name="T33" fmla="*/ 84 h 126"/>
                  <a:gd name="T34" fmla="*/ 10 w 126"/>
                  <a:gd name="T35" fmla="*/ 102 h 126"/>
                  <a:gd name="T36" fmla="*/ 2 w 126"/>
                  <a:gd name="T37" fmla="*/ 109 h 126"/>
                  <a:gd name="T38" fmla="*/ 1 w 126"/>
                  <a:gd name="T39" fmla="*/ 113 h 126"/>
                  <a:gd name="T40" fmla="*/ 0 w 126"/>
                  <a:gd name="T41" fmla="*/ 119 h 126"/>
                  <a:gd name="T42" fmla="*/ 6 w 126"/>
                  <a:gd name="T43" fmla="*/ 126 h 126"/>
                  <a:gd name="T44" fmla="*/ 6 w 126"/>
                  <a:gd name="T45" fmla="*/ 126 h 126"/>
                  <a:gd name="T46" fmla="*/ 13 w 126"/>
                  <a:gd name="T47" fmla="*/ 125 h 126"/>
                  <a:gd name="T48" fmla="*/ 17 w 126"/>
                  <a:gd name="T49" fmla="*/ 124 h 126"/>
                  <a:gd name="T50" fmla="*/ 71 w 126"/>
                  <a:gd name="T51" fmla="*/ 70 h 126"/>
                  <a:gd name="T52" fmla="*/ 87 w 126"/>
                  <a:gd name="T53" fmla="*/ 71 h 126"/>
                  <a:gd name="T54" fmla="*/ 87 w 126"/>
                  <a:gd name="T55" fmla="*/ 71 h 126"/>
                  <a:gd name="T56" fmla="*/ 88 w 126"/>
                  <a:gd name="T57" fmla="*/ 71 h 126"/>
                  <a:gd name="T58" fmla="*/ 97 w 126"/>
                  <a:gd name="T59" fmla="*/ 67 h 126"/>
                  <a:gd name="T60" fmla="*/ 124 w 126"/>
                  <a:gd name="T61" fmla="*/ 40 h 126"/>
                  <a:gd name="T62" fmla="*/ 123 w 126"/>
                  <a:gd name="T63" fmla="*/ 36 h 126"/>
                  <a:gd name="T64" fmla="*/ 106 w 126"/>
                  <a:gd name="T65" fmla="*/ 34 h 1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 h="125">
                    <a:moveTo>
                      <a:pt x="106" y="34"/>
                    </a:moveTo>
                    <a:cubicBezTo>
                      <a:pt x="112" y="28"/>
                      <a:pt x="112" y="28"/>
                      <a:pt x="112" y="28"/>
                    </a:cubicBezTo>
                    <a:cubicBezTo>
                      <a:pt x="115" y="26"/>
                      <a:pt x="115" y="21"/>
                      <a:pt x="112" y="18"/>
                    </a:cubicBezTo>
                    <a:cubicBezTo>
                      <a:pt x="108" y="14"/>
                      <a:pt x="108" y="14"/>
                      <a:pt x="108" y="14"/>
                    </a:cubicBezTo>
                    <a:cubicBezTo>
                      <a:pt x="106" y="13"/>
                      <a:pt x="105" y="12"/>
                      <a:pt x="103" y="12"/>
                    </a:cubicBezTo>
                    <a:cubicBezTo>
                      <a:pt x="101" y="12"/>
                      <a:pt x="99" y="13"/>
                      <a:pt x="98" y="14"/>
                    </a:cubicBezTo>
                    <a:cubicBezTo>
                      <a:pt x="91" y="21"/>
                      <a:pt x="91" y="21"/>
                      <a:pt x="91" y="21"/>
                    </a:cubicBezTo>
                    <a:cubicBezTo>
                      <a:pt x="89" y="2"/>
                      <a:pt x="89" y="2"/>
                      <a:pt x="89" y="2"/>
                    </a:cubicBezTo>
                    <a:cubicBezTo>
                      <a:pt x="89" y="1"/>
                      <a:pt x="88" y="0"/>
                      <a:pt x="87" y="0"/>
                    </a:cubicBezTo>
                    <a:cubicBezTo>
                      <a:pt x="86" y="0"/>
                      <a:pt x="86" y="0"/>
                      <a:pt x="85" y="1"/>
                    </a:cubicBezTo>
                    <a:cubicBezTo>
                      <a:pt x="58" y="28"/>
                      <a:pt x="58" y="28"/>
                      <a:pt x="58" y="28"/>
                    </a:cubicBezTo>
                    <a:cubicBezTo>
                      <a:pt x="55" y="31"/>
                      <a:pt x="54" y="34"/>
                      <a:pt x="54" y="38"/>
                    </a:cubicBezTo>
                    <a:cubicBezTo>
                      <a:pt x="54" y="39"/>
                      <a:pt x="54" y="39"/>
                      <a:pt x="54" y="39"/>
                    </a:cubicBezTo>
                    <a:cubicBezTo>
                      <a:pt x="56" y="56"/>
                      <a:pt x="56" y="56"/>
                      <a:pt x="56" y="56"/>
                    </a:cubicBezTo>
                    <a:cubicBezTo>
                      <a:pt x="46" y="66"/>
                      <a:pt x="46" y="66"/>
                      <a:pt x="46" y="66"/>
                    </a:cubicBezTo>
                    <a:cubicBezTo>
                      <a:pt x="28" y="84"/>
                      <a:pt x="28" y="84"/>
                      <a:pt x="28" y="84"/>
                    </a:cubicBezTo>
                    <a:cubicBezTo>
                      <a:pt x="27" y="84"/>
                      <a:pt x="27" y="84"/>
                      <a:pt x="27" y="84"/>
                    </a:cubicBezTo>
                    <a:cubicBezTo>
                      <a:pt x="10" y="102"/>
                      <a:pt x="10" y="102"/>
                      <a:pt x="10" y="102"/>
                    </a:cubicBezTo>
                    <a:cubicBezTo>
                      <a:pt x="2" y="109"/>
                      <a:pt x="2" y="109"/>
                      <a:pt x="2" y="109"/>
                    </a:cubicBezTo>
                    <a:cubicBezTo>
                      <a:pt x="1" y="110"/>
                      <a:pt x="1" y="112"/>
                      <a:pt x="1" y="113"/>
                    </a:cubicBezTo>
                    <a:cubicBezTo>
                      <a:pt x="0" y="119"/>
                      <a:pt x="0" y="119"/>
                      <a:pt x="0" y="119"/>
                    </a:cubicBezTo>
                    <a:cubicBezTo>
                      <a:pt x="0" y="123"/>
                      <a:pt x="3" y="126"/>
                      <a:pt x="6" y="126"/>
                    </a:cubicBezTo>
                    <a:cubicBezTo>
                      <a:pt x="6" y="126"/>
                      <a:pt x="6" y="126"/>
                      <a:pt x="6" y="126"/>
                    </a:cubicBezTo>
                    <a:cubicBezTo>
                      <a:pt x="13" y="125"/>
                      <a:pt x="13" y="125"/>
                      <a:pt x="13" y="125"/>
                    </a:cubicBezTo>
                    <a:cubicBezTo>
                      <a:pt x="14" y="125"/>
                      <a:pt x="16" y="125"/>
                      <a:pt x="17" y="124"/>
                    </a:cubicBezTo>
                    <a:cubicBezTo>
                      <a:pt x="71" y="70"/>
                      <a:pt x="71" y="70"/>
                      <a:pt x="71" y="70"/>
                    </a:cubicBezTo>
                    <a:cubicBezTo>
                      <a:pt x="87" y="71"/>
                      <a:pt x="87" y="71"/>
                      <a:pt x="87" y="71"/>
                    </a:cubicBezTo>
                    <a:cubicBezTo>
                      <a:pt x="87" y="71"/>
                      <a:pt x="87" y="71"/>
                      <a:pt x="87" y="71"/>
                    </a:cubicBezTo>
                    <a:cubicBezTo>
                      <a:pt x="88" y="71"/>
                      <a:pt x="88" y="71"/>
                      <a:pt x="88" y="71"/>
                    </a:cubicBezTo>
                    <a:cubicBezTo>
                      <a:pt x="91" y="71"/>
                      <a:pt x="94" y="70"/>
                      <a:pt x="97" y="67"/>
                    </a:cubicBezTo>
                    <a:cubicBezTo>
                      <a:pt x="124" y="40"/>
                      <a:pt x="124" y="40"/>
                      <a:pt x="124" y="40"/>
                    </a:cubicBezTo>
                    <a:cubicBezTo>
                      <a:pt x="126" y="38"/>
                      <a:pt x="125" y="36"/>
                      <a:pt x="123" y="36"/>
                    </a:cubicBezTo>
                    <a:lnTo>
                      <a:pt x="106" y="3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微软雅黑"/>
                  <a:ea typeface="微软雅黑"/>
                </a:endParaRPr>
              </a:p>
            </p:txBody>
          </p:sp>
        </p:grpSp>
      </p:grpSp>
      <p:grpSp>
        <p:nvGrpSpPr>
          <p:cNvPr id="46" name="组合 45"/>
          <p:cNvGrpSpPr/>
          <p:nvPr/>
        </p:nvGrpSpPr>
        <p:grpSpPr>
          <a:xfrm>
            <a:off x="991071" y="2024843"/>
            <a:ext cx="2870176" cy="3956525"/>
            <a:chOff x="743303" y="1518632"/>
            <a:chExt cx="2152632" cy="2967394"/>
          </a:xfrm>
        </p:grpSpPr>
        <p:sp>
          <p:nvSpPr>
            <p:cNvPr id="29" name="任意多边形: 形状 28"/>
            <p:cNvSpPr/>
            <p:nvPr/>
          </p:nvSpPr>
          <p:spPr bwMode="auto">
            <a:xfrm>
              <a:off x="1370040" y="2473269"/>
              <a:ext cx="1525895" cy="1526742"/>
            </a:xfrm>
            <a:custGeom>
              <a:gdLst>
                <a:gd name="T0" fmla="*/ 0 w 913"/>
                <a:gd name="T1" fmla="*/ 2414 h 2684"/>
                <a:gd name="T2" fmla="*/ 456 w 913"/>
                <a:gd name="T3" fmla="*/ 2684 h 2684"/>
                <a:gd name="T4" fmla="*/ 913 w 913"/>
                <a:gd name="T5" fmla="*/ 2414 h 2684"/>
                <a:gd name="T6" fmla="*/ 913 w 913"/>
                <a:gd name="T7" fmla="*/ 0 h 2684"/>
                <a:gd name="T8" fmla="*/ 0 w 913"/>
                <a:gd name="T9" fmla="*/ 0 h 2684"/>
                <a:gd name="T10" fmla="*/ 0 w 913"/>
                <a:gd name="T11" fmla="*/ 2414 h 2684"/>
              </a:gdLst>
              <a:cxnLst>
                <a:cxn ang="0">
                  <a:pos x="T0" y="T1"/>
                </a:cxn>
                <a:cxn ang="0">
                  <a:pos x="T2" y="T3"/>
                </a:cxn>
                <a:cxn ang="0">
                  <a:pos x="T4" y="T5"/>
                </a:cxn>
                <a:cxn ang="0">
                  <a:pos x="T6" y="T7"/>
                </a:cxn>
                <a:cxn ang="0">
                  <a:pos x="T8" y="T9"/>
                </a:cxn>
                <a:cxn ang="0">
                  <a:pos x="T10" y="T11"/>
                </a:cxn>
              </a:cxnLst>
              <a:rect l="0" t="0" r="r" b="b"/>
              <a:pathLst>
                <a:path w="913" h="2684">
                  <a:moveTo>
                    <a:pt x="0" y="2414"/>
                  </a:moveTo>
                  <a:lnTo>
                    <a:pt x="456" y="2684"/>
                  </a:lnTo>
                  <a:lnTo>
                    <a:pt x="913" y="2414"/>
                  </a:lnTo>
                  <a:lnTo>
                    <a:pt x="913" y="0"/>
                  </a:lnTo>
                  <a:lnTo>
                    <a:pt x="0" y="0"/>
                  </a:lnTo>
                  <a:lnTo>
                    <a:pt x="0" y="2414"/>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微软雅黑"/>
                <a:ea typeface="微软雅黑"/>
              </a:endParaRPr>
            </a:p>
          </p:txBody>
        </p:sp>
        <p:sp>
          <p:nvSpPr>
            <p:cNvPr id="30" name="任意多边形: 形状 29"/>
            <p:cNvSpPr/>
            <p:nvPr/>
          </p:nvSpPr>
          <p:spPr bwMode="auto">
            <a:xfrm>
              <a:off x="1370040" y="2473268"/>
              <a:ext cx="1525895" cy="2012758"/>
            </a:xfrm>
            <a:custGeom>
              <a:gdLst>
                <a:gd name="T0" fmla="*/ 0 w 913"/>
                <a:gd name="T1" fmla="*/ 2414 h 2684"/>
                <a:gd name="T2" fmla="*/ 456 w 913"/>
                <a:gd name="T3" fmla="*/ 2684 h 2684"/>
                <a:gd name="T4" fmla="*/ 913 w 913"/>
                <a:gd name="T5" fmla="*/ 2414 h 2684"/>
                <a:gd name="T6" fmla="*/ 913 w 913"/>
                <a:gd name="T7" fmla="*/ 0 h 2684"/>
                <a:gd name="T8" fmla="*/ 0 w 913"/>
                <a:gd name="T9" fmla="*/ 0 h 2684"/>
                <a:gd name="T10" fmla="*/ 0 w 913"/>
                <a:gd name="T11" fmla="*/ 2414 h 2684"/>
              </a:gdLst>
              <a:cxnLst>
                <a:cxn ang="0">
                  <a:pos x="T0" y="T1"/>
                </a:cxn>
                <a:cxn ang="0">
                  <a:pos x="T2" y="T3"/>
                </a:cxn>
                <a:cxn ang="0">
                  <a:pos x="T4" y="T5"/>
                </a:cxn>
                <a:cxn ang="0">
                  <a:pos x="T6" y="T7"/>
                </a:cxn>
                <a:cxn ang="0">
                  <a:pos x="T8" y="T9"/>
                </a:cxn>
                <a:cxn ang="0">
                  <a:pos x="T10" y="T11"/>
                </a:cxn>
              </a:cxnLst>
              <a:rect l="0" t="0" r="r" b="b"/>
              <a:pathLst>
                <a:path w="913" h="2684">
                  <a:moveTo>
                    <a:pt x="0" y="2414"/>
                  </a:moveTo>
                  <a:lnTo>
                    <a:pt x="456" y="2684"/>
                  </a:lnTo>
                  <a:lnTo>
                    <a:pt x="913" y="2414"/>
                  </a:lnTo>
                  <a:lnTo>
                    <a:pt x="913" y="0"/>
                  </a:lnTo>
                  <a:lnTo>
                    <a:pt x="0" y="0"/>
                  </a:lnTo>
                  <a:lnTo>
                    <a:pt x="0" y="24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微软雅黑"/>
                <a:ea typeface="微软雅黑"/>
              </a:endParaRPr>
            </a:p>
          </p:txBody>
        </p:sp>
        <p:sp>
          <p:nvSpPr>
            <p:cNvPr id="31" name="任意多边形: 形状 30"/>
            <p:cNvSpPr/>
            <p:nvPr/>
          </p:nvSpPr>
          <p:spPr bwMode="auto">
            <a:xfrm>
              <a:off x="2571703" y="2470269"/>
              <a:ext cx="324231" cy="216396"/>
            </a:xfrm>
            <a:custGeom>
              <a:gdLst>
                <a:gd name="T0" fmla="*/ 0 w 194"/>
                <a:gd name="T1" fmla="*/ 148 h 148"/>
                <a:gd name="T2" fmla="*/ 194 w 194"/>
                <a:gd name="T3" fmla="*/ 0 h 148"/>
                <a:gd name="T4" fmla="*/ 0 w 194"/>
                <a:gd name="T5" fmla="*/ 0 h 148"/>
                <a:gd name="T6" fmla="*/ 0 w 194"/>
                <a:gd name="T7" fmla="*/ 148 h 148"/>
              </a:gdLst>
              <a:cxnLst>
                <a:cxn ang="0">
                  <a:pos x="T0" y="T1"/>
                </a:cxn>
                <a:cxn ang="0">
                  <a:pos x="T2" y="T3"/>
                </a:cxn>
                <a:cxn ang="0">
                  <a:pos x="T4" y="T5"/>
                </a:cxn>
                <a:cxn ang="0">
                  <a:pos x="T6" y="T7"/>
                </a:cxn>
              </a:cxnLst>
              <a:rect l="0" t="0" r="r" b="b"/>
              <a:pathLst>
                <a:path w="194" h="148">
                  <a:moveTo>
                    <a:pt x="0" y="148"/>
                  </a:moveTo>
                  <a:lnTo>
                    <a:pt x="194" y="0"/>
                  </a:lnTo>
                  <a:lnTo>
                    <a:pt x="0" y="0"/>
                  </a:lnTo>
                  <a:lnTo>
                    <a:pt x="0" y="148"/>
                  </a:lnTo>
                  <a:close/>
                </a:path>
              </a:pathLst>
            </a:custGeom>
            <a:solidFill>
              <a:schemeClr val="accent1">
                <a:lumMod val="75000"/>
              </a:schemeClr>
            </a:solidFill>
            <a:ln>
              <a:noFill/>
            </a:ln>
          </p:spPr>
          <p:txBody>
            <a:bodyPr anchor="ctr"/>
            <a:lstStyle/>
            <a:p>
              <a:pPr algn="ctr"/>
              <a:endParaRPr sz="2400">
                <a:latin typeface="微软雅黑"/>
                <a:ea typeface="微软雅黑"/>
              </a:endParaRPr>
            </a:p>
          </p:txBody>
        </p:sp>
        <p:sp>
          <p:nvSpPr>
            <p:cNvPr id="32" name="矩形 31"/>
            <p:cNvSpPr/>
            <p:nvPr/>
          </p:nvSpPr>
          <p:spPr bwMode="auto">
            <a:xfrm>
              <a:off x="1370040" y="1518632"/>
              <a:ext cx="1525895" cy="592317"/>
            </a:xfrm>
            <a:prstGeom prst="rect">
              <a:avLst/>
            </a:prstGeom>
            <a:solidFill>
              <a:schemeClr val="accent1">
                <a:lumMod val="10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latin typeface="微软雅黑"/>
                <a:ea typeface="微软雅黑"/>
              </a:endParaRPr>
            </a:p>
          </p:txBody>
        </p:sp>
        <p:sp>
          <p:nvSpPr>
            <p:cNvPr id="33" name="任意多边形: 形状 32"/>
            <p:cNvSpPr/>
            <p:nvPr/>
          </p:nvSpPr>
          <p:spPr bwMode="auto">
            <a:xfrm>
              <a:off x="2571703" y="1972000"/>
              <a:ext cx="324231" cy="143982"/>
            </a:xfrm>
            <a:custGeom>
              <a:gdLst>
                <a:gd name="T0" fmla="*/ 0 w 194"/>
                <a:gd name="T1" fmla="*/ 0 h 147"/>
                <a:gd name="T2" fmla="*/ 194 w 194"/>
                <a:gd name="T3" fmla="*/ 147 h 147"/>
                <a:gd name="T4" fmla="*/ 0 w 194"/>
                <a:gd name="T5" fmla="*/ 147 h 147"/>
                <a:gd name="T6" fmla="*/ 0 w 194"/>
                <a:gd name="T7" fmla="*/ 0 h 147"/>
              </a:gdLst>
              <a:cxnLst>
                <a:cxn ang="0">
                  <a:pos x="T0" y="T1"/>
                </a:cxn>
                <a:cxn ang="0">
                  <a:pos x="T2" y="T3"/>
                </a:cxn>
                <a:cxn ang="0">
                  <a:pos x="T4" y="T5"/>
                </a:cxn>
                <a:cxn ang="0">
                  <a:pos x="T6" y="T7"/>
                </a:cxn>
              </a:cxnLst>
              <a:rect l="0" t="0" r="r" b="b"/>
              <a:pathLst>
                <a:path w="194" h="147">
                  <a:moveTo>
                    <a:pt x="0" y="0"/>
                  </a:moveTo>
                  <a:lnTo>
                    <a:pt x="194" y="147"/>
                  </a:lnTo>
                  <a:lnTo>
                    <a:pt x="0" y="147"/>
                  </a:lnTo>
                  <a:lnTo>
                    <a:pt x="0" y="0"/>
                  </a:lnTo>
                  <a:close/>
                </a:path>
              </a:pathLst>
            </a:custGeom>
            <a:solidFill>
              <a:schemeClr val="accent1">
                <a:lumMod val="75000"/>
              </a:schemeClr>
            </a:solidFill>
            <a:ln>
              <a:noFill/>
            </a:ln>
          </p:spPr>
          <p:txBody>
            <a:bodyPr anchor="ctr"/>
            <a:lstStyle/>
            <a:p>
              <a:pPr algn="ctr"/>
              <a:endParaRPr sz="2400">
                <a:latin typeface="微软雅黑"/>
                <a:ea typeface="微软雅黑"/>
              </a:endParaRPr>
            </a:p>
          </p:txBody>
        </p:sp>
        <p:sp>
          <p:nvSpPr>
            <p:cNvPr id="34" name="任意多边形: 形状 33"/>
            <p:cNvSpPr/>
            <p:nvPr/>
          </p:nvSpPr>
          <p:spPr bwMode="auto">
            <a:xfrm>
              <a:off x="1370040" y="3400907"/>
              <a:ext cx="1525895" cy="505439"/>
            </a:xfrm>
            <a:custGeom>
              <a:gdLst>
                <a:gd name="T0" fmla="*/ 913 w 913"/>
                <a:gd name="T1" fmla="*/ 0 h 674"/>
                <a:gd name="T2" fmla="*/ 456 w 913"/>
                <a:gd name="T3" fmla="*/ 270 h 674"/>
                <a:gd name="T4" fmla="*/ 0 w 913"/>
                <a:gd name="T5" fmla="*/ 0 h 674"/>
                <a:gd name="T6" fmla="*/ 0 w 913"/>
                <a:gd name="T7" fmla="*/ 404 h 674"/>
                <a:gd name="T8" fmla="*/ 456 w 913"/>
                <a:gd name="T9" fmla="*/ 674 h 674"/>
                <a:gd name="T10" fmla="*/ 913 w 913"/>
                <a:gd name="T11" fmla="*/ 404 h 674"/>
                <a:gd name="T12" fmla="*/ 913 w 913"/>
                <a:gd name="T13" fmla="*/ 0 h 674"/>
              </a:gdLst>
              <a:cxnLst>
                <a:cxn ang="0">
                  <a:pos x="T0" y="T1"/>
                </a:cxn>
                <a:cxn ang="0">
                  <a:pos x="T2" y="T3"/>
                </a:cxn>
                <a:cxn ang="0">
                  <a:pos x="T4" y="T5"/>
                </a:cxn>
                <a:cxn ang="0">
                  <a:pos x="T6" y="T7"/>
                </a:cxn>
                <a:cxn ang="0">
                  <a:pos x="T8" y="T9"/>
                </a:cxn>
                <a:cxn ang="0">
                  <a:pos x="T10" y="T11"/>
                </a:cxn>
                <a:cxn ang="0">
                  <a:pos x="T12" y="T13"/>
                </a:cxn>
              </a:cxnLst>
              <a:rect l="0" t="0" r="r" b="b"/>
              <a:pathLst>
                <a:path w="913" h="674">
                  <a:moveTo>
                    <a:pt x="913" y="0"/>
                  </a:moveTo>
                  <a:lnTo>
                    <a:pt x="456" y="270"/>
                  </a:lnTo>
                  <a:lnTo>
                    <a:pt x="0" y="0"/>
                  </a:lnTo>
                  <a:lnTo>
                    <a:pt x="0" y="404"/>
                  </a:lnTo>
                  <a:lnTo>
                    <a:pt x="456" y="674"/>
                  </a:lnTo>
                  <a:lnTo>
                    <a:pt x="913" y="404"/>
                  </a:lnTo>
                  <a:lnTo>
                    <a:pt x="9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微软雅黑"/>
                <a:ea typeface="微软雅黑"/>
              </a:endParaRPr>
            </a:p>
          </p:txBody>
        </p:sp>
        <p:sp>
          <p:nvSpPr>
            <p:cNvPr id="35" name="矩形 34"/>
            <p:cNvSpPr/>
            <p:nvPr/>
          </p:nvSpPr>
          <p:spPr bwMode="auto">
            <a:xfrm>
              <a:off x="743303" y="1972000"/>
              <a:ext cx="1828400" cy="714664"/>
            </a:xfrm>
            <a:prstGeom prst="rect">
              <a:avLst/>
            </a:prstGeom>
            <a:solidFill>
              <a:schemeClr val="accent1">
                <a:lumMod val="60000"/>
                <a:lumOff val="40000"/>
              </a:schemeClr>
            </a:solidFill>
            <a:ln>
              <a:noFill/>
            </a:ln>
          </p:spPr>
          <p:txBody>
            <a:bodyPr anchor="ctr"/>
            <a:lstStyle/>
            <a:p>
              <a:pPr algn="ctr"/>
              <a:endParaRPr sz="2400">
                <a:latin typeface="微软雅黑"/>
                <a:ea typeface="微软雅黑"/>
              </a:endParaRPr>
            </a:p>
          </p:txBody>
        </p:sp>
        <p:sp>
          <p:nvSpPr>
            <p:cNvPr id="36" name="文本框 43"/>
            <p:cNvSpPr txBox="1"/>
            <p:nvPr/>
          </p:nvSpPr>
          <p:spPr>
            <a:xfrm>
              <a:off x="1429556" y="1972000"/>
              <a:ext cx="455894" cy="484748"/>
            </a:xfrm>
            <a:prstGeom prst="rect">
              <a:avLst/>
            </a:prstGeom>
            <a:noFill/>
          </p:spPr>
          <p:txBody>
            <a:bodyPr wrap="none">
              <a:normAutofit fontScale="85000" lnSpcReduction="20000"/>
            </a:bodyPr>
            <a:lstStyle/>
            <a:p>
              <a:r>
                <a:rPr lang="en-US" altLang="zh-CN" sz="4800">
                  <a:solidFill>
                    <a:schemeClr val="bg1"/>
                  </a:solidFill>
                  <a:latin typeface="微软雅黑"/>
                  <a:ea typeface="微软雅黑"/>
                </a:rPr>
                <a:t>01</a:t>
              </a:r>
              <a:endParaRPr lang="en-US" altLang="zh-CN" sz="4800">
                <a:solidFill>
                  <a:schemeClr val="bg1"/>
                </a:solidFill>
                <a:latin typeface="微软雅黑"/>
                <a:ea typeface="微软雅黑"/>
              </a:endParaRPr>
            </a:p>
          </p:txBody>
        </p:sp>
        <p:sp>
          <p:nvSpPr>
            <p:cNvPr id="39" name="文本框 46"/>
            <p:cNvSpPr txBox="1"/>
            <p:nvPr/>
          </p:nvSpPr>
          <p:spPr>
            <a:xfrm>
              <a:off x="856227" y="2347775"/>
              <a:ext cx="1602552" cy="278147"/>
            </a:xfrm>
            <a:prstGeom prst="rect">
              <a:avLst/>
            </a:prstGeom>
            <a:noFill/>
          </p:spPr>
          <p:txBody>
            <a:bodyPr wrap="none" lIns="0" tIns="0" rIns="0" bIns="0" anchor="ctr" anchorCtr="1">
              <a:normAutofit/>
            </a:bodyPr>
            <a:lstStyle/>
            <a:p>
              <a:pPr algn="ctr"/>
              <a:r>
                <a:rPr lang="zh-CN" altLang="en-US" sz="2400" b="1">
                  <a:solidFill>
                    <a:schemeClr val="bg1"/>
                  </a:solidFill>
                  <a:latin typeface="微软雅黑"/>
                  <a:ea typeface="微软雅黑"/>
                </a:rPr>
                <a:t>标题文本预设</a:t>
              </a:r>
              <a:endParaRPr lang="zh-CN" altLang="en-US" sz="2400" b="1">
                <a:solidFill>
                  <a:schemeClr val="bg1"/>
                </a:solidFill>
                <a:latin typeface="微软雅黑"/>
                <a:ea typeface="微软雅黑"/>
              </a:endParaRPr>
            </a:p>
          </p:txBody>
        </p:sp>
        <p:sp>
          <p:nvSpPr>
            <p:cNvPr id="42" name="文本框 49"/>
            <p:cNvSpPr txBox="1"/>
            <p:nvPr/>
          </p:nvSpPr>
          <p:spPr>
            <a:xfrm>
              <a:off x="1422167" y="2778904"/>
              <a:ext cx="1421642" cy="570713"/>
            </a:xfrm>
            <a:prstGeom prst="rect">
              <a:avLst/>
            </a:prstGeom>
            <a:noFill/>
          </p:spPr>
          <p:txBody>
            <a:bodyPr wrap="square" anchor="ctr" anchorCtr="1">
              <a:normAutofit lnSpcReduction="10000"/>
            </a:bodyPr>
            <a:lstStyle/>
            <a:p>
              <a:pPr algn="ctr">
                <a:lnSpc>
                  <a:spcPct val="120000"/>
                </a:lnSpc>
              </a:pPr>
              <a:r>
                <a:rPr lang="zh-CN" altLang="en-US" sz="1335">
                  <a:solidFill>
                    <a:schemeClr val="bg1"/>
                  </a:solidFill>
                  <a:latin typeface="微软雅黑"/>
                  <a:ea typeface="微软雅黑"/>
                </a:rPr>
                <a:t>此部分内容作为文字排版占位显示（建议使用主题字体）</a:t>
              </a:r>
              <a:endParaRPr lang="zh-CN" altLang="en-US" sz="1335">
                <a:solidFill>
                  <a:schemeClr val="bg1"/>
                </a:solidFill>
                <a:latin typeface="微软雅黑"/>
                <a:ea typeface="微软雅黑"/>
              </a:endParaRPr>
            </a:p>
          </p:txBody>
        </p:sp>
        <p:grpSp>
          <p:nvGrpSpPr>
            <p:cNvPr id="7" name="组合 6"/>
            <p:cNvGrpSpPr/>
            <p:nvPr/>
          </p:nvGrpSpPr>
          <p:grpSpPr>
            <a:xfrm>
              <a:off x="1935887" y="3439581"/>
              <a:ext cx="394200" cy="393725"/>
              <a:chOff x="2386047" y="4907804"/>
              <a:chExt cx="915873" cy="524966"/>
            </a:xfrm>
          </p:grpSpPr>
          <p:sp>
            <p:nvSpPr>
              <p:cNvPr id="8" name="任意多边形: 形状 7"/>
              <p:cNvSpPr/>
              <p:nvPr/>
            </p:nvSpPr>
            <p:spPr bwMode="auto">
              <a:xfrm>
                <a:off x="2386047" y="4907804"/>
                <a:ext cx="915873" cy="524966"/>
              </a:xfrm>
              <a:custGeom>
                <a:gdLst>
                  <a:gd name="T0" fmla="*/ 272 w 272"/>
                  <a:gd name="T1" fmla="*/ 112 h 270"/>
                  <a:gd name="T2" fmla="*/ 267 w 272"/>
                  <a:gd name="T3" fmla="*/ 93 h 270"/>
                  <a:gd name="T4" fmla="*/ 261 w 272"/>
                  <a:gd name="T5" fmla="*/ 76 h 270"/>
                  <a:gd name="T6" fmla="*/ 251 w 272"/>
                  <a:gd name="T7" fmla="*/ 69 h 270"/>
                  <a:gd name="T8" fmla="*/ 215 w 272"/>
                  <a:gd name="T9" fmla="*/ 61 h 270"/>
                  <a:gd name="T10" fmla="*/ 210 w 272"/>
                  <a:gd name="T11" fmla="*/ 24 h 270"/>
                  <a:gd name="T12" fmla="*/ 204 w 272"/>
                  <a:gd name="T13" fmla="*/ 14 h 270"/>
                  <a:gd name="T14" fmla="*/ 187 w 272"/>
                  <a:gd name="T15" fmla="*/ 6 h 270"/>
                  <a:gd name="T16" fmla="*/ 169 w 272"/>
                  <a:gd name="T17" fmla="*/ 0 h 270"/>
                  <a:gd name="T18" fmla="*/ 161 w 272"/>
                  <a:gd name="T19" fmla="*/ 0 h 270"/>
                  <a:gd name="T20" fmla="*/ 147 w 272"/>
                  <a:gd name="T21" fmla="*/ 27 h 270"/>
                  <a:gd name="T22" fmla="*/ 97 w 272"/>
                  <a:gd name="T23" fmla="*/ 8 h 270"/>
                  <a:gd name="T24" fmla="*/ 87 w 272"/>
                  <a:gd name="T25" fmla="*/ 6 h 270"/>
                  <a:gd name="T26" fmla="*/ 75 w 272"/>
                  <a:gd name="T27" fmla="*/ 11 h 270"/>
                  <a:gd name="T28" fmla="*/ 56 w 272"/>
                  <a:gd name="T29" fmla="*/ 23 h 270"/>
                  <a:gd name="T30" fmla="*/ 48 w 272"/>
                  <a:gd name="T31" fmla="*/ 31 h 270"/>
                  <a:gd name="T32" fmla="*/ 60 w 272"/>
                  <a:gd name="T33" fmla="*/ 58 h 270"/>
                  <a:gd name="T34" fmla="*/ 14 w 272"/>
                  <a:gd name="T35" fmla="*/ 86 h 270"/>
                  <a:gd name="T36" fmla="*/ 6 w 272"/>
                  <a:gd name="T37" fmla="*/ 92 h 270"/>
                  <a:gd name="T38" fmla="*/ 4 w 272"/>
                  <a:gd name="T39" fmla="*/ 102 h 270"/>
                  <a:gd name="T40" fmla="*/ 1 w 272"/>
                  <a:gd name="T41" fmla="*/ 113 h 270"/>
                  <a:gd name="T42" fmla="*/ 0 w 272"/>
                  <a:gd name="T43" fmla="*/ 132 h 270"/>
                  <a:gd name="T44" fmla="*/ 13 w 272"/>
                  <a:gd name="T45" fmla="*/ 144 h 270"/>
                  <a:gd name="T46" fmla="*/ 41 w 272"/>
                  <a:gd name="T47" fmla="*/ 182 h 270"/>
                  <a:gd name="T48" fmla="*/ 23 w 272"/>
                  <a:gd name="T49" fmla="*/ 200 h 270"/>
                  <a:gd name="T50" fmla="*/ 27 w 272"/>
                  <a:gd name="T51" fmla="*/ 215 h 270"/>
                  <a:gd name="T52" fmla="*/ 42 w 272"/>
                  <a:gd name="T53" fmla="*/ 232 h 270"/>
                  <a:gd name="T54" fmla="*/ 57 w 272"/>
                  <a:gd name="T55" fmla="*/ 243 h 270"/>
                  <a:gd name="T56" fmla="*/ 74 w 272"/>
                  <a:gd name="T57" fmla="*/ 231 h 270"/>
                  <a:gd name="T58" fmla="*/ 116 w 272"/>
                  <a:gd name="T59" fmla="*/ 247 h 270"/>
                  <a:gd name="T60" fmla="*/ 126 w 272"/>
                  <a:gd name="T61" fmla="*/ 270 h 270"/>
                  <a:gd name="T62" fmla="*/ 139 w 272"/>
                  <a:gd name="T63" fmla="*/ 270 h 270"/>
                  <a:gd name="T64" fmla="*/ 154 w 272"/>
                  <a:gd name="T65" fmla="*/ 269 h 270"/>
                  <a:gd name="T66" fmla="*/ 165 w 272"/>
                  <a:gd name="T67" fmla="*/ 267 h 270"/>
                  <a:gd name="T68" fmla="*/ 172 w 272"/>
                  <a:gd name="T69" fmla="*/ 264 h 270"/>
                  <a:gd name="T70" fmla="*/ 173 w 272"/>
                  <a:gd name="T71" fmla="*/ 234 h 270"/>
                  <a:gd name="T72" fmla="*/ 227 w 272"/>
                  <a:gd name="T73" fmla="*/ 229 h 270"/>
                  <a:gd name="T74" fmla="*/ 238 w 272"/>
                  <a:gd name="T75" fmla="*/ 226 h 270"/>
                  <a:gd name="T76" fmla="*/ 252 w 272"/>
                  <a:gd name="T77" fmla="*/ 208 h 270"/>
                  <a:gd name="T78" fmla="*/ 259 w 272"/>
                  <a:gd name="T79" fmla="*/ 194 h 270"/>
                  <a:gd name="T80" fmla="*/ 261 w 272"/>
                  <a:gd name="T81" fmla="*/ 187 h 270"/>
                  <a:gd name="T82" fmla="*/ 238 w 272"/>
                  <a:gd name="T83" fmla="*/ 168 h 270"/>
                  <a:gd name="T84" fmla="*/ 268 w 272"/>
                  <a:gd name="T85" fmla="*/ 123 h 270"/>
                  <a:gd name="T86" fmla="*/ 136 w 272"/>
                  <a:gd name="T87" fmla="*/ 225 h 270"/>
                  <a:gd name="T88" fmla="*/ 226 w 272"/>
                  <a:gd name="T89" fmla="*/ 135 h 2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2" h="270">
                    <a:moveTo>
                      <a:pt x="272" y="114"/>
                    </a:moveTo>
                    <a:cubicBezTo>
                      <a:pt x="272" y="113"/>
                      <a:pt x="272" y="113"/>
                      <a:pt x="272" y="113"/>
                    </a:cubicBezTo>
                    <a:cubicBezTo>
                      <a:pt x="272" y="113"/>
                      <a:pt x="272" y="113"/>
                      <a:pt x="272" y="112"/>
                    </a:cubicBezTo>
                    <a:cubicBezTo>
                      <a:pt x="272" y="111"/>
                      <a:pt x="271" y="109"/>
                      <a:pt x="271" y="107"/>
                    </a:cubicBezTo>
                    <a:cubicBezTo>
                      <a:pt x="271" y="105"/>
                      <a:pt x="270" y="103"/>
                      <a:pt x="269" y="101"/>
                    </a:cubicBezTo>
                    <a:cubicBezTo>
                      <a:pt x="269" y="98"/>
                      <a:pt x="268" y="96"/>
                      <a:pt x="267" y="93"/>
                    </a:cubicBezTo>
                    <a:cubicBezTo>
                      <a:pt x="267" y="91"/>
                      <a:pt x="266" y="88"/>
                      <a:pt x="265" y="86"/>
                    </a:cubicBezTo>
                    <a:cubicBezTo>
                      <a:pt x="264" y="84"/>
                      <a:pt x="263" y="82"/>
                      <a:pt x="263" y="80"/>
                    </a:cubicBezTo>
                    <a:cubicBezTo>
                      <a:pt x="262" y="78"/>
                      <a:pt x="261" y="77"/>
                      <a:pt x="261" y="76"/>
                    </a:cubicBezTo>
                    <a:cubicBezTo>
                      <a:pt x="260" y="75"/>
                      <a:pt x="260" y="74"/>
                      <a:pt x="260" y="74"/>
                    </a:cubicBezTo>
                    <a:cubicBezTo>
                      <a:pt x="259" y="72"/>
                      <a:pt x="257" y="70"/>
                      <a:pt x="256" y="70"/>
                    </a:cubicBezTo>
                    <a:cubicBezTo>
                      <a:pt x="254" y="69"/>
                      <a:pt x="253" y="68"/>
                      <a:pt x="251" y="69"/>
                    </a:cubicBezTo>
                    <a:cubicBezTo>
                      <a:pt x="251" y="69"/>
                      <a:pt x="248" y="70"/>
                      <a:pt x="243" y="71"/>
                    </a:cubicBezTo>
                    <a:cubicBezTo>
                      <a:pt x="239" y="72"/>
                      <a:pt x="233" y="73"/>
                      <a:pt x="227" y="75"/>
                    </a:cubicBezTo>
                    <a:cubicBezTo>
                      <a:pt x="224" y="70"/>
                      <a:pt x="220" y="65"/>
                      <a:pt x="215" y="61"/>
                    </a:cubicBezTo>
                    <a:cubicBezTo>
                      <a:pt x="211" y="56"/>
                      <a:pt x="207" y="52"/>
                      <a:pt x="202" y="48"/>
                    </a:cubicBezTo>
                    <a:cubicBezTo>
                      <a:pt x="204" y="42"/>
                      <a:pt x="206" y="37"/>
                      <a:pt x="208" y="32"/>
                    </a:cubicBezTo>
                    <a:cubicBezTo>
                      <a:pt x="209" y="28"/>
                      <a:pt x="210" y="24"/>
                      <a:pt x="210" y="24"/>
                    </a:cubicBezTo>
                    <a:cubicBezTo>
                      <a:pt x="211" y="23"/>
                      <a:pt x="211" y="21"/>
                      <a:pt x="210" y="20"/>
                    </a:cubicBezTo>
                    <a:cubicBezTo>
                      <a:pt x="209" y="18"/>
                      <a:pt x="208" y="17"/>
                      <a:pt x="206" y="15"/>
                    </a:cubicBezTo>
                    <a:cubicBezTo>
                      <a:pt x="206" y="15"/>
                      <a:pt x="205" y="15"/>
                      <a:pt x="204" y="14"/>
                    </a:cubicBezTo>
                    <a:cubicBezTo>
                      <a:pt x="203" y="14"/>
                      <a:pt x="202" y="13"/>
                      <a:pt x="200" y="12"/>
                    </a:cubicBezTo>
                    <a:cubicBezTo>
                      <a:pt x="198" y="11"/>
                      <a:pt x="196" y="10"/>
                      <a:pt x="194" y="9"/>
                    </a:cubicBezTo>
                    <a:cubicBezTo>
                      <a:pt x="192" y="8"/>
                      <a:pt x="189" y="7"/>
                      <a:pt x="187" y="6"/>
                    </a:cubicBezTo>
                    <a:cubicBezTo>
                      <a:pt x="184" y="5"/>
                      <a:pt x="182" y="4"/>
                      <a:pt x="180" y="4"/>
                    </a:cubicBezTo>
                    <a:cubicBezTo>
                      <a:pt x="177" y="3"/>
                      <a:pt x="175" y="2"/>
                      <a:pt x="173" y="2"/>
                    </a:cubicBezTo>
                    <a:cubicBezTo>
                      <a:pt x="171" y="1"/>
                      <a:pt x="170" y="1"/>
                      <a:pt x="169" y="0"/>
                    </a:cubicBezTo>
                    <a:cubicBezTo>
                      <a:pt x="168" y="0"/>
                      <a:pt x="168" y="0"/>
                      <a:pt x="167" y="0"/>
                    </a:cubicBezTo>
                    <a:cubicBezTo>
                      <a:pt x="167" y="0"/>
                      <a:pt x="167" y="0"/>
                      <a:pt x="167" y="0"/>
                    </a:cubicBezTo>
                    <a:cubicBezTo>
                      <a:pt x="165" y="0"/>
                      <a:pt x="163" y="0"/>
                      <a:pt x="161" y="0"/>
                    </a:cubicBezTo>
                    <a:cubicBezTo>
                      <a:pt x="159" y="1"/>
                      <a:pt x="158" y="2"/>
                      <a:pt x="158" y="4"/>
                    </a:cubicBezTo>
                    <a:cubicBezTo>
                      <a:pt x="158" y="4"/>
                      <a:pt x="156" y="7"/>
                      <a:pt x="154" y="11"/>
                    </a:cubicBezTo>
                    <a:cubicBezTo>
                      <a:pt x="152" y="15"/>
                      <a:pt x="150" y="21"/>
                      <a:pt x="147" y="27"/>
                    </a:cubicBezTo>
                    <a:cubicBezTo>
                      <a:pt x="135" y="25"/>
                      <a:pt x="123" y="26"/>
                      <a:pt x="111" y="29"/>
                    </a:cubicBezTo>
                    <a:cubicBezTo>
                      <a:pt x="108" y="24"/>
                      <a:pt x="104" y="19"/>
                      <a:pt x="102" y="15"/>
                    </a:cubicBezTo>
                    <a:cubicBezTo>
                      <a:pt x="99" y="11"/>
                      <a:pt x="97" y="8"/>
                      <a:pt x="97" y="8"/>
                    </a:cubicBezTo>
                    <a:cubicBezTo>
                      <a:pt x="97" y="7"/>
                      <a:pt x="95" y="6"/>
                      <a:pt x="93" y="5"/>
                    </a:cubicBezTo>
                    <a:cubicBezTo>
                      <a:pt x="92" y="5"/>
                      <a:pt x="92" y="5"/>
                      <a:pt x="91" y="5"/>
                    </a:cubicBezTo>
                    <a:cubicBezTo>
                      <a:pt x="89" y="5"/>
                      <a:pt x="88" y="5"/>
                      <a:pt x="87" y="6"/>
                    </a:cubicBezTo>
                    <a:cubicBezTo>
                      <a:pt x="87" y="6"/>
                      <a:pt x="87" y="6"/>
                      <a:pt x="86" y="6"/>
                    </a:cubicBezTo>
                    <a:cubicBezTo>
                      <a:pt x="85" y="7"/>
                      <a:pt x="83" y="8"/>
                      <a:pt x="81" y="8"/>
                    </a:cubicBezTo>
                    <a:cubicBezTo>
                      <a:pt x="80" y="9"/>
                      <a:pt x="77" y="10"/>
                      <a:pt x="75" y="11"/>
                    </a:cubicBezTo>
                    <a:cubicBezTo>
                      <a:pt x="74" y="12"/>
                      <a:pt x="73" y="12"/>
                      <a:pt x="72" y="13"/>
                    </a:cubicBezTo>
                    <a:cubicBezTo>
                      <a:pt x="71" y="14"/>
                      <a:pt x="70" y="14"/>
                      <a:pt x="69" y="15"/>
                    </a:cubicBezTo>
                    <a:cubicBezTo>
                      <a:pt x="64" y="17"/>
                      <a:pt x="60" y="20"/>
                      <a:pt x="56" y="23"/>
                    </a:cubicBezTo>
                    <a:cubicBezTo>
                      <a:pt x="55" y="24"/>
                      <a:pt x="54" y="25"/>
                      <a:pt x="53" y="26"/>
                    </a:cubicBezTo>
                    <a:cubicBezTo>
                      <a:pt x="52" y="26"/>
                      <a:pt x="51" y="27"/>
                      <a:pt x="51" y="27"/>
                    </a:cubicBezTo>
                    <a:cubicBezTo>
                      <a:pt x="50" y="28"/>
                      <a:pt x="48" y="30"/>
                      <a:pt x="48" y="31"/>
                    </a:cubicBezTo>
                    <a:cubicBezTo>
                      <a:pt x="47" y="33"/>
                      <a:pt x="47" y="35"/>
                      <a:pt x="48" y="36"/>
                    </a:cubicBezTo>
                    <a:cubicBezTo>
                      <a:pt x="48" y="36"/>
                      <a:pt x="50" y="39"/>
                      <a:pt x="52" y="43"/>
                    </a:cubicBezTo>
                    <a:cubicBezTo>
                      <a:pt x="54" y="48"/>
                      <a:pt x="57" y="53"/>
                      <a:pt x="60" y="58"/>
                    </a:cubicBezTo>
                    <a:cubicBezTo>
                      <a:pt x="51" y="68"/>
                      <a:pt x="44" y="78"/>
                      <a:pt x="39" y="89"/>
                    </a:cubicBezTo>
                    <a:cubicBezTo>
                      <a:pt x="33" y="88"/>
                      <a:pt x="27" y="87"/>
                      <a:pt x="22" y="87"/>
                    </a:cubicBezTo>
                    <a:cubicBezTo>
                      <a:pt x="17" y="86"/>
                      <a:pt x="14" y="86"/>
                      <a:pt x="14" y="86"/>
                    </a:cubicBezTo>
                    <a:cubicBezTo>
                      <a:pt x="12" y="86"/>
                      <a:pt x="11" y="86"/>
                      <a:pt x="9" y="87"/>
                    </a:cubicBezTo>
                    <a:cubicBezTo>
                      <a:pt x="9" y="88"/>
                      <a:pt x="8" y="89"/>
                      <a:pt x="8" y="90"/>
                    </a:cubicBezTo>
                    <a:cubicBezTo>
                      <a:pt x="7" y="90"/>
                      <a:pt x="7" y="91"/>
                      <a:pt x="6" y="92"/>
                    </a:cubicBezTo>
                    <a:cubicBezTo>
                      <a:pt x="6" y="92"/>
                      <a:pt x="6" y="93"/>
                      <a:pt x="6" y="94"/>
                    </a:cubicBezTo>
                    <a:cubicBezTo>
                      <a:pt x="5" y="95"/>
                      <a:pt x="5" y="97"/>
                      <a:pt x="4" y="99"/>
                    </a:cubicBezTo>
                    <a:cubicBezTo>
                      <a:pt x="4" y="100"/>
                      <a:pt x="4" y="101"/>
                      <a:pt x="4" y="102"/>
                    </a:cubicBezTo>
                    <a:cubicBezTo>
                      <a:pt x="3" y="103"/>
                      <a:pt x="3" y="104"/>
                      <a:pt x="3" y="105"/>
                    </a:cubicBezTo>
                    <a:cubicBezTo>
                      <a:pt x="3" y="106"/>
                      <a:pt x="2" y="108"/>
                      <a:pt x="2" y="109"/>
                    </a:cubicBezTo>
                    <a:cubicBezTo>
                      <a:pt x="2" y="110"/>
                      <a:pt x="2" y="111"/>
                      <a:pt x="1" y="113"/>
                    </a:cubicBezTo>
                    <a:cubicBezTo>
                      <a:pt x="1" y="115"/>
                      <a:pt x="1" y="118"/>
                      <a:pt x="1" y="120"/>
                    </a:cubicBezTo>
                    <a:cubicBezTo>
                      <a:pt x="0" y="123"/>
                      <a:pt x="0" y="125"/>
                      <a:pt x="0" y="127"/>
                    </a:cubicBezTo>
                    <a:cubicBezTo>
                      <a:pt x="0" y="129"/>
                      <a:pt x="0" y="131"/>
                      <a:pt x="0" y="132"/>
                    </a:cubicBezTo>
                    <a:cubicBezTo>
                      <a:pt x="0" y="133"/>
                      <a:pt x="0" y="134"/>
                      <a:pt x="0" y="134"/>
                    </a:cubicBezTo>
                    <a:cubicBezTo>
                      <a:pt x="0" y="138"/>
                      <a:pt x="2" y="142"/>
                      <a:pt x="5" y="142"/>
                    </a:cubicBezTo>
                    <a:cubicBezTo>
                      <a:pt x="5" y="142"/>
                      <a:pt x="9" y="143"/>
                      <a:pt x="13" y="144"/>
                    </a:cubicBezTo>
                    <a:cubicBezTo>
                      <a:pt x="16" y="144"/>
                      <a:pt x="18" y="145"/>
                      <a:pt x="21" y="145"/>
                    </a:cubicBezTo>
                    <a:cubicBezTo>
                      <a:pt x="24" y="146"/>
                      <a:pt x="27" y="146"/>
                      <a:pt x="30" y="147"/>
                    </a:cubicBezTo>
                    <a:cubicBezTo>
                      <a:pt x="32" y="159"/>
                      <a:pt x="35" y="171"/>
                      <a:pt x="41" y="182"/>
                    </a:cubicBezTo>
                    <a:cubicBezTo>
                      <a:pt x="39" y="184"/>
                      <a:pt x="37" y="186"/>
                      <a:pt x="34" y="188"/>
                    </a:cubicBezTo>
                    <a:cubicBezTo>
                      <a:pt x="32" y="190"/>
                      <a:pt x="30" y="192"/>
                      <a:pt x="29" y="194"/>
                    </a:cubicBezTo>
                    <a:cubicBezTo>
                      <a:pt x="25" y="197"/>
                      <a:pt x="23" y="200"/>
                      <a:pt x="23" y="200"/>
                    </a:cubicBezTo>
                    <a:cubicBezTo>
                      <a:pt x="22" y="201"/>
                      <a:pt x="21" y="202"/>
                      <a:pt x="21" y="204"/>
                    </a:cubicBezTo>
                    <a:cubicBezTo>
                      <a:pt x="21" y="206"/>
                      <a:pt x="22" y="208"/>
                      <a:pt x="23" y="210"/>
                    </a:cubicBezTo>
                    <a:cubicBezTo>
                      <a:pt x="23" y="210"/>
                      <a:pt x="25" y="212"/>
                      <a:pt x="27" y="215"/>
                    </a:cubicBezTo>
                    <a:cubicBezTo>
                      <a:pt x="28" y="217"/>
                      <a:pt x="30" y="219"/>
                      <a:pt x="31" y="220"/>
                    </a:cubicBezTo>
                    <a:cubicBezTo>
                      <a:pt x="33" y="222"/>
                      <a:pt x="34" y="224"/>
                      <a:pt x="36" y="226"/>
                    </a:cubicBezTo>
                    <a:cubicBezTo>
                      <a:pt x="38" y="228"/>
                      <a:pt x="40" y="230"/>
                      <a:pt x="42" y="232"/>
                    </a:cubicBezTo>
                    <a:cubicBezTo>
                      <a:pt x="43" y="233"/>
                      <a:pt x="45" y="235"/>
                      <a:pt x="46" y="236"/>
                    </a:cubicBezTo>
                    <a:cubicBezTo>
                      <a:pt x="49" y="239"/>
                      <a:pt x="51" y="240"/>
                      <a:pt x="51" y="240"/>
                    </a:cubicBezTo>
                    <a:cubicBezTo>
                      <a:pt x="53" y="242"/>
                      <a:pt x="55" y="243"/>
                      <a:pt x="57" y="243"/>
                    </a:cubicBezTo>
                    <a:cubicBezTo>
                      <a:pt x="59" y="243"/>
                      <a:pt x="60" y="242"/>
                      <a:pt x="61" y="241"/>
                    </a:cubicBezTo>
                    <a:cubicBezTo>
                      <a:pt x="61" y="241"/>
                      <a:pt x="64" y="239"/>
                      <a:pt x="68" y="236"/>
                    </a:cubicBezTo>
                    <a:cubicBezTo>
                      <a:pt x="70" y="235"/>
                      <a:pt x="72" y="233"/>
                      <a:pt x="74" y="231"/>
                    </a:cubicBezTo>
                    <a:cubicBezTo>
                      <a:pt x="76" y="229"/>
                      <a:pt x="78" y="227"/>
                      <a:pt x="81" y="225"/>
                    </a:cubicBezTo>
                    <a:cubicBezTo>
                      <a:pt x="91" y="232"/>
                      <a:pt x="103" y="236"/>
                      <a:pt x="115" y="239"/>
                    </a:cubicBezTo>
                    <a:cubicBezTo>
                      <a:pt x="115" y="242"/>
                      <a:pt x="115" y="245"/>
                      <a:pt x="116" y="247"/>
                    </a:cubicBezTo>
                    <a:cubicBezTo>
                      <a:pt x="116" y="250"/>
                      <a:pt x="116" y="253"/>
                      <a:pt x="117" y="256"/>
                    </a:cubicBezTo>
                    <a:cubicBezTo>
                      <a:pt x="117" y="260"/>
                      <a:pt x="118" y="264"/>
                      <a:pt x="118" y="264"/>
                    </a:cubicBezTo>
                    <a:cubicBezTo>
                      <a:pt x="118" y="267"/>
                      <a:pt x="121" y="269"/>
                      <a:pt x="126" y="270"/>
                    </a:cubicBezTo>
                    <a:cubicBezTo>
                      <a:pt x="126" y="270"/>
                      <a:pt x="126" y="270"/>
                      <a:pt x="127" y="270"/>
                    </a:cubicBezTo>
                    <a:cubicBezTo>
                      <a:pt x="129" y="270"/>
                      <a:pt x="130" y="270"/>
                      <a:pt x="132" y="270"/>
                    </a:cubicBezTo>
                    <a:cubicBezTo>
                      <a:pt x="134" y="270"/>
                      <a:pt x="136" y="270"/>
                      <a:pt x="139" y="270"/>
                    </a:cubicBezTo>
                    <a:cubicBezTo>
                      <a:pt x="141" y="270"/>
                      <a:pt x="144" y="270"/>
                      <a:pt x="146" y="270"/>
                    </a:cubicBezTo>
                    <a:cubicBezTo>
                      <a:pt x="148" y="270"/>
                      <a:pt x="149" y="270"/>
                      <a:pt x="150" y="269"/>
                    </a:cubicBezTo>
                    <a:cubicBezTo>
                      <a:pt x="152" y="269"/>
                      <a:pt x="153" y="269"/>
                      <a:pt x="154" y="269"/>
                    </a:cubicBezTo>
                    <a:cubicBezTo>
                      <a:pt x="155" y="269"/>
                      <a:pt x="157" y="269"/>
                      <a:pt x="158" y="269"/>
                    </a:cubicBezTo>
                    <a:cubicBezTo>
                      <a:pt x="159" y="268"/>
                      <a:pt x="160" y="268"/>
                      <a:pt x="161" y="268"/>
                    </a:cubicBezTo>
                    <a:cubicBezTo>
                      <a:pt x="163" y="268"/>
                      <a:pt x="164" y="267"/>
                      <a:pt x="165" y="267"/>
                    </a:cubicBezTo>
                    <a:cubicBezTo>
                      <a:pt x="167" y="267"/>
                      <a:pt x="167" y="267"/>
                      <a:pt x="167" y="267"/>
                    </a:cubicBezTo>
                    <a:cubicBezTo>
                      <a:pt x="168" y="266"/>
                      <a:pt x="169" y="266"/>
                      <a:pt x="170" y="266"/>
                    </a:cubicBezTo>
                    <a:cubicBezTo>
                      <a:pt x="171" y="265"/>
                      <a:pt x="172" y="265"/>
                      <a:pt x="172" y="264"/>
                    </a:cubicBezTo>
                    <a:cubicBezTo>
                      <a:pt x="174" y="263"/>
                      <a:pt x="174" y="261"/>
                      <a:pt x="174" y="259"/>
                    </a:cubicBezTo>
                    <a:cubicBezTo>
                      <a:pt x="174" y="259"/>
                      <a:pt x="174" y="256"/>
                      <a:pt x="174" y="251"/>
                    </a:cubicBezTo>
                    <a:cubicBezTo>
                      <a:pt x="174" y="247"/>
                      <a:pt x="174" y="241"/>
                      <a:pt x="173" y="234"/>
                    </a:cubicBezTo>
                    <a:cubicBezTo>
                      <a:pt x="185" y="230"/>
                      <a:pt x="196" y="224"/>
                      <a:pt x="205" y="216"/>
                    </a:cubicBezTo>
                    <a:cubicBezTo>
                      <a:pt x="210" y="219"/>
                      <a:pt x="216" y="223"/>
                      <a:pt x="220" y="225"/>
                    </a:cubicBezTo>
                    <a:cubicBezTo>
                      <a:pt x="224" y="228"/>
                      <a:pt x="227" y="229"/>
                      <a:pt x="227" y="229"/>
                    </a:cubicBezTo>
                    <a:cubicBezTo>
                      <a:pt x="228" y="230"/>
                      <a:pt x="229" y="230"/>
                      <a:pt x="231" y="230"/>
                    </a:cubicBezTo>
                    <a:cubicBezTo>
                      <a:pt x="233" y="230"/>
                      <a:pt x="235" y="229"/>
                      <a:pt x="236" y="227"/>
                    </a:cubicBezTo>
                    <a:cubicBezTo>
                      <a:pt x="236" y="227"/>
                      <a:pt x="237" y="227"/>
                      <a:pt x="238" y="226"/>
                    </a:cubicBezTo>
                    <a:cubicBezTo>
                      <a:pt x="238" y="225"/>
                      <a:pt x="239" y="224"/>
                      <a:pt x="241" y="222"/>
                    </a:cubicBezTo>
                    <a:cubicBezTo>
                      <a:pt x="243" y="219"/>
                      <a:pt x="246" y="215"/>
                      <a:pt x="249" y="211"/>
                    </a:cubicBezTo>
                    <a:cubicBezTo>
                      <a:pt x="250" y="210"/>
                      <a:pt x="251" y="209"/>
                      <a:pt x="252" y="208"/>
                    </a:cubicBezTo>
                    <a:cubicBezTo>
                      <a:pt x="252" y="206"/>
                      <a:pt x="253" y="205"/>
                      <a:pt x="254" y="204"/>
                    </a:cubicBezTo>
                    <a:cubicBezTo>
                      <a:pt x="255" y="202"/>
                      <a:pt x="256" y="200"/>
                      <a:pt x="257" y="198"/>
                    </a:cubicBezTo>
                    <a:cubicBezTo>
                      <a:pt x="258" y="197"/>
                      <a:pt x="259" y="195"/>
                      <a:pt x="259" y="194"/>
                    </a:cubicBezTo>
                    <a:cubicBezTo>
                      <a:pt x="260" y="193"/>
                      <a:pt x="260" y="193"/>
                      <a:pt x="260" y="193"/>
                    </a:cubicBezTo>
                    <a:cubicBezTo>
                      <a:pt x="260" y="192"/>
                      <a:pt x="261" y="191"/>
                      <a:pt x="261" y="190"/>
                    </a:cubicBezTo>
                    <a:cubicBezTo>
                      <a:pt x="261" y="189"/>
                      <a:pt x="261" y="188"/>
                      <a:pt x="261" y="187"/>
                    </a:cubicBezTo>
                    <a:cubicBezTo>
                      <a:pt x="261" y="185"/>
                      <a:pt x="260" y="184"/>
                      <a:pt x="259" y="183"/>
                    </a:cubicBezTo>
                    <a:cubicBezTo>
                      <a:pt x="259" y="183"/>
                      <a:pt x="256" y="181"/>
                      <a:pt x="252" y="178"/>
                    </a:cubicBezTo>
                    <a:cubicBezTo>
                      <a:pt x="248" y="175"/>
                      <a:pt x="244" y="171"/>
                      <a:pt x="238" y="168"/>
                    </a:cubicBezTo>
                    <a:cubicBezTo>
                      <a:pt x="242" y="156"/>
                      <a:pt x="244" y="144"/>
                      <a:pt x="244" y="131"/>
                    </a:cubicBezTo>
                    <a:cubicBezTo>
                      <a:pt x="250" y="129"/>
                      <a:pt x="256" y="127"/>
                      <a:pt x="260" y="126"/>
                    </a:cubicBezTo>
                    <a:cubicBezTo>
                      <a:pt x="265" y="124"/>
                      <a:pt x="268" y="123"/>
                      <a:pt x="268" y="123"/>
                    </a:cubicBezTo>
                    <a:cubicBezTo>
                      <a:pt x="269" y="123"/>
                      <a:pt x="270" y="121"/>
                      <a:pt x="271" y="120"/>
                    </a:cubicBezTo>
                    <a:cubicBezTo>
                      <a:pt x="272" y="118"/>
                      <a:pt x="272" y="116"/>
                      <a:pt x="272" y="114"/>
                    </a:cubicBezTo>
                    <a:close/>
                    <a:moveTo>
                      <a:pt x="136" y="225"/>
                    </a:moveTo>
                    <a:cubicBezTo>
                      <a:pt x="86" y="225"/>
                      <a:pt x="46" y="185"/>
                      <a:pt x="46" y="135"/>
                    </a:cubicBezTo>
                    <a:cubicBezTo>
                      <a:pt x="46" y="85"/>
                      <a:pt x="86" y="45"/>
                      <a:pt x="136" y="45"/>
                    </a:cubicBezTo>
                    <a:cubicBezTo>
                      <a:pt x="186" y="45"/>
                      <a:pt x="226" y="85"/>
                      <a:pt x="226" y="135"/>
                    </a:cubicBezTo>
                    <a:cubicBezTo>
                      <a:pt x="226" y="185"/>
                      <a:pt x="186" y="225"/>
                      <a:pt x="136" y="2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微软雅黑"/>
                  <a:ea typeface="微软雅黑"/>
                </a:endParaRPr>
              </a:p>
            </p:txBody>
          </p:sp>
          <p:sp>
            <p:nvSpPr>
              <p:cNvPr id="9" name="任意多边形: 形状 8"/>
              <p:cNvSpPr/>
              <p:nvPr/>
            </p:nvSpPr>
            <p:spPr bwMode="auto">
              <a:xfrm>
                <a:off x="2593289" y="5026470"/>
                <a:ext cx="499162" cy="287635"/>
              </a:xfrm>
              <a:custGeom>
                <a:gdLst>
                  <a:gd name="T0" fmla="*/ 140 w 148"/>
                  <a:gd name="T1" fmla="*/ 74 h 148"/>
                  <a:gd name="T2" fmla="*/ 132 w 148"/>
                  <a:gd name="T3" fmla="*/ 74 h 148"/>
                  <a:gd name="T4" fmla="*/ 115 w 148"/>
                  <a:gd name="T5" fmla="*/ 115 h 148"/>
                  <a:gd name="T6" fmla="*/ 74 w 148"/>
                  <a:gd name="T7" fmla="*/ 132 h 148"/>
                  <a:gd name="T8" fmla="*/ 33 w 148"/>
                  <a:gd name="T9" fmla="*/ 115 h 148"/>
                  <a:gd name="T10" fmla="*/ 16 w 148"/>
                  <a:gd name="T11" fmla="*/ 74 h 148"/>
                  <a:gd name="T12" fmla="*/ 33 w 148"/>
                  <a:gd name="T13" fmla="*/ 33 h 148"/>
                  <a:gd name="T14" fmla="*/ 74 w 148"/>
                  <a:gd name="T15" fmla="*/ 16 h 148"/>
                  <a:gd name="T16" fmla="*/ 115 w 148"/>
                  <a:gd name="T17" fmla="*/ 33 h 148"/>
                  <a:gd name="T18" fmla="*/ 132 w 148"/>
                  <a:gd name="T19" fmla="*/ 74 h 148"/>
                  <a:gd name="T20" fmla="*/ 140 w 148"/>
                  <a:gd name="T21" fmla="*/ 74 h 148"/>
                  <a:gd name="T22" fmla="*/ 148 w 148"/>
                  <a:gd name="T23" fmla="*/ 74 h 148"/>
                  <a:gd name="T24" fmla="*/ 74 w 148"/>
                  <a:gd name="T25" fmla="*/ 0 h 148"/>
                  <a:gd name="T26" fmla="*/ 0 w 148"/>
                  <a:gd name="T27" fmla="*/ 74 h 148"/>
                  <a:gd name="T28" fmla="*/ 74 w 148"/>
                  <a:gd name="T29" fmla="*/ 148 h 148"/>
                  <a:gd name="T30" fmla="*/ 148 w 148"/>
                  <a:gd name="T31" fmla="*/ 74 h 148"/>
                  <a:gd name="T32" fmla="*/ 140 w 148"/>
                  <a:gd name="T33" fmla="*/ 74 h 14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8" h="148">
                    <a:moveTo>
                      <a:pt x="140" y="74"/>
                    </a:moveTo>
                    <a:cubicBezTo>
                      <a:pt x="132" y="74"/>
                      <a:pt x="132" y="74"/>
                      <a:pt x="132" y="74"/>
                    </a:cubicBezTo>
                    <a:cubicBezTo>
                      <a:pt x="132" y="90"/>
                      <a:pt x="125" y="104"/>
                      <a:pt x="115" y="115"/>
                    </a:cubicBezTo>
                    <a:cubicBezTo>
                      <a:pt x="104" y="125"/>
                      <a:pt x="90" y="132"/>
                      <a:pt x="74" y="132"/>
                    </a:cubicBezTo>
                    <a:cubicBezTo>
                      <a:pt x="58" y="132"/>
                      <a:pt x="44" y="125"/>
                      <a:pt x="33" y="115"/>
                    </a:cubicBezTo>
                    <a:cubicBezTo>
                      <a:pt x="23" y="104"/>
                      <a:pt x="16" y="90"/>
                      <a:pt x="16" y="74"/>
                    </a:cubicBezTo>
                    <a:cubicBezTo>
                      <a:pt x="16" y="58"/>
                      <a:pt x="23" y="44"/>
                      <a:pt x="33" y="33"/>
                    </a:cubicBezTo>
                    <a:cubicBezTo>
                      <a:pt x="44" y="23"/>
                      <a:pt x="58" y="16"/>
                      <a:pt x="74" y="16"/>
                    </a:cubicBezTo>
                    <a:cubicBezTo>
                      <a:pt x="90" y="16"/>
                      <a:pt x="104" y="23"/>
                      <a:pt x="115" y="33"/>
                    </a:cubicBezTo>
                    <a:cubicBezTo>
                      <a:pt x="125" y="44"/>
                      <a:pt x="132" y="58"/>
                      <a:pt x="132" y="74"/>
                    </a:cubicBezTo>
                    <a:cubicBezTo>
                      <a:pt x="140" y="74"/>
                      <a:pt x="140" y="74"/>
                      <a:pt x="140" y="74"/>
                    </a:cubicBezTo>
                    <a:cubicBezTo>
                      <a:pt x="148" y="74"/>
                      <a:pt x="148" y="74"/>
                      <a:pt x="148" y="74"/>
                    </a:cubicBezTo>
                    <a:cubicBezTo>
                      <a:pt x="148" y="33"/>
                      <a:pt x="115" y="0"/>
                      <a:pt x="74" y="0"/>
                    </a:cubicBezTo>
                    <a:cubicBezTo>
                      <a:pt x="33" y="0"/>
                      <a:pt x="0" y="33"/>
                      <a:pt x="0" y="74"/>
                    </a:cubicBezTo>
                    <a:cubicBezTo>
                      <a:pt x="0" y="115"/>
                      <a:pt x="33" y="148"/>
                      <a:pt x="74" y="148"/>
                    </a:cubicBezTo>
                    <a:cubicBezTo>
                      <a:pt x="115" y="148"/>
                      <a:pt x="148" y="115"/>
                      <a:pt x="148" y="74"/>
                    </a:cubicBezTo>
                    <a:lnTo>
                      <a:pt x="140" y="7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微软雅黑"/>
                  <a:ea typeface="微软雅黑"/>
                </a:endParaRPr>
              </a:p>
            </p:txBody>
          </p:sp>
        </p:grpSp>
      </p:grpSp>
    </p:spTree>
  </p:cSld>
  <p:clrMapOvr>
    <a:masterClrMapping/>
  </p:clrMapOvr>
  <mc:AlternateContent>
    <mc:Choice xmlns:p14="http://schemas.microsoft.com/office/powerpoint/2010/main" Requires="p14">
      <p:transition spd="slow" advTm="0" p14:dur="1250">
        <p:randomBar dir="vert"/>
      </p:transition>
    </mc:Choice>
    <mc:Fallback>
      <p:transition spd="slow" advTm="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0-#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2" presetClass="entr" presetSubtype="8"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0-#ppt_w/2"/>
                                          </p:val>
                                        </p:tav>
                                        <p:tav tm="100000">
                                          <p:val>
                                            <p:strVal val="#ppt_x"/>
                                          </p:val>
                                        </p:tav>
                                      </p:tavLst>
                                    </p:anim>
                                    <p:anim calcmode="lin" valueType="num">
                                      <p:cBhvr additive="base">
                                        <p:cTn id="17" dur="500" fill="hold"/>
                                        <p:tgtEl>
                                          <p:spTgt spid="47"/>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500"/>
                            </p:stCondLst>
                            <p:childTnLst>
                              <p:par>
                                <p:cTn id="19" presetID="2" presetClass="entr" presetSubtype="8" fill="hold" nodeType="afterEffect">
                                  <p:stCondLst>
                                    <p:cond delay="0"/>
                                  </p:stCondLst>
                                  <p:childTnLst>
                                    <p:set>
                                      <p:cBhvr>
                                        <p:cTn id="20" dur="1" fill="hold">
                                          <p:stCondLst>
                                            <p:cond delay="0"/>
                                          </p:stCondLst>
                                        </p:cTn>
                                        <p:tgtEl>
                                          <p:spTgt spid="48"/>
                                        </p:tgtEl>
                                        <p:attrNameLst>
                                          <p:attrName>style.visibility</p:attrName>
                                        </p:attrNameLst>
                                      </p:cBhvr>
                                      <p:to>
                                        <p:strVal val="visible"/>
                                      </p:to>
                                    </p:set>
                                    <p:anim calcmode="lin" valueType="num">
                                      <p:cBhvr additive="base">
                                        <p:cTn id="21" dur="500" fill="hold"/>
                                        <p:tgtEl>
                                          <p:spTgt spid="48"/>
                                        </p:tgtEl>
                                        <p:attrNameLst>
                                          <p:attrName>ppt_x</p:attrName>
                                        </p:attrNameLst>
                                      </p:cBhvr>
                                      <p:tavLst>
                                        <p:tav tm="0">
                                          <p:val>
                                            <p:strVal val="0-#ppt_w/2"/>
                                          </p:val>
                                        </p:tav>
                                        <p:tav tm="100000">
                                          <p:val>
                                            <p:strVal val="#ppt_x"/>
                                          </p:val>
                                        </p:tav>
                                      </p:tavLst>
                                    </p:anim>
                                    <p:anim calcmode="lin" valueType="num">
                                      <p:cBhvr additive="base">
                                        <p:cTn id="22"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4519429" y="2186014"/>
            <a:ext cx="1432601" cy="1655193"/>
            <a:chOff x="8362480" y="3523424"/>
            <a:chExt cx="3600797" cy="4158988"/>
          </a:xfrm>
        </p:grpSpPr>
        <p:sp>
          <p:nvSpPr>
            <p:cNvPr id="3" name="Freeform 1"/>
            <p:cNvSpPr>
              <a:spLocks noChangeArrowheads="1"/>
            </p:cNvSpPr>
            <p:nvPr/>
          </p:nvSpPr>
          <p:spPr bwMode="auto">
            <a:xfrm>
              <a:off x="8362480" y="3523424"/>
              <a:ext cx="3600797" cy="4158988"/>
            </a:xfrm>
            <a:custGeom>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4"/>
            </a:solidFill>
            <a:ln>
              <a:noFill/>
            </a:ln>
            <a:effectLst/>
          </p:spPr>
          <p:txBody>
            <a:bodyPr wrap="none" anchor="ctr"/>
            <a:lstStyle/>
            <a:p>
              <a:endParaRPr lang="en-US" sz="1600">
                <a:solidFill>
                  <a:schemeClr val="bg1"/>
                </a:solidFill>
                <a:latin typeface="微软雅黑"/>
                <a:ea typeface="微软雅黑"/>
              </a:endParaRPr>
            </a:p>
          </p:txBody>
        </p:sp>
        <p:sp>
          <p:nvSpPr>
            <p:cNvPr id="4" name="TextBox 73"/>
            <p:cNvSpPr txBox="1"/>
            <p:nvPr/>
          </p:nvSpPr>
          <p:spPr>
            <a:xfrm>
              <a:off x="9193327" y="4074842"/>
              <a:ext cx="1904314" cy="2706394"/>
            </a:xfrm>
            <a:prstGeom prst="rect">
              <a:avLst/>
            </a:prstGeom>
            <a:noFill/>
          </p:spPr>
          <p:txBody>
            <a:bodyPr wrap="square" rtlCol="0">
              <a:spAutoFit/>
            </a:bodyPr>
            <a:lstStyle/>
            <a:p>
              <a:pPr algn="ctr"/>
              <a:r>
                <a:rPr lang="en-US" sz="6400" b="1">
                  <a:solidFill>
                    <a:schemeClr val="bg1"/>
                  </a:solidFill>
                  <a:latin typeface="微软雅黑"/>
                  <a:ea typeface="微软雅黑"/>
                  <a:cs typeface="Lato Regular"/>
                </a:rPr>
                <a:t>S</a:t>
              </a:r>
              <a:endParaRPr lang="en-US" sz="6400" b="1">
                <a:solidFill>
                  <a:schemeClr val="bg1"/>
                </a:solidFill>
                <a:latin typeface="微软雅黑"/>
                <a:ea typeface="微软雅黑"/>
                <a:cs typeface="Lato Regular"/>
              </a:endParaRPr>
            </a:p>
          </p:txBody>
        </p:sp>
      </p:grpSp>
      <p:grpSp>
        <p:nvGrpSpPr>
          <p:cNvPr id="5" name="组合 4"/>
          <p:cNvGrpSpPr/>
          <p:nvPr/>
        </p:nvGrpSpPr>
        <p:grpSpPr>
          <a:xfrm>
            <a:off x="6007134" y="2186014"/>
            <a:ext cx="1432601" cy="1655193"/>
            <a:chOff x="12110219" y="3523424"/>
            <a:chExt cx="3600797" cy="4158988"/>
          </a:xfrm>
        </p:grpSpPr>
        <p:sp>
          <p:nvSpPr>
            <p:cNvPr id="6" name="Freeform 1"/>
            <p:cNvSpPr>
              <a:spLocks noChangeArrowheads="1"/>
            </p:cNvSpPr>
            <p:nvPr/>
          </p:nvSpPr>
          <p:spPr bwMode="auto">
            <a:xfrm>
              <a:off x="12110219" y="3523424"/>
              <a:ext cx="3600797" cy="4158988"/>
            </a:xfrm>
            <a:custGeom>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3"/>
            </a:solidFill>
            <a:ln>
              <a:noFill/>
            </a:ln>
            <a:effectLst/>
          </p:spPr>
          <p:txBody>
            <a:bodyPr wrap="none" anchor="ctr"/>
            <a:lstStyle/>
            <a:p>
              <a:endParaRPr lang="en-US" sz="1600">
                <a:solidFill>
                  <a:schemeClr val="accent5">
                    <a:lumMod val="20000"/>
                    <a:lumOff val="80000"/>
                  </a:schemeClr>
                </a:solidFill>
                <a:latin typeface="微软雅黑"/>
                <a:ea typeface="微软雅黑"/>
              </a:endParaRPr>
            </a:p>
          </p:txBody>
        </p:sp>
        <p:sp>
          <p:nvSpPr>
            <p:cNvPr id="7" name="TextBox 74"/>
            <p:cNvSpPr txBox="1"/>
            <p:nvPr/>
          </p:nvSpPr>
          <p:spPr>
            <a:xfrm>
              <a:off x="12597882" y="4148112"/>
              <a:ext cx="2569742" cy="2706394"/>
            </a:xfrm>
            <a:prstGeom prst="rect">
              <a:avLst/>
            </a:prstGeom>
            <a:noFill/>
          </p:spPr>
          <p:txBody>
            <a:bodyPr wrap="square" rtlCol="0">
              <a:spAutoFit/>
            </a:bodyPr>
            <a:lstStyle/>
            <a:p>
              <a:pPr algn="ctr"/>
              <a:r>
                <a:rPr lang="en-US" sz="6400" b="1">
                  <a:solidFill>
                    <a:schemeClr val="bg1"/>
                  </a:solidFill>
                  <a:latin typeface="微软雅黑"/>
                  <a:ea typeface="微软雅黑"/>
                  <a:cs typeface="Lato Regular"/>
                </a:rPr>
                <a:t>W</a:t>
              </a:r>
              <a:endParaRPr lang="en-US" sz="6400" b="1">
                <a:solidFill>
                  <a:schemeClr val="bg1"/>
                </a:solidFill>
                <a:latin typeface="微软雅黑"/>
                <a:ea typeface="微软雅黑"/>
                <a:cs typeface="Lato Regular"/>
              </a:endParaRPr>
            </a:p>
          </p:txBody>
        </p:sp>
      </p:grpSp>
      <p:grpSp>
        <p:nvGrpSpPr>
          <p:cNvPr id="8" name="组合 7"/>
          <p:cNvGrpSpPr/>
          <p:nvPr/>
        </p:nvGrpSpPr>
        <p:grpSpPr>
          <a:xfrm>
            <a:off x="4512314" y="3860915"/>
            <a:ext cx="1432601" cy="1655193"/>
            <a:chOff x="8362480" y="7682412"/>
            <a:chExt cx="3600797" cy="4158988"/>
          </a:xfrm>
        </p:grpSpPr>
        <p:sp>
          <p:nvSpPr>
            <p:cNvPr id="9" name="Freeform 1"/>
            <p:cNvSpPr>
              <a:spLocks noChangeArrowheads="1"/>
            </p:cNvSpPr>
            <p:nvPr/>
          </p:nvSpPr>
          <p:spPr bwMode="auto">
            <a:xfrm>
              <a:off x="8362480" y="7682412"/>
              <a:ext cx="3600797" cy="4158988"/>
            </a:xfrm>
            <a:custGeom>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2"/>
            </a:solidFill>
            <a:ln>
              <a:noFill/>
            </a:ln>
            <a:effectLst/>
          </p:spPr>
          <p:txBody>
            <a:bodyPr wrap="none" anchor="ctr"/>
            <a:lstStyle/>
            <a:p>
              <a:endParaRPr lang="en-US" sz="1600">
                <a:solidFill>
                  <a:schemeClr val="bg1"/>
                </a:solidFill>
                <a:latin typeface="微软雅黑"/>
                <a:ea typeface="微软雅黑"/>
              </a:endParaRPr>
            </a:p>
          </p:txBody>
        </p:sp>
        <p:sp>
          <p:nvSpPr>
            <p:cNvPr id="10" name="TextBox 75"/>
            <p:cNvSpPr txBox="1"/>
            <p:nvPr/>
          </p:nvSpPr>
          <p:spPr>
            <a:xfrm>
              <a:off x="9219882" y="8284144"/>
              <a:ext cx="1904314" cy="2706394"/>
            </a:xfrm>
            <a:prstGeom prst="rect">
              <a:avLst/>
            </a:prstGeom>
            <a:noFill/>
          </p:spPr>
          <p:txBody>
            <a:bodyPr wrap="square" rtlCol="0">
              <a:spAutoFit/>
            </a:bodyPr>
            <a:lstStyle/>
            <a:p>
              <a:pPr algn="ctr"/>
              <a:r>
                <a:rPr lang="en-US" sz="6400" b="1">
                  <a:solidFill>
                    <a:schemeClr val="bg1"/>
                  </a:solidFill>
                  <a:latin typeface="微软雅黑"/>
                  <a:ea typeface="微软雅黑"/>
                  <a:cs typeface="Lato Regular"/>
                </a:rPr>
                <a:t>O</a:t>
              </a:r>
              <a:endParaRPr lang="en-US" sz="6400" b="1">
                <a:solidFill>
                  <a:schemeClr val="bg1"/>
                </a:solidFill>
                <a:latin typeface="微软雅黑"/>
                <a:ea typeface="微软雅黑"/>
                <a:cs typeface="Lato Regular"/>
              </a:endParaRPr>
            </a:p>
          </p:txBody>
        </p:sp>
      </p:grpSp>
      <p:grpSp>
        <p:nvGrpSpPr>
          <p:cNvPr id="11" name="组合 10"/>
          <p:cNvGrpSpPr/>
          <p:nvPr/>
        </p:nvGrpSpPr>
        <p:grpSpPr>
          <a:xfrm>
            <a:off x="6000021" y="3860917"/>
            <a:ext cx="1432601" cy="1655193"/>
            <a:chOff x="12110219" y="7682412"/>
            <a:chExt cx="3600797" cy="4158988"/>
          </a:xfrm>
        </p:grpSpPr>
        <p:sp>
          <p:nvSpPr>
            <p:cNvPr id="12" name="Freeform 1"/>
            <p:cNvSpPr>
              <a:spLocks noChangeArrowheads="1"/>
            </p:cNvSpPr>
            <p:nvPr/>
          </p:nvSpPr>
          <p:spPr bwMode="auto">
            <a:xfrm>
              <a:off x="12110219" y="7682412"/>
              <a:ext cx="3600797" cy="4158988"/>
            </a:xfrm>
            <a:custGeom>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1"/>
            </a:solidFill>
            <a:ln>
              <a:noFill/>
            </a:ln>
            <a:effectLst/>
          </p:spPr>
          <p:txBody>
            <a:bodyPr wrap="none" anchor="ctr"/>
            <a:lstStyle/>
            <a:p>
              <a:endParaRPr lang="en-US" sz="1600">
                <a:solidFill>
                  <a:schemeClr val="bg1"/>
                </a:solidFill>
                <a:latin typeface="微软雅黑"/>
                <a:ea typeface="微软雅黑"/>
              </a:endParaRPr>
            </a:p>
          </p:txBody>
        </p:sp>
        <p:sp>
          <p:nvSpPr>
            <p:cNvPr id="13" name="TextBox 76"/>
            <p:cNvSpPr txBox="1"/>
            <p:nvPr/>
          </p:nvSpPr>
          <p:spPr>
            <a:xfrm>
              <a:off x="12907670" y="8282003"/>
              <a:ext cx="1904314" cy="2706395"/>
            </a:xfrm>
            <a:prstGeom prst="rect">
              <a:avLst/>
            </a:prstGeom>
            <a:noFill/>
          </p:spPr>
          <p:txBody>
            <a:bodyPr wrap="square" rtlCol="0">
              <a:spAutoFit/>
            </a:bodyPr>
            <a:lstStyle/>
            <a:p>
              <a:pPr algn="ctr"/>
              <a:r>
                <a:rPr lang="en-US" sz="6400" b="1">
                  <a:solidFill>
                    <a:schemeClr val="bg1"/>
                  </a:solidFill>
                  <a:latin typeface="微软雅黑"/>
                  <a:ea typeface="微软雅黑"/>
                  <a:cs typeface="Lato Regular"/>
                </a:rPr>
                <a:t>T</a:t>
              </a:r>
              <a:endParaRPr lang="en-US" sz="6400" b="1">
                <a:solidFill>
                  <a:schemeClr val="bg1"/>
                </a:solidFill>
                <a:latin typeface="微软雅黑"/>
                <a:ea typeface="微软雅黑"/>
                <a:cs typeface="Lato Regular"/>
              </a:endParaRPr>
            </a:p>
          </p:txBody>
        </p:sp>
      </p:grpSp>
      <p:grpSp>
        <p:nvGrpSpPr>
          <p:cNvPr id="14" name="组合 6"/>
          <p:cNvGrpSpPr/>
          <p:nvPr/>
        </p:nvGrpSpPr>
        <p:grpSpPr>
          <a:xfrm>
            <a:off x="1180815" y="3908905"/>
            <a:ext cx="4051356" cy="1914397"/>
            <a:chOff x="2062553" y="8701599"/>
            <a:chExt cx="8105213" cy="3828794"/>
          </a:xfrm>
        </p:grpSpPr>
        <p:sp>
          <p:nvSpPr>
            <p:cNvPr id="15" name="Freeform 1"/>
            <p:cNvSpPr>
              <a:spLocks noChangeArrowheads="1"/>
            </p:cNvSpPr>
            <p:nvPr/>
          </p:nvSpPr>
          <p:spPr bwMode="auto">
            <a:xfrm>
              <a:off x="2062553" y="9127136"/>
              <a:ext cx="1388263" cy="1603470"/>
            </a:xfrm>
            <a:custGeom>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2"/>
            </a:solidFill>
            <a:ln>
              <a:noFill/>
            </a:ln>
            <a:effectLst/>
          </p:spPr>
          <p:txBody>
            <a:bodyPr wrap="none" anchor="ctr"/>
            <a:lstStyle/>
            <a:p>
              <a:endParaRPr lang="en-US" sz="2400">
                <a:solidFill>
                  <a:schemeClr val="accent5">
                    <a:lumMod val="20000"/>
                    <a:lumOff val="80000"/>
                  </a:schemeClr>
                </a:solidFill>
                <a:latin typeface="微软雅黑"/>
                <a:ea typeface="微软雅黑"/>
              </a:endParaRPr>
            </a:p>
          </p:txBody>
        </p:sp>
        <p:sp>
          <p:nvSpPr>
            <p:cNvPr id="16" name="TextBox 51"/>
            <p:cNvSpPr txBox="1"/>
            <p:nvPr/>
          </p:nvSpPr>
          <p:spPr>
            <a:xfrm>
              <a:off x="3543032" y="8701599"/>
              <a:ext cx="2421923" cy="677108"/>
            </a:xfrm>
            <a:prstGeom prst="rect">
              <a:avLst/>
            </a:prstGeom>
            <a:noFill/>
          </p:spPr>
          <p:txBody>
            <a:bodyPr wrap="none" rtlCol="0">
              <a:spAutoFit/>
            </a:bodyPr>
            <a:lstStyle/>
            <a:p>
              <a:pPr defTabSz="1217295"/>
              <a:r>
                <a:rPr lang="zh-CN" altLang="en-US" sz="1600">
                  <a:solidFill>
                    <a:schemeClr val="tx1">
                      <a:lumMod val="65000"/>
                      <a:lumOff val="35000"/>
                    </a:schemeClr>
                  </a:solidFill>
                  <a:latin typeface="微软雅黑"/>
                  <a:ea typeface="微软雅黑"/>
                  <a:sym typeface="微软雅黑"/>
                </a:rPr>
                <a:t>标题关键字</a:t>
              </a:r>
              <a:endParaRPr lang="zh-CN" altLang="en-US" sz="1600">
                <a:solidFill>
                  <a:schemeClr val="tx1">
                    <a:lumMod val="65000"/>
                    <a:lumOff val="35000"/>
                  </a:schemeClr>
                </a:solidFill>
                <a:latin typeface="微软雅黑"/>
                <a:ea typeface="微软雅黑"/>
                <a:sym typeface="微软雅黑"/>
              </a:endParaRPr>
            </a:p>
          </p:txBody>
        </p:sp>
        <p:sp>
          <p:nvSpPr>
            <p:cNvPr id="17" name="TextBox 52"/>
            <p:cNvSpPr txBox="1"/>
            <p:nvPr/>
          </p:nvSpPr>
          <p:spPr>
            <a:xfrm>
              <a:off x="3552651" y="9605103"/>
              <a:ext cx="3929647" cy="2031326"/>
            </a:xfrm>
            <a:prstGeom prst="rect">
              <a:avLst/>
            </a:prstGeom>
            <a:noFill/>
          </p:spPr>
          <p:txBody>
            <a:bodyPr wrap="square" rtlCol="0">
              <a:spAutoFit/>
            </a:bodyPr>
            <a:lstStyle/>
            <a:p>
              <a:r>
                <a:rPr lang="zh-CN" altLang="en-US" sz="1200">
                  <a:solidFill>
                    <a:schemeClr val="bg1">
                      <a:lumMod val="65000"/>
                    </a:schemeClr>
                  </a:solidFill>
                  <a:latin typeface="微软雅黑"/>
                  <a:ea typeface="微软雅黑"/>
                  <a:cs typeface="Lato Light"/>
                </a:rPr>
                <a:t>输入您的内容输入您的内容输入您的内容输入您的内容输入您的内容输入您的内容输入您的内容输入您的内容</a:t>
              </a:r>
              <a:endParaRPr lang="en-US" sz="1200">
                <a:solidFill>
                  <a:schemeClr val="bg1">
                    <a:lumMod val="65000"/>
                  </a:schemeClr>
                </a:solidFill>
                <a:latin typeface="微软雅黑"/>
                <a:ea typeface="微软雅黑"/>
                <a:cs typeface="Lato Light"/>
              </a:endParaRPr>
            </a:p>
          </p:txBody>
        </p:sp>
        <p:grpSp>
          <p:nvGrpSpPr>
            <p:cNvPr id="18" name="Group 45"/>
            <p:cNvGrpSpPr/>
            <p:nvPr/>
          </p:nvGrpSpPr>
          <p:grpSpPr>
            <a:xfrm flipV="1">
              <a:off x="2595320" y="10730503"/>
              <a:ext cx="7572446" cy="1799890"/>
              <a:chOff x="2751796" y="2924341"/>
              <a:chExt cx="7572446" cy="1550438"/>
            </a:xfrm>
          </p:grpSpPr>
          <p:cxnSp>
            <p:nvCxnSpPr>
              <p:cNvPr id="20" name="Straight Connector 46"/>
              <p:cNvCxnSpPr/>
              <p:nvPr/>
            </p:nvCxnSpPr>
            <p:spPr>
              <a:xfrm flipH="1">
                <a:off x="2918048"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47"/>
              <p:cNvCxnSpPr>
                <a:stCxn id="15" idx="1"/>
              </p:cNvCxnSpPr>
              <p:nvPr/>
            </p:nvCxnSpPr>
            <p:spPr>
              <a:xfrm flipV="1">
                <a:off x="2751796" y="2924341"/>
                <a:ext cx="4888" cy="1550438"/>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48"/>
              <p:cNvCxnSpPr/>
              <p:nvPr/>
            </p:nvCxnSpPr>
            <p:spPr>
              <a:xfrm flipH="1"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19" name="Freeform 204"/>
            <p:cNvSpPr>
              <a:spLocks noEditPoints="1"/>
            </p:cNvSpPr>
            <p:nvPr/>
          </p:nvSpPr>
          <p:spPr bwMode="auto">
            <a:xfrm>
              <a:off x="2293420" y="9572812"/>
              <a:ext cx="936302" cy="622785"/>
            </a:xfrm>
            <a:custGeom>
              <a:cxnLst>
                <a:cxn ang="0">
                  <a:pos x="86" y="15"/>
                </a:cxn>
                <a:cxn ang="0">
                  <a:pos x="44" y="29"/>
                </a:cxn>
                <a:cxn ang="0">
                  <a:pos x="43" y="29"/>
                </a:cxn>
                <a:cxn ang="0">
                  <a:pos x="43" y="29"/>
                </a:cxn>
                <a:cxn ang="0">
                  <a:pos x="18" y="21"/>
                </a:cxn>
                <a:cxn ang="0">
                  <a:pos x="14" y="32"/>
                </a:cxn>
                <a:cxn ang="0">
                  <a:pos x="17" y="36"/>
                </a:cxn>
                <a:cxn ang="0">
                  <a:pos x="15" y="40"/>
                </a:cxn>
                <a:cxn ang="0">
                  <a:pos x="17" y="56"/>
                </a:cxn>
                <a:cxn ang="0">
                  <a:pos x="16" y="57"/>
                </a:cxn>
                <a:cxn ang="0">
                  <a:pos x="16" y="58"/>
                </a:cxn>
                <a:cxn ang="0">
                  <a:pos x="8" y="58"/>
                </a:cxn>
                <a:cxn ang="0">
                  <a:pos x="7" y="57"/>
                </a:cxn>
                <a:cxn ang="0">
                  <a:pos x="7" y="56"/>
                </a:cxn>
                <a:cxn ang="0">
                  <a:pos x="9" y="40"/>
                </a:cxn>
                <a:cxn ang="0">
                  <a:pos x="7" y="36"/>
                </a:cxn>
                <a:cxn ang="0">
                  <a:pos x="10" y="32"/>
                </a:cxn>
                <a:cxn ang="0">
                  <a:pos x="13" y="19"/>
                </a:cxn>
                <a:cxn ang="0">
                  <a:pos x="1" y="15"/>
                </a:cxn>
                <a:cxn ang="0">
                  <a:pos x="0" y="14"/>
                </a:cxn>
                <a:cxn ang="0">
                  <a:pos x="1" y="13"/>
                </a:cxn>
                <a:cxn ang="0">
                  <a:pos x="43" y="0"/>
                </a:cxn>
                <a:cxn ang="0">
                  <a:pos x="43" y="0"/>
                </a:cxn>
                <a:cxn ang="0">
                  <a:pos x="44" y="0"/>
                </a:cxn>
                <a:cxn ang="0">
                  <a:pos x="86" y="13"/>
                </a:cxn>
                <a:cxn ang="0">
                  <a:pos x="87" y="14"/>
                </a:cxn>
                <a:cxn ang="0">
                  <a:pos x="86" y="15"/>
                </a:cxn>
                <a:cxn ang="0">
                  <a:pos x="68" y="38"/>
                </a:cxn>
                <a:cxn ang="0">
                  <a:pos x="43" y="48"/>
                </a:cxn>
                <a:cxn ang="0">
                  <a:pos x="19" y="38"/>
                </a:cxn>
                <a:cxn ang="0">
                  <a:pos x="20" y="26"/>
                </a:cxn>
                <a:cxn ang="0">
                  <a:pos x="42" y="33"/>
                </a:cxn>
                <a:cxn ang="0">
                  <a:pos x="43" y="34"/>
                </a:cxn>
                <a:cxn ang="0">
                  <a:pos x="45" y="33"/>
                </a:cxn>
                <a:cxn ang="0">
                  <a:pos x="67" y="26"/>
                </a:cxn>
                <a:cxn ang="0">
                  <a:pos x="68" y="38"/>
                </a:cxn>
              </a:cxnLst>
              <a:rect l="0" t="0" r="r" b="b"/>
              <a:pathLst>
                <a:path w="87" h="57">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rgbClr val="FFFFFF"/>
            </a:solidFill>
            <a:ln w="9525">
              <a:noFill/>
              <a:round/>
            </a:ln>
          </p:spPr>
          <p:txBody>
            <a:bodyPr vert="horz" wrap="square" lIns="121883" tIns="60941" rIns="121883" bIns="60941" numCol="1" anchor="t" anchorCtr="0" compatLnSpc="1"/>
            <a:lstStyle/>
            <a:p>
              <a:endParaRPr lang="en-US" sz="2400">
                <a:solidFill>
                  <a:schemeClr val="accent5">
                    <a:lumMod val="20000"/>
                    <a:lumOff val="80000"/>
                  </a:schemeClr>
                </a:solidFill>
                <a:latin typeface="微软雅黑"/>
                <a:ea typeface="微软雅黑"/>
              </a:endParaRPr>
            </a:p>
          </p:txBody>
        </p:sp>
      </p:grpSp>
      <p:grpSp>
        <p:nvGrpSpPr>
          <p:cNvPr id="23" name="组合 22"/>
          <p:cNvGrpSpPr/>
          <p:nvPr/>
        </p:nvGrpSpPr>
        <p:grpSpPr>
          <a:xfrm>
            <a:off x="6719877" y="3956898"/>
            <a:ext cx="4188939" cy="1857247"/>
            <a:chOff x="13879971" y="8815899"/>
            <a:chExt cx="8380464" cy="3714494"/>
          </a:xfrm>
        </p:grpSpPr>
        <p:sp>
          <p:nvSpPr>
            <p:cNvPr id="24" name="Freeform 1"/>
            <p:cNvSpPr>
              <a:spLocks noChangeArrowheads="1"/>
            </p:cNvSpPr>
            <p:nvPr/>
          </p:nvSpPr>
          <p:spPr bwMode="auto">
            <a:xfrm>
              <a:off x="20872172" y="9127136"/>
              <a:ext cx="1388263" cy="1603470"/>
            </a:xfrm>
            <a:custGeom>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1"/>
            </a:solidFill>
            <a:ln>
              <a:noFill/>
            </a:ln>
            <a:effectLst/>
          </p:spPr>
          <p:txBody>
            <a:bodyPr wrap="none" anchor="ctr"/>
            <a:lstStyle/>
            <a:p>
              <a:endParaRPr lang="en-US" sz="2400">
                <a:solidFill>
                  <a:schemeClr val="accent5">
                    <a:lumMod val="20000"/>
                    <a:lumOff val="80000"/>
                  </a:schemeClr>
                </a:solidFill>
                <a:latin typeface="微软雅黑"/>
                <a:ea typeface="微软雅黑"/>
              </a:endParaRPr>
            </a:p>
          </p:txBody>
        </p:sp>
        <p:sp>
          <p:nvSpPr>
            <p:cNvPr id="25" name="TextBox 55"/>
            <p:cNvSpPr txBox="1"/>
            <p:nvPr/>
          </p:nvSpPr>
          <p:spPr>
            <a:xfrm>
              <a:off x="17432365" y="8815899"/>
              <a:ext cx="2421923" cy="677108"/>
            </a:xfrm>
            <a:prstGeom prst="rect">
              <a:avLst/>
            </a:prstGeom>
            <a:noFill/>
          </p:spPr>
          <p:txBody>
            <a:bodyPr wrap="none" rtlCol="0">
              <a:spAutoFit/>
            </a:bodyPr>
            <a:lstStyle/>
            <a:p>
              <a:pPr defTabSz="1217295"/>
              <a:r>
                <a:rPr lang="zh-CN" altLang="en-US" sz="1600">
                  <a:solidFill>
                    <a:schemeClr val="tx1">
                      <a:lumMod val="65000"/>
                      <a:lumOff val="35000"/>
                    </a:schemeClr>
                  </a:solidFill>
                  <a:latin typeface="微软雅黑"/>
                  <a:ea typeface="微软雅黑"/>
                  <a:sym typeface="微软雅黑"/>
                </a:rPr>
                <a:t>标题关键字</a:t>
              </a:r>
              <a:endParaRPr lang="zh-CN" altLang="en-US" sz="1600">
                <a:solidFill>
                  <a:schemeClr val="tx1">
                    <a:lumMod val="65000"/>
                    <a:lumOff val="35000"/>
                  </a:schemeClr>
                </a:solidFill>
                <a:latin typeface="微软雅黑"/>
                <a:ea typeface="微软雅黑"/>
                <a:sym typeface="微软雅黑"/>
              </a:endParaRPr>
            </a:p>
          </p:txBody>
        </p:sp>
        <p:sp>
          <p:nvSpPr>
            <p:cNvPr id="26" name="TextBox 56"/>
            <p:cNvSpPr txBox="1"/>
            <p:nvPr/>
          </p:nvSpPr>
          <p:spPr>
            <a:xfrm>
              <a:off x="16754379" y="9662255"/>
              <a:ext cx="3928692" cy="2031327"/>
            </a:xfrm>
            <a:prstGeom prst="rect">
              <a:avLst/>
            </a:prstGeom>
            <a:noFill/>
          </p:spPr>
          <p:txBody>
            <a:bodyPr wrap="square" rtlCol="0">
              <a:spAutoFit/>
            </a:bodyPr>
            <a:lstStyle/>
            <a:p>
              <a:pPr algn="r"/>
              <a:r>
                <a:rPr lang="zh-CN" altLang="en-US" sz="1200">
                  <a:solidFill>
                    <a:schemeClr val="bg1">
                      <a:lumMod val="65000"/>
                    </a:schemeClr>
                  </a:solidFill>
                  <a:latin typeface="微软雅黑"/>
                  <a:ea typeface="微软雅黑"/>
                  <a:cs typeface="Lato Light"/>
                </a:rPr>
                <a:t>输入您的内容输入您的内容输入您的内容输入您的内容输入您的内容输入您的内容输入您的内容输入您的内容</a:t>
              </a:r>
              <a:endParaRPr lang="en-US" sz="1200">
                <a:solidFill>
                  <a:schemeClr val="bg1">
                    <a:lumMod val="65000"/>
                  </a:schemeClr>
                </a:solidFill>
                <a:latin typeface="微软雅黑"/>
                <a:ea typeface="微软雅黑"/>
                <a:cs typeface="Lato Light"/>
              </a:endParaRPr>
            </a:p>
          </p:txBody>
        </p:sp>
        <p:grpSp>
          <p:nvGrpSpPr>
            <p:cNvPr id="27" name="Group 51"/>
            <p:cNvGrpSpPr/>
            <p:nvPr/>
          </p:nvGrpSpPr>
          <p:grpSpPr>
            <a:xfrm flipH="1" flipV="1">
              <a:off x="13879971" y="10730503"/>
              <a:ext cx="7715545" cy="1799890"/>
              <a:chOff x="2913160" y="2924341"/>
              <a:chExt cx="7411082" cy="1550438"/>
            </a:xfrm>
          </p:grpSpPr>
          <p:cxnSp>
            <p:nvCxnSpPr>
              <p:cNvPr id="29" name="Straight Connector 52"/>
              <p:cNvCxnSpPr/>
              <p:nvPr/>
            </p:nvCxnSpPr>
            <p:spPr>
              <a:xfrm flipH="1">
                <a:off x="2918048"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30" name="Straight Connector 54"/>
              <p:cNvCxnSpPr/>
              <p:nvPr/>
            </p:nvCxnSpPr>
            <p:spPr>
              <a:xfrm flipV="1">
                <a:off x="2913160" y="2924341"/>
                <a:ext cx="4888" cy="1550438"/>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31" name="Straight Connector 57"/>
              <p:cNvCxnSpPr/>
              <p:nvPr/>
            </p:nvCxnSpPr>
            <p:spPr>
              <a:xfrm flipH="1"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28" name="Freeform 154"/>
            <p:cNvSpPr>
              <a:spLocks noEditPoints="1"/>
            </p:cNvSpPr>
            <p:nvPr/>
          </p:nvSpPr>
          <p:spPr bwMode="auto">
            <a:xfrm>
              <a:off x="21183612" y="9507419"/>
              <a:ext cx="677322" cy="732395"/>
            </a:xfrm>
            <a:custGeom>
              <a:cxnLst>
                <a:cxn ang="0">
                  <a:pos x="58" y="58"/>
                </a:cxn>
                <a:cxn ang="0">
                  <a:pos x="41" y="58"/>
                </a:cxn>
                <a:cxn ang="0">
                  <a:pos x="31" y="68"/>
                </a:cxn>
                <a:cxn ang="0">
                  <a:pos x="22" y="58"/>
                </a:cxn>
                <a:cxn ang="0">
                  <a:pos x="5" y="58"/>
                </a:cxn>
                <a:cxn ang="0">
                  <a:pos x="0" y="53"/>
                </a:cxn>
                <a:cxn ang="0">
                  <a:pos x="12" y="22"/>
                </a:cxn>
                <a:cxn ang="0">
                  <a:pos x="28" y="5"/>
                </a:cxn>
                <a:cxn ang="0">
                  <a:pos x="28" y="3"/>
                </a:cxn>
                <a:cxn ang="0">
                  <a:pos x="31" y="0"/>
                </a:cxn>
                <a:cxn ang="0">
                  <a:pos x="35" y="3"/>
                </a:cxn>
                <a:cxn ang="0">
                  <a:pos x="35" y="5"/>
                </a:cxn>
                <a:cxn ang="0">
                  <a:pos x="51" y="22"/>
                </a:cxn>
                <a:cxn ang="0">
                  <a:pos x="63" y="53"/>
                </a:cxn>
                <a:cxn ang="0">
                  <a:pos x="58" y="58"/>
                </a:cxn>
                <a:cxn ang="0">
                  <a:pos x="31" y="63"/>
                </a:cxn>
                <a:cxn ang="0">
                  <a:pos x="26" y="58"/>
                </a:cxn>
                <a:cxn ang="0">
                  <a:pos x="25" y="57"/>
                </a:cxn>
                <a:cxn ang="0">
                  <a:pos x="25" y="58"/>
                </a:cxn>
                <a:cxn ang="0">
                  <a:pos x="31" y="65"/>
                </a:cxn>
                <a:cxn ang="0">
                  <a:pos x="32" y="64"/>
                </a:cxn>
                <a:cxn ang="0">
                  <a:pos x="31" y="63"/>
                </a:cxn>
              </a:cxnLst>
              <a:rect l="0" t="0" r="r" b="b"/>
              <a:pathLst>
                <a:path w="62" h="68">
                  <a:moveTo>
                    <a:pt x="58" y="58"/>
                  </a:moveTo>
                  <a:cubicBezTo>
                    <a:pt x="41" y="58"/>
                    <a:pt x="41" y="58"/>
                    <a:pt x="41" y="58"/>
                  </a:cubicBezTo>
                  <a:cubicBezTo>
                    <a:pt x="41" y="63"/>
                    <a:pt x="37" y="68"/>
                    <a:pt x="31" y="68"/>
                  </a:cubicBezTo>
                  <a:cubicBezTo>
                    <a:pt x="26" y="68"/>
                    <a:pt x="22" y="63"/>
                    <a:pt x="22" y="58"/>
                  </a:cubicBezTo>
                  <a:cubicBezTo>
                    <a:pt x="5" y="58"/>
                    <a:pt x="5" y="58"/>
                    <a:pt x="5" y="58"/>
                  </a:cubicBezTo>
                  <a:cubicBezTo>
                    <a:pt x="2" y="58"/>
                    <a:pt x="0" y="56"/>
                    <a:pt x="0" y="53"/>
                  </a:cubicBezTo>
                  <a:cubicBezTo>
                    <a:pt x="5" y="48"/>
                    <a:pt x="12" y="40"/>
                    <a:pt x="12" y="22"/>
                  </a:cubicBezTo>
                  <a:cubicBezTo>
                    <a:pt x="12" y="14"/>
                    <a:pt x="18" y="6"/>
                    <a:pt x="28" y="5"/>
                  </a:cubicBezTo>
                  <a:cubicBezTo>
                    <a:pt x="28" y="4"/>
                    <a:pt x="28" y="4"/>
                    <a:pt x="28" y="3"/>
                  </a:cubicBezTo>
                  <a:cubicBezTo>
                    <a:pt x="28" y="1"/>
                    <a:pt x="29" y="0"/>
                    <a:pt x="31" y="0"/>
                  </a:cubicBezTo>
                  <a:cubicBezTo>
                    <a:pt x="33" y="0"/>
                    <a:pt x="35" y="1"/>
                    <a:pt x="35" y="3"/>
                  </a:cubicBezTo>
                  <a:cubicBezTo>
                    <a:pt x="35" y="4"/>
                    <a:pt x="35" y="4"/>
                    <a:pt x="35" y="5"/>
                  </a:cubicBezTo>
                  <a:cubicBezTo>
                    <a:pt x="45" y="6"/>
                    <a:pt x="51" y="14"/>
                    <a:pt x="51" y="22"/>
                  </a:cubicBezTo>
                  <a:cubicBezTo>
                    <a:pt x="51" y="40"/>
                    <a:pt x="57" y="48"/>
                    <a:pt x="63" y="53"/>
                  </a:cubicBezTo>
                  <a:cubicBezTo>
                    <a:pt x="63" y="56"/>
                    <a:pt x="61" y="58"/>
                    <a:pt x="58" y="58"/>
                  </a:cubicBezTo>
                  <a:close/>
                  <a:moveTo>
                    <a:pt x="31" y="63"/>
                  </a:moveTo>
                  <a:cubicBezTo>
                    <a:pt x="28" y="63"/>
                    <a:pt x="26" y="61"/>
                    <a:pt x="26" y="58"/>
                  </a:cubicBezTo>
                  <a:cubicBezTo>
                    <a:pt x="26" y="58"/>
                    <a:pt x="26" y="57"/>
                    <a:pt x="25" y="57"/>
                  </a:cubicBezTo>
                  <a:cubicBezTo>
                    <a:pt x="25" y="57"/>
                    <a:pt x="25" y="58"/>
                    <a:pt x="25" y="58"/>
                  </a:cubicBezTo>
                  <a:cubicBezTo>
                    <a:pt x="25" y="62"/>
                    <a:pt x="28" y="65"/>
                    <a:pt x="31" y="65"/>
                  </a:cubicBezTo>
                  <a:cubicBezTo>
                    <a:pt x="32" y="65"/>
                    <a:pt x="32" y="64"/>
                    <a:pt x="32" y="64"/>
                  </a:cubicBezTo>
                  <a:cubicBezTo>
                    <a:pt x="32" y="64"/>
                    <a:pt x="32" y="63"/>
                    <a:pt x="31" y="63"/>
                  </a:cubicBezTo>
                  <a:close/>
                </a:path>
              </a:pathLst>
            </a:custGeom>
            <a:solidFill>
              <a:srgbClr val="FFFFFF"/>
            </a:solidFill>
            <a:ln w="9525">
              <a:noFill/>
              <a:round/>
            </a:ln>
          </p:spPr>
          <p:txBody>
            <a:bodyPr vert="horz" wrap="square" lIns="121883" tIns="60941" rIns="121883" bIns="60941" numCol="1" anchor="t" anchorCtr="0" compatLnSpc="1"/>
            <a:lstStyle/>
            <a:p>
              <a:endParaRPr lang="en-US" sz="2400">
                <a:solidFill>
                  <a:schemeClr val="accent5">
                    <a:lumMod val="20000"/>
                    <a:lumOff val="80000"/>
                  </a:schemeClr>
                </a:solidFill>
                <a:latin typeface="微软雅黑"/>
                <a:ea typeface="微软雅黑"/>
              </a:endParaRPr>
            </a:p>
          </p:txBody>
        </p:sp>
      </p:grpSp>
      <p:grpSp>
        <p:nvGrpSpPr>
          <p:cNvPr id="32" name="组合 8"/>
          <p:cNvGrpSpPr/>
          <p:nvPr/>
        </p:nvGrpSpPr>
        <p:grpSpPr>
          <a:xfrm>
            <a:off x="6719877" y="1845314"/>
            <a:ext cx="4188939" cy="2137980"/>
            <a:chOff x="13879971" y="2924342"/>
            <a:chExt cx="8380464" cy="4275960"/>
          </a:xfrm>
        </p:grpSpPr>
        <p:sp>
          <p:nvSpPr>
            <p:cNvPr id="33" name="Freeform 1"/>
            <p:cNvSpPr>
              <a:spLocks noChangeArrowheads="1"/>
            </p:cNvSpPr>
            <p:nvPr/>
          </p:nvSpPr>
          <p:spPr bwMode="auto">
            <a:xfrm>
              <a:off x="20872172" y="4681518"/>
              <a:ext cx="1388263" cy="1603470"/>
            </a:xfrm>
            <a:custGeom>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3"/>
            </a:solidFill>
            <a:ln>
              <a:noFill/>
            </a:ln>
            <a:effectLst/>
          </p:spPr>
          <p:txBody>
            <a:bodyPr wrap="none" anchor="ctr"/>
            <a:lstStyle/>
            <a:p>
              <a:endParaRPr lang="en-US" sz="2400">
                <a:solidFill>
                  <a:schemeClr val="accent5">
                    <a:lumMod val="20000"/>
                    <a:lumOff val="80000"/>
                  </a:schemeClr>
                </a:solidFill>
                <a:latin typeface="微软雅黑"/>
                <a:ea typeface="微软雅黑"/>
              </a:endParaRPr>
            </a:p>
          </p:txBody>
        </p:sp>
        <p:sp>
          <p:nvSpPr>
            <p:cNvPr id="34" name="TextBox 53"/>
            <p:cNvSpPr txBox="1"/>
            <p:nvPr/>
          </p:nvSpPr>
          <p:spPr>
            <a:xfrm>
              <a:off x="17249411" y="4265474"/>
              <a:ext cx="2421923" cy="677108"/>
            </a:xfrm>
            <a:prstGeom prst="rect">
              <a:avLst/>
            </a:prstGeom>
            <a:noFill/>
          </p:spPr>
          <p:txBody>
            <a:bodyPr wrap="none" rtlCol="0">
              <a:spAutoFit/>
            </a:bodyPr>
            <a:lstStyle/>
            <a:p>
              <a:pPr defTabSz="1217295"/>
              <a:r>
                <a:rPr lang="zh-CN" altLang="en-US" sz="1600">
                  <a:solidFill>
                    <a:schemeClr val="tx1">
                      <a:lumMod val="65000"/>
                      <a:lumOff val="35000"/>
                    </a:schemeClr>
                  </a:solidFill>
                  <a:latin typeface="微软雅黑"/>
                  <a:ea typeface="微软雅黑"/>
                  <a:sym typeface="微软雅黑"/>
                </a:rPr>
                <a:t>标题关键字</a:t>
              </a:r>
              <a:endParaRPr lang="zh-CN" altLang="en-US" sz="1600">
                <a:solidFill>
                  <a:schemeClr val="tx1">
                    <a:lumMod val="65000"/>
                    <a:lumOff val="35000"/>
                  </a:schemeClr>
                </a:solidFill>
                <a:latin typeface="微软雅黑"/>
                <a:ea typeface="微软雅黑"/>
                <a:sym typeface="微软雅黑"/>
              </a:endParaRPr>
            </a:p>
          </p:txBody>
        </p:sp>
        <p:sp>
          <p:nvSpPr>
            <p:cNvPr id="35" name="TextBox 54"/>
            <p:cNvSpPr txBox="1"/>
            <p:nvPr/>
          </p:nvSpPr>
          <p:spPr>
            <a:xfrm>
              <a:off x="16754379" y="5168976"/>
              <a:ext cx="3929649" cy="2031326"/>
            </a:xfrm>
            <a:prstGeom prst="rect">
              <a:avLst/>
            </a:prstGeom>
            <a:noFill/>
          </p:spPr>
          <p:txBody>
            <a:bodyPr wrap="square" rtlCol="0">
              <a:spAutoFit/>
            </a:bodyPr>
            <a:lstStyle/>
            <a:p>
              <a:pPr algn="r"/>
              <a:r>
                <a:rPr lang="zh-CN" altLang="en-US" sz="1200">
                  <a:solidFill>
                    <a:schemeClr val="bg1">
                      <a:lumMod val="65000"/>
                    </a:schemeClr>
                  </a:solidFill>
                  <a:latin typeface="微软雅黑"/>
                  <a:ea typeface="微软雅黑"/>
                  <a:cs typeface="Lato Light"/>
                </a:rPr>
                <a:t>输入您的内容输入您的内容输入您的内容输入您的内容输入您的内容输入您的内容输入您的内容输入您的内容</a:t>
              </a:r>
              <a:endParaRPr lang="en-US" sz="1200">
                <a:solidFill>
                  <a:schemeClr val="bg1">
                    <a:lumMod val="65000"/>
                  </a:schemeClr>
                </a:solidFill>
                <a:latin typeface="微软雅黑"/>
                <a:ea typeface="微软雅黑"/>
                <a:cs typeface="Lato Light"/>
              </a:endParaRPr>
            </a:p>
          </p:txBody>
        </p:sp>
        <p:grpSp>
          <p:nvGrpSpPr>
            <p:cNvPr id="36" name="Group 64"/>
            <p:cNvGrpSpPr/>
            <p:nvPr/>
          </p:nvGrpSpPr>
          <p:grpSpPr>
            <a:xfrm flipH="1">
              <a:off x="13879971" y="2924342"/>
              <a:ext cx="7715545" cy="1757177"/>
              <a:chOff x="2918048" y="2924341"/>
              <a:chExt cx="7406194" cy="1757177"/>
            </a:xfrm>
          </p:grpSpPr>
          <p:cxnSp>
            <p:nvCxnSpPr>
              <p:cNvPr id="38" name="Straight Connector 65"/>
              <p:cNvCxnSpPr/>
              <p:nvPr/>
            </p:nvCxnSpPr>
            <p:spPr>
              <a:xfrm flipH="1">
                <a:off x="2918048"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39" name="Straight Connector 66"/>
              <p:cNvCxnSpPr/>
              <p:nvPr/>
            </p:nvCxnSpPr>
            <p:spPr>
              <a:xfrm flipH="1" flipV="1">
                <a:off x="2918048" y="2924341"/>
                <a:ext cx="0" cy="1757177"/>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40" name="Straight Connector 67"/>
              <p:cNvCxnSpPr/>
              <p:nvPr/>
            </p:nvCxnSpPr>
            <p:spPr>
              <a:xfrm flipH="1"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37" name="Freeform 166"/>
            <p:cNvSpPr>
              <a:spLocks noEditPoints="1"/>
            </p:cNvSpPr>
            <p:nvPr/>
          </p:nvSpPr>
          <p:spPr bwMode="auto">
            <a:xfrm>
              <a:off x="21167196" y="5080751"/>
              <a:ext cx="730459" cy="736118"/>
            </a:xfrm>
            <a:custGeom>
              <a:cxnLst>
                <a:cxn ang="0">
                  <a:pos x="1" y="42"/>
                </a:cxn>
                <a:cxn ang="0">
                  <a:pos x="1" y="40"/>
                </a:cxn>
                <a:cxn ang="0">
                  <a:pos x="14" y="41"/>
                </a:cxn>
                <a:cxn ang="0">
                  <a:pos x="30" y="19"/>
                </a:cxn>
                <a:cxn ang="0">
                  <a:pos x="17" y="8"/>
                </a:cxn>
                <a:cxn ang="0">
                  <a:pos x="9" y="14"/>
                </a:cxn>
                <a:cxn ang="0">
                  <a:pos x="9" y="19"/>
                </a:cxn>
                <a:cxn ang="0">
                  <a:pos x="18" y="39"/>
                </a:cxn>
                <a:cxn ang="0">
                  <a:pos x="4" y="24"/>
                </a:cxn>
                <a:cxn ang="0">
                  <a:pos x="4" y="9"/>
                </a:cxn>
                <a:cxn ang="0">
                  <a:pos x="17" y="0"/>
                </a:cxn>
                <a:cxn ang="0">
                  <a:pos x="37" y="16"/>
                </a:cxn>
                <a:cxn ang="0">
                  <a:pos x="30" y="19"/>
                </a:cxn>
                <a:cxn ang="0">
                  <a:pos x="6" y="58"/>
                </a:cxn>
                <a:cxn ang="0">
                  <a:pos x="5" y="56"/>
                </a:cxn>
                <a:cxn ang="0">
                  <a:pos x="16" y="46"/>
                </a:cxn>
                <a:cxn ang="0">
                  <a:pos x="7" y="58"/>
                </a:cxn>
                <a:cxn ang="0">
                  <a:pos x="22" y="63"/>
                </a:cxn>
                <a:cxn ang="0">
                  <a:pos x="20" y="49"/>
                </a:cxn>
                <a:cxn ang="0">
                  <a:pos x="23" y="49"/>
                </a:cxn>
                <a:cxn ang="0">
                  <a:pos x="59" y="54"/>
                </a:cxn>
                <a:cxn ang="0">
                  <a:pos x="46" y="62"/>
                </a:cxn>
                <a:cxn ang="0">
                  <a:pos x="25" y="46"/>
                </a:cxn>
                <a:cxn ang="0">
                  <a:pos x="33" y="43"/>
                </a:cxn>
                <a:cxn ang="0">
                  <a:pos x="48" y="54"/>
                </a:cxn>
                <a:cxn ang="0">
                  <a:pos x="55" y="46"/>
                </a:cxn>
                <a:cxn ang="0">
                  <a:pos x="44" y="33"/>
                </a:cxn>
                <a:cxn ang="0">
                  <a:pos x="46" y="25"/>
                </a:cxn>
                <a:cxn ang="0">
                  <a:pos x="62" y="46"/>
                </a:cxn>
                <a:cxn ang="0">
                  <a:pos x="42" y="13"/>
                </a:cxn>
                <a:cxn ang="0">
                  <a:pos x="40" y="13"/>
                </a:cxn>
                <a:cxn ang="0">
                  <a:pos x="41" y="0"/>
                </a:cxn>
                <a:cxn ang="0">
                  <a:pos x="42" y="13"/>
                </a:cxn>
                <a:cxn ang="0">
                  <a:pos x="47" y="17"/>
                </a:cxn>
                <a:cxn ang="0">
                  <a:pos x="46" y="15"/>
                </a:cxn>
                <a:cxn ang="0">
                  <a:pos x="58" y="5"/>
                </a:cxn>
                <a:cxn ang="0">
                  <a:pos x="48" y="16"/>
                </a:cxn>
                <a:cxn ang="0">
                  <a:pos x="50" y="23"/>
                </a:cxn>
                <a:cxn ang="0">
                  <a:pos x="50" y="20"/>
                </a:cxn>
                <a:cxn ang="0">
                  <a:pos x="63" y="22"/>
                </a:cxn>
              </a:cxnLst>
              <a:rect l="0" t="0" r="r" b="b"/>
              <a:pathLst>
                <a:path w="62" h="62">
                  <a:moveTo>
                    <a:pt x="13" y="42"/>
                  </a:moveTo>
                  <a:cubicBezTo>
                    <a:pt x="1" y="42"/>
                    <a:pt x="1" y="42"/>
                    <a:pt x="1" y="42"/>
                  </a:cubicBezTo>
                  <a:cubicBezTo>
                    <a:pt x="0" y="42"/>
                    <a:pt x="0" y="42"/>
                    <a:pt x="0" y="41"/>
                  </a:cubicBezTo>
                  <a:cubicBezTo>
                    <a:pt x="0" y="40"/>
                    <a:pt x="0" y="40"/>
                    <a:pt x="1" y="40"/>
                  </a:cubicBezTo>
                  <a:cubicBezTo>
                    <a:pt x="13" y="40"/>
                    <a:pt x="13" y="40"/>
                    <a:pt x="13" y="40"/>
                  </a:cubicBezTo>
                  <a:cubicBezTo>
                    <a:pt x="14" y="40"/>
                    <a:pt x="14" y="40"/>
                    <a:pt x="14" y="41"/>
                  </a:cubicBezTo>
                  <a:cubicBezTo>
                    <a:pt x="14" y="42"/>
                    <a:pt x="14" y="42"/>
                    <a:pt x="13" y="42"/>
                  </a:cubicBezTo>
                  <a:close/>
                  <a:moveTo>
                    <a:pt x="30" y="19"/>
                  </a:moveTo>
                  <a:cubicBezTo>
                    <a:pt x="19" y="9"/>
                    <a:pt x="19" y="9"/>
                    <a:pt x="19" y="9"/>
                  </a:cubicBezTo>
                  <a:cubicBezTo>
                    <a:pt x="19" y="8"/>
                    <a:pt x="18" y="8"/>
                    <a:pt x="17" y="8"/>
                  </a:cubicBezTo>
                  <a:cubicBezTo>
                    <a:pt x="16" y="8"/>
                    <a:pt x="15" y="8"/>
                    <a:pt x="14" y="9"/>
                  </a:cubicBezTo>
                  <a:cubicBezTo>
                    <a:pt x="9" y="14"/>
                    <a:pt x="9" y="14"/>
                    <a:pt x="9" y="14"/>
                  </a:cubicBezTo>
                  <a:cubicBezTo>
                    <a:pt x="8" y="15"/>
                    <a:pt x="8" y="16"/>
                    <a:pt x="8" y="17"/>
                  </a:cubicBezTo>
                  <a:cubicBezTo>
                    <a:pt x="8" y="18"/>
                    <a:pt x="8" y="19"/>
                    <a:pt x="9" y="19"/>
                  </a:cubicBezTo>
                  <a:cubicBezTo>
                    <a:pt x="19" y="30"/>
                    <a:pt x="19" y="30"/>
                    <a:pt x="19" y="30"/>
                  </a:cubicBezTo>
                  <a:cubicBezTo>
                    <a:pt x="18" y="39"/>
                    <a:pt x="18" y="39"/>
                    <a:pt x="18" y="39"/>
                  </a:cubicBezTo>
                  <a:cubicBezTo>
                    <a:pt x="18" y="38"/>
                    <a:pt x="17" y="38"/>
                    <a:pt x="16" y="37"/>
                  </a:cubicBezTo>
                  <a:cubicBezTo>
                    <a:pt x="4" y="24"/>
                    <a:pt x="4" y="24"/>
                    <a:pt x="4" y="24"/>
                  </a:cubicBezTo>
                  <a:cubicBezTo>
                    <a:pt x="2" y="22"/>
                    <a:pt x="0" y="20"/>
                    <a:pt x="0" y="17"/>
                  </a:cubicBezTo>
                  <a:cubicBezTo>
                    <a:pt x="0" y="14"/>
                    <a:pt x="2" y="11"/>
                    <a:pt x="4" y="9"/>
                  </a:cubicBezTo>
                  <a:cubicBezTo>
                    <a:pt x="9" y="3"/>
                    <a:pt x="9" y="3"/>
                    <a:pt x="9" y="3"/>
                  </a:cubicBezTo>
                  <a:cubicBezTo>
                    <a:pt x="11" y="1"/>
                    <a:pt x="14" y="0"/>
                    <a:pt x="17" y="0"/>
                  </a:cubicBezTo>
                  <a:cubicBezTo>
                    <a:pt x="20" y="0"/>
                    <a:pt x="23" y="1"/>
                    <a:pt x="25" y="4"/>
                  </a:cubicBezTo>
                  <a:cubicBezTo>
                    <a:pt x="37" y="16"/>
                    <a:pt x="37" y="16"/>
                    <a:pt x="37" y="16"/>
                  </a:cubicBezTo>
                  <a:cubicBezTo>
                    <a:pt x="38" y="17"/>
                    <a:pt x="38" y="18"/>
                    <a:pt x="39" y="18"/>
                  </a:cubicBezTo>
                  <a:lnTo>
                    <a:pt x="30" y="19"/>
                  </a:lnTo>
                  <a:close/>
                  <a:moveTo>
                    <a:pt x="7" y="58"/>
                  </a:moveTo>
                  <a:cubicBezTo>
                    <a:pt x="6" y="58"/>
                    <a:pt x="6" y="58"/>
                    <a:pt x="6" y="58"/>
                  </a:cubicBezTo>
                  <a:cubicBezTo>
                    <a:pt x="6" y="58"/>
                    <a:pt x="5" y="58"/>
                    <a:pt x="5" y="58"/>
                  </a:cubicBezTo>
                  <a:cubicBezTo>
                    <a:pt x="5" y="57"/>
                    <a:pt x="5" y="56"/>
                    <a:pt x="5" y="56"/>
                  </a:cubicBezTo>
                  <a:cubicBezTo>
                    <a:pt x="15" y="46"/>
                    <a:pt x="15" y="46"/>
                    <a:pt x="15" y="46"/>
                  </a:cubicBezTo>
                  <a:cubicBezTo>
                    <a:pt x="15" y="46"/>
                    <a:pt x="16" y="46"/>
                    <a:pt x="16" y="46"/>
                  </a:cubicBezTo>
                  <a:cubicBezTo>
                    <a:pt x="17" y="47"/>
                    <a:pt x="17" y="47"/>
                    <a:pt x="16" y="48"/>
                  </a:cubicBezTo>
                  <a:lnTo>
                    <a:pt x="7" y="58"/>
                  </a:lnTo>
                  <a:close/>
                  <a:moveTo>
                    <a:pt x="23" y="62"/>
                  </a:moveTo>
                  <a:cubicBezTo>
                    <a:pt x="23" y="62"/>
                    <a:pt x="22" y="63"/>
                    <a:pt x="22" y="63"/>
                  </a:cubicBezTo>
                  <a:cubicBezTo>
                    <a:pt x="21" y="63"/>
                    <a:pt x="20" y="62"/>
                    <a:pt x="20" y="62"/>
                  </a:cubicBezTo>
                  <a:cubicBezTo>
                    <a:pt x="20" y="49"/>
                    <a:pt x="20" y="49"/>
                    <a:pt x="20" y="49"/>
                  </a:cubicBezTo>
                  <a:cubicBezTo>
                    <a:pt x="20" y="49"/>
                    <a:pt x="21" y="48"/>
                    <a:pt x="22" y="48"/>
                  </a:cubicBezTo>
                  <a:cubicBezTo>
                    <a:pt x="22" y="48"/>
                    <a:pt x="23" y="49"/>
                    <a:pt x="23" y="49"/>
                  </a:cubicBezTo>
                  <a:lnTo>
                    <a:pt x="23" y="62"/>
                  </a:lnTo>
                  <a:close/>
                  <a:moveTo>
                    <a:pt x="59" y="54"/>
                  </a:moveTo>
                  <a:cubicBezTo>
                    <a:pt x="54" y="59"/>
                    <a:pt x="54" y="59"/>
                    <a:pt x="54" y="59"/>
                  </a:cubicBezTo>
                  <a:cubicBezTo>
                    <a:pt x="51" y="61"/>
                    <a:pt x="49" y="62"/>
                    <a:pt x="46" y="62"/>
                  </a:cubicBezTo>
                  <a:cubicBezTo>
                    <a:pt x="43" y="62"/>
                    <a:pt x="40" y="61"/>
                    <a:pt x="38" y="59"/>
                  </a:cubicBezTo>
                  <a:cubicBezTo>
                    <a:pt x="25" y="46"/>
                    <a:pt x="25" y="46"/>
                    <a:pt x="25" y="46"/>
                  </a:cubicBezTo>
                  <a:cubicBezTo>
                    <a:pt x="25" y="46"/>
                    <a:pt x="24" y="45"/>
                    <a:pt x="24" y="44"/>
                  </a:cubicBezTo>
                  <a:cubicBezTo>
                    <a:pt x="33" y="43"/>
                    <a:pt x="33" y="43"/>
                    <a:pt x="33" y="43"/>
                  </a:cubicBezTo>
                  <a:cubicBezTo>
                    <a:pt x="43" y="54"/>
                    <a:pt x="43" y="54"/>
                    <a:pt x="43" y="54"/>
                  </a:cubicBezTo>
                  <a:cubicBezTo>
                    <a:pt x="45" y="55"/>
                    <a:pt x="47" y="55"/>
                    <a:pt x="48" y="54"/>
                  </a:cubicBezTo>
                  <a:cubicBezTo>
                    <a:pt x="54" y="48"/>
                    <a:pt x="54" y="48"/>
                    <a:pt x="54" y="48"/>
                  </a:cubicBezTo>
                  <a:cubicBezTo>
                    <a:pt x="55" y="48"/>
                    <a:pt x="55" y="47"/>
                    <a:pt x="55" y="46"/>
                  </a:cubicBezTo>
                  <a:cubicBezTo>
                    <a:pt x="55" y="45"/>
                    <a:pt x="55" y="44"/>
                    <a:pt x="54" y="43"/>
                  </a:cubicBezTo>
                  <a:cubicBezTo>
                    <a:pt x="44" y="33"/>
                    <a:pt x="44" y="33"/>
                    <a:pt x="44" y="33"/>
                  </a:cubicBezTo>
                  <a:cubicBezTo>
                    <a:pt x="44" y="24"/>
                    <a:pt x="44" y="24"/>
                    <a:pt x="44" y="24"/>
                  </a:cubicBezTo>
                  <a:cubicBezTo>
                    <a:pt x="45" y="24"/>
                    <a:pt x="46" y="25"/>
                    <a:pt x="46" y="25"/>
                  </a:cubicBezTo>
                  <a:cubicBezTo>
                    <a:pt x="59" y="38"/>
                    <a:pt x="59" y="38"/>
                    <a:pt x="59" y="38"/>
                  </a:cubicBezTo>
                  <a:cubicBezTo>
                    <a:pt x="61" y="40"/>
                    <a:pt x="62" y="43"/>
                    <a:pt x="62" y="46"/>
                  </a:cubicBezTo>
                  <a:cubicBezTo>
                    <a:pt x="62" y="49"/>
                    <a:pt x="61" y="52"/>
                    <a:pt x="59" y="54"/>
                  </a:cubicBezTo>
                  <a:close/>
                  <a:moveTo>
                    <a:pt x="42" y="13"/>
                  </a:moveTo>
                  <a:cubicBezTo>
                    <a:pt x="42" y="14"/>
                    <a:pt x="42" y="14"/>
                    <a:pt x="41" y="14"/>
                  </a:cubicBezTo>
                  <a:cubicBezTo>
                    <a:pt x="40" y="14"/>
                    <a:pt x="40" y="14"/>
                    <a:pt x="40" y="13"/>
                  </a:cubicBezTo>
                  <a:cubicBezTo>
                    <a:pt x="40" y="1"/>
                    <a:pt x="40" y="1"/>
                    <a:pt x="40" y="1"/>
                  </a:cubicBezTo>
                  <a:cubicBezTo>
                    <a:pt x="40" y="0"/>
                    <a:pt x="40" y="0"/>
                    <a:pt x="41" y="0"/>
                  </a:cubicBezTo>
                  <a:cubicBezTo>
                    <a:pt x="42" y="0"/>
                    <a:pt x="42" y="0"/>
                    <a:pt x="42" y="1"/>
                  </a:cubicBezTo>
                  <a:lnTo>
                    <a:pt x="42" y="13"/>
                  </a:lnTo>
                  <a:close/>
                  <a:moveTo>
                    <a:pt x="48" y="16"/>
                  </a:moveTo>
                  <a:cubicBezTo>
                    <a:pt x="48" y="17"/>
                    <a:pt x="47" y="17"/>
                    <a:pt x="47" y="17"/>
                  </a:cubicBezTo>
                  <a:cubicBezTo>
                    <a:pt x="47" y="17"/>
                    <a:pt x="47" y="17"/>
                    <a:pt x="46" y="16"/>
                  </a:cubicBezTo>
                  <a:cubicBezTo>
                    <a:pt x="46" y="16"/>
                    <a:pt x="46" y="15"/>
                    <a:pt x="46" y="15"/>
                  </a:cubicBezTo>
                  <a:cubicBezTo>
                    <a:pt x="56" y="5"/>
                    <a:pt x="56" y="5"/>
                    <a:pt x="56" y="5"/>
                  </a:cubicBezTo>
                  <a:cubicBezTo>
                    <a:pt x="56" y="4"/>
                    <a:pt x="57" y="4"/>
                    <a:pt x="58" y="5"/>
                  </a:cubicBezTo>
                  <a:cubicBezTo>
                    <a:pt x="58" y="5"/>
                    <a:pt x="58" y="6"/>
                    <a:pt x="58" y="7"/>
                  </a:cubicBezTo>
                  <a:lnTo>
                    <a:pt x="48" y="16"/>
                  </a:lnTo>
                  <a:close/>
                  <a:moveTo>
                    <a:pt x="62" y="23"/>
                  </a:moveTo>
                  <a:cubicBezTo>
                    <a:pt x="50" y="23"/>
                    <a:pt x="50" y="23"/>
                    <a:pt x="50" y="23"/>
                  </a:cubicBezTo>
                  <a:cubicBezTo>
                    <a:pt x="49" y="23"/>
                    <a:pt x="48" y="22"/>
                    <a:pt x="48" y="22"/>
                  </a:cubicBezTo>
                  <a:cubicBezTo>
                    <a:pt x="48" y="21"/>
                    <a:pt x="49" y="20"/>
                    <a:pt x="50" y="20"/>
                  </a:cubicBezTo>
                  <a:cubicBezTo>
                    <a:pt x="62" y="20"/>
                    <a:pt x="62" y="20"/>
                    <a:pt x="62" y="20"/>
                  </a:cubicBezTo>
                  <a:cubicBezTo>
                    <a:pt x="62" y="20"/>
                    <a:pt x="63" y="21"/>
                    <a:pt x="63" y="22"/>
                  </a:cubicBezTo>
                  <a:cubicBezTo>
                    <a:pt x="63" y="22"/>
                    <a:pt x="62" y="23"/>
                    <a:pt x="62" y="23"/>
                  </a:cubicBezTo>
                  <a:close/>
                </a:path>
              </a:pathLst>
            </a:custGeom>
            <a:solidFill>
              <a:srgbClr val="FFFFFF"/>
            </a:solidFill>
            <a:ln w="9525">
              <a:noFill/>
              <a:round/>
            </a:ln>
          </p:spPr>
          <p:txBody>
            <a:bodyPr vert="horz" wrap="square" lIns="121883" tIns="60941" rIns="121883" bIns="60941" numCol="1" anchor="t" anchorCtr="0" compatLnSpc="1"/>
            <a:lstStyle/>
            <a:p>
              <a:endParaRPr lang="en-US" sz="2400">
                <a:solidFill>
                  <a:schemeClr val="accent5">
                    <a:lumMod val="20000"/>
                    <a:lumOff val="80000"/>
                  </a:schemeClr>
                </a:solidFill>
                <a:latin typeface="微软雅黑"/>
                <a:ea typeface="微软雅黑"/>
              </a:endParaRPr>
            </a:p>
          </p:txBody>
        </p:sp>
      </p:grpSp>
      <p:grpSp>
        <p:nvGrpSpPr>
          <p:cNvPr id="41" name="组合 5"/>
          <p:cNvGrpSpPr/>
          <p:nvPr/>
        </p:nvGrpSpPr>
        <p:grpSpPr>
          <a:xfrm>
            <a:off x="1032841" y="1788462"/>
            <a:ext cx="4202888" cy="2137980"/>
            <a:chOff x="2062553" y="2924342"/>
            <a:chExt cx="8408371" cy="4275960"/>
          </a:xfrm>
        </p:grpSpPr>
        <p:sp>
          <p:nvSpPr>
            <p:cNvPr id="42" name="Freeform 1"/>
            <p:cNvSpPr>
              <a:spLocks noChangeArrowheads="1"/>
            </p:cNvSpPr>
            <p:nvPr/>
          </p:nvSpPr>
          <p:spPr bwMode="auto">
            <a:xfrm>
              <a:off x="2062553" y="4681518"/>
              <a:ext cx="1388263" cy="1603470"/>
            </a:xfrm>
            <a:custGeom>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4"/>
            </a:solidFill>
            <a:ln>
              <a:noFill/>
            </a:ln>
            <a:effectLst/>
          </p:spPr>
          <p:txBody>
            <a:bodyPr wrap="none" anchor="ctr"/>
            <a:lstStyle/>
            <a:p>
              <a:endParaRPr lang="en-US" sz="2400">
                <a:solidFill>
                  <a:schemeClr val="accent5">
                    <a:lumMod val="20000"/>
                    <a:lumOff val="80000"/>
                  </a:schemeClr>
                </a:solidFill>
                <a:latin typeface="微软雅黑"/>
                <a:ea typeface="微软雅黑"/>
              </a:endParaRPr>
            </a:p>
          </p:txBody>
        </p:sp>
        <p:sp>
          <p:nvSpPr>
            <p:cNvPr id="43" name="TextBox 49"/>
            <p:cNvSpPr txBox="1"/>
            <p:nvPr/>
          </p:nvSpPr>
          <p:spPr>
            <a:xfrm>
              <a:off x="3503030" y="4294046"/>
              <a:ext cx="2421923" cy="677108"/>
            </a:xfrm>
            <a:prstGeom prst="rect">
              <a:avLst/>
            </a:prstGeom>
            <a:noFill/>
          </p:spPr>
          <p:txBody>
            <a:bodyPr wrap="none" rtlCol="0">
              <a:spAutoFit/>
            </a:bodyPr>
            <a:lstStyle/>
            <a:p>
              <a:pPr defTabSz="1217295"/>
              <a:r>
                <a:rPr lang="zh-CN" altLang="en-US" sz="1600">
                  <a:solidFill>
                    <a:schemeClr val="tx1">
                      <a:lumMod val="65000"/>
                      <a:lumOff val="35000"/>
                    </a:schemeClr>
                  </a:solidFill>
                  <a:latin typeface="微软雅黑"/>
                  <a:ea typeface="微软雅黑"/>
                  <a:sym typeface="微软雅黑"/>
                </a:rPr>
                <a:t>标题关键字</a:t>
              </a:r>
              <a:endParaRPr lang="zh-CN" altLang="en-US" sz="1600">
                <a:solidFill>
                  <a:schemeClr val="tx1">
                    <a:lumMod val="65000"/>
                    <a:lumOff val="35000"/>
                  </a:schemeClr>
                </a:solidFill>
                <a:latin typeface="微软雅黑"/>
                <a:ea typeface="微软雅黑"/>
                <a:sym typeface="微软雅黑"/>
              </a:endParaRPr>
            </a:p>
          </p:txBody>
        </p:sp>
        <p:sp>
          <p:nvSpPr>
            <p:cNvPr id="44" name="TextBox 50"/>
            <p:cNvSpPr txBox="1"/>
            <p:nvPr/>
          </p:nvSpPr>
          <p:spPr>
            <a:xfrm>
              <a:off x="3552651" y="5168976"/>
              <a:ext cx="3929647" cy="2031326"/>
            </a:xfrm>
            <a:prstGeom prst="rect">
              <a:avLst/>
            </a:prstGeom>
            <a:noFill/>
          </p:spPr>
          <p:txBody>
            <a:bodyPr wrap="square" rtlCol="0">
              <a:spAutoFit/>
            </a:bodyPr>
            <a:lstStyle/>
            <a:p>
              <a:r>
                <a:rPr lang="zh-CN" altLang="en-US" sz="1200">
                  <a:solidFill>
                    <a:schemeClr val="bg1">
                      <a:lumMod val="65000"/>
                    </a:schemeClr>
                  </a:solidFill>
                  <a:latin typeface="微软雅黑"/>
                  <a:ea typeface="微软雅黑"/>
                  <a:cs typeface="Lato Light"/>
                </a:rPr>
                <a:t>输入您的内容输入您的内容输入您的内容输入您的内容输入您的内容输入您的内容输入您的内容输入您的内容</a:t>
              </a:r>
              <a:endParaRPr lang="en-US" sz="1200">
                <a:solidFill>
                  <a:schemeClr val="bg1">
                    <a:lumMod val="65000"/>
                  </a:schemeClr>
                </a:solidFill>
                <a:latin typeface="微软雅黑"/>
                <a:ea typeface="微软雅黑"/>
                <a:cs typeface="Lato Light"/>
              </a:endParaRPr>
            </a:p>
          </p:txBody>
        </p:sp>
        <p:grpSp>
          <p:nvGrpSpPr>
            <p:cNvPr id="45" name="Group 55"/>
            <p:cNvGrpSpPr/>
            <p:nvPr/>
          </p:nvGrpSpPr>
          <p:grpSpPr>
            <a:xfrm>
              <a:off x="2570063" y="2924342"/>
              <a:ext cx="7900861" cy="1757177"/>
              <a:chOff x="2731427" y="2924341"/>
              <a:chExt cx="7900861" cy="1757177"/>
            </a:xfrm>
          </p:grpSpPr>
          <p:cxnSp>
            <p:nvCxnSpPr>
              <p:cNvPr id="47" name="Straight Connector 7"/>
              <p:cNvCxnSpPr/>
              <p:nvPr/>
            </p:nvCxnSpPr>
            <p:spPr>
              <a:xfrm flipH="1">
                <a:off x="2731427" y="2924341"/>
                <a:ext cx="7900861"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48" name="Straight Connector 44"/>
              <p:cNvCxnSpPr>
                <a:stCxn id="42" idx="4"/>
              </p:cNvCxnSpPr>
              <p:nvPr/>
            </p:nvCxnSpPr>
            <p:spPr>
              <a:xfrm flipH="1" flipV="1">
                <a:off x="2756684" y="2924341"/>
                <a:ext cx="0" cy="1757177"/>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49" name="Straight Connector 56"/>
              <p:cNvCxnSpPr/>
              <p:nvPr/>
            </p:nvCxnSpPr>
            <p:spPr>
              <a:xfrm flipH="1" flipV="1">
                <a:off x="10632288" y="2932531"/>
                <a:ext cx="0" cy="68140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46" name="Freeform 81"/>
            <p:cNvSpPr>
              <a:spLocks noEditPoints="1"/>
            </p:cNvSpPr>
            <p:nvPr/>
          </p:nvSpPr>
          <p:spPr bwMode="auto">
            <a:xfrm>
              <a:off x="2381378" y="5053205"/>
              <a:ext cx="760387" cy="763664"/>
            </a:xfrm>
            <a:custGeom>
              <a:cxnLst>
                <a:cxn ang="0">
                  <a:pos x="231" y="86"/>
                </a:cxn>
                <a:cxn ang="0">
                  <a:pos x="198" y="119"/>
                </a:cxn>
                <a:cxn ang="0">
                  <a:pos x="152" y="131"/>
                </a:cxn>
                <a:cxn ang="0">
                  <a:pos x="180" y="103"/>
                </a:cxn>
                <a:cxn ang="0">
                  <a:pos x="181" y="102"/>
                </a:cxn>
                <a:cxn ang="0">
                  <a:pos x="214" y="69"/>
                </a:cxn>
                <a:cxn ang="0">
                  <a:pos x="214" y="35"/>
                </a:cxn>
                <a:cxn ang="0">
                  <a:pos x="181" y="35"/>
                </a:cxn>
                <a:cxn ang="0">
                  <a:pos x="147" y="69"/>
                </a:cxn>
                <a:cxn ang="0">
                  <a:pos x="147" y="69"/>
                </a:cxn>
                <a:cxn ang="0">
                  <a:pos x="147" y="69"/>
                </a:cxn>
                <a:cxn ang="0">
                  <a:pos x="119" y="98"/>
                </a:cxn>
                <a:cxn ang="0">
                  <a:pos x="131" y="52"/>
                </a:cxn>
                <a:cxn ang="0">
                  <a:pos x="164" y="19"/>
                </a:cxn>
                <a:cxn ang="0">
                  <a:pos x="231" y="19"/>
                </a:cxn>
                <a:cxn ang="0">
                  <a:pos x="231" y="86"/>
                </a:cxn>
                <a:cxn ang="0">
                  <a:pos x="94" y="173"/>
                </a:cxn>
                <a:cxn ang="0">
                  <a:pos x="94" y="173"/>
                </a:cxn>
                <a:cxn ang="0">
                  <a:pos x="85" y="177"/>
                </a:cxn>
                <a:cxn ang="0">
                  <a:pos x="73" y="165"/>
                </a:cxn>
                <a:cxn ang="0">
                  <a:pos x="77" y="156"/>
                </a:cxn>
                <a:cxn ang="0">
                  <a:pos x="156" y="77"/>
                </a:cxn>
                <a:cxn ang="0">
                  <a:pos x="165" y="73"/>
                </a:cxn>
                <a:cxn ang="0">
                  <a:pos x="177" y="85"/>
                </a:cxn>
                <a:cxn ang="0">
                  <a:pos x="174" y="93"/>
                </a:cxn>
                <a:cxn ang="0">
                  <a:pos x="174" y="93"/>
                </a:cxn>
                <a:cxn ang="0">
                  <a:pos x="94" y="173"/>
                </a:cxn>
                <a:cxn ang="0">
                  <a:pos x="69" y="147"/>
                </a:cxn>
                <a:cxn ang="0">
                  <a:pos x="35" y="181"/>
                </a:cxn>
                <a:cxn ang="0">
                  <a:pos x="35" y="214"/>
                </a:cxn>
                <a:cxn ang="0">
                  <a:pos x="69" y="214"/>
                </a:cxn>
                <a:cxn ang="0">
                  <a:pos x="102" y="181"/>
                </a:cxn>
                <a:cxn ang="0">
                  <a:pos x="103" y="180"/>
                </a:cxn>
                <a:cxn ang="0">
                  <a:pos x="131" y="152"/>
                </a:cxn>
                <a:cxn ang="0">
                  <a:pos x="119" y="198"/>
                </a:cxn>
                <a:cxn ang="0">
                  <a:pos x="86" y="231"/>
                </a:cxn>
                <a:cxn ang="0">
                  <a:pos x="19" y="231"/>
                </a:cxn>
                <a:cxn ang="0">
                  <a:pos x="19" y="164"/>
                </a:cxn>
                <a:cxn ang="0">
                  <a:pos x="52" y="131"/>
                </a:cxn>
                <a:cxn ang="0">
                  <a:pos x="98" y="118"/>
                </a:cxn>
                <a:cxn ang="0">
                  <a:pos x="69" y="147"/>
                </a:cxn>
                <a:cxn ang="0">
                  <a:pos x="69" y="147"/>
                </a:cxn>
              </a:cxnLst>
              <a:rect l="0" t="0" r="r" b="b"/>
              <a:pathLst>
                <a:path w="249" h="250">
                  <a:moveTo>
                    <a:pt x="231" y="86"/>
                  </a:moveTo>
                  <a:cubicBezTo>
                    <a:pt x="198" y="119"/>
                    <a:pt x="198" y="119"/>
                    <a:pt x="198" y="119"/>
                  </a:cubicBezTo>
                  <a:cubicBezTo>
                    <a:pt x="185" y="131"/>
                    <a:pt x="168" y="136"/>
                    <a:pt x="152" y="131"/>
                  </a:cubicBezTo>
                  <a:cubicBezTo>
                    <a:pt x="180" y="103"/>
                    <a:pt x="180" y="103"/>
                    <a:pt x="180" y="103"/>
                  </a:cubicBezTo>
                  <a:cubicBezTo>
                    <a:pt x="180" y="103"/>
                    <a:pt x="180" y="103"/>
                    <a:pt x="181" y="102"/>
                  </a:cubicBezTo>
                  <a:cubicBezTo>
                    <a:pt x="214" y="69"/>
                    <a:pt x="214" y="69"/>
                    <a:pt x="214" y="69"/>
                  </a:cubicBezTo>
                  <a:cubicBezTo>
                    <a:pt x="223" y="60"/>
                    <a:pt x="223" y="45"/>
                    <a:pt x="214" y="35"/>
                  </a:cubicBezTo>
                  <a:cubicBezTo>
                    <a:pt x="205" y="26"/>
                    <a:pt x="190" y="26"/>
                    <a:pt x="181" y="35"/>
                  </a:cubicBezTo>
                  <a:cubicBezTo>
                    <a:pt x="147" y="69"/>
                    <a:pt x="147" y="69"/>
                    <a:pt x="147" y="69"/>
                  </a:cubicBezTo>
                  <a:cubicBezTo>
                    <a:pt x="147" y="69"/>
                    <a:pt x="147" y="69"/>
                    <a:pt x="147" y="69"/>
                  </a:cubicBezTo>
                  <a:cubicBezTo>
                    <a:pt x="147" y="69"/>
                    <a:pt x="147" y="69"/>
                    <a:pt x="147" y="69"/>
                  </a:cubicBezTo>
                  <a:cubicBezTo>
                    <a:pt x="119" y="98"/>
                    <a:pt x="119" y="98"/>
                    <a:pt x="119" y="98"/>
                  </a:cubicBezTo>
                  <a:cubicBezTo>
                    <a:pt x="114" y="82"/>
                    <a:pt x="118" y="64"/>
                    <a:pt x="131" y="52"/>
                  </a:cubicBezTo>
                  <a:cubicBezTo>
                    <a:pt x="164" y="19"/>
                    <a:pt x="164" y="19"/>
                    <a:pt x="164" y="19"/>
                  </a:cubicBezTo>
                  <a:cubicBezTo>
                    <a:pt x="183" y="0"/>
                    <a:pt x="212" y="0"/>
                    <a:pt x="231" y="19"/>
                  </a:cubicBezTo>
                  <a:cubicBezTo>
                    <a:pt x="249" y="37"/>
                    <a:pt x="249" y="67"/>
                    <a:pt x="231" y="86"/>
                  </a:cubicBezTo>
                  <a:moveTo>
                    <a:pt x="94" y="173"/>
                  </a:moveTo>
                  <a:cubicBezTo>
                    <a:pt x="94" y="173"/>
                    <a:pt x="94" y="173"/>
                    <a:pt x="94" y="173"/>
                  </a:cubicBezTo>
                  <a:cubicBezTo>
                    <a:pt x="91" y="176"/>
                    <a:pt x="88" y="177"/>
                    <a:pt x="85" y="177"/>
                  </a:cubicBezTo>
                  <a:cubicBezTo>
                    <a:pt x="78" y="177"/>
                    <a:pt x="73" y="172"/>
                    <a:pt x="73" y="165"/>
                  </a:cubicBezTo>
                  <a:cubicBezTo>
                    <a:pt x="73" y="162"/>
                    <a:pt x="75" y="158"/>
                    <a:pt x="77" y="156"/>
                  </a:cubicBezTo>
                  <a:cubicBezTo>
                    <a:pt x="156" y="77"/>
                    <a:pt x="156" y="77"/>
                    <a:pt x="156" y="77"/>
                  </a:cubicBezTo>
                  <a:cubicBezTo>
                    <a:pt x="158" y="75"/>
                    <a:pt x="162" y="73"/>
                    <a:pt x="165" y="73"/>
                  </a:cubicBezTo>
                  <a:cubicBezTo>
                    <a:pt x="172" y="73"/>
                    <a:pt x="177" y="78"/>
                    <a:pt x="177" y="85"/>
                  </a:cubicBezTo>
                  <a:cubicBezTo>
                    <a:pt x="177" y="88"/>
                    <a:pt x="176" y="91"/>
                    <a:pt x="174" y="93"/>
                  </a:cubicBezTo>
                  <a:cubicBezTo>
                    <a:pt x="174" y="93"/>
                    <a:pt x="174" y="93"/>
                    <a:pt x="174" y="93"/>
                  </a:cubicBezTo>
                  <a:lnTo>
                    <a:pt x="94" y="173"/>
                  </a:lnTo>
                  <a:close/>
                  <a:moveTo>
                    <a:pt x="69" y="147"/>
                  </a:moveTo>
                  <a:cubicBezTo>
                    <a:pt x="35" y="181"/>
                    <a:pt x="35" y="181"/>
                    <a:pt x="35" y="181"/>
                  </a:cubicBezTo>
                  <a:cubicBezTo>
                    <a:pt x="26" y="190"/>
                    <a:pt x="26" y="205"/>
                    <a:pt x="35" y="214"/>
                  </a:cubicBezTo>
                  <a:cubicBezTo>
                    <a:pt x="45" y="224"/>
                    <a:pt x="60" y="224"/>
                    <a:pt x="69" y="214"/>
                  </a:cubicBezTo>
                  <a:cubicBezTo>
                    <a:pt x="102" y="181"/>
                    <a:pt x="102" y="181"/>
                    <a:pt x="102" y="181"/>
                  </a:cubicBezTo>
                  <a:cubicBezTo>
                    <a:pt x="102" y="181"/>
                    <a:pt x="103" y="180"/>
                    <a:pt x="103" y="180"/>
                  </a:cubicBezTo>
                  <a:cubicBezTo>
                    <a:pt x="131" y="152"/>
                    <a:pt x="131" y="152"/>
                    <a:pt x="131" y="152"/>
                  </a:cubicBezTo>
                  <a:cubicBezTo>
                    <a:pt x="135" y="168"/>
                    <a:pt x="131" y="185"/>
                    <a:pt x="119" y="198"/>
                  </a:cubicBezTo>
                  <a:cubicBezTo>
                    <a:pt x="86" y="231"/>
                    <a:pt x="86" y="231"/>
                    <a:pt x="86" y="231"/>
                  </a:cubicBezTo>
                  <a:cubicBezTo>
                    <a:pt x="67" y="250"/>
                    <a:pt x="37" y="250"/>
                    <a:pt x="19" y="231"/>
                  </a:cubicBezTo>
                  <a:cubicBezTo>
                    <a:pt x="0" y="213"/>
                    <a:pt x="0" y="183"/>
                    <a:pt x="19" y="164"/>
                  </a:cubicBezTo>
                  <a:cubicBezTo>
                    <a:pt x="52" y="131"/>
                    <a:pt x="52" y="131"/>
                    <a:pt x="52" y="131"/>
                  </a:cubicBezTo>
                  <a:cubicBezTo>
                    <a:pt x="65" y="118"/>
                    <a:pt x="82" y="114"/>
                    <a:pt x="98" y="118"/>
                  </a:cubicBezTo>
                  <a:cubicBezTo>
                    <a:pt x="69" y="147"/>
                    <a:pt x="69" y="147"/>
                    <a:pt x="69" y="147"/>
                  </a:cubicBezTo>
                  <a:cubicBezTo>
                    <a:pt x="69" y="147"/>
                    <a:pt x="69" y="147"/>
                    <a:pt x="69" y="147"/>
                  </a:cubicBezTo>
                </a:path>
              </a:pathLst>
            </a:custGeom>
            <a:solidFill>
              <a:srgbClr val="FFFFFF"/>
            </a:solidFill>
            <a:ln w="9525">
              <a:noFill/>
              <a:round/>
            </a:ln>
          </p:spPr>
          <p:txBody>
            <a:bodyPr vert="horz" wrap="square" lIns="121883" tIns="60941" rIns="121883" bIns="60941" numCol="1" anchor="t" anchorCtr="0" compatLnSpc="1"/>
            <a:lstStyle/>
            <a:p>
              <a:endParaRPr lang="en-US" sz="2400">
                <a:solidFill>
                  <a:schemeClr val="accent5">
                    <a:lumMod val="20000"/>
                    <a:lumOff val="80000"/>
                  </a:schemeClr>
                </a:solidFill>
                <a:latin typeface="微软雅黑"/>
                <a:ea typeface="微软雅黑"/>
              </a:endParaRPr>
            </a:p>
          </p:txBody>
        </p:sp>
      </p:grpSp>
    </p:spTree>
  </p:cSld>
  <p:clrMapOvr>
    <a:masterClrMapping/>
  </p:clrMapOvr>
  <mc:AlternateContent>
    <mc:Choice xmlns:p14="http://schemas.microsoft.com/office/powerpoint/2010/main" Requires="p14">
      <p:transition spd="slow" advClick="0" advTm="0" p14:dur="125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25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5"/>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8"/>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75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fltVal val="0"/>
                                          </p:val>
                                        </p:tav>
                                        <p:tav tm="100000">
                                          <p:val>
                                            <p:strVal val="#ppt_w"/>
                                          </p:val>
                                        </p:tav>
                                      </p:tavLst>
                                    </p:anim>
                                    <p:anim calcmode="lin" valueType="num">
                                      <p:cBhvr>
                                        <p:cTn id="26" dur="1000" fill="hold"/>
                                        <p:tgtEl>
                                          <p:spTgt spid="11"/>
                                        </p:tgtEl>
                                        <p:attrNameLst>
                                          <p:attrName>ppt_h</p:attrName>
                                        </p:attrNameLst>
                                      </p:cBhvr>
                                      <p:tavLst>
                                        <p:tav tm="0">
                                          <p:val>
                                            <p:fltVal val="0"/>
                                          </p:val>
                                        </p:tav>
                                        <p:tav tm="100000">
                                          <p:val>
                                            <p:strVal val="#ppt_h"/>
                                          </p:val>
                                        </p:tav>
                                      </p:tavLst>
                                    </p:anim>
                                    <p:anim calcmode="lin" valueType="num">
                                      <p:cBhvr>
                                        <p:cTn id="27"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1"/>
                                        </p:tgtEl>
                                        <p:attrNameLst>
                                          <p:attrName>ppt_y</p:attrName>
                                        </p:attrNameLst>
                                      </p:cBhvr>
                                      <p:tavLst>
                                        <p:tav tm="0" fmla="#ppt_y+(sin(-2*pi*(1-$))*-#ppt_x+cos(-2*pi*(1-$))*(1-#ppt_y))*(1-$)">
                                          <p:val>
                                            <p:fltVal val="0"/>
                                          </p:val>
                                        </p:tav>
                                        <p:tav tm="100000">
                                          <p:val>
                                            <p:fltVal val="1"/>
                                          </p:val>
                                        </p:tav>
                                      </p:tavLst>
                                    </p:anim>
                                  </p:childTnLst>
                                </p:cTn>
                              </p:par>
                              <p:par>
                                <p:cTn id="29" presetID="2" presetClass="entr" presetSubtype="4" fill="hold" nodeType="withEffect">
                                  <p:stCondLst>
                                    <p:cond delay="125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ppt_x"/>
                                          </p:val>
                                        </p:tav>
                                        <p:tav tm="100000">
                                          <p:val>
                                            <p:strVal val="#ppt_x"/>
                                          </p:val>
                                        </p:tav>
                                      </p:tavLst>
                                    </p:anim>
                                    <p:anim calcmode="lin" valueType="num">
                                      <p:cBhvr additive="base">
                                        <p:cTn id="32" dur="500" fill="hold"/>
                                        <p:tgtEl>
                                          <p:spTgt spid="4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150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ppt_x"/>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180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220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3" name="矩形 42"/>
          <p:cNvSpPr>
            <a:spLocks noChangeArrowheads="1"/>
          </p:cNvSpPr>
          <p:nvPr/>
        </p:nvSpPr>
        <p:spPr bwMode="auto">
          <a:xfrm>
            <a:off x="1881" y="5451475"/>
            <a:ext cx="1623512" cy="76200"/>
          </a:xfrm>
          <a:prstGeom prst="rect">
            <a:avLst/>
          </a:prstGeom>
          <a:solidFill>
            <a:schemeClr val="accent1"/>
          </a:solidFill>
          <a:ln w="15875" algn="ctr">
            <a:noFill/>
            <a:miter lim="800000"/>
          </a:ln>
        </p:spPr>
        <p:txBody>
          <a:bodyPr lIns="115151" tIns="57576" rIns="115151" bIns="57576" anchor="ctr"/>
          <a:lstStyle/>
          <a:p>
            <a:pPr algn="ctr" defTabSz="1217295"/>
            <a:endParaRPr lang="zh-CN" altLang="en-US" sz="2400">
              <a:solidFill>
                <a:srgbClr val="FFFFFF"/>
              </a:solidFill>
              <a:latin typeface="微软雅黑"/>
              <a:ea typeface="微软雅黑"/>
              <a:sym typeface="微软雅黑"/>
            </a:endParaRPr>
          </a:p>
        </p:txBody>
      </p:sp>
      <p:sp>
        <p:nvSpPr>
          <p:cNvPr id="50" name="Freeform 9"/>
          <p:cNvSpPr>
            <a:spLocks noEditPoints="1"/>
          </p:cNvSpPr>
          <p:nvPr/>
        </p:nvSpPr>
        <p:spPr bwMode="auto">
          <a:xfrm>
            <a:off x="541465" y="1541463"/>
            <a:ext cx="3105780" cy="3192463"/>
          </a:xfrm>
          <a:custGeom>
            <a:gdLst>
              <a:gd name="T0" fmla="*/ 2147483647 w 2676"/>
              <a:gd name="T1" fmla="*/ 2147483647 h 2848"/>
              <a:gd name="T2" fmla="*/ 2147483647 w 2676"/>
              <a:gd name="T3" fmla="*/ 2147483647 h 2848"/>
              <a:gd name="T4" fmla="*/ 2147483647 w 2676"/>
              <a:gd name="T5" fmla="*/ 2147483647 h 2848"/>
              <a:gd name="T6" fmla="*/ 0 w 2676"/>
              <a:gd name="T7" fmla="*/ 2147483647 h 2848"/>
              <a:gd name="T8" fmla="*/ 2147483647 w 2676"/>
              <a:gd name="T9" fmla="*/ 2147483647 h 2848"/>
              <a:gd name="T10" fmla="*/ 2147483647 w 2676"/>
              <a:gd name="T11" fmla="*/ 2147483647 h 2848"/>
              <a:gd name="T12" fmla="*/ 2147483647 w 2676"/>
              <a:gd name="T13" fmla="*/ 2147483647 h 2848"/>
              <a:gd name="T14" fmla="*/ 2147483647 w 2676"/>
              <a:gd name="T15" fmla="*/ 0 h 2848"/>
              <a:gd name="T16" fmla="*/ 2147483647 w 2676"/>
              <a:gd name="T17" fmla="*/ 2147483647 h 2848"/>
              <a:gd name="T18" fmla="*/ 2147483647 w 2676"/>
              <a:gd name="T19" fmla="*/ 2147483647 h 2848"/>
              <a:gd name="T20" fmla="*/ 2147483647 w 2676"/>
              <a:gd name="T21" fmla="*/ 2147483647 h 2848"/>
              <a:gd name="T22" fmla="*/ 2147483647 w 2676"/>
              <a:gd name="T23" fmla="*/ 2147483647 h 2848"/>
              <a:gd name="T24" fmla="*/ 2147483647 w 2676"/>
              <a:gd name="T25" fmla="*/ 2147483647 h 2848"/>
              <a:gd name="T26" fmla="*/ 2147483647 w 2676"/>
              <a:gd name="T27" fmla="*/ 2147483647 h 2848"/>
              <a:gd name="T28" fmla="*/ 2147483647 w 2676"/>
              <a:gd name="T29" fmla="*/ 2147483647 h 2848"/>
              <a:gd name="T30" fmla="*/ 2147483647 w 2676"/>
              <a:gd name="T31" fmla="*/ 2147483647 h 2848"/>
              <a:gd name="T32" fmla="*/ 2147483647 w 2676"/>
              <a:gd name="T33" fmla="*/ 2147483647 h 2848"/>
              <a:gd name="T34" fmla="*/ 2147483647 w 2676"/>
              <a:gd name="T35" fmla="*/ 2147483647 h 2848"/>
              <a:gd name="T36" fmla="*/ 2147483647 w 2676"/>
              <a:gd name="T37" fmla="*/ 2147483647 h 2848"/>
              <a:gd name="T38" fmla="*/ 2147483647 w 2676"/>
              <a:gd name="T39" fmla="*/ 2147483647 h 2848"/>
              <a:gd name="T40" fmla="*/ 2147483647 w 2676"/>
              <a:gd name="T41" fmla="*/ 2147483647 h 2848"/>
              <a:gd name="T42" fmla="*/ 2147483647 w 2676"/>
              <a:gd name="T43" fmla="*/ 2147483647 h 2848"/>
              <a:gd name="T44" fmla="*/ 2147483647 w 2676"/>
              <a:gd name="T45" fmla="*/ 2147483647 h 2848"/>
              <a:gd name="T46" fmla="*/ 2147483647 w 2676"/>
              <a:gd name="T47" fmla="*/ 2147483647 h 2848"/>
              <a:gd name="T48" fmla="*/ 2147483647 w 2676"/>
              <a:gd name="T49" fmla="*/ 2147483647 h 2848"/>
              <a:gd name="T50" fmla="*/ 2147483647 w 2676"/>
              <a:gd name="T51" fmla="*/ 2147483647 h 2848"/>
              <a:gd name="T52" fmla="*/ 2147483647 w 2676"/>
              <a:gd name="T53" fmla="*/ 2147483647 h 2848"/>
              <a:gd name="T54" fmla="*/ 2147483647 w 2676"/>
              <a:gd name="T55" fmla="*/ 2147483647 h 2848"/>
              <a:gd name="T56" fmla="*/ 2147483647 w 2676"/>
              <a:gd name="T57" fmla="*/ 2147483647 h 2848"/>
              <a:gd name="T58" fmla="*/ 2147483647 w 2676"/>
              <a:gd name="T59" fmla="*/ 2147483647 h 2848"/>
              <a:gd name="T60" fmla="*/ 2147483647 w 2676"/>
              <a:gd name="T61" fmla="*/ 2147483647 h 2848"/>
              <a:gd name="T62" fmla="*/ 2147483647 w 2676"/>
              <a:gd name="T63" fmla="*/ 2147483647 h 2848"/>
              <a:gd name="T64" fmla="*/ 2147483647 w 2676"/>
              <a:gd name="T65" fmla="*/ 2147483647 h 2848"/>
              <a:gd name="T66" fmla="*/ 2147483647 w 2676"/>
              <a:gd name="T67" fmla="*/ 2147483647 h 2848"/>
              <a:gd name="T68" fmla="*/ 2147483647 w 2676"/>
              <a:gd name="T69" fmla="*/ 2147483647 h 2848"/>
              <a:gd name="T70" fmla="*/ 2147483647 w 2676"/>
              <a:gd name="T71" fmla="*/ 2147483647 h 2848"/>
              <a:gd name="T72" fmla="*/ 2147483647 w 2676"/>
              <a:gd name="T73" fmla="*/ 2147483647 h 2848"/>
              <a:gd name="T74" fmla="*/ 2147483647 w 2676"/>
              <a:gd name="T75" fmla="*/ 2147483647 h 2848"/>
              <a:gd name="T76" fmla="*/ 2147483647 w 2676"/>
              <a:gd name="T77" fmla="*/ 2147483647 h 2848"/>
              <a:gd name="T78" fmla="*/ 2147483647 w 2676"/>
              <a:gd name="T79" fmla="*/ 2147483647 h 2848"/>
              <a:gd name="T80" fmla="*/ 2147483647 w 2676"/>
              <a:gd name="T81" fmla="*/ 2147483647 h 2848"/>
              <a:gd name="T82" fmla="*/ 2147483647 w 2676"/>
              <a:gd name="T83" fmla="*/ 2147483647 h 2848"/>
              <a:gd name="T84" fmla="*/ 2147483647 w 2676"/>
              <a:gd name="T85" fmla="*/ 2147483647 h 2848"/>
              <a:gd name="T86" fmla="*/ 2147483647 w 2676"/>
              <a:gd name="T87" fmla="*/ 2147483647 h 2848"/>
              <a:gd name="T88" fmla="*/ 2147483647 w 2676"/>
              <a:gd name="T89" fmla="*/ 2147483647 h 2848"/>
              <a:gd name="T90" fmla="*/ 2147483647 w 2676"/>
              <a:gd name="T91" fmla="*/ 2147483647 h 2848"/>
              <a:gd name="T92" fmla="*/ 2147483647 w 2676"/>
              <a:gd name="T93" fmla="*/ 2147483647 h 2848"/>
              <a:gd name="T94" fmla="*/ 2147483647 w 2676"/>
              <a:gd name="T95" fmla="*/ 2147483647 h 2848"/>
              <a:gd name="T96" fmla="*/ 2147483647 w 2676"/>
              <a:gd name="T97" fmla="*/ 2147483647 h 2848"/>
              <a:gd name="T98" fmla="*/ 2147483647 w 2676"/>
              <a:gd name="T99" fmla="*/ 2147483647 h 2848"/>
              <a:gd name="T100" fmla="*/ 2147483647 w 2676"/>
              <a:gd name="T101" fmla="*/ 2147483647 h 2848"/>
              <a:gd name="T102" fmla="*/ 2147483647 w 2676"/>
              <a:gd name="T103" fmla="*/ 2147483647 h 2848"/>
              <a:gd name="T104" fmla="*/ 2147483647 w 2676"/>
              <a:gd name="T105" fmla="*/ 2147483647 h 2848"/>
              <a:gd name="T106" fmla="*/ 2147483647 w 2676"/>
              <a:gd name="T107" fmla="*/ 2147483647 h 2848"/>
              <a:gd name="T108" fmla="*/ 2147483647 w 2676"/>
              <a:gd name="T109" fmla="*/ 2147483647 h 2848"/>
              <a:gd name="T110" fmla="*/ 2147483647 w 2676"/>
              <a:gd name="T111" fmla="*/ 2147483647 h 2848"/>
              <a:gd name="T112" fmla="*/ 2147483647 w 2676"/>
              <a:gd name="T113" fmla="*/ 2147483647 h 2848"/>
              <a:gd name="T114" fmla="*/ 2147483647 w 2676"/>
              <a:gd name="T115" fmla="*/ 2147483647 h 2848"/>
              <a:gd name="T116" fmla="*/ 2147483647 w 2676"/>
              <a:gd name="T117" fmla="*/ 2147483647 h 2848"/>
              <a:gd name="T118" fmla="*/ 2147483647 w 2676"/>
              <a:gd name="T119" fmla="*/ 2147483647 h 2848"/>
              <a:gd name="T120" fmla="*/ 2147483647 w 2676"/>
              <a:gd name="T121" fmla="*/ 2147483647 h 2848"/>
              <a:gd name="T122" fmla="*/ 2147483647 w 2676"/>
              <a:gd name="T123" fmla="*/ 2147483647 h 284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676"/>
              <a:gd name="T187" fmla="*/ 0 h 2848"/>
              <a:gd name="T188" fmla="*/ 2676 w 2676"/>
              <a:gd name="T189" fmla="*/ 2848 h 2848"/>
            </a:gd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676" h="2848">
                <a:moveTo>
                  <a:pt x="764" y="1468"/>
                </a:moveTo>
                <a:lnTo>
                  <a:pt x="132" y="1468"/>
                </a:lnTo>
                <a:cubicBezTo>
                  <a:pt x="91" y="1468"/>
                  <a:pt x="58" y="1452"/>
                  <a:pt x="36" y="1427"/>
                </a:cubicBezTo>
                <a:cubicBezTo>
                  <a:pt x="12" y="1401"/>
                  <a:pt x="0" y="1365"/>
                  <a:pt x="0" y="1325"/>
                </a:cubicBezTo>
                <a:cubicBezTo>
                  <a:pt x="0" y="1220"/>
                  <a:pt x="16" y="1037"/>
                  <a:pt x="83" y="843"/>
                </a:cubicBezTo>
                <a:cubicBezTo>
                  <a:pt x="128" y="710"/>
                  <a:pt x="198" y="572"/>
                  <a:pt x="302" y="448"/>
                </a:cubicBezTo>
                <a:cubicBezTo>
                  <a:pt x="463" y="257"/>
                  <a:pt x="645" y="145"/>
                  <a:pt x="830" y="80"/>
                </a:cubicBezTo>
                <a:cubicBezTo>
                  <a:pt x="1014" y="16"/>
                  <a:pt x="1200" y="0"/>
                  <a:pt x="1369" y="0"/>
                </a:cubicBezTo>
                <a:cubicBezTo>
                  <a:pt x="1521" y="0"/>
                  <a:pt x="1738" y="26"/>
                  <a:pt x="1955" y="115"/>
                </a:cubicBezTo>
                <a:cubicBezTo>
                  <a:pt x="2115" y="180"/>
                  <a:pt x="2276" y="279"/>
                  <a:pt x="2412" y="426"/>
                </a:cubicBezTo>
                <a:cubicBezTo>
                  <a:pt x="2517" y="540"/>
                  <a:pt x="2583" y="667"/>
                  <a:pt x="2623" y="798"/>
                </a:cubicBezTo>
                <a:cubicBezTo>
                  <a:pt x="2669" y="953"/>
                  <a:pt x="2676" y="1113"/>
                  <a:pt x="2663" y="1258"/>
                </a:cubicBezTo>
                <a:cubicBezTo>
                  <a:pt x="2645" y="1440"/>
                  <a:pt x="2572" y="1589"/>
                  <a:pt x="2470" y="1716"/>
                </a:cubicBezTo>
                <a:cubicBezTo>
                  <a:pt x="2370" y="1841"/>
                  <a:pt x="2243" y="1944"/>
                  <a:pt x="2115" y="2036"/>
                </a:cubicBezTo>
                <a:cubicBezTo>
                  <a:pt x="1973" y="2139"/>
                  <a:pt x="1882" y="2230"/>
                  <a:pt x="1826" y="2320"/>
                </a:cubicBezTo>
                <a:cubicBezTo>
                  <a:pt x="1773" y="2408"/>
                  <a:pt x="1753" y="2497"/>
                  <a:pt x="1753" y="2597"/>
                </a:cubicBezTo>
                <a:lnTo>
                  <a:pt x="1753" y="2808"/>
                </a:lnTo>
                <a:lnTo>
                  <a:pt x="1753" y="2848"/>
                </a:lnTo>
                <a:lnTo>
                  <a:pt x="1713" y="2848"/>
                </a:lnTo>
                <a:lnTo>
                  <a:pt x="904" y="2848"/>
                </a:lnTo>
                <a:lnTo>
                  <a:pt x="864" y="2848"/>
                </a:lnTo>
                <a:lnTo>
                  <a:pt x="864" y="2808"/>
                </a:lnTo>
                <a:lnTo>
                  <a:pt x="864" y="2501"/>
                </a:lnTo>
                <a:cubicBezTo>
                  <a:pt x="864" y="2304"/>
                  <a:pt x="896" y="2146"/>
                  <a:pt x="963" y="2008"/>
                </a:cubicBezTo>
                <a:cubicBezTo>
                  <a:pt x="1029" y="1870"/>
                  <a:pt x="1127" y="1754"/>
                  <a:pt x="1258" y="1640"/>
                </a:cubicBezTo>
                <a:cubicBezTo>
                  <a:pt x="1295" y="1608"/>
                  <a:pt x="1342" y="1576"/>
                  <a:pt x="1391" y="1542"/>
                </a:cubicBezTo>
                <a:cubicBezTo>
                  <a:pt x="1526" y="1449"/>
                  <a:pt x="1684" y="1340"/>
                  <a:pt x="1684" y="1195"/>
                </a:cubicBezTo>
                <a:cubicBezTo>
                  <a:pt x="1684" y="1109"/>
                  <a:pt x="1649" y="1032"/>
                  <a:pt x="1585" y="977"/>
                </a:cubicBezTo>
                <a:cubicBezTo>
                  <a:pt x="1523" y="924"/>
                  <a:pt x="1435" y="891"/>
                  <a:pt x="1325" y="891"/>
                </a:cubicBezTo>
                <a:cubicBezTo>
                  <a:pt x="1211" y="891"/>
                  <a:pt x="1103" y="939"/>
                  <a:pt x="1020" y="1022"/>
                </a:cubicBezTo>
                <a:cubicBezTo>
                  <a:pt x="939" y="1103"/>
                  <a:pt x="882" y="1218"/>
                  <a:pt x="867" y="1355"/>
                </a:cubicBezTo>
                <a:cubicBezTo>
                  <a:pt x="865" y="1381"/>
                  <a:pt x="861" y="1405"/>
                  <a:pt x="848" y="1426"/>
                </a:cubicBezTo>
                <a:cubicBezTo>
                  <a:pt x="832" y="1452"/>
                  <a:pt x="807" y="1468"/>
                  <a:pt x="764" y="1468"/>
                </a:cubicBezTo>
                <a:close/>
                <a:moveTo>
                  <a:pt x="132" y="1388"/>
                </a:moveTo>
                <a:lnTo>
                  <a:pt x="764" y="1388"/>
                </a:lnTo>
                <a:cubicBezTo>
                  <a:pt x="774" y="1388"/>
                  <a:pt x="779" y="1387"/>
                  <a:pt x="780" y="1384"/>
                </a:cubicBezTo>
                <a:cubicBezTo>
                  <a:pt x="784" y="1378"/>
                  <a:pt x="786" y="1363"/>
                  <a:pt x="788" y="1347"/>
                </a:cubicBezTo>
                <a:cubicBezTo>
                  <a:pt x="805" y="1191"/>
                  <a:pt x="870" y="1059"/>
                  <a:pt x="963" y="966"/>
                </a:cubicBezTo>
                <a:cubicBezTo>
                  <a:pt x="1061" y="867"/>
                  <a:pt x="1190" y="811"/>
                  <a:pt x="1325" y="811"/>
                </a:cubicBezTo>
                <a:cubicBezTo>
                  <a:pt x="1455" y="811"/>
                  <a:pt x="1561" y="851"/>
                  <a:pt x="1637" y="916"/>
                </a:cubicBezTo>
                <a:cubicBezTo>
                  <a:pt x="1719" y="987"/>
                  <a:pt x="1764" y="1086"/>
                  <a:pt x="1764" y="1195"/>
                </a:cubicBezTo>
                <a:cubicBezTo>
                  <a:pt x="1764" y="1382"/>
                  <a:pt x="1588" y="1504"/>
                  <a:pt x="1436" y="1608"/>
                </a:cubicBezTo>
                <a:cubicBezTo>
                  <a:pt x="1389" y="1640"/>
                  <a:pt x="1344" y="1671"/>
                  <a:pt x="1311" y="1700"/>
                </a:cubicBezTo>
                <a:cubicBezTo>
                  <a:pt x="1187" y="1808"/>
                  <a:pt x="1095" y="1916"/>
                  <a:pt x="1034" y="2042"/>
                </a:cubicBezTo>
                <a:cubicBezTo>
                  <a:pt x="974" y="2169"/>
                  <a:pt x="944" y="2316"/>
                  <a:pt x="944" y="2501"/>
                </a:cubicBezTo>
                <a:lnTo>
                  <a:pt x="944" y="2768"/>
                </a:lnTo>
                <a:lnTo>
                  <a:pt x="1673" y="2768"/>
                </a:lnTo>
                <a:lnTo>
                  <a:pt x="1673" y="2597"/>
                </a:lnTo>
                <a:cubicBezTo>
                  <a:pt x="1673" y="2483"/>
                  <a:pt x="1696" y="2381"/>
                  <a:pt x="1758" y="2279"/>
                </a:cubicBezTo>
                <a:cubicBezTo>
                  <a:pt x="1819" y="2179"/>
                  <a:pt x="1917" y="2081"/>
                  <a:pt x="2069" y="1971"/>
                </a:cubicBezTo>
                <a:cubicBezTo>
                  <a:pt x="2191" y="1883"/>
                  <a:pt x="2313" y="1784"/>
                  <a:pt x="2408" y="1666"/>
                </a:cubicBezTo>
                <a:cubicBezTo>
                  <a:pt x="2500" y="1550"/>
                  <a:pt x="2567" y="1415"/>
                  <a:pt x="2583" y="1250"/>
                </a:cubicBezTo>
                <a:cubicBezTo>
                  <a:pt x="2596" y="1115"/>
                  <a:pt x="2590" y="966"/>
                  <a:pt x="2546" y="820"/>
                </a:cubicBezTo>
                <a:cubicBezTo>
                  <a:pt x="2510" y="701"/>
                  <a:pt x="2449" y="584"/>
                  <a:pt x="2353" y="481"/>
                </a:cubicBezTo>
                <a:cubicBezTo>
                  <a:pt x="2226" y="343"/>
                  <a:pt x="2075" y="250"/>
                  <a:pt x="1925" y="189"/>
                </a:cubicBezTo>
                <a:cubicBezTo>
                  <a:pt x="1719" y="105"/>
                  <a:pt x="1514" y="80"/>
                  <a:pt x="1369" y="80"/>
                </a:cubicBezTo>
                <a:cubicBezTo>
                  <a:pt x="1207" y="80"/>
                  <a:pt x="1030" y="95"/>
                  <a:pt x="857" y="156"/>
                </a:cubicBezTo>
                <a:cubicBezTo>
                  <a:pt x="684" y="216"/>
                  <a:pt x="514" y="321"/>
                  <a:pt x="363" y="500"/>
                </a:cubicBezTo>
                <a:cubicBezTo>
                  <a:pt x="266" y="614"/>
                  <a:pt x="201" y="744"/>
                  <a:pt x="158" y="869"/>
                </a:cubicBezTo>
                <a:cubicBezTo>
                  <a:pt x="95" y="1053"/>
                  <a:pt x="80" y="1226"/>
                  <a:pt x="80" y="1325"/>
                </a:cubicBezTo>
                <a:cubicBezTo>
                  <a:pt x="80" y="1346"/>
                  <a:pt x="85" y="1363"/>
                  <a:pt x="95" y="1374"/>
                </a:cubicBezTo>
                <a:cubicBezTo>
                  <a:pt x="103" y="1383"/>
                  <a:pt x="115" y="1388"/>
                  <a:pt x="132" y="1388"/>
                </a:cubicBezTo>
                <a:close/>
              </a:path>
            </a:pathLst>
          </a:custGeom>
          <a:solidFill>
            <a:schemeClr val="accent1"/>
          </a:solidFill>
          <a:ln w="9525">
            <a:noFill/>
            <a:round/>
          </a:ln>
        </p:spPr>
        <p:txBody>
          <a:bodyPr lIns="91412" tIns="45705" rIns="91412" bIns="45705"/>
          <a:lstStyle/>
          <a:p>
            <a:endParaRPr lang="zh-CN" altLang="en-US" sz="2400">
              <a:latin typeface="微软雅黑"/>
              <a:ea typeface="微软雅黑"/>
              <a:sym typeface="微软雅黑"/>
            </a:endParaRPr>
          </a:p>
        </p:txBody>
      </p:sp>
      <p:sp>
        <p:nvSpPr>
          <p:cNvPr id="51" name="矩形 50"/>
          <p:cNvSpPr>
            <a:spLocks noChangeArrowheads="1"/>
          </p:cNvSpPr>
          <p:nvPr/>
        </p:nvSpPr>
        <p:spPr bwMode="auto">
          <a:xfrm>
            <a:off x="2498248" y="5451475"/>
            <a:ext cx="9691872" cy="76200"/>
          </a:xfrm>
          <a:prstGeom prst="rect">
            <a:avLst/>
          </a:prstGeom>
          <a:solidFill>
            <a:schemeClr val="accent1"/>
          </a:solidFill>
          <a:ln w="15875" algn="ctr">
            <a:noFill/>
            <a:miter lim="800000"/>
          </a:ln>
        </p:spPr>
        <p:txBody>
          <a:bodyPr lIns="115151" tIns="57576" rIns="115151" bIns="57576" anchor="ctr"/>
          <a:lstStyle/>
          <a:p>
            <a:pPr algn="ctr" defTabSz="1217295"/>
            <a:endParaRPr lang="zh-CN" altLang="en-US" sz="2400">
              <a:solidFill>
                <a:srgbClr val="FFFFFF"/>
              </a:solidFill>
              <a:latin typeface="微软雅黑"/>
              <a:ea typeface="微软雅黑"/>
              <a:sym typeface="微软雅黑"/>
            </a:endParaRPr>
          </a:p>
        </p:txBody>
      </p:sp>
      <p:sp>
        <p:nvSpPr>
          <p:cNvPr id="52" name="矩形 51"/>
          <p:cNvSpPr>
            <a:spLocks noChangeArrowheads="1"/>
          </p:cNvSpPr>
          <p:nvPr/>
        </p:nvSpPr>
        <p:spPr bwMode="auto">
          <a:xfrm>
            <a:off x="1538108" y="4918077"/>
            <a:ext cx="1045840" cy="77788"/>
          </a:xfrm>
          <a:prstGeom prst="rect">
            <a:avLst/>
          </a:prstGeom>
          <a:solidFill>
            <a:schemeClr val="accent1"/>
          </a:solidFill>
          <a:ln w="15875" algn="ctr">
            <a:noFill/>
            <a:miter lim="800000"/>
          </a:ln>
        </p:spPr>
        <p:txBody>
          <a:bodyPr lIns="115151" tIns="57576" rIns="115151" bIns="57576" anchor="ctr"/>
          <a:lstStyle/>
          <a:p>
            <a:pPr algn="ctr" defTabSz="1217295"/>
            <a:endParaRPr lang="zh-CN" altLang="en-US" sz="2400">
              <a:solidFill>
                <a:srgbClr val="FFFFFF"/>
              </a:solidFill>
              <a:latin typeface="微软雅黑"/>
              <a:ea typeface="微软雅黑"/>
              <a:sym typeface="微软雅黑"/>
            </a:endParaRPr>
          </a:p>
        </p:txBody>
      </p:sp>
      <p:sp>
        <p:nvSpPr>
          <p:cNvPr id="53" name="矩形 52"/>
          <p:cNvSpPr>
            <a:spLocks noChangeArrowheads="1"/>
          </p:cNvSpPr>
          <p:nvPr/>
        </p:nvSpPr>
        <p:spPr bwMode="auto">
          <a:xfrm rot="5400000">
            <a:off x="1276951" y="5179233"/>
            <a:ext cx="609600" cy="87287"/>
          </a:xfrm>
          <a:prstGeom prst="rect">
            <a:avLst/>
          </a:prstGeom>
          <a:solidFill>
            <a:schemeClr val="accent1"/>
          </a:solidFill>
          <a:ln w="15875" algn="ctr">
            <a:noFill/>
            <a:miter lim="800000"/>
          </a:ln>
        </p:spPr>
        <p:txBody>
          <a:bodyPr rot="10800000" vert="eaVert" lIns="115151" tIns="57576" rIns="115151" bIns="57576" anchor="ctr"/>
          <a:lstStyle/>
          <a:p>
            <a:pPr algn="ctr" defTabSz="1217295"/>
            <a:endParaRPr lang="zh-CN" altLang="en-US" sz="2400">
              <a:solidFill>
                <a:srgbClr val="FFFFFF"/>
              </a:solidFill>
              <a:latin typeface="微软雅黑"/>
              <a:ea typeface="微软雅黑"/>
              <a:sym typeface="微软雅黑"/>
            </a:endParaRPr>
          </a:p>
        </p:txBody>
      </p:sp>
      <p:sp>
        <p:nvSpPr>
          <p:cNvPr id="54" name="矩形 53"/>
          <p:cNvSpPr>
            <a:spLocks noChangeArrowheads="1"/>
          </p:cNvSpPr>
          <p:nvPr/>
        </p:nvSpPr>
        <p:spPr bwMode="auto">
          <a:xfrm rot="5400000">
            <a:off x="2236299" y="5180027"/>
            <a:ext cx="609600" cy="85699"/>
          </a:xfrm>
          <a:prstGeom prst="rect">
            <a:avLst/>
          </a:prstGeom>
          <a:solidFill>
            <a:schemeClr val="accent1"/>
          </a:solidFill>
          <a:ln w="15875" algn="ctr">
            <a:noFill/>
            <a:miter lim="800000"/>
          </a:ln>
        </p:spPr>
        <p:txBody>
          <a:bodyPr rot="10800000" vert="eaVert" lIns="115151" tIns="57576" rIns="115151" bIns="57576" anchor="ctr"/>
          <a:lstStyle/>
          <a:p>
            <a:pPr algn="ctr" defTabSz="1217295"/>
            <a:endParaRPr lang="zh-CN" altLang="en-US" sz="2400">
              <a:solidFill>
                <a:srgbClr val="FFFFFF"/>
              </a:solidFill>
              <a:latin typeface="微软雅黑"/>
              <a:ea typeface="微软雅黑"/>
              <a:sym typeface="微软雅黑"/>
            </a:endParaRPr>
          </a:p>
        </p:txBody>
      </p:sp>
      <p:grpSp>
        <p:nvGrpSpPr>
          <p:cNvPr id="2" name="组合 54"/>
          <p:cNvGrpSpPr/>
          <p:nvPr/>
        </p:nvGrpSpPr>
        <p:grpSpPr>
          <a:xfrm>
            <a:off x="3888470" y="5332415"/>
            <a:ext cx="350729" cy="314325"/>
            <a:chOff x="4971660" y="1569718"/>
            <a:chExt cx="144016" cy="144016"/>
          </a:xfrm>
        </p:grpSpPr>
        <p:sp>
          <p:nvSpPr>
            <p:cNvPr id="72733" name="椭圆 55"/>
            <p:cNvSpPr>
              <a:spLocks noChangeArrowheads="1"/>
            </p:cNvSpPr>
            <p:nvPr/>
          </p:nvSpPr>
          <p:spPr bwMode="auto">
            <a:xfrm>
              <a:off x="4971660" y="1569718"/>
              <a:ext cx="144016" cy="144016"/>
            </a:xfrm>
            <a:prstGeom prst="ellipse">
              <a:avLst/>
            </a:prstGeom>
            <a:solidFill>
              <a:schemeClr val="accent2"/>
            </a:solidFill>
            <a:ln w="15875" algn="ctr">
              <a:solidFill>
                <a:schemeClr val="accent2"/>
              </a:solidFill>
              <a:round/>
            </a:ln>
          </p:spPr>
          <p:txBody>
            <a:bodyPr lIns="153535" tIns="76767" rIns="153535" bIns="76767" anchor="ctr"/>
            <a:lstStyle/>
            <a:p>
              <a:pPr algn="ctr" defTabSz="1217295"/>
              <a:endParaRPr lang="zh-CN" altLang="en-US" sz="2400">
                <a:solidFill>
                  <a:srgbClr val="FFFFFF"/>
                </a:solidFill>
                <a:latin typeface="微软雅黑"/>
                <a:ea typeface="微软雅黑"/>
                <a:sym typeface="微软雅黑"/>
              </a:endParaRPr>
            </a:p>
          </p:txBody>
        </p:sp>
        <p:sp>
          <p:nvSpPr>
            <p:cNvPr id="72734" name="椭圆 56"/>
            <p:cNvSpPr>
              <a:spLocks noChangeArrowheads="1"/>
            </p:cNvSpPr>
            <p:nvPr/>
          </p:nvSpPr>
          <p:spPr bwMode="auto">
            <a:xfrm>
              <a:off x="5006027" y="1603875"/>
              <a:ext cx="75281" cy="75701"/>
            </a:xfrm>
            <a:prstGeom prst="ellipse">
              <a:avLst/>
            </a:prstGeom>
            <a:solidFill>
              <a:schemeClr val="bg1"/>
            </a:solidFill>
            <a:ln w="15875" algn="ctr">
              <a:noFill/>
              <a:round/>
            </a:ln>
          </p:spPr>
          <p:txBody>
            <a:bodyPr lIns="153535" tIns="76767" rIns="153535" bIns="76767" anchor="ctr"/>
            <a:lstStyle/>
            <a:p>
              <a:pPr algn="ctr" defTabSz="1217295"/>
              <a:endParaRPr lang="zh-CN" altLang="en-US" sz="2400">
                <a:solidFill>
                  <a:srgbClr val="FFFFFF"/>
                </a:solidFill>
                <a:latin typeface="微软雅黑"/>
                <a:ea typeface="微软雅黑"/>
                <a:sym typeface="微软雅黑"/>
              </a:endParaRPr>
            </a:p>
          </p:txBody>
        </p:sp>
      </p:grpSp>
      <p:cxnSp>
        <p:nvCxnSpPr>
          <p:cNvPr id="70" name="直接连接符 69"/>
          <p:cNvCxnSpPr>
            <a:cxnSpLocks noChangeShapeType="1"/>
          </p:cNvCxnSpPr>
          <p:nvPr/>
        </p:nvCxnSpPr>
        <p:spPr bwMode="auto">
          <a:xfrm>
            <a:off x="4050345" y="2155826"/>
            <a:ext cx="12696" cy="3000375"/>
          </a:xfrm>
          <a:prstGeom prst="line">
            <a:avLst/>
          </a:prstGeom>
          <a:noFill/>
          <a:ln w="9525" algn="ctr">
            <a:solidFill>
              <a:schemeClr val="accent2"/>
            </a:solidFill>
            <a:prstDash val="dash"/>
            <a:round/>
            <a:headEnd type="oval" w="med" len="med"/>
          </a:ln>
        </p:spPr>
      </p:cxnSp>
      <p:sp>
        <p:nvSpPr>
          <p:cNvPr id="73" name="TextBox 72"/>
          <p:cNvSpPr txBox="1">
            <a:spLocks noChangeArrowheads="1"/>
          </p:cNvSpPr>
          <p:nvPr/>
        </p:nvSpPr>
        <p:spPr bwMode="auto">
          <a:xfrm>
            <a:off x="4247134" y="2415007"/>
            <a:ext cx="1371177" cy="246221"/>
          </a:xfrm>
          <a:prstGeom prst="rect">
            <a:avLst/>
          </a:prstGeom>
          <a:noFill/>
          <a:ln w="9525">
            <a:noFill/>
            <a:miter lim="800000"/>
          </a:ln>
        </p:spPr>
        <p:txBody>
          <a:bodyPr lIns="0" tIns="0" rIns="0" bIns="0">
            <a:spAutoFit/>
          </a:bodyPr>
          <a:lstStyle/>
          <a:p>
            <a:pPr defTabSz="1217295"/>
            <a:r>
              <a:rPr lang="zh-CN" altLang="en-US" sz="1600">
                <a:solidFill>
                  <a:schemeClr val="accent2"/>
                </a:solidFill>
                <a:latin typeface="微软雅黑"/>
                <a:ea typeface="微软雅黑"/>
                <a:sym typeface="微软雅黑"/>
              </a:rPr>
              <a:t>标题关键字</a:t>
            </a:r>
            <a:endParaRPr lang="zh-CN" altLang="en-US" sz="1600">
              <a:solidFill>
                <a:schemeClr val="accent2"/>
              </a:solidFill>
              <a:latin typeface="微软雅黑"/>
              <a:ea typeface="微软雅黑"/>
              <a:sym typeface="微软雅黑"/>
            </a:endParaRPr>
          </a:p>
        </p:txBody>
      </p:sp>
      <p:sp>
        <p:nvSpPr>
          <p:cNvPr id="74" name="TextBox 73"/>
          <p:cNvSpPr txBox="1">
            <a:spLocks noChangeArrowheads="1"/>
          </p:cNvSpPr>
          <p:nvPr/>
        </p:nvSpPr>
        <p:spPr bwMode="auto">
          <a:xfrm>
            <a:off x="4176379" y="3085776"/>
            <a:ext cx="1667531" cy="1129027"/>
          </a:xfrm>
          <a:prstGeom prst="rect">
            <a:avLst/>
          </a:prstGeom>
          <a:noFill/>
          <a:ln w="9525">
            <a:noFill/>
            <a:miter lim="800000"/>
          </a:ln>
        </p:spPr>
        <p:txBody>
          <a:bodyPr wrap="square" lIns="0" tIns="0" rIns="0" bIns="0">
            <a:spAutoFit/>
          </a:bodyPr>
          <a:lstStyle/>
          <a:p>
            <a:pPr algn="just" defTabSz="1217295">
              <a:lnSpc>
                <a:spcPts val="1765"/>
              </a:lnSpc>
            </a:pPr>
            <a:r>
              <a:rPr lang="zh-CN" altLang="en-US" sz="1065">
                <a:solidFill>
                  <a:schemeClr val="bg1">
                    <a:lumMod val="65000"/>
                  </a:schemeClr>
                </a:solidFill>
                <a:latin typeface="微软雅黑"/>
                <a:ea typeface="微软雅黑"/>
                <a:sym typeface="微软雅黑"/>
              </a:rPr>
              <a:t>详写内容</a:t>
            </a:r>
            <a:r>
              <a:rPr lang="en-US" altLang="zh-CN" sz="1065">
                <a:solidFill>
                  <a:schemeClr val="bg1">
                    <a:lumMod val="65000"/>
                  </a:schemeClr>
                </a:solidFill>
                <a:latin typeface="微软雅黑"/>
                <a:ea typeface="微软雅黑"/>
                <a:sym typeface="微软雅黑"/>
              </a:rPr>
              <a:t>……</a:t>
            </a:r>
            <a:r>
              <a:rPr lang="zh-CN" altLang="en-US" sz="1065">
                <a:solidFill>
                  <a:schemeClr val="bg1">
                    <a:lumMod val="65000"/>
                  </a:schemeClr>
                </a:solidFill>
                <a:latin typeface="微软雅黑"/>
                <a:ea typeface="微软雅黑"/>
                <a:sym typeface="微软雅黑"/>
              </a:rPr>
              <a:t>点击输入本栏的具体文字，简明扼要的说明分项内容，此为概念图解，请根据您的具体内容酌情修改</a:t>
            </a:r>
            <a:endParaRPr lang="en-US" altLang="zh-CN" sz="1065">
              <a:solidFill>
                <a:schemeClr val="bg1">
                  <a:lumMod val="65000"/>
                </a:schemeClr>
              </a:solidFill>
              <a:latin typeface="微软雅黑"/>
              <a:ea typeface="微软雅黑"/>
              <a:sym typeface="微软雅黑"/>
            </a:endParaRPr>
          </a:p>
        </p:txBody>
      </p:sp>
      <p:grpSp>
        <p:nvGrpSpPr>
          <p:cNvPr id="3" name="组合 113"/>
          <p:cNvGrpSpPr/>
          <p:nvPr/>
        </p:nvGrpSpPr>
        <p:grpSpPr>
          <a:xfrm>
            <a:off x="5830970" y="5332415"/>
            <a:ext cx="350729" cy="314325"/>
            <a:chOff x="4971660" y="1569718"/>
            <a:chExt cx="144016" cy="144016"/>
          </a:xfrm>
        </p:grpSpPr>
        <p:sp>
          <p:nvSpPr>
            <p:cNvPr id="72731" name="椭圆 114"/>
            <p:cNvSpPr>
              <a:spLocks noChangeArrowheads="1"/>
            </p:cNvSpPr>
            <p:nvPr/>
          </p:nvSpPr>
          <p:spPr bwMode="auto">
            <a:xfrm>
              <a:off x="4971660" y="1569718"/>
              <a:ext cx="144016" cy="144016"/>
            </a:xfrm>
            <a:prstGeom prst="ellipse">
              <a:avLst/>
            </a:prstGeom>
            <a:solidFill>
              <a:schemeClr val="accent3"/>
            </a:solidFill>
            <a:ln w="15875" algn="ctr">
              <a:solidFill>
                <a:schemeClr val="accent3"/>
              </a:solidFill>
              <a:round/>
            </a:ln>
          </p:spPr>
          <p:txBody>
            <a:bodyPr lIns="153535" tIns="76767" rIns="153535" bIns="76767" anchor="ctr"/>
            <a:lstStyle/>
            <a:p>
              <a:pPr algn="ctr" defTabSz="1217295"/>
              <a:endParaRPr lang="zh-CN" altLang="en-US" sz="2400">
                <a:solidFill>
                  <a:srgbClr val="FFFFFF"/>
                </a:solidFill>
                <a:latin typeface="微软雅黑"/>
                <a:ea typeface="微软雅黑"/>
                <a:sym typeface="微软雅黑"/>
              </a:endParaRPr>
            </a:p>
          </p:txBody>
        </p:sp>
        <p:sp>
          <p:nvSpPr>
            <p:cNvPr id="72732" name="椭圆 115"/>
            <p:cNvSpPr>
              <a:spLocks noChangeArrowheads="1"/>
            </p:cNvSpPr>
            <p:nvPr/>
          </p:nvSpPr>
          <p:spPr bwMode="auto">
            <a:xfrm>
              <a:off x="5006027" y="1603875"/>
              <a:ext cx="75281" cy="75701"/>
            </a:xfrm>
            <a:prstGeom prst="ellipse">
              <a:avLst/>
            </a:prstGeom>
            <a:solidFill>
              <a:schemeClr val="bg1"/>
            </a:solidFill>
            <a:ln w="15875" algn="ctr">
              <a:solidFill>
                <a:schemeClr val="accent3"/>
              </a:solidFill>
              <a:round/>
            </a:ln>
          </p:spPr>
          <p:txBody>
            <a:bodyPr lIns="153535" tIns="76767" rIns="153535" bIns="76767" anchor="ctr"/>
            <a:lstStyle/>
            <a:p>
              <a:pPr algn="ctr" defTabSz="1217295"/>
              <a:endParaRPr lang="zh-CN" altLang="en-US" sz="2400">
                <a:solidFill>
                  <a:srgbClr val="FFFFFF"/>
                </a:solidFill>
                <a:latin typeface="微软雅黑"/>
                <a:ea typeface="微软雅黑"/>
                <a:sym typeface="微软雅黑"/>
              </a:endParaRPr>
            </a:p>
          </p:txBody>
        </p:sp>
      </p:grpSp>
      <p:cxnSp>
        <p:nvCxnSpPr>
          <p:cNvPr id="117" name="直接连接符 116"/>
          <p:cNvCxnSpPr>
            <a:cxnSpLocks noChangeShapeType="1"/>
          </p:cNvCxnSpPr>
          <p:nvPr/>
        </p:nvCxnSpPr>
        <p:spPr bwMode="auto">
          <a:xfrm>
            <a:off x="5996022" y="2155826"/>
            <a:ext cx="28565" cy="3000375"/>
          </a:xfrm>
          <a:prstGeom prst="line">
            <a:avLst/>
          </a:prstGeom>
          <a:noFill/>
          <a:ln w="9525" algn="ctr">
            <a:solidFill>
              <a:schemeClr val="accent3"/>
            </a:solidFill>
            <a:prstDash val="dash"/>
            <a:round/>
            <a:headEnd type="oval" w="med" len="med"/>
          </a:ln>
        </p:spPr>
      </p:cxnSp>
      <p:sp>
        <p:nvSpPr>
          <p:cNvPr id="118" name="TextBox 117"/>
          <p:cNvSpPr txBox="1">
            <a:spLocks noChangeArrowheads="1"/>
          </p:cNvSpPr>
          <p:nvPr/>
        </p:nvSpPr>
        <p:spPr bwMode="auto">
          <a:xfrm>
            <a:off x="6189634" y="2415007"/>
            <a:ext cx="1371177" cy="246221"/>
          </a:xfrm>
          <a:prstGeom prst="rect">
            <a:avLst/>
          </a:prstGeom>
          <a:noFill/>
          <a:ln w="9525">
            <a:noFill/>
            <a:miter lim="800000"/>
          </a:ln>
        </p:spPr>
        <p:txBody>
          <a:bodyPr lIns="0" tIns="0" rIns="0" bIns="0">
            <a:spAutoFit/>
          </a:bodyPr>
          <a:lstStyle/>
          <a:p>
            <a:pPr defTabSz="1217295"/>
            <a:r>
              <a:rPr lang="zh-CN" altLang="en-US" sz="1600">
                <a:solidFill>
                  <a:schemeClr val="accent3"/>
                </a:solidFill>
                <a:latin typeface="微软雅黑"/>
                <a:ea typeface="微软雅黑"/>
                <a:sym typeface="微软雅黑"/>
              </a:rPr>
              <a:t>标题关键字</a:t>
            </a:r>
            <a:endParaRPr lang="zh-CN" altLang="en-US" sz="1600">
              <a:solidFill>
                <a:schemeClr val="accent3"/>
              </a:solidFill>
              <a:latin typeface="微软雅黑"/>
              <a:ea typeface="微软雅黑"/>
              <a:sym typeface="微软雅黑"/>
            </a:endParaRPr>
          </a:p>
        </p:txBody>
      </p:sp>
      <p:sp>
        <p:nvSpPr>
          <p:cNvPr id="119" name="TextBox 118"/>
          <p:cNvSpPr txBox="1">
            <a:spLocks noChangeArrowheads="1"/>
          </p:cNvSpPr>
          <p:nvPr/>
        </p:nvSpPr>
        <p:spPr bwMode="auto">
          <a:xfrm>
            <a:off x="6118880" y="3085776"/>
            <a:ext cx="1667531" cy="1129027"/>
          </a:xfrm>
          <a:prstGeom prst="rect">
            <a:avLst/>
          </a:prstGeom>
          <a:noFill/>
          <a:ln w="9525">
            <a:noFill/>
            <a:miter lim="800000"/>
          </a:ln>
        </p:spPr>
        <p:txBody>
          <a:bodyPr wrap="square" lIns="0" tIns="0" rIns="0" bIns="0">
            <a:spAutoFit/>
          </a:bodyPr>
          <a:lstStyle/>
          <a:p>
            <a:pPr algn="just" defTabSz="1217295">
              <a:lnSpc>
                <a:spcPts val="1765"/>
              </a:lnSpc>
            </a:pPr>
            <a:r>
              <a:rPr lang="zh-CN" altLang="en-US" sz="1065">
                <a:solidFill>
                  <a:schemeClr val="bg1">
                    <a:lumMod val="65000"/>
                  </a:schemeClr>
                </a:solidFill>
                <a:latin typeface="微软雅黑"/>
                <a:ea typeface="微软雅黑"/>
                <a:sym typeface="微软雅黑"/>
              </a:rPr>
              <a:t>详写内容</a:t>
            </a:r>
            <a:r>
              <a:rPr lang="en-US" altLang="zh-CN" sz="1065">
                <a:solidFill>
                  <a:schemeClr val="bg1">
                    <a:lumMod val="65000"/>
                  </a:schemeClr>
                </a:solidFill>
                <a:latin typeface="微软雅黑"/>
                <a:ea typeface="微软雅黑"/>
                <a:sym typeface="微软雅黑"/>
              </a:rPr>
              <a:t>……</a:t>
            </a:r>
            <a:r>
              <a:rPr lang="zh-CN" altLang="en-US" sz="1065">
                <a:solidFill>
                  <a:schemeClr val="bg1">
                    <a:lumMod val="65000"/>
                  </a:schemeClr>
                </a:solidFill>
                <a:latin typeface="微软雅黑"/>
                <a:ea typeface="微软雅黑"/>
                <a:sym typeface="微软雅黑"/>
              </a:rPr>
              <a:t>点击输入本栏的具体文字，简明扼要的说明分项内容，此为概念图解，请根据您的具体内容酌情修改</a:t>
            </a:r>
            <a:endParaRPr lang="en-US" altLang="zh-CN" sz="1065">
              <a:solidFill>
                <a:schemeClr val="bg1">
                  <a:lumMod val="65000"/>
                </a:schemeClr>
              </a:solidFill>
              <a:latin typeface="微软雅黑"/>
              <a:ea typeface="微软雅黑"/>
              <a:sym typeface="微软雅黑"/>
            </a:endParaRPr>
          </a:p>
        </p:txBody>
      </p:sp>
      <p:grpSp>
        <p:nvGrpSpPr>
          <p:cNvPr id="4" name="组合 119"/>
          <p:cNvGrpSpPr/>
          <p:nvPr/>
        </p:nvGrpSpPr>
        <p:grpSpPr>
          <a:xfrm>
            <a:off x="7749667" y="5332415"/>
            <a:ext cx="352316" cy="314325"/>
            <a:chOff x="4971660" y="1569718"/>
            <a:chExt cx="144016" cy="144016"/>
          </a:xfrm>
        </p:grpSpPr>
        <p:sp>
          <p:nvSpPr>
            <p:cNvPr id="72729" name="椭圆 120"/>
            <p:cNvSpPr>
              <a:spLocks noChangeArrowheads="1"/>
            </p:cNvSpPr>
            <p:nvPr/>
          </p:nvSpPr>
          <p:spPr bwMode="auto">
            <a:xfrm>
              <a:off x="4971660" y="1569718"/>
              <a:ext cx="144016" cy="144016"/>
            </a:xfrm>
            <a:prstGeom prst="ellipse">
              <a:avLst/>
            </a:prstGeom>
            <a:solidFill>
              <a:schemeClr val="accent4"/>
            </a:solidFill>
            <a:ln w="15875" algn="ctr">
              <a:solidFill>
                <a:schemeClr val="accent4"/>
              </a:solidFill>
              <a:round/>
            </a:ln>
          </p:spPr>
          <p:txBody>
            <a:bodyPr lIns="153535" tIns="76767" rIns="153535" bIns="76767" anchor="ctr"/>
            <a:lstStyle/>
            <a:p>
              <a:pPr algn="ctr" defTabSz="1217295"/>
              <a:endParaRPr lang="zh-CN" altLang="en-US" sz="2400">
                <a:solidFill>
                  <a:srgbClr val="FFFFFF"/>
                </a:solidFill>
                <a:latin typeface="微软雅黑"/>
                <a:ea typeface="微软雅黑"/>
                <a:sym typeface="微软雅黑"/>
              </a:endParaRPr>
            </a:p>
          </p:txBody>
        </p:sp>
        <p:sp>
          <p:nvSpPr>
            <p:cNvPr id="72730" name="椭圆 121"/>
            <p:cNvSpPr>
              <a:spLocks noChangeArrowheads="1"/>
            </p:cNvSpPr>
            <p:nvPr/>
          </p:nvSpPr>
          <p:spPr bwMode="auto">
            <a:xfrm>
              <a:off x="5005833" y="1603875"/>
              <a:ext cx="75669" cy="75701"/>
            </a:xfrm>
            <a:prstGeom prst="ellipse">
              <a:avLst/>
            </a:prstGeom>
            <a:solidFill>
              <a:schemeClr val="bg1"/>
            </a:solidFill>
            <a:ln w="15875" algn="ctr">
              <a:noFill/>
              <a:round/>
            </a:ln>
          </p:spPr>
          <p:txBody>
            <a:bodyPr lIns="153535" tIns="76767" rIns="153535" bIns="76767" anchor="ctr"/>
            <a:lstStyle/>
            <a:p>
              <a:pPr algn="ctr" defTabSz="1217295"/>
              <a:endParaRPr lang="zh-CN" altLang="en-US" sz="2400">
                <a:solidFill>
                  <a:srgbClr val="FFFFFF"/>
                </a:solidFill>
                <a:latin typeface="微软雅黑"/>
                <a:ea typeface="微软雅黑"/>
                <a:sym typeface="微软雅黑"/>
              </a:endParaRPr>
            </a:p>
          </p:txBody>
        </p:sp>
      </p:grpSp>
      <p:cxnSp>
        <p:nvCxnSpPr>
          <p:cNvPr id="123" name="直接连接符 122"/>
          <p:cNvCxnSpPr>
            <a:cxnSpLocks noChangeShapeType="1"/>
          </p:cNvCxnSpPr>
          <p:nvPr/>
        </p:nvCxnSpPr>
        <p:spPr bwMode="auto">
          <a:xfrm flipH="1">
            <a:off x="7922649" y="2155826"/>
            <a:ext cx="0" cy="2968625"/>
          </a:xfrm>
          <a:prstGeom prst="line">
            <a:avLst/>
          </a:prstGeom>
          <a:noFill/>
          <a:ln w="9525" algn="ctr">
            <a:solidFill>
              <a:schemeClr val="accent4"/>
            </a:solidFill>
            <a:prstDash val="dash"/>
            <a:round/>
            <a:headEnd type="oval" w="med" len="med"/>
          </a:ln>
        </p:spPr>
      </p:cxnSp>
      <p:sp>
        <p:nvSpPr>
          <p:cNvPr id="124" name="TextBox 123"/>
          <p:cNvSpPr txBox="1">
            <a:spLocks noChangeArrowheads="1"/>
          </p:cNvSpPr>
          <p:nvPr/>
        </p:nvSpPr>
        <p:spPr bwMode="auto">
          <a:xfrm>
            <a:off x="8108330" y="2415007"/>
            <a:ext cx="1371177" cy="225767"/>
          </a:xfrm>
          <a:prstGeom prst="rect">
            <a:avLst/>
          </a:prstGeom>
          <a:noFill/>
          <a:ln w="9525">
            <a:noFill/>
            <a:miter lim="800000"/>
          </a:ln>
        </p:spPr>
        <p:txBody>
          <a:bodyPr lIns="0" tIns="0" rIns="0" bIns="0">
            <a:spAutoFit/>
          </a:bodyPr>
          <a:lstStyle/>
          <a:p>
            <a:pPr defTabSz="1217295"/>
            <a:r>
              <a:rPr lang="zh-CN" altLang="en-US" sz="1465">
                <a:solidFill>
                  <a:schemeClr val="accent4"/>
                </a:solidFill>
                <a:latin typeface="微软雅黑"/>
                <a:ea typeface="微软雅黑"/>
                <a:sym typeface="微软雅黑"/>
              </a:rPr>
              <a:t>标题关键字</a:t>
            </a:r>
            <a:endParaRPr lang="zh-CN" altLang="en-US" sz="1465">
              <a:solidFill>
                <a:schemeClr val="accent4"/>
              </a:solidFill>
              <a:latin typeface="微软雅黑"/>
              <a:ea typeface="微软雅黑"/>
              <a:sym typeface="微软雅黑"/>
            </a:endParaRPr>
          </a:p>
        </p:txBody>
      </p:sp>
      <p:sp>
        <p:nvSpPr>
          <p:cNvPr id="125" name="TextBox 124"/>
          <p:cNvSpPr txBox="1">
            <a:spLocks noChangeArrowheads="1"/>
          </p:cNvSpPr>
          <p:nvPr/>
        </p:nvSpPr>
        <p:spPr bwMode="auto">
          <a:xfrm>
            <a:off x="8037575" y="3085776"/>
            <a:ext cx="1667531" cy="1129027"/>
          </a:xfrm>
          <a:prstGeom prst="rect">
            <a:avLst/>
          </a:prstGeom>
          <a:noFill/>
          <a:ln w="9525">
            <a:noFill/>
            <a:miter lim="800000"/>
          </a:ln>
        </p:spPr>
        <p:txBody>
          <a:bodyPr wrap="square" lIns="0" tIns="0" rIns="0" bIns="0">
            <a:spAutoFit/>
          </a:bodyPr>
          <a:lstStyle/>
          <a:p>
            <a:pPr algn="just" defTabSz="1217295">
              <a:lnSpc>
                <a:spcPts val="1765"/>
              </a:lnSpc>
            </a:pPr>
            <a:r>
              <a:rPr lang="zh-CN" altLang="en-US" sz="1065">
                <a:solidFill>
                  <a:schemeClr val="bg1">
                    <a:lumMod val="65000"/>
                  </a:schemeClr>
                </a:solidFill>
                <a:latin typeface="微软雅黑"/>
                <a:ea typeface="微软雅黑"/>
                <a:sym typeface="微软雅黑"/>
              </a:rPr>
              <a:t>详写内容</a:t>
            </a:r>
            <a:r>
              <a:rPr lang="en-US" altLang="zh-CN" sz="1065">
                <a:solidFill>
                  <a:schemeClr val="bg1">
                    <a:lumMod val="65000"/>
                  </a:schemeClr>
                </a:solidFill>
                <a:latin typeface="微软雅黑"/>
                <a:ea typeface="微软雅黑"/>
                <a:sym typeface="微软雅黑"/>
              </a:rPr>
              <a:t>……</a:t>
            </a:r>
            <a:r>
              <a:rPr lang="zh-CN" altLang="en-US" sz="1065">
                <a:solidFill>
                  <a:schemeClr val="bg1">
                    <a:lumMod val="65000"/>
                  </a:schemeClr>
                </a:solidFill>
                <a:latin typeface="微软雅黑"/>
                <a:ea typeface="微软雅黑"/>
                <a:sym typeface="微软雅黑"/>
              </a:rPr>
              <a:t>点击输入本栏的具体文字，简明扼要的说明分项内容，此为概念图解，请根据您的具体内容酌情修改</a:t>
            </a:r>
            <a:endParaRPr lang="en-US" altLang="zh-CN" sz="1065">
              <a:solidFill>
                <a:schemeClr val="bg1">
                  <a:lumMod val="65000"/>
                </a:schemeClr>
              </a:solidFill>
              <a:latin typeface="微软雅黑"/>
              <a:ea typeface="微软雅黑"/>
              <a:sym typeface="微软雅黑"/>
            </a:endParaRPr>
          </a:p>
        </p:txBody>
      </p:sp>
      <p:grpSp>
        <p:nvGrpSpPr>
          <p:cNvPr id="5" name="组合 125"/>
          <p:cNvGrpSpPr/>
          <p:nvPr/>
        </p:nvGrpSpPr>
        <p:grpSpPr>
          <a:xfrm>
            <a:off x="9669947" y="5332415"/>
            <a:ext cx="350731" cy="314325"/>
            <a:chOff x="4971660" y="1569718"/>
            <a:chExt cx="144016" cy="144016"/>
          </a:xfrm>
        </p:grpSpPr>
        <p:sp>
          <p:nvSpPr>
            <p:cNvPr id="72727" name="椭圆 126"/>
            <p:cNvSpPr>
              <a:spLocks noChangeArrowheads="1"/>
            </p:cNvSpPr>
            <p:nvPr/>
          </p:nvSpPr>
          <p:spPr bwMode="auto">
            <a:xfrm>
              <a:off x="4971660" y="1569718"/>
              <a:ext cx="144016" cy="144016"/>
            </a:xfrm>
            <a:prstGeom prst="ellipse">
              <a:avLst/>
            </a:prstGeom>
            <a:solidFill>
              <a:schemeClr val="accent2"/>
            </a:solidFill>
            <a:ln w="15875" algn="ctr">
              <a:solidFill>
                <a:schemeClr val="accent2"/>
              </a:solidFill>
              <a:round/>
            </a:ln>
          </p:spPr>
          <p:txBody>
            <a:bodyPr lIns="153535" tIns="76767" rIns="153535" bIns="76767" anchor="ctr"/>
            <a:lstStyle/>
            <a:p>
              <a:pPr algn="ctr" defTabSz="1217295"/>
              <a:endParaRPr lang="zh-CN" altLang="en-US" sz="2400">
                <a:solidFill>
                  <a:srgbClr val="FFFFFF"/>
                </a:solidFill>
                <a:latin typeface="微软雅黑"/>
                <a:ea typeface="微软雅黑"/>
                <a:sym typeface="微软雅黑"/>
              </a:endParaRPr>
            </a:p>
          </p:txBody>
        </p:sp>
        <p:sp>
          <p:nvSpPr>
            <p:cNvPr id="72728" name="椭圆 127"/>
            <p:cNvSpPr>
              <a:spLocks noChangeArrowheads="1"/>
            </p:cNvSpPr>
            <p:nvPr/>
          </p:nvSpPr>
          <p:spPr bwMode="auto">
            <a:xfrm>
              <a:off x="5006027" y="1603875"/>
              <a:ext cx="75281" cy="75701"/>
            </a:xfrm>
            <a:prstGeom prst="ellipse">
              <a:avLst/>
            </a:prstGeom>
            <a:solidFill>
              <a:schemeClr val="bg1"/>
            </a:solidFill>
            <a:ln w="15875" algn="ctr">
              <a:noFill/>
              <a:round/>
            </a:ln>
          </p:spPr>
          <p:txBody>
            <a:bodyPr lIns="153535" tIns="76767" rIns="153535" bIns="76767" anchor="ctr"/>
            <a:lstStyle/>
            <a:p>
              <a:pPr algn="ctr" defTabSz="1217295"/>
              <a:endParaRPr lang="zh-CN" altLang="en-US" sz="2400">
                <a:solidFill>
                  <a:srgbClr val="FFFFFF"/>
                </a:solidFill>
                <a:latin typeface="微软雅黑"/>
                <a:ea typeface="微软雅黑"/>
                <a:sym typeface="微软雅黑"/>
              </a:endParaRPr>
            </a:p>
          </p:txBody>
        </p:sp>
      </p:grpSp>
      <p:cxnSp>
        <p:nvCxnSpPr>
          <p:cNvPr id="129" name="直接连接符 128"/>
          <p:cNvCxnSpPr>
            <a:cxnSpLocks noChangeShapeType="1"/>
          </p:cNvCxnSpPr>
          <p:nvPr/>
        </p:nvCxnSpPr>
        <p:spPr bwMode="auto">
          <a:xfrm flipH="1">
            <a:off x="9850867" y="2155826"/>
            <a:ext cx="0" cy="2967039"/>
          </a:xfrm>
          <a:prstGeom prst="line">
            <a:avLst/>
          </a:prstGeom>
          <a:noFill/>
          <a:ln w="9525" algn="ctr">
            <a:solidFill>
              <a:schemeClr val="accent2"/>
            </a:solidFill>
            <a:prstDash val="dash"/>
            <a:round/>
            <a:headEnd type="oval" w="med" len="med"/>
          </a:ln>
        </p:spPr>
      </p:cxnSp>
      <p:sp>
        <p:nvSpPr>
          <p:cNvPr id="130" name="TextBox 129"/>
          <p:cNvSpPr txBox="1">
            <a:spLocks noChangeArrowheads="1"/>
          </p:cNvSpPr>
          <p:nvPr/>
        </p:nvSpPr>
        <p:spPr bwMode="auto">
          <a:xfrm>
            <a:off x="10028612" y="2415007"/>
            <a:ext cx="1371177" cy="246221"/>
          </a:xfrm>
          <a:prstGeom prst="rect">
            <a:avLst/>
          </a:prstGeom>
          <a:noFill/>
          <a:ln w="9525">
            <a:noFill/>
            <a:miter lim="800000"/>
          </a:ln>
        </p:spPr>
        <p:txBody>
          <a:bodyPr lIns="0" tIns="0" rIns="0" bIns="0">
            <a:spAutoFit/>
          </a:bodyPr>
          <a:lstStyle/>
          <a:p>
            <a:pPr defTabSz="1217295"/>
            <a:r>
              <a:rPr lang="zh-CN" altLang="en-US" sz="1600">
                <a:solidFill>
                  <a:schemeClr val="accent2"/>
                </a:solidFill>
                <a:latin typeface="微软雅黑"/>
                <a:ea typeface="微软雅黑"/>
                <a:sym typeface="微软雅黑"/>
              </a:rPr>
              <a:t>标题关键字</a:t>
            </a:r>
            <a:endParaRPr lang="zh-CN" altLang="en-US" sz="1600">
              <a:solidFill>
                <a:schemeClr val="accent2"/>
              </a:solidFill>
              <a:latin typeface="微软雅黑"/>
              <a:ea typeface="微软雅黑"/>
              <a:sym typeface="微软雅黑"/>
            </a:endParaRPr>
          </a:p>
        </p:txBody>
      </p:sp>
      <p:sp>
        <p:nvSpPr>
          <p:cNvPr id="131" name="TextBox 130"/>
          <p:cNvSpPr txBox="1">
            <a:spLocks noChangeArrowheads="1"/>
          </p:cNvSpPr>
          <p:nvPr/>
        </p:nvSpPr>
        <p:spPr bwMode="auto">
          <a:xfrm>
            <a:off x="9957856" y="3085776"/>
            <a:ext cx="1667531" cy="1129027"/>
          </a:xfrm>
          <a:prstGeom prst="rect">
            <a:avLst/>
          </a:prstGeom>
          <a:noFill/>
          <a:ln w="9525">
            <a:noFill/>
            <a:miter lim="800000"/>
          </a:ln>
        </p:spPr>
        <p:txBody>
          <a:bodyPr wrap="square" lIns="0" tIns="0" rIns="0" bIns="0">
            <a:spAutoFit/>
          </a:bodyPr>
          <a:lstStyle/>
          <a:p>
            <a:pPr algn="just" defTabSz="1217295">
              <a:lnSpc>
                <a:spcPts val="1765"/>
              </a:lnSpc>
            </a:pPr>
            <a:r>
              <a:rPr lang="zh-CN" altLang="en-US" sz="1065">
                <a:solidFill>
                  <a:schemeClr val="bg1">
                    <a:lumMod val="65000"/>
                  </a:schemeClr>
                </a:solidFill>
                <a:latin typeface="微软雅黑"/>
                <a:ea typeface="微软雅黑"/>
                <a:sym typeface="微软雅黑"/>
              </a:rPr>
              <a:t>详写内容</a:t>
            </a:r>
            <a:r>
              <a:rPr lang="en-US" altLang="zh-CN" sz="1065">
                <a:solidFill>
                  <a:schemeClr val="bg1">
                    <a:lumMod val="65000"/>
                  </a:schemeClr>
                </a:solidFill>
                <a:latin typeface="微软雅黑"/>
                <a:ea typeface="微软雅黑"/>
                <a:sym typeface="微软雅黑"/>
              </a:rPr>
              <a:t>……</a:t>
            </a:r>
            <a:r>
              <a:rPr lang="zh-CN" altLang="en-US" sz="1065">
                <a:solidFill>
                  <a:schemeClr val="bg1">
                    <a:lumMod val="65000"/>
                  </a:schemeClr>
                </a:solidFill>
                <a:latin typeface="微软雅黑"/>
                <a:ea typeface="微软雅黑"/>
                <a:sym typeface="微软雅黑"/>
              </a:rPr>
              <a:t>点击输入本栏的具体文字，简明扼要的说明分项内容，此为概念图解，请根据您的具体内容酌情修改</a:t>
            </a:r>
            <a:endParaRPr lang="en-US" altLang="zh-CN" sz="1065">
              <a:solidFill>
                <a:schemeClr val="bg1">
                  <a:lumMod val="65000"/>
                </a:schemeClr>
              </a:solidFill>
              <a:latin typeface="微软雅黑"/>
              <a:ea typeface="微软雅黑"/>
              <a:sym typeface="微软雅黑"/>
            </a:endParaRPr>
          </a:p>
        </p:txBody>
      </p:sp>
    </p:spTree>
  </p:cSld>
  <p:clrMapOvr>
    <a:masterClrMapping/>
  </p:clrMapOvr>
  <mc:AlternateContent>
    <mc:Choice xmlns:p14="http://schemas.microsoft.com/office/powerpoint/2010/main" Requires="p14">
      <p:transition spd="slow" advClick="0" advTm="0" p14:dur="125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down)">
                                      <p:cBhvr>
                                        <p:cTn id="11" dur="500"/>
                                        <p:tgtEl>
                                          <p:spTgt spid="53"/>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left)">
                                      <p:cBhvr>
                                        <p:cTn id="15" dur="500"/>
                                        <p:tgtEl>
                                          <p:spTgt spid="52"/>
                                        </p:tgtEl>
                                      </p:cBhvr>
                                    </p:animEffect>
                                  </p:childTnLst>
                                </p:cTn>
                              </p:par>
                            </p:childTnLst>
                          </p:cTn>
                        </p:par>
                        <p:par>
                          <p:cTn id="16" fill="hold" nodeType="afterGroup">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up)">
                                      <p:cBhvr>
                                        <p:cTn id="19" dur="500"/>
                                        <p:tgtEl>
                                          <p:spTgt spid="5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down)">
                                      <p:cBhvr>
                                        <p:cTn id="22" dur="500"/>
                                        <p:tgtEl>
                                          <p:spTgt spid="50"/>
                                        </p:tgtEl>
                                      </p:cBhvr>
                                    </p:animEffect>
                                  </p:childTnLst>
                                </p:cTn>
                              </p:par>
                            </p:childTnLst>
                          </p:cTn>
                        </p:par>
                        <p:par>
                          <p:cTn id="23" fill="hold" nodeType="afterGroup">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wipe(left)">
                                      <p:cBhvr>
                                        <p:cTn id="26" dur="500"/>
                                        <p:tgtEl>
                                          <p:spTgt spid="51"/>
                                        </p:tgtEl>
                                      </p:cBhvr>
                                    </p:animEffect>
                                  </p:childTnLst>
                                </p:cTn>
                              </p:par>
                            </p:childTnLst>
                          </p:cTn>
                        </p:par>
                        <p:par>
                          <p:cTn id="27" fill="hold" nodeType="afterGroup">
                            <p:stCondLst>
                              <p:cond delay="2500"/>
                            </p:stCondLst>
                            <p:childTnLst>
                              <p:par>
                                <p:cTn id="28" presetID="23" presetClass="entr" presetSubtype="32"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ppt_w</p:attrName>
                                        </p:attrNameLst>
                                      </p:cBhvr>
                                      <p:tavLst>
                                        <p:tav tm="0">
                                          <p:val>
                                            <p:strVal val="4*#ppt_w"/>
                                          </p:val>
                                        </p:tav>
                                        <p:tav tm="100000">
                                          <p:val>
                                            <p:strVal val="#ppt_w"/>
                                          </p:val>
                                        </p:tav>
                                      </p:tavLst>
                                    </p:anim>
                                    <p:anim calcmode="lin" valueType="num">
                                      <p:cBhvr>
                                        <p:cTn id="31" dur="500" fill="hold"/>
                                        <p:tgtEl>
                                          <p:spTgt spid="2"/>
                                        </p:tgtEl>
                                        <p:attrNameLst>
                                          <p:attrName>ppt_h</p:attrName>
                                        </p:attrNameLst>
                                      </p:cBhvr>
                                      <p:tavLst>
                                        <p:tav tm="0">
                                          <p:val>
                                            <p:strVal val="4*#ppt_h"/>
                                          </p:val>
                                        </p:tav>
                                        <p:tav tm="100000">
                                          <p:val>
                                            <p:strVal val="#ppt_h"/>
                                          </p:val>
                                        </p:tav>
                                      </p:tavLst>
                                    </p:anim>
                                  </p:childTnLst>
                                </p:cTn>
                              </p:par>
                            </p:childTnLst>
                          </p:cTn>
                        </p:par>
                        <p:par>
                          <p:cTn id="32" fill="hold" nodeType="afterGroup">
                            <p:stCondLst>
                              <p:cond delay="3000"/>
                            </p:stCondLst>
                            <p:childTnLst>
                              <p:par>
                                <p:cTn id="33" presetID="22" presetClass="entr" presetSubtype="4" fill="hold"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down)">
                                      <p:cBhvr>
                                        <p:cTn id="35" dur="500"/>
                                        <p:tgtEl>
                                          <p:spTgt spid="70"/>
                                        </p:tgtEl>
                                      </p:cBhvr>
                                    </p:animEffect>
                                  </p:childTnLst>
                                </p:cTn>
                              </p:par>
                            </p:childTnLst>
                          </p:cTn>
                        </p:par>
                        <p:par>
                          <p:cTn id="36" fill="hold" nodeType="afterGroup">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wipe(left)">
                                      <p:cBhvr>
                                        <p:cTn id="39" dur="300"/>
                                        <p:tgtEl>
                                          <p:spTgt spid="73"/>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4"/>
                                        </p:tgtEl>
                                        <p:attrNameLst>
                                          <p:attrName>style.visibility</p:attrName>
                                        </p:attrNameLst>
                                      </p:cBhvr>
                                      <p:to>
                                        <p:strVal val="visible"/>
                                      </p:to>
                                    </p:set>
                                    <p:animEffect transition="in" filter="wipe(left)">
                                      <p:cBhvr>
                                        <p:cTn id="42" dur="300"/>
                                        <p:tgtEl>
                                          <p:spTgt spid="74"/>
                                        </p:tgtEl>
                                      </p:cBhvr>
                                    </p:animEffect>
                                  </p:childTnLst>
                                </p:cTn>
                              </p:par>
                            </p:childTnLst>
                          </p:cTn>
                        </p:par>
                        <p:par>
                          <p:cTn id="43" fill="hold" nodeType="afterGroup">
                            <p:stCondLst>
                              <p:cond delay="3800"/>
                            </p:stCondLst>
                            <p:childTnLst>
                              <p:par>
                                <p:cTn id="44" presetID="23" presetClass="entr" presetSubtype="32" fill="hold" nodeType="after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p:cTn id="46" dur="500" fill="hold"/>
                                        <p:tgtEl>
                                          <p:spTgt spid="3"/>
                                        </p:tgtEl>
                                        <p:attrNameLst>
                                          <p:attrName>ppt_w</p:attrName>
                                        </p:attrNameLst>
                                      </p:cBhvr>
                                      <p:tavLst>
                                        <p:tav tm="0">
                                          <p:val>
                                            <p:strVal val="4*#ppt_w"/>
                                          </p:val>
                                        </p:tav>
                                        <p:tav tm="100000">
                                          <p:val>
                                            <p:strVal val="#ppt_w"/>
                                          </p:val>
                                        </p:tav>
                                      </p:tavLst>
                                    </p:anim>
                                    <p:anim calcmode="lin" valueType="num">
                                      <p:cBhvr>
                                        <p:cTn id="47" dur="500" fill="hold"/>
                                        <p:tgtEl>
                                          <p:spTgt spid="3"/>
                                        </p:tgtEl>
                                        <p:attrNameLst>
                                          <p:attrName>ppt_h</p:attrName>
                                        </p:attrNameLst>
                                      </p:cBhvr>
                                      <p:tavLst>
                                        <p:tav tm="0">
                                          <p:val>
                                            <p:strVal val="4*#ppt_h"/>
                                          </p:val>
                                        </p:tav>
                                        <p:tav tm="100000">
                                          <p:val>
                                            <p:strVal val="#ppt_h"/>
                                          </p:val>
                                        </p:tav>
                                      </p:tavLst>
                                    </p:anim>
                                  </p:childTnLst>
                                </p:cTn>
                              </p:par>
                            </p:childTnLst>
                          </p:cTn>
                        </p:par>
                        <p:par>
                          <p:cTn id="48" fill="hold" nodeType="afterGroup">
                            <p:stCondLst>
                              <p:cond delay="4300"/>
                            </p:stCondLst>
                            <p:childTnLst>
                              <p:par>
                                <p:cTn id="49" presetID="22" presetClass="entr" presetSubtype="4" fill="hold" nodeType="afterEffect">
                                  <p:stCondLst>
                                    <p:cond delay="0"/>
                                  </p:stCondLst>
                                  <p:childTnLst>
                                    <p:set>
                                      <p:cBhvr>
                                        <p:cTn id="50" dur="1" fill="hold">
                                          <p:stCondLst>
                                            <p:cond delay="0"/>
                                          </p:stCondLst>
                                        </p:cTn>
                                        <p:tgtEl>
                                          <p:spTgt spid="117"/>
                                        </p:tgtEl>
                                        <p:attrNameLst>
                                          <p:attrName>style.visibility</p:attrName>
                                        </p:attrNameLst>
                                      </p:cBhvr>
                                      <p:to>
                                        <p:strVal val="visible"/>
                                      </p:to>
                                    </p:set>
                                    <p:animEffect transition="in" filter="wipe(down)">
                                      <p:cBhvr>
                                        <p:cTn id="51" dur="500"/>
                                        <p:tgtEl>
                                          <p:spTgt spid="117"/>
                                        </p:tgtEl>
                                      </p:cBhvr>
                                    </p:animEffect>
                                  </p:childTnLst>
                                </p:cTn>
                              </p:par>
                            </p:childTnLst>
                          </p:cTn>
                        </p:par>
                        <p:par>
                          <p:cTn id="52" fill="hold" nodeType="afterGroup">
                            <p:stCondLst>
                              <p:cond delay="4800"/>
                            </p:stCondLst>
                            <p:childTnLst>
                              <p:par>
                                <p:cTn id="53" presetID="22" presetClass="entr" presetSubtype="8" fill="hold" grpId="0" nodeType="afterEffect">
                                  <p:stCondLst>
                                    <p:cond delay="0"/>
                                  </p:stCondLst>
                                  <p:childTnLst>
                                    <p:set>
                                      <p:cBhvr>
                                        <p:cTn id="54" dur="1" fill="hold">
                                          <p:stCondLst>
                                            <p:cond delay="0"/>
                                          </p:stCondLst>
                                        </p:cTn>
                                        <p:tgtEl>
                                          <p:spTgt spid="118"/>
                                        </p:tgtEl>
                                        <p:attrNameLst>
                                          <p:attrName>style.visibility</p:attrName>
                                        </p:attrNameLst>
                                      </p:cBhvr>
                                      <p:to>
                                        <p:strVal val="visible"/>
                                      </p:to>
                                    </p:set>
                                    <p:animEffect transition="in" filter="wipe(left)">
                                      <p:cBhvr>
                                        <p:cTn id="55" dur="300"/>
                                        <p:tgtEl>
                                          <p:spTgt spid="11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9"/>
                                        </p:tgtEl>
                                        <p:attrNameLst>
                                          <p:attrName>style.visibility</p:attrName>
                                        </p:attrNameLst>
                                      </p:cBhvr>
                                      <p:to>
                                        <p:strVal val="visible"/>
                                      </p:to>
                                    </p:set>
                                    <p:animEffect transition="in" filter="wipe(left)">
                                      <p:cBhvr>
                                        <p:cTn id="58" dur="300"/>
                                        <p:tgtEl>
                                          <p:spTgt spid="119"/>
                                        </p:tgtEl>
                                      </p:cBhvr>
                                    </p:animEffect>
                                  </p:childTnLst>
                                </p:cTn>
                              </p:par>
                            </p:childTnLst>
                          </p:cTn>
                        </p:par>
                        <p:par>
                          <p:cTn id="59" fill="hold" nodeType="afterGroup">
                            <p:stCondLst>
                              <p:cond delay="5100"/>
                            </p:stCondLst>
                            <p:childTnLst>
                              <p:par>
                                <p:cTn id="60" presetID="23" presetClass="entr" presetSubtype="32" fill="hold" nodeType="after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p:cTn id="62" dur="500" fill="hold"/>
                                        <p:tgtEl>
                                          <p:spTgt spid="4"/>
                                        </p:tgtEl>
                                        <p:attrNameLst>
                                          <p:attrName>ppt_w</p:attrName>
                                        </p:attrNameLst>
                                      </p:cBhvr>
                                      <p:tavLst>
                                        <p:tav tm="0">
                                          <p:val>
                                            <p:strVal val="4*#ppt_w"/>
                                          </p:val>
                                        </p:tav>
                                        <p:tav tm="100000">
                                          <p:val>
                                            <p:strVal val="#ppt_w"/>
                                          </p:val>
                                        </p:tav>
                                      </p:tavLst>
                                    </p:anim>
                                    <p:anim calcmode="lin" valueType="num">
                                      <p:cBhvr>
                                        <p:cTn id="63" dur="500" fill="hold"/>
                                        <p:tgtEl>
                                          <p:spTgt spid="4"/>
                                        </p:tgtEl>
                                        <p:attrNameLst>
                                          <p:attrName>ppt_h</p:attrName>
                                        </p:attrNameLst>
                                      </p:cBhvr>
                                      <p:tavLst>
                                        <p:tav tm="0">
                                          <p:val>
                                            <p:strVal val="4*#ppt_h"/>
                                          </p:val>
                                        </p:tav>
                                        <p:tav tm="100000">
                                          <p:val>
                                            <p:strVal val="#ppt_h"/>
                                          </p:val>
                                        </p:tav>
                                      </p:tavLst>
                                    </p:anim>
                                  </p:childTnLst>
                                </p:cTn>
                              </p:par>
                            </p:childTnLst>
                          </p:cTn>
                        </p:par>
                        <p:par>
                          <p:cTn id="64" fill="hold" nodeType="afterGroup">
                            <p:stCondLst>
                              <p:cond delay="5600"/>
                            </p:stCondLst>
                            <p:childTnLst>
                              <p:par>
                                <p:cTn id="65" presetID="22" presetClass="entr" presetSubtype="4" fill="hold" nodeType="afterEffect">
                                  <p:stCondLst>
                                    <p:cond delay="0"/>
                                  </p:stCondLst>
                                  <p:childTnLst>
                                    <p:set>
                                      <p:cBhvr>
                                        <p:cTn id="66" dur="1" fill="hold">
                                          <p:stCondLst>
                                            <p:cond delay="0"/>
                                          </p:stCondLst>
                                        </p:cTn>
                                        <p:tgtEl>
                                          <p:spTgt spid="123"/>
                                        </p:tgtEl>
                                        <p:attrNameLst>
                                          <p:attrName>style.visibility</p:attrName>
                                        </p:attrNameLst>
                                      </p:cBhvr>
                                      <p:to>
                                        <p:strVal val="visible"/>
                                      </p:to>
                                    </p:set>
                                    <p:animEffect transition="in" filter="wipe(down)">
                                      <p:cBhvr>
                                        <p:cTn id="67" dur="500"/>
                                        <p:tgtEl>
                                          <p:spTgt spid="123"/>
                                        </p:tgtEl>
                                      </p:cBhvr>
                                    </p:animEffect>
                                  </p:childTnLst>
                                </p:cTn>
                              </p:par>
                            </p:childTnLst>
                          </p:cTn>
                        </p:par>
                        <p:par>
                          <p:cTn id="68" fill="hold" nodeType="afterGroup">
                            <p:stCondLst>
                              <p:cond delay="6100"/>
                            </p:stCondLst>
                            <p:childTnLst>
                              <p:par>
                                <p:cTn id="69" presetID="22" presetClass="entr" presetSubtype="8" fill="hold" grpId="0" nodeType="afterEffect">
                                  <p:stCondLst>
                                    <p:cond delay="0"/>
                                  </p:stCondLst>
                                  <p:childTnLst>
                                    <p:set>
                                      <p:cBhvr>
                                        <p:cTn id="70" dur="1" fill="hold">
                                          <p:stCondLst>
                                            <p:cond delay="0"/>
                                          </p:stCondLst>
                                        </p:cTn>
                                        <p:tgtEl>
                                          <p:spTgt spid="124"/>
                                        </p:tgtEl>
                                        <p:attrNameLst>
                                          <p:attrName>style.visibility</p:attrName>
                                        </p:attrNameLst>
                                      </p:cBhvr>
                                      <p:to>
                                        <p:strVal val="visible"/>
                                      </p:to>
                                    </p:set>
                                    <p:animEffect transition="in" filter="wipe(left)">
                                      <p:cBhvr>
                                        <p:cTn id="71" dur="300"/>
                                        <p:tgtEl>
                                          <p:spTgt spid="124"/>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25"/>
                                        </p:tgtEl>
                                        <p:attrNameLst>
                                          <p:attrName>style.visibility</p:attrName>
                                        </p:attrNameLst>
                                      </p:cBhvr>
                                      <p:to>
                                        <p:strVal val="visible"/>
                                      </p:to>
                                    </p:set>
                                    <p:animEffect transition="in" filter="wipe(left)">
                                      <p:cBhvr>
                                        <p:cTn id="74" dur="300"/>
                                        <p:tgtEl>
                                          <p:spTgt spid="125"/>
                                        </p:tgtEl>
                                      </p:cBhvr>
                                    </p:animEffect>
                                  </p:childTnLst>
                                </p:cTn>
                              </p:par>
                            </p:childTnLst>
                          </p:cTn>
                        </p:par>
                        <p:par>
                          <p:cTn id="75" fill="hold" nodeType="afterGroup">
                            <p:stCondLst>
                              <p:cond delay="6400"/>
                            </p:stCondLst>
                            <p:childTnLst>
                              <p:par>
                                <p:cTn id="76" presetID="23" presetClass="entr" presetSubtype="32" fill="hold" nodeType="afterEffect">
                                  <p:stCondLst>
                                    <p:cond delay="0"/>
                                  </p:stCondLst>
                                  <p:childTnLst>
                                    <p:set>
                                      <p:cBhvr>
                                        <p:cTn id="77" dur="1" fill="hold">
                                          <p:stCondLst>
                                            <p:cond delay="0"/>
                                          </p:stCondLst>
                                        </p:cTn>
                                        <p:tgtEl>
                                          <p:spTgt spid="5"/>
                                        </p:tgtEl>
                                        <p:attrNameLst>
                                          <p:attrName>style.visibility</p:attrName>
                                        </p:attrNameLst>
                                      </p:cBhvr>
                                      <p:to>
                                        <p:strVal val="visible"/>
                                      </p:to>
                                    </p:set>
                                    <p:anim calcmode="lin" valueType="num">
                                      <p:cBhvr>
                                        <p:cTn id="78" dur="500" fill="hold"/>
                                        <p:tgtEl>
                                          <p:spTgt spid="5"/>
                                        </p:tgtEl>
                                        <p:attrNameLst>
                                          <p:attrName>ppt_w</p:attrName>
                                        </p:attrNameLst>
                                      </p:cBhvr>
                                      <p:tavLst>
                                        <p:tav tm="0">
                                          <p:val>
                                            <p:strVal val="4*#ppt_w"/>
                                          </p:val>
                                        </p:tav>
                                        <p:tav tm="100000">
                                          <p:val>
                                            <p:strVal val="#ppt_w"/>
                                          </p:val>
                                        </p:tav>
                                      </p:tavLst>
                                    </p:anim>
                                    <p:anim calcmode="lin" valueType="num">
                                      <p:cBhvr>
                                        <p:cTn id="79" dur="500" fill="hold"/>
                                        <p:tgtEl>
                                          <p:spTgt spid="5"/>
                                        </p:tgtEl>
                                        <p:attrNameLst>
                                          <p:attrName>ppt_h</p:attrName>
                                        </p:attrNameLst>
                                      </p:cBhvr>
                                      <p:tavLst>
                                        <p:tav tm="0">
                                          <p:val>
                                            <p:strVal val="4*#ppt_h"/>
                                          </p:val>
                                        </p:tav>
                                        <p:tav tm="100000">
                                          <p:val>
                                            <p:strVal val="#ppt_h"/>
                                          </p:val>
                                        </p:tav>
                                      </p:tavLst>
                                    </p:anim>
                                  </p:childTnLst>
                                </p:cTn>
                              </p:par>
                            </p:childTnLst>
                          </p:cTn>
                        </p:par>
                        <p:par>
                          <p:cTn id="80" fill="hold" nodeType="afterGroup">
                            <p:stCondLst>
                              <p:cond delay="6900"/>
                            </p:stCondLst>
                            <p:childTnLst>
                              <p:par>
                                <p:cTn id="81" presetID="22" presetClass="entr" presetSubtype="4" fill="hold" nodeType="afterEffect">
                                  <p:stCondLst>
                                    <p:cond delay="0"/>
                                  </p:stCondLst>
                                  <p:childTnLst>
                                    <p:set>
                                      <p:cBhvr>
                                        <p:cTn id="82" dur="1" fill="hold">
                                          <p:stCondLst>
                                            <p:cond delay="0"/>
                                          </p:stCondLst>
                                        </p:cTn>
                                        <p:tgtEl>
                                          <p:spTgt spid="129"/>
                                        </p:tgtEl>
                                        <p:attrNameLst>
                                          <p:attrName>style.visibility</p:attrName>
                                        </p:attrNameLst>
                                      </p:cBhvr>
                                      <p:to>
                                        <p:strVal val="visible"/>
                                      </p:to>
                                    </p:set>
                                    <p:animEffect transition="in" filter="wipe(down)">
                                      <p:cBhvr>
                                        <p:cTn id="83" dur="500"/>
                                        <p:tgtEl>
                                          <p:spTgt spid="129"/>
                                        </p:tgtEl>
                                      </p:cBhvr>
                                    </p:animEffect>
                                  </p:childTnLst>
                                </p:cTn>
                              </p:par>
                            </p:childTnLst>
                          </p:cTn>
                        </p:par>
                        <p:par>
                          <p:cTn id="84" fill="hold" nodeType="afterGroup">
                            <p:stCondLst>
                              <p:cond delay="7400"/>
                            </p:stCondLst>
                            <p:childTnLst>
                              <p:par>
                                <p:cTn id="85" presetID="22" presetClass="entr" presetSubtype="8" fill="hold" grpId="0" nodeType="afterEffect">
                                  <p:stCondLst>
                                    <p:cond delay="0"/>
                                  </p:stCondLst>
                                  <p:childTnLst>
                                    <p:set>
                                      <p:cBhvr>
                                        <p:cTn id="86" dur="1" fill="hold">
                                          <p:stCondLst>
                                            <p:cond delay="0"/>
                                          </p:stCondLst>
                                        </p:cTn>
                                        <p:tgtEl>
                                          <p:spTgt spid="130"/>
                                        </p:tgtEl>
                                        <p:attrNameLst>
                                          <p:attrName>style.visibility</p:attrName>
                                        </p:attrNameLst>
                                      </p:cBhvr>
                                      <p:to>
                                        <p:strVal val="visible"/>
                                      </p:to>
                                    </p:set>
                                    <p:animEffect transition="in" filter="wipe(left)">
                                      <p:cBhvr>
                                        <p:cTn id="87" dur="300"/>
                                        <p:tgtEl>
                                          <p:spTgt spid="130"/>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31"/>
                                        </p:tgtEl>
                                        <p:attrNameLst>
                                          <p:attrName>style.visibility</p:attrName>
                                        </p:attrNameLst>
                                      </p:cBhvr>
                                      <p:to>
                                        <p:strVal val="visible"/>
                                      </p:to>
                                    </p:set>
                                    <p:animEffect transition="in" filter="wipe(left)">
                                      <p:cBhvr>
                                        <p:cTn id="90" dur="3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50" grpId="0" animBg="1"/>
      <p:bldP spid="51" grpId="0" animBg="1"/>
      <p:bldP spid="52" grpId="0" animBg="1"/>
      <p:bldP spid="53" grpId="0" animBg="1"/>
      <p:bldP spid="54" grpId="0" animBg="1"/>
      <p:bldP spid="73" grpId="0"/>
      <p:bldP spid="74" grpId="0"/>
      <p:bldP spid="118" grpId="0"/>
      <p:bldP spid="119" grpId="0"/>
      <p:bldP spid="124" grpId="0"/>
      <p:bldP spid="125" grpId="0"/>
      <p:bldP spid="130" grpId="0"/>
      <p:bldP spid="131"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2"/>
          <p:cNvGrpSpPr/>
          <p:nvPr/>
        </p:nvGrpSpPr>
        <p:grpSpPr>
          <a:xfrm>
            <a:off x="4053715" y="1708736"/>
            <a:ext cx="3975204" cy="3877776"/>
            <a:chOff x="8106167" y="3417472"/>
            <a:chExt cx="7952861" cy="7755553"/>
          </a:xfrm>
        </p:grpSpPr>
        <p:sp>
          <p:nvSpPr>
            <p:cNvPr id="3" name="Shape 405"/>
            <p:cNvSpPr/>
            <p:nvPr/>
          </p:nvSpPr>
          <p:spPr>
            <a:xfrm>
              <a:off x="8478901" y="3439397"/>
              <a:ext cx="3617487" cy="3234387"/>
            </a:xfrm>
            <a:custGeom>
              <a:cxnLst>
                <a:cxn ang="0">
                  <a:pos x="wd2" y="hd2"/>
                </a:cxn>
                <a:cxn ang="5400000">
                  <a:pos x="wd2" y="hd2"/>
                </a:cxn>
                <a:cxn ang="10800000">
                  <a:pos x="wd2" y="hd2"/>
                </a:cxn>
                <a:cxn ang="16200000">
                  <a:pos x="wd2" y="hd2"/>
                </a:cxn>
              </a:cxnLst>
              <a:rect l="0" t="0" r="r" b="b"/>
              <a:pathLst>
                <a:path w="21006" h="20951" extrusionOk="0">
                  <a:moveTo>
                    <a:pt x="28" y="15669"/>
                  </a:moveTo>
                  <a:cubicBezTo>
                    <a:pt x="-241" y="18269"/>
                    <a:pt x="1430" y="20620"/>
                    <a:pt x="3761" y="20920"/>
                  </a:cubicBezTo>
                  <a:cubicBezTo>
                    <a:pt x="5982" y="21206"/>
                    <a:pt x="7998" y="19526"/>
                    <a:pt x="8417" y="17118"/>
                  </a:cubicBezTo>
                  <a:lnTo>
                    <a:pt x="8417" y="17119"/>
                  </a:lnTo>
                  <a:cubicBezTo>
                    <a:pt x="8879" y="14483"/>
                    <a:pt x="10094" y="13046"/>
                    <a:pt x="13567" y="13801"/>
                  </a:cubicBezTo>
                  <a:lnTo>
                    <a:pt x="13566" y="13799"/>
                  </a:lnTo>
                  <a:cubicBezTo>
                    <a:pt x="13724" y="13833"/>
                    <a:pt x="13883" y="13863"/>
                    <a:pt x="14046" y="13884"/>
                  </a:cubicBezTo>
                  <a:cubicBezTo>
                    <a:pt x="17471" y="14325"/>
                    <a:pt x="20568" y="11585"/>
                    <a:pt x="20964" y="7764"/>
                  </a:cubicBezTo>
                  <a:cubicBezTo>
                    <a:pt x="21359" y="3943"/>
                    <a:pt x="18903" y="488"/>
                    <a:pt x="15478" y="47"/>
                  </a:cubicBezTo>
                  <a:cubicBezTo>
                    <a:pt x="12052" y="-394"/>
                    <a:pt x="8955" y="2346"/>
                    <a:pt x="8560" y="6167"/>
                  </a:cubicBezTo>
                  <a:cubicBezTo>
                    <a:pt x="8542" y="6335"/>
                    <a:pt x="8532" y="6502"/>
                    <a:pt x="8526" y="6668"/>
                  </a:cubicBezTo>
                  <a:lnTo>
                    <a:pt x="8524" y="6666"/>
                  </a:lnTo>
                  <a:cubicBezTo>
                    <a:pt x="8372" y="10610"/>
                    <a:pt x="6836" y="11593"/>
                    <a:pt x="4431" y="11478"/>
                  </a:cubicBezTo>
                  <a:lnTo>
                    <a:pt x="4431" y="11479"/>
                  </a:lnTo>
                  <a:cubicBezTo>
                    <a:pt x="2224" y="11371"/>
                    <a:pt x="285" y="13183"/>
                    <a:pt x="28" y="15669"/>
                  </a:cubicBezTo>
                  <a:close/>
                </a:path>
              </a:pathLst>
            </a:custGeom>
            <a:solidFill>
              <a:schemeClr val="accent4"/>
            </a:solidFill>
            <a:ln w="12700">
              <a:miter lim="400000"/>
            </a:ln>
          </p:spPr>
          <p:txBody>
            <a:bodyPr lIns="50784" tIns="50784" rIns="50784" bIns="50784" anchor="ctr"/>
            <a:lstStyle/>
            <a:p>
              <a:pPr defTabSz="228600">
                <a:defRPr sz="3000">
                  <a:solidFill>
                    <a:srgbClr val="FFFFFF"/>
                  </a:solidFill>
                  <a:effectLst>
                    <a:outerShdw blurRad="38100" dist="12700" dir="5400000" rotWithShape="0">
                      <a:srgbClr val="000000">
                        <a:alpha val="50000"/>
                      </a:srgbClr>
                    </a:outerShdw>
                  </a:effectLst>
                  <a:latin typeface="Gill Sans" charset="0"/>
                  <a:ea typeface="Gill Sans"/>
                  <a:cs typeface="Gill Sans"/>
                  <a:sym typeface="Gill Sans" charset="0"/>
                </a:defRPr>
              </a:pPr>
              <a:endParaRPr sz="4000">
                <a:solidFill>
                  <a:schemeClr val="accent5">
                    <a:lumMod val="20000"/>
                    <a:lumOff val="80000"/>
                  </a:schemeClr>
                </a:solidFill>
                <a:latin typeface="微软雅黑"/>
                <a:ea typeface="微软雅黑"/>
              </a:endParaRPr>
            </a:p>
          </p:txBody>
        </p:sp>
        <p:sp>
          <p:nvSpPr>
            <p:cNvPr id="4" name="Shape 406"/>
            <p:cNvSpPr/>
            <p:nvPr/>
          </p:nvSpPr>
          <p:spPr>
            <a:xfrm>
              <a:off x="10342569" y="3417472"/>
              <a:ext cx="4112389" cy="2150323"/>
            </a:xfrm>
            <a:custGeom>
              <a:cxnLst>
                <a:cxn ang="0">
                  <a:pos x="wd2" y="hd2"/>
                </a:cxn>
                <a:cxn ang="5400000">
                  <a:pos x="wd2" y="hd2"/>
                </a:cxn>
                <a:cxn ang="10800000">
                  <a:pos x="wd2" y="hd2"/>
                </a:cxn>
                <a:cxn ang="16200000">
                  <a:pos x="wd2" y="hd2"/>
                </a:cxn>
              </a:cxnLst>
              <a:rect l="0" t="0" r="r" b="b"/>
              <a:pathLst>
                <a:path w="20705" h="19665" extrusionOk="0">
                  <a:moveTo>
                    <a:pt x="1073" y="5102"/>
                  </a:moveTo>
                  <a:cubicBezTo>
                    <a:pt x="-362" y="7721"/>
                    <a:pt x="-357" y="11957"/>
                    <a:pt x="1085" y="14564"/>
                  </a:cubicBezTo>
                  <a:cubicBezTo>
                    <a:pt x="2459" y="17048"/>
                    <a:pt x="4640" y="17154"/>
                    <a:pt x="6085" y="14893"/>
                  </a:cubicBezTo>
                  <a:lnTo>
                    <a:pt x="6084" y="14895"/>
                  </a:lnTo>
                  <a:cubicBezTo>
                    <a:pt x="7668" y="12423"/>
                    <a:pt x="9187" y="12017"/>
                    <a:pt x="11187" y="16243"/>
                  </a:cubicBezTo>
                  <a:lnTo>
                    <a:pt x="11188" y="16239"/>
                  </a:lnTo>
                  <a:cubicBezTo>
                    <a:pt x="11279" y="16431"/>
                    <a:pt x="11373" y="16620"/>
                    <a:pt x="11473" y="16801"/>
                  </a:cubicBezTo>
                  <a:cubicBezTo>
                    <a:pt x="13592" y="20633"/>
                    <a:pt x="17020" y="20618"/>
                    <a:pt x="19129" y="16769"/>
                  </a:cubicBezTo>
                  <a:cubicBezTo>
                    <a:pt x="21238" y="12920"/>
                    <a:pt x="21230" y="6695"/>
                    <a:pt x="19111" y="2864"/>
                  </a:cubicBezTo>
                  <a:cubicBezTo>
                    <a:pt x="16992" y="-967"/>
                    <a:pt x="13565" y="-953"/>
                    <a:pt x="11456" y="2896"/>
                  </a:cubicBezTo>
                  <a:cubicBezTo>
                    <a:pt x="11363" y="3066"/>
                    <a:pt x="11275" y="3241"/>
                    <a:pt x="11191" y="3419"/>
                  </a:cubicBezTo>
                  <a:lnTo>
                    <a:pt x="11191" y="3415"/>
                  </a:lnTo>
                  <a:cubicBezTo>
                    <a:pt x="9188" y="7638"/>
                    <a:pt x="7669" y="7229"/>
                    <a:pt x="6088" y="4754"/>
                  </a:cubicBezTo>
                  <a:lnTo>
                    <a:pt x="6088" y="4756"/>
                  </a:lnTo>
                  <a:cubicBezTo>
                    <a:pt x="4638" y="2482"/>
                    <a:pt x="2445" y="2598"/>
                    <a:pt x="1073" y="5102"/>
                  </a:cubicBezTo>
                  <a:close/>
                </a:path>
              </a:pathLst>
            </a:custGeom>
            <a:solidFill>
              <a:schemeClr val="accent3"/>
            </a:solidFill>
            <a:ln w="12700">
              <a:miter lim="400000"/>
            </a:ln>
          </p:spPr>
          <p:txBody>
            <a:bodyPr lIns="50784" tIns="50784" rIns="50784" bIns="50784" anchor="ctr"/>
            <a:lstStyle/>
            <a:p>
              <a:pPr defTabSz="228600">
                <a:defRPr sz="3000">
                  <a:solidFill>
                    <a:srgbClr val="FFFFFF"/>
                  </a:solidFill>
                  <a:effectLst>
                    <a:outerShdw blurRad="38100" dist="12700" dir="5400000" rotWithShape="0">
                      <a:srgbClr val="000000">
                        <a:alpha val="50000"/>
                      </a:srgbClr>
                    </a:outerShdw>
                  </a:effectLst>
                  <a:latin typeface="Gill Sans" charset="0"/>
                  <a:ea typeface="Gill Sans"/>
                  <a:cs typeface="Gill Sans"/>
                  <a:sym typeface="Gill Sans" charset="0"/>
                </a:defRPr>
              </a:pPr>
              <a:endParaRPr sz="4000">
                <a:solidFill>
                  <a:schemeClr val="accent5">
                    <a:lumMod val="20000"/>
                    <a:lumOff val="80000"/>
                  </a:schemeClr>
                </a:solidFill>
                <a:latin typeface="微软雅黑"/>
                <a:ea typeface="微软雅黑"/>
              </a:endParaRPr>
            </a:p>
          </p:txBody>
        </p:sp>
        <p:sp>
          <p:nvSpPr>
            <p:cNvPr id="5" name="Shape 407"/>
            <p:cNvSpPr/>
            <p:nvPr/>
          </p:nvSpPr>
          <p:spPr>
            <a:xfrm>
              <a:off x="12622820" y="3790205"/>
              <a:ext cx="3436208" cy="3437878"/>
            </a:xfrm>
            <a:custGeom>
              <a:cxnLst>
                <a:cxn ang="0">
                  <a:pos x="wd2" y="hd2"/>
                </a:cxn>
                <a:cxn ang="5400000">
                  <a:pos x="wd2" y="hd2"/>
                </a:cxn>
                <a:cxn ang="10800000">
                  <a:pos x="wd2" y="hd2"/>
                </a:cxn>
                <a:cxn ang="16200000">
                  <a:pos x="wd2" y="hd2"/>
                </a:cxn>
              </a:cxnLst>
              <a:rect l="0" t="0" r="r" b="b"/>
              <a:pathLst>
                <a:path w="21586" h="21586" extrusionOk="0">
                  <a:moveTo>
                    <a:pt x="4585" y="1"/>
                  </a:moveTo>
                  <a:cubicBezTo>
                    <a:pt x="2047" y="6"/>
                    <a:pt x="-6" y="2068"/>
                    <a:pt x="0" y="4605"/>
                  </a:cubicBezTo>
                  <a:cubicBezTo>
                    <a:pt x="5" y="7022"/>
                    <a:pt x="1878" y="8997"/>
                    <a:pt x="4251" y="9173"/>
                  </a:cubicBezTo>
                  <a:lnTo>
                    <a:pt x="4249" y="9174"/>
                  </a:lnTo>
                  <a:cubicBezTo>
                    <a:pt x="6847" y="9370"/>
                    <a:pt x="8385" y="10512"/>
                    <a:pt x="8097" y="14328"/>
                  </a:cubicBezTo>
                  <a:lnTo>
                    <a:pt x="8099" y="14326"/>
                  </a:lnTo>
                  <a:cubicBezTo>
                    <a:pt x="8086" y="14500"/>
                    <a:pt x="8077" y="14674"/>
                    <a:pt x="8078" y="14851"/>
                  </a:cubicBezTo>
                  <a:cubicBezTo>
                    <a:pt x="8086" y="18580"/>
                    <a:pt x="11117" y="21595"/>
                    <a:pt x="14847" y="21586"/>
                  </a:cubicBezTo>
                  <a:cubicBezTo>
                    <a:pt x="18577" y="21578"/>
                    <a:pt x="21594" y="18549"/>
                    <a:pt x="21585" y="14820"/>
                  </a:cubicBezTo>
                  <a:cubicBezTo>
                    <a:pt x="21577" y="11092"/>
                    <a:pt x="18546" y="8076"/>
                    <a:pt x="14816" y="8085"/>
                  </a:cubicBezTo>
                  <a:cubicBezTo>
                    <a:pt x="14651" y="8085"/>
                    <a:pt x="14490" y="8094"/>
                    <a:pt x="14328" y="8106"/>
                  </a:cubicBezTo>
                  <a:lnTo>
                    <a:pt x="14330" y="8104"/>
                  </a:lnTo>
                  <a:cubicBezTo>
                    <a:pt x="10512" y="8387"/>
                    <a:pt x="9371" y="6849"/>
                    <a:pt x="9178" y="4253"/>
                  </a:cubicBezTo>
                  <a:lnTo>
                    <a:pt x="9177" y="4254"/>
                  </a:lnTo>
                  <a:cubicBezTo>
                    <a:pt x="9002" y="1872"/>
                    <a:pt x="7012" y="-5"/>
                    <a:pt x="4585" y="1"/>
                  </a:cubicBezTo>
                  <a:close/>
                </a:path>
              </a:pathLst>
            </a:custGeom>
            <a:solidFill>
              <a:schemeClr val="accent2"/>
            </a:solidFill>
            <a:ln w="12700">
              <a:miter lim="400000"/>
            </a:ln>
          </p:spPr>
          <p:txBody>
            <a:bodyPr lIns="50784" tIns="50784" rIns="50784" bIns="50784" anchor="ctr"/>
            <a:lstStyle/>
            <a:p>
              <a:pPr defTabSz="228600">
                <a:defRPr sz="3000">
                  <a:solidFill>
                    <a:srgbClr val="FFFFFF"/>
                  </a:solidFill>
                  <a:effectLst>
                    <a:outerShdw blurRad="38100" dist="12700" dir="5400000" rotWithShape="0">
                      <a:srgbClr val="000000">
                        <a:alpha val="50000"/>
                      </a:srgbClr>
                    </a:outerShdw>
                  </a:effectLst>
                  <a:latin typeface="Gill Sans" charset="0"/>
                  <a:ea typeface="Gill Sans"/>
                  <a:cs typeface="Gill Sans"/>
                  <a:sym typeface="Gill Sans" charset="0"/>
                </a:defRPr>
              </a:pPr>
              <a:endParaRPr sz="4000">
                <a:solidFill>
                  <a:schemeClr val="accent5">
                    <a:lumMod val="20000"/>
                    <a:lumOff val="80000"/>
                  </a:schemeClr>
                </a:solidFill>
                <a:latin typeface="微软雅黑"/>
                <a:ea typeface="微软雅黑"/>
              </a:endParaRPr>
            </a:p>
          </p:txBody>
        </p:sp>
        <p:sp>
          <p:nvSpPr>
            <p:cNvPr id="6" name="Shape 408"/>
            <p:cNvSpPr/>
            <p:nvPr/>
          </p:nvSpPr>
          <p:spPr>
            <a:xfrm>
              <a:off x="13872576" y="5434618"/>
              <a:ext cx="2150323" cy="4112378"/>
            </a:xfrm>
            <a:custGeom>
              <a:cxnLst>
                <a:cxn ang="0">
                  <a:pos x="wd2" y="hd2"/>
                </a:cxn>
                <a:cxn ang="5400000">
                  <a:pos x="wd2" y="hd2"/>
                </a:cxn>
                <a:cxn ang="10800000">
                  <a:pos x="wd2" y="hd2"/>
                </a:cxn>
                <a:cxn ang="16200000">
                  <a:pos x="wd2" y="hd2"/>
                </a:cxn>
              </a:cxnLst>
              <a:rect l="0" t="0" r="r" b="b"/>
              <a:pathLst>
                <a:path w="19665" h="20705" extrusionOk="0">
                  <a:moveTo>
                    <a:pt x="14563" y="1073"/>
                  </a:moveTo>
                  <a:cubicBezTo>
                    <a:pt x="11944" y="-362"/>
                    <a:pt x="7708" y="-357"/>
                    <a:pt x="5101" y="1085"/>
                  </a:cubicBezTo>
                  <a:cubicBezTo>
                    <a:pt x="2617" y="2459"/>
                    <a:pt x="2511" y="4640"/>
                    <a:pt x="4772" y="6085"/>
                  </a:cubicBezTo>
                  <a:lnTo>
                    <a:pt x="4770" y="6084"/>
                  </a:lnTo>
                  <a:cubicBezTo>
                    <a:pt x="7242" y="7668"/>
                    <a:pt x="7648" y="9187"/>
                    <a:pt x="3422" y="11187"/>
                  </a:cubicBezTo>
                  <a:lnTo>
                    <a:pt x="3426" y="11187"/>
                  </a:lnTo>
                  <a:cubicBezTo>
                    <a:pt x="3234" y="11279"/>
                    <a:pt x="3045" y="11373"/>
                    <a:pt x="2864" y="11473"/>
                  </a:cubicBezTo>
                  <a:cubicBezTo>
                    <a:pt x="-968" y="13592"/>
                    <a:pt x="-953" y="17020"/>
                    <a:pt x="2896" y="19129"/>
                  </a:cubicBezTo>
                  <a:cubicBezTo>
                    <a:pt x="6745" y="21238"/>
                    <a:pt x="12970" y="21230"/>
                    <a:pt x="16801" y="19111"/>
                  </a:cubicBezTo>
                  <a:cubicBezTo>
                    <a:pt x="20632" y="16992"/>
                    <a:pt x="20618" y="13565"/>
                    <a:pt x="16769" y="11456"/>
                  </a:cubicBezTo>
                  <a:cubicBezTo>
                    <a:pt x="16599" y="11363"/>
                    <a:pt x="16424" y="11275"/>
                    <a:pt x="16246" y="11191"/>
                  </a:cubicBezTo>
                  <a:lnTo>
                    <a:pt x="16250" y="11191"/>
                  </a:lnTo>
                  <a:cubicBezTo>
                    <a:pt x="12027" y="9188"/>
                    <a:pt x="12436" y="7669"/>
                    <a:pt x="14911" y="6088"/>
                  </a:cubicBezTo>
                  <a:lnTo>
                    <a:pt x="14909" y="6088"/>
                  </a:lnTo>
                  <a:cubicBezTo>
                    <a:pt x="17183" y="4638"/>
                    <a:pt x="17067" y="2445"/>
                    <a:pt x="14563" y="1073"/>
                  </a:cubicBezTo>
                  <a:close/>
                </a:path>
              </a:pathLst>
            </a:custGeom>
            <a:solidFill>
              <a:schemeClr val="accent1"/>
            </a:solidFill>
            <a:ln w="12700">
              <a:miter lim="400000"/>
            </a:ln>
          </p:spPr>
          <p:txBody>
            <a:bodyPr lIns="50784" tIns="50784" rIns="50784" bIns="50784" anchor="ctr"/>
            <a:lstStyle/>
            <a:p>
              <a:pPr defTabSz="228600">
                <a:defRPr sz="3000">
                  <a:solidFill>
                    <a:srgbClr val="FFFFFF"/>
                  </a:solidFill>
                  <a:effectLst>
                    <a:outerShdw blurRad="38100" dist="12700" dir="5400000" rotWithShape="0">
                      <a:srgbClr val="000000">
                        <a:alpha val="50000"/>
                      </a:srgbClr>
                    </a:outerShdw>
                  </a:effectLst>
                  <a:latin typeface="Gill Sans" charset="0"/>
                  <a:ea typeface="Gill Sans"/>
                  <a:cs typeface="Gill Sans"/>
                  <a:sym typeface="Gill Sans" charset="0"/>
                </a:defRPr>
              </a:pPr>
              <a:endParaRPr sz="4000">
                <a:solidFill>
                  <a:schemeClr val="accent5">
                    <a:lumMod val="20000"/>
                    <a:lumOff val="80000"/>
                  </a:schemeClr>
                </a:solidFill>
                <a:latin typeface="微软雅黑"/>
                <a:ea typeface="微软雅黑"/>
              </a:endParaRPr>
            </a:p>
          </p:txBody>
        </p:sp>
        <p:sp>
          <p:nvSpPr>
            <p:cNvPr id="7" name="Shape 409"/>
            <p:cNvSpPr/>
            <p:nvPr/>
          </p:nvSpPr>
          <p:spPr>
            <a:xfrm>
              <a:off x="12228162" y="7736796"/>
              <a:ext cx="3437899" cy="3436229"/>
            </a:xfrm>
            <a:custGeom>
              <a:cxnLst>
                <a:cxn ang="0">
                  <a:pos x="wd2" y="hd2"/>
                </a:cxn>
                <a:cxn ang="5400000">
                  <a:pos x="wd2" y="hd2"/>
                </a:cxn>
                <a:cxn ang="10800000">
                  <a:pos x="wd2" y="hd2"/>
                </a:cxn>
                <a:cxn ang="16200000">
                  <a:pos x="wd2" y="hd2"/>
                </a:cxn>
              </a:cxnLst>
              <a:rect l="0" t="0" r="r" b="b"/>
              <a:pathLst>
                <a:path w="21586" h="21586" extrusionOk="0">
                  <a:moveTo>
                    <a:pt x="21586" y="4584"/>
                  </a:moveTo>
                  <a:cubicBezTo>
                    <a:pt x="21581" y="2047"/>
                    <a:pt x="19519" y="-6"/>
                    <a:pt x="16982" y="0"/>
                  </a:cubicBezTo>
                  <a:cubicBezTo>
                    <a:pt x="14565" y="5"/>
                    <a:pt x="12590" y="1878"/>
                    <a:pt x="12414" y="4251"/>
                  </a:cubicBezTo>
                  <a:lnTo>
                    <a:pt x="12413" y="4249"/>
                  </a:lnTo>
                  <a:cubicBezTo>
                    <a:pt x="12217" y="6847"/>
                    <a:pt x="11075" y="8385"/>
                    <a:pt x="7259" y="8097"/>
                  </a:cubicBezTo>
                  <a:lnTo>
                    <a:pt x="7261" y="8099"/>
                  </a:lnTo>
                  <a:cubicBezTo>
                    <a:pt x="7087" y="8086"/>
                    <a:pt x="6912" y="8077"/>
                    <a:pt x="6736" y="8078"/>
                  </a:cubicBezTo>
                  <a:cubicBezTo>
                    <a:pt x="3007" y="8086"/>
                    <a:pt x="-8" y="11117"/>
                    <a:pt x="0" y="14847"/>
                  </a:cubicBezTo>
                  <a:cubicBezTo>
                    <a:pt x="9" y="18577"/>
                    <a:pt x="3038" y="21594"/>
                    <a:pt x="6767" y="21585"/>
                  </a:cubicBezTo>
                  <a:cubicBezTo>
                    <a:pt x="10495" y="21577"/>
                    <a:pt x="13510" y="18546"/>
                    <a:pt x="13502" y="14816"/>
                  </a:cubicBezTo>
                  <a:cubicBezTo>
                    <a:pt x="13502" y="14651"/>
                    <a:pt x="13493" y="14490"/>
                    <a:pt x="13482" y="14328"/>
                  </a:cubicBezTo>
                  <a:lnTo>
                    <a:pt x="13483" y="14330"/>
                  </a:lnTo>
                  <a:cubicBezTo>
                    <a:pt x="13199" y="10512"/>
                    <a:pt x="14738" y="9371"/>
                    <a:pt x="17334" y="9178"/>
                  </a:cubicBezTo>
                  <a:lnTo>
                    <a:pt x="17333" y="9177"/>
                  </a:lnTo>
                  <a:cubicBezTo>
                    <a:pt x="19715" y="9002"/>
                    <a:pt x="21592" y="7012"/>
                    <a:pt x="21586" y="4584"/>
                  </a:cubicBezTo>
                  <a:close/>
                </a:path>
              </a:pathLst>
            </a:custGeom>
            <a:solidFill>
              <a:schemeClr val="accent4"/>
            </a:solidFill>
            <a:ln w="12700">
              <a:miter lim="400000"/>
            </a:ln>
          </p:spPr>
          <p:txBody>
            <a:bodyPr lIns="50784" tIns="50784" rIns="50784" bIns="50784" anchor="ctr"/>
            <a:lstStyle/>
            <a:p>
              <a:pPr defTabSz="228600">
                <a:defRPr sz="3000">
                  <a:solidFill>
                    <a:srgbClr val="FFFFFF"/>
                  </a:solidFill>
                  <a:effectLst>
                    <a:outerShdw blurRad="38100" dist="12700" dir="5400000" rotWithShape="0">
                      <a:srgbClr val="000000">
                        <a:alpha val="50000"/>
                      </a:srgbClr>
                    </a:outerShdw>
                  </a:effectLst>
                  <a:latin typeface="Gill Sans" charset="0"/>
                  <a:ea typeface="Gill Sans"/>
                  <a:cs typeface="Gill Sans"/>
                  <a:sym typeface="Gill Sans" charset="0"/>
                </a:defRPr>
              </a:pPr>
              <a:endParaRPr sz="4000">
                <a:solidFill>
                  <a:schemeClr val="accent5">
                    <a:lumMod val="20000"/>
                    <a:lumOff val="80000"/>
                  </a:schemeClr>
                </a:solidFill>
                <a:latin typeface="微软雅黑"/>
                <a:ea typeface="微软雅黑"/>
              </a:endParaRPr>
            </a:p>
          </p:txBody>
        </p:sp>
        <p:sp>
          <p:nvSpPr>
            <p:cNvPr id="8" name="Shape 410"/>
            <p:cNvSpPr/>
            <p:nvPr/>
          </p:nvSpPr>
          <p:spPr>
            <a:xfrm>
              <a:off x="9882134" y="9008475"/>
              <a:ext cx="4112389" cy="2150332"/>
            </a:xfrm>
            <a:custGeom>
              <a:cxnLst>
                <a:cxn ang="0">
                  <a:pos x="wd2" y="hd2"/>
                </a:cxn>
                <a:cxn ang="5400000">
                  <a:pos x="wd2" y="hd2"/>
                </a:cxn>
                <a:cxn ang="10800000">
                  <a:pos x="wd2" y="hd2"/>
                </a:cxn>
                <a:cxn ang="16200000">
                  <a:pos x="wd2" y="hd2"/>
                </a:cxn>
              </a:cxnLst>
              <a:rect l="0" t="0" r="r" b="b"/>
              <a:pathLst>
                <a:path w="20705" h="19665" extrusionOk="0">
                  <a:moveTo>
                    <a:pt x="19633" y="14563"/>
                  </a:moveTo>
                  <a:cubicBezTo>
                    <a:pt x="21068" y="11944"/>
                    <a:pt x="21063" y="7708"/>
                    <a:pt x="19621" y="5101"/>
                  </a:cubicBezTo>
                  <a:cubicBezTo>
                    <a:pt x="18247" y="2617"/>
                    <a:pt x="16066" y="2511"/>
                    <a:pt x="14621" y="4772"/>
                  </a:cubicBezTo>
                  <a:lnTo>
                    <a:pt x="14622" y="4770"/>
                  </a:lnTo>
                  <a:cubicBezTo>
                    <a:pt x="13038" y="7242"/>
                    <a:pt x="11519" y="7648"/>
                    <a:pt x="9519" y="3422"/>
                  </a:cubicBezTo>
                  <a:lnTo>
                    <a:pt x="9518" y="3426"/>
                  </a:lnTo>
                  <a:cubicBezTo>
                    <a:pt x="9427" y="3234"/>
                    <a:pt x="9333" y="3045"/>
                    <a:pt x="9233" y="2863"/>
                  </a:cubicBezTo>
                  <a:cubicBezTo>
                    <a:pt x="7114" y="-968"/>
                    <a:pt x="3686" y="-953"/>
                    <a:pt x="1577" y="2896"/>
                  </a:cubicBezTo>
                  <a:cubicBezTo>
                    <a:pt x="-532" y="6745"/>
                    <a:pt x="-524" y="12970"/>
                    <a:pt x="1595" y="16801"/>
                  </a:cubicBezTo>
                  <a:cubicBezTo>
                    <a:pt x="3714" y="20632"/>
                    <a:pt x="7141" y="20617"/>
                    <a:pt x="9250" y="16769"/>
                  </a:cubicBezTo>
                  <a:cubicBezTo>
                    <a:pt x="9343" y="16599"/>
                    <a:pt x="9431" y="16424"/>
                    <a:pt x="9515" y="16246"/>
                  </a:cubicBezTo>
                  <a:lnTo>
                    <a:pt x="9515" y="16250"/>
                  </a:lnTo>
                  <a:cubicBezTo>
                    <a:pt x="11518" y="12027"/>
                    <a:pt x="13037" y="12436"/>
                    <a:pt x="14618" y="14911"/>
                  </a:cubicBezTo>
                  <a:lnTo>
                    <a:pt x="14618" y="14909"/>
                  </a:lnTo>
                  <a:cubicBezTo>
                    <a:pt x="16068" y="17183"/>
                    <a:pt x="18261" y="17067"/>
                    <a:pt x="19633" y="14563"/>
                  </a:cubicBezTo>
                  <a:close/>
                </a:path>
              </a:pathLst>
            </a:custGeom>
            <a:solidFill>
              <a:schemeClr val="accent3"/>
            </a:solidFill>
            <a:ln w="12700">
              <a:miter lim="400000"/>
            </a:ln>
          </p:spPr>
          <p:txBody>
            <a:bodyPr lIns="50784" tIns="50784" rIns="50784" bIns="50784" anchor="ctr"/>
            <a:lstStyle/>
            <a:p>
              <a:pPr defTabSz="228600">
                <a:defRPr sz="3000">
                  <a:solidFill>
                    <a:srgbClr val="FFFFFF"/>
                  </a:solidFill>
                  <a:effectLst>
                    <a:outerShdw blurRad="38100" dist="12700" dir="5400000" rotWithShape="0">
                      <a:srgbClr val="000000">
                        <a:alpha val="50000"/>
                      </a:srgbClr>
                    </a:outerShdw>
                  </a:effectLst>
                  <a:latin typeface="Gill Sans" charset="0"/>
                  <a:ea typeface="Gill Sans"/>
                  <a:cs typeface="Gill Sans"/>
                  <a:sym typeface="Gill Sans" charset="0"/>
                </a:defRPr>
              </a:pPr>
              <a:endParaRPr sz="4000">
                <a:solidFill>
                  <a:schemeClr val="accent5">
                    <a:lumMod val="20000"/>
                    <a:lumOff val="80000"/>
                  </a:schemeClr>
                </a:solidFill>
                <a:latin typeface="微软雅黑"/>
                <a:ea typeface="微软雅黑"/>
              </a:endParaRPr>
            </a:p>
          </p:txBody>
        </p:sp>
        <p:sp>
          <p:nvSpPr>
            <p:cNvPr id="9" name="Shape 411"/>
            <p:cNvSpPr/>
            <p:nvPr/>
          </p:nvSpPr>
          <p:spPr>
            <a:xfrm>
              <a:off x="8259646" y="7298286"/>
              <a:ext cx="3436208" cy="3437898"/>
            </a:xfrm>
            <a:custGeom>
              <a:cxnLst>
                <a:cxn ang="0">
                  <a:pos x="wd2" y="hd2"/>
                </a:cxn>
                <a:cxn ang="5400000">
                  <a:pos x="wd2" y="hd2"/>
                </a:cxn>
                <a:cxn ang="10800000">
                  <a:pos x="wd2" y="hd2"/>
                </a:cxn>
                <a:cxn ang="16200000">
                  <a:pos x="wd2" y="hd2"/>
                </a:cxn>
              </a:cxnLst>
              <a:rect l="0" t="0" r="r" b="b"/>
              <a:pathLst>
                <a:path w="21586" h="21586" extrusionOk="0">
                  <a:moveTo>
                    <a:pt x="17001" y="21585"/>
                  </a:moveTo>
                  <a:cubicBezTo>
                    <a:pt x="19538" y="21579"/>
                    <a:pt x="21591" y="19518"/>
                    <a:pt x="21585" y="16981"/>
                  </a:cubicBezTo>
                  <a:cubicBezTo>
                    <a:pt x="21580" y="14564"/>
                    <a:pt x="19707" y="12589"/>
                    <a:pt x="17334" y="12413"/>
                  </a:cubicBezTo>
                  <a:lnTo>
                    <a:pt x="17336" y="12412"/>
                  </a:lnTo>
                  <a:cubicBezTo>
                    <a:pt x="14738" y="12216"/>
                    <a:pt x="13200" y="11074"/>
                    <a:pt x="13488" y="7258"/>
                  </a:cubicBezTo>
                  <a:lnTo>
                    <a:pt x="13486" y="7260"/>
                  </a:lnTo>
                  <a:cubicBezTo>
                    <a:pt x="13499" y="7086"/>
                    <a:pt x="13508" y="6912"/>
                    <a:pt x="13507" y="6735"/>
                  </a:cubicBezTo>
                  <a:cubicBezTo>
                    <a:pt x="13499" y="3006"/>
                    <a:pt x="10468" y="-9"/>
                    <a:pt x="6738" y="0"/>
                  </a:cubicBezTo>
                  <a:cubicBezTo>
                    <a:pt x="3008" y="8"/>
                    <a:pt x="-9" y="3037"/>
                    <a:pt x="0" y="6766"/>
                  </a:cubicBezTo>
                  <a:cubicBezTo>
                    <a:pt x="8" y="10494"/>
                    <a:pt x="3039" y="13509"/>
                    <a:pt x="6769" y="13501"/>
                  </a:cubicBezTo>
                  <a:cubicBezTo>
                    <a:pt x="6934" y="13500"/>
                    <a:pt x="7095" y="13492"/>
                    <a:pt x="7257" y="13480"/>
                  </a:cubicBezTo>
                  <a:lnTo>
                    <a:pt x="7255" y="13482"/>
                  </a:lnTo>
                  <a:cubicBezTo>
                    <a:pt x="11073" y="13198"/>
                    <a:pt x="12214" y="14736"/>
                    <a:pt x="12407" y="17333"/>
                  </a:cubicBezTo>
                  <a:lnTo>
                    <a:pt x="12408" y="17332"/>
                  </a:lnTo>
                  <a:cubicBezTo>
                    <a:pt x="12583" y="19714"/>
                    <a:pt x="14573" y="21591"/>
                    <a:pt x="17001" y="21585"/>
                  </a:cubicBezTo>
                  <a:close/>
                </a:path>
              </a:pathLst>
            </a:custGeom>
            <a:solidFill>
              <a:schemeClr val="accent2"/>
            </a:solidFill>
            <a:ln w="12700">
              <a:miter lim="400000"/>
            </a:ln>
          </p:spPr>
          <p:txBody>
            <a:bodyPr lIns="50784" tIns="50784" rIns="50784" bIns="50784" anchor="ctr"/>
            <a:lstStyle/>
            <a:p>
              <a:pPr defTabSz="228600">
                <a:defRPr sz="3000">
                  <a:solidFill>
                    <a:srgbClr val="FFFFFF"/>
                  </a:solidFill>
                  <a:effectLst>
                    <a:outerShdw blurRad="38100" dist="12700" dir="5400000" rotWithShape="0">
                      <a:srgbClr val="000000">
                        <a:alpha val="50000"/>
                      </a:srgbClr>
                    </a:outerShdw>
                  </a:effectLst>
                  <a:latin typeface="Gill Sans" charset="0"/>
                  <a:ea typeface="Gill Sans"/>
                  <a:cs typeface="Gill Sans"/>
                  <a:sym typeface="Gill Sans" charset="0"/>
                </a:defRPr>
              </a:pPr>
              <a:endParaRPr sz="4000">
                <a:solidFill>
                  <a:schemeClr val="accent5">
                    <a:lumMod val="20000"/>
                    <a:lumOff val="80000"/>
                  </a:schemeClr>
                </a:solidFill>
                <a:latin typeface="微软雅黑"/>
                <a:ea typeface="微软雅黑"/>
              </a:endParaRPr>
            </a:p>
          </p:txBody>
        </p:sp>
        <p:sp>
          <p:nvSpPr>
            <p:cNvPr id="10" name="Shape 412"/>
            <p:cNvSpPr/>
            <p:nvPr/>
          </p:nvSpPr>
          <p:spPr>
            <a:xfrm>
              <a:off x="8106167" y="4930332"/>
              <a:ext cx="2150363" cy="4107288"/>
            </a:xfrm>
            <a:custGeom>
              <a:cxnLst>
                <a:cxn ang="0">
                  <a:pos x="wd2" y="hd2"/>
                </a:cxn>
                <a:cxn ang="5400000">
                  <a:pos x="wd2" y="hd2"/>
                </a:cxn>
                <a:cxn ang="10800000">
                  <a:pos x="wd2" y="hd2"/>
                </a:cxn>
                <a:cxn ang="16200000">
                  <a:pos x="wd2" y="hd2"/>
                </a:cxn>
              </a:cxnLst>
              <a:rect l="0" t="0" r="r" b="b"/>
              <a:pathLst>
                <a:path w="19338" h="20543" extrusionOk="0">
                  <a:moveTo>
                    <a:pt x="6733" y="19645"/>
                  </a:moveTo>
                  <a:cubicBezTo>
                    <a:pt x="9474" y="20971"/>
                    <a:pt x="13630" y="20810"/>
                    <a:pt x="16014" y="19285"/>
                  </a:cubicBezTo>
                  <a:cubicBezTo>
                    <a:pt x="18287" y="17832"/>
                    <a:pt x="18129" y="15666"/>
                    <a:pt x="15738" y="14318"/>
                  </a:cubicBezTo>
                  <a:lnTo>
                    <a:pt x="15740" y="14318"/>
                  </a:lnTo>
                  <a:cubicBezTo>
                    <a:pt x="13125" y="12839"/>
                    <a:pt x="12544" y="11349"/>
                    <a:pt x="16450" y="9211"/>
                  </a:cubicBezTo>
                  <a:lnTo>
                    <a:pt x="16446" y="9211"/>
                  </a:lnTo>
                  <a:cubicBezTo>
                    <a:pt x="16624" y="9113"/>
                    <a:pt x="16798" y="9013"/>
                    <a:pt x="16964" y="8907"/>
                  </a:cubicBezTo>
                  <a:cubicBezTo>
                    <a:pt x="20469" y="6666"/>
                    <a:pt x="20043" y="3269"/>
                    <a:pt x="16014" y="1320"/>
                  </a:cubicBezTo>
                  <a:cubicBezTo>
                    <a:pt x="11985" y="-629"/>
                    <a:pt x="5878" y="-393"/>
                    <a:pt x="2373" y="1848"/>
                  </a:cubicBezTo>
                  <a:cubicBezTo>
                    <a:pt x="-1131" y="4090"/>
                    <a:pt x="-706" y="7486"/>
                    <a:pt x="3323" y="9435"/>
                  </a:cubicBezTo>
                  <a:cubicBezTo>
                    <a:pt x="3501" y="9521"/>
                    <a:pt x="3683" y="9601"/>
                    <a:pt x="3868" y="9678"/>
                  </a:cubicBezTo>
                  <a:lnTo>
                    <a:pt x="3864" y="9678"/>
                  </a:lnTo>
                  <a:cubicBezTo>
                    <a:pt x="8247" y="11508"/>
                    <a:pt x="8028" y="13029"/>
                    <a:pt x="5789" y="14687"/>
                  </a:cubicBezTo>
                  <a:lnTo>
                    <a:pt x="5792" y="14687"/>
                  </a:lnTo>
                  <a:cubicBezTo>
                    <a:pt x="3734" y="16208"/>
                    <a:pt x="4111" y="18377"/>
                    <a:pt x="6733" y="19645"/>
                  </a:cubicBezTo>
                  <a:close/>
                </a:path>
              </a:pathLst>
            </a:custGeom>
            <a:solidFill>
              <a:schemeClr val="accent1"/>
            </a:solidFill>
            <a:ln w="12700">
              <a:miter lim="400000"/>
            </a:ln>
          </p:spPr>
          <p:txBody>
            <a:bodyPr lIns="50784" tIns="50784" rIns="50784" bIns="50784" anchor="ctr"/>
            <a:lstStyle/>
            <a:p>
              <a:pPr defTabSz="228600">
                <a:defRPr sz="3000">
                  <a:solidFill>
                    <a:srgbClr val="FFFFFF"/>
                  </a:solidFill>
                  <a:effectLst>
                    <a:outerShdw blurRad="38100" dist="12700" dir="5400000" rotWithShape="0">
                      <a:srgbClr val="000000">
                        <a:alpha val="50000"/>
                      </a:srgbClr>
                    </a:outerShdw>
                  </a:effectLst>
                  <a:latin typeface="Gill Sans" charset="0"/>
                  <a:ea typeface="Gill Sans"/>
                  <a:cs typeface="Gill Sans"/>
                  <a:sym typeface="Gill Sans" charset="0"/>
                </a:defRPr>
              </a:pPr>
              <a:endParaRPr sz="4000">
                <a:solidFill>
                  <a:schemeClr val="accent5">
                    <a:lumMod val="20000"/>
                    <a:lumOff val="80000"/>
                  </a:schemeClr>
                </a:solidFill>
                <a:latin typeface="微软雅黑"/>
                <a:ea typeface="微软雅黑"/>
              </a:endParaRPr>
            </a:p>
          </p:txBody>
        </p:sp>
        <p:sp>
          <p:nvSpPr>
            <p:cNvPr id="11" name="Shape 413"/>
            <p:cNvSpPr/>
            <p:nvPr/>
          </p:nvSpPr>
          <p:spPr>
            <a:xfrm>
              <a:off x="13009480" y="4127348"/>
              <a:ext cx="733668" cy="721882"/>
            </a:xfrm>
            <a:prstGeom prst="rect">
              <a:avLst/>
            </a:prstGeom>
            <a:ln w="12700">
              <a:miter lim="400000"/>
            </a:ln>
          </p:spPr>
          <p:txBody>
            <a:bodyPr lIns="95220" tIns="95220" rIns="95220" bIns="95220"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00">
                  <a:solidFill>
                    <a:schemeClr val="accent5">
                      <a:lumMod val="20000"/>
                      <a:lumOff val="80000"/>
                    </a:schemeClr>
                  </a:solidFill>
                  <a:latin typeface="微软雅黑"/>
                  <a:ea typeface="微软雅黑"/>
                </a:rPr>
                <a:t>C</a:t>
              </a:r>
              <a:endParaRPr sz="2000">
                <a:solidFill>
                  <a:schemeClr val="accent5">
                    <a:lumMod val="20000"/>
                    <a:lumOff val="80000"/>
                  </a:schemeClr>
                </a:solidFill>
                <a:latin typeface="微软雅黑"/>
                <a:ea typeface="微软雅黑"/>
              </a:endParaRPr>
            </a:p>
          </p:txBody>
        </p:sp>
        <p:sp>
          <p:nvSpPr>
            <p:cNvPr id="12" name="Shape 414"/>
            <p:cNvSpPr/>
            <p:nvPr/>
          </p:nvSpPr>
          <p:spPr>
            <a:xfrm>
              <a:off x="12848479" y="9722701"/>
              <a:ext cx="775759" cy="721881"/>
            </a:xfrm>
            <a:prstGeom prst="rect">
              <a:avLst/>
            </a:prstGeom>
            <a:ln w="12700">
              <a:miter lim="400000"/>
            </a:ln>
          </p:spPr>
          <p:txBody>
            <a:bodyPr lIns="95220" tIns="95220" rIns="95220" bIns="95220"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00">
                  <a:solidFill>
                    <a:schemeClr val="accent5">
                      <a:lumMod val="20000"/>
                      <a:lumOff val="80000"/>
                    </a:schemeClr>
                  </a:solidFill>
                  <a:latin typeface="微软雅黑"/>
                  <a:ea typeface="微软雅黑"/>
                </a:rPr>
                <a:t>F</a:t>
              </a:r>
              <a:endParaRPr sz="2000">
                <a:solidFill>
                  <a:schemeClr val="accent5">
                    <a:lumMod val="20000"/>
                    <a:lumOff val="80000"/>
                  </a:schemeClr>
                </a:solidFill>
                <a:latin typeface="微软雅黑"/>
                <a:ea typeface="微软雅黑"/>
              </a:endParaRPr>
            </a:p>
          </p:txBody>
        </p:sp>
        <p:sp>
          <p:nvSpPr>
            <p:cNvPr id="13" name="Shape 415"/>
            <p:cNvSpPr/>
            <p:nvPr/>
          </p:nvSpPr>
          <p:spPr>
            <a:xfrm>
              <a:off x="14571014" y="8102526"/>
              <a:ext cx="733667" cy="721881"/>
            </a:xfrm>
            <a:prstGeom prst="rect">
              <a:avLst/>
            </a:prstGeom>
            <a:ln w="12700">
              <a:miter lim="400000"/>
            </a:ln>
          </p:spPr>
          <p:txBody>
            <a:bodyPr lIns="95220" tIns="95220" rIns="95220" bIns="95220"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00">
                  <a:solidFill>
                    <a:schemeClr val="accent5">
                      <a:lumMod val="20000"/>
                      <a:lumOff val="80000"/>
                    </a:schemeClr>
                  </a:solidFill>
                  <a:latin typeface="微软雅黑"/>
                  <a:ea typeface="微软雅黑"/>
                </a:rPr>
                <a:t>E</a:t>
              </a:r>
              <a:endParaRPr sz="2000">
                <a:solidFill>
                  <a:schemeClr val="accent5">
                    <a:lumMod val="20000"/>
                    <a:lumOff val="80000"/>
                  </a:schemeClr>
                </a:solidFill>
                <a:latin typeface="微软雅黑"/>
                <a:ea typeface="微软雅黑"/>
              </a:endParaRPr>
            </a:p>
          </p:txBody>
        </p:sp>
        <p:sp>
          <p:nvSpPr>
            <p:cNvPr id="14" name="Shape 416"/>
            <p:cNvSpPr/>
            <p:nvPr/>
          </p:nvSpPr>
          <p:spPr>
            <a:xfrm>
              <a:off x="14582798" y="5827866"/>
              <a:ext cx="733668" cy="721882"/>
            </a:xfrm>
            <a:prstGeom prst="rect">
              <a:avLst/>
            </a:prstGeom>
            <a:ln w="12700">
              <a:miter lim="400000"/>
            </a:ln>
          </p:spPr>
          <p:txBody>
            <a:bodyPr lIns="95220" tIns="95220" rIns="95220" bIns="95220"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00">
                  <a:solidFill>
                    <a:schemeClr val="accent5">
                      <a:lumMod val="20000"/>
                      <a:lumOff val="80000"/>
                    </a:schemeClr>
                  </a:solidFill>
                  <a:latin typeface="微软雅黑"/>
                  <a:ea typeface="微软雅黑"/>
                </a:rPr>
                <a:t>D</a:t>
              </a:r>
              <a:endParaRPr sz="2000">
                <a:solidFill>
                  <a:schemeClr val="accent5">
                    <a:lumMod val="20000"/>
                    <a:lumOff val="80000"/>
                  </a:schemeClr>
                </a:solidFill>
                <a:latin typeface="微软雅黑"/>
                <a:ea typeface="微软雅黑"/>
              </a:endParaRPr>
            </a:p>
          </p:txBody>
        </p:sp>
        <p:sp>
          <p:nvSpPr>
            <p:cNvPr id="15" name="Shape 417"/>
            <p:cNvSpPr/>
            <p:nvPr/>
          </p:nvSpPr>
          <p:spPr>
            <a:xfrm>
              <a:off x="8795994" y="5603461"/>
              <a:ext cx="817852" cy="721881"/>
            </a:xfrm>
            <a:prstGeom prst="rect">
              <a:avLst/>
            </a:prstGeom>
            <a:ln w="12700">
              <a:miter lim="400000"/>
            </a:ln>
          </p:spPr>
          <p:txBody>
            <a:bodyPr lIns="95220" tIns="95220" rIns="95220" bIns="95220"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00">
                  <a:solidFill>
                    <a:schemeClr val="accent5">
                      <a:lumMod val="20000"/>
                      <a:lumOff val="80000"/>
                    </a:schemeClr>
                  </a:solidFill>
                  <a:latin typeface="微软雅黑"/>
                  <a:ea typeface="微软雅黑"/>
                </a:rPr>
                <a:t>A</a:t>
              </a:r>
              <a:endParaRPr sz="2000">
                <a:solidFill>
                  <a:schemeClr val="accent5">
                    <a:lumMod val="20000"/>
                    <a:lumOff val="80000"/>
                  </a:schemeClr>
                </a:solidFill>
                <a:latin typeface="微软雅黑"/>
                <a:ea typeface="微软雅黑"/>
              </a:endParaRPr>
            </a:p>
          </p:txBody>
        </p:sp>
        <p:sp>
          <p:nvSpPr>
            <p:cNvPr id="16" name="Shape 418"/>
            <p:cNvSpPr/>
            <p:nvPr/>
          </p:nvSpPr>
          <p:spPr>
            <a:xfrm>
              <a:off x="8931409" y="7929667"/>
              <a:ext cx="817851" cy="721882"/>
            </a:xfrm>
            <a:prstGeom prst="rect">
              <a:avLst/>
            </a:prstGeom>
            <a:ln w="12700">
              <a:miter lim="400000"/>
            </a:ln>
          </p:spPr>
          <p:txBody>
            <a:bodyPr lIns="95220" tIns="95220" rIns="95220" bIns="95220"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00">
                  <a:solidFill>
                    <a:schemeClr val="accent5">
                      <a:lumMod val="20000"/>
                      <a:lumOff val="80000"/>
                    </a:schemeClr>
                  </a:solidFill>
                  <a:latin typeface="微软雅黑"/>
                  <a:ea typeface="微软雅黑"/>
                </a:rPr>
                <a:t>H</a:t>
              </a:r>
              <a:endParaRPr sz="2000">
                <a:solidFill>
                  <a:schemeClr val="accent5">
                    <a:lumMod val="20000"/>
                    <a:lumOff val="80000"/>
                  </a:schemeClr>
                </a:solidFill>
                <a:latin typeface="微软雅黑"/>
                <a:ea typeface="微软雅黑"/>
              </a:endParaRPr>
            </a:p>
          </p:txBody>
        </p:sp>
        <p:sp>
          <p:nvSpPr>
            <p:cNvPr id="17" name="Shape 419"/>
            <p:cNvSpPr/>
            <p:nvPr/>
          </p:nvSpPr>
          <p:spPr>
            <a:xfrm>
              <a:off x="10568300" y="9604842"/>
              <a:ext cx="775760" cy="721881"/>
            </a:xfrm>
            <a:prstGeom prst="rect">
              <a:avLst/>
            </a:prstGeom>
            <a:ln w="12700">
              <a:miter lim="400000"/>
            </a:ln>
          </p:spPr>
          <p:txBody>
            <a:bodyPr lIns="95220" tIns="95220" rIns="95220" bIns="95220"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00">
                  <a:solidFill>
                    <a:schemeClr val="accent5">
                      <a:lumMod val="20000"/>
                      <a:lumOff val="80000"/>
                    </a:schemeClr>
                  </a:solidFill>
                  <a:latin typeface="微软雅黑"/>
                  <a:ea typeface="微软雅黑"/>
                </a:rPr>
                <a:t>J</a:t>
              </a:r>
              <a:endParaRPr sz="2000">
                <a:solidFill>
                  <a:schemeClr val="accent5">
                    <a:lumMod val="20000"/>
                    <a:lumOff val="80000"/>
                  </a:schemeClr>
                </a:solidFill>
                <a:latin typeface="微软雅黑"/>
                <a:ea typeface="微软雅黑"/>
              </a:endParaRPr>
            </a:p>
          </p:txBody>
        </p:sp>
        <p:sp>
          <p:nvSpPr>
            <p:cNvPr id="18" name="Shape 420"/>
            <p:cNvSpPr/>
            <p:nvPr/>
          </p:nvSpPr>
          <p:spPr>
            <a:xfrm>
              <a:off x="10841338" y="4083936"/>
              <a:ext cx="481114" cy="721882"/>
            </a:xfrm>
            <a:prstGeom prst="rect">
              <a:avLst/>
            </a:prstGeom>
            <a:ln w="12700">
              <a:miter lim="400000"/>
            </a:ln>
          </p:spPr>
          <p:txBody>
            <a:bodyPr lIns="95220" tIns="95220" rIns="95220" bIns="95220"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00">
                  <a:solidFill>
                    <a:schemeClr val="accent5">
                      <a:lumMod val="20000"/>
                      <a:lumOff val="80000"/>
                    </a:schemeClr>
                  </a:solidFill>
                  <a:latin typeface="微软雅黑"/>
                  <a:ea typeface="微软雅黑"/>
                </a:rPr>
                <a:t>B</a:t>
              </a:r>
              <a:endParaRPr sz="2000">
                <a:solidFill>
                  <a:schemeClr val="accent5">
                    <a:lumMod val="20000"/>
                    <a:lumOff val="80000"/>
                  </a:schemeClr>
                </a:solidFill>
                <a:latin typeface="微软雅黑"/>
                <a:ea typeface="微软雅黑"/>
              </a:endParaRPr>
            </a:p>
          </p:txBody>
        </p:sp>
        <p:sp>
          <p:nvSpPr>
            <p:cNvPr id="22" name="Shape 422"/>
            <p:cNvSpPr/>
            <p:nvPr/>
          </p:nvSpPr>
          <p:spPr>
            <a:xfrm>
              <a:off x="11039871" y="6334540"/>
              <a:ext cx="2446299" cy="535134"/>
            </a:xfrm>
            <a:prstGeom prst="rect">
              <a:avLst/>
            </a:prstGeom>
            <a:ln w="12700">
              <a:miter lim="400000"/>
            </a:ln>
          </p:spPr>
          <p:txBody>
            <a:bodyPr lIns="0" tIns="0" rIns="0" bIns="0"/>
            <a:lstStyle>
              <a:lvl1pPr algn="l" defTabSz="647700">
                <a:lnSpc>
                  <a:spcPct val="120000"/>
                </a:lnSpc>
                <a:spcBef>
                  <a:spcPts val="1700"/>
                </a:spcBef>
                <a:defRPr sz="2500" b="1">
                  <a:solidFill>
                    <a:srgbClr val="0087B1"/>
                  </a:solidFill>
                  <a:latin typeface="Lato"/>
                  <a:ea typeface="Lato"/>
                  <a:cs typeface="Lato"/>
                  <a:sym typeface="Lato"/>
                </a:defRPr>
              </a:lvl1pPr>
            </a:lstStyle>
            <a:p>
              <a:pPr defTabSz="1217295"/>
              <a:r>
                <a:rPr lang="zh-CN" altLang="en-US" sz="1600" b="0">
                  <a:solidFill>
                    <a:schemeClr val="tx1">
                      <a:lumMod val="65000"/>
                      <a:lumOff val="35000"/>
                    </a:schemeClr>
                  </a:solidFill>
                  <a:latin typeface="微软雅黑"/>
                  <a:ea typeface="微软雅黑"/>
                  <a:sym typeface="微软雅黑"/>
                </a:rPr>
                <a:t>标题关键字</a:t>
              </a:r>
              <a:endParaRPr lang="zh-CN" altLang="en-US" sz="1600" b="0">
                <a:solidFill>
                  <a:schemeClr val="tx1">
                    <a:lumMod val="65000"/>
                    <a:lumOff val="35000"/>
                  </a:schemeClr>
                </a:solidFill>
                <a:latin typeface="微软雅黑"/>
                <a:ea typeface="微软雅黑"/>
                <a:sym typeface="微软雅黑"/>
              </a:endParaRPr>
            </a:p>
          </p:txBody>
        </p:sp>
        <p:sp>
          <p:nvSpPr>
            <p:cNvPr id="21" name="Shape 424"/>
            <p:cNvSpPr/>
            <p:nvPr/>
          </p:nvSpPr>
          <p:spPr>
            <a:xfrm>
              <a:off x="10568300" y="7124621"/>
              <a:ext cx="3340891" cy="870206"/>
            </a:xfrm>
            <a:prstGeom prst="rect">
              <a:avLst/>
            </a:prstGeom>
            <a:ln w="12700">
              <a:miter lim="400000"/>
            </a:ln>
          </p:spPr>
          <p:txBody>
            <a:bodyPr lIns="0" tIns="0" rIns="0" bIns="0"/>
            <a:lstStyle/>
            <a:p>
              <a:pPr algn="ctr" defTabSz="323850">
                <a:spcBef>
                  <a:spcPts val="850"/>
                </a:spcBef>
                <a:defRPr sz="1800"/>
              </a:pPr>
              <a:r>
                <a:rPr lang="zh-CN" altLang="en-US" sz="1065">
                  <a:solidFill>
                    <a:schemeClr val="bg1">
                      <a:lumMod val="65000"/>
                    </a:schemeClr>
                  </a:solidFill>
                  <a:latin typeface="微软雅黑"/>
                  <a:ea typeface="微软雅黑"/>
                  <a:cs typeface="Lato"/>
                  <a:sym typeface="Lato"/>
                </a:rPr>
                <a:t>输入您的内容输入您的内容输入您的内容</a:t>
              </a:r>
              <a:endParaRPr sz="1065">
                <a:solidFill>
                  <a:schemeClr val="bg1">
                    <a:lumMod val="65000"/>
                  </a:schemeClr>
                </a:solidFill>
                <a:latin typeface="微软雅黑"/>
                <a:ea typeface="微软雅黑"/>
                <a:cs typeface="Lato"/>
                <a:sym typeface="Lato"/>
              </a:endParaRPr>
            </a:p>
          </p:txBody>
        </p:sp>
      </p:grpSp>
      <p:grpSp>
        <p:nvGrpSpPr>
          <p:cNvPr id="24" name="组合 7"/>
          <p:cNvGrpSpPr/>
          <p:nvPr/>
        </p:nvGrpSpPr>
        <p:grpSpPr>
          <a:xfrm>
            <a:off x="8205285" y="1645589"/>
            <a:ext cx="3077428" cy="690557"/>
            <a:chOff x="16411870" y="3291177"/>
            <a:chExt cx="6156754" cy="1381116"/>
          </a:xfrm>
        </p:grpSpPr>
        <p:sp>
          <p:nvSpPr>
            <p:cNvPr id="25" name="Shape 425"/>
            <p:cNvSpPr/>
            <p:nvPr/>
          </p:nvSpPr>
          <p:spPr>
            <a:xfrm>
              <a:off x="17030309" y="3291177"/>
              <a:ext cx="5538313" cy="540919"/>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defTabSz="1217295"/>
              <a:r>
                <a:rPr lang="zh-CN" altLang="en-US" sz="1600" b="0">
                  <a:solidFill>
                    <a:schemeClr val="tx1">
                      <a:lumMod val="65000"/>
                      <a:lumOff val="35000"/>
                    </a:schemeClr>
                  </a:solidFill>
                  <a:latin typeface="微软雅黑"/>
                  <a:ea typeface="微软雅黑"/>
                  <a:sym typeface="微软雅黑"/>
                </a:rPr>
                <a:t>标题关键字</a:t>
              </a:r>
              <a:endParaRPr lang="zh-CN" altLang="en-US" sz="1600" b="0">
                <a:solidFill>
                  <a:schemeClr val="tx1">
                    <a:lumMod val="65000"/>
                    <a:lumOff val="35000"/>
                  </a:schemeClr>
                </a:solidFill>
                <a:latin typeface="微软雅黑"/>
                <a:ea typeface="微软雅黑"/>
                <a:sym typeface="微软雅黑"/>
              </a:endParaRPr>
            </a:p>
          </p:txBody>
        </p:sp>
        <p:sp>
          <p:nvSpPr>
            <p:cNvPr id="26" name="Shape 426"/>
            <p:cNvSpPr/>
            <p:nvPr/>
          </p:nvSpPr>
          <p:spPr>
            <a:xfrm>
              <a:off x="17044949" y="3933628"/>
              <a:ext cx="5509032" cy="738665"/>
            </a:xfrm>
            <a:prstGeom prst="rect">
              <a:avLst/>
            </a:prstGeom>
            <a:ln w="12700">
              <a:miter lim="400000"/>
            </a:ln>
          </p:spPr>
          <p:txBody>
            <a:bodyPr lIns="0" tIns="0" rIns="0" bIns="0">
              <a:spAutoFit/>
            </a:bodyPr>
            <a:lstStyle/>
            <a:p>
              <a:pPr defTabSz="323850">
                <a:spcBef>
                  <a:spcPts val="850"/>
                </a:spcBef>
                <a:defRPr sz="1800"/>
              </a:pPr>
              <a:r>
                <a:rPr lang="zh-CN" altLang="en-US" sz="1200">
                  <a:solidFill>
                    <a:schemeClr val="tx1">
                      <a:lumMod val="50000"/>
                      <a:lumOff val="50000"/>
                    </a:schemeClr>
                  </a:solidFill>
                  <a:latin typeface="微软雅黑"/>
                  <a:ea typeface="微软雅黑"/>
                  <a:cs typeface="Lato"/>
                  <a:sym typeface="Lato"/>
                </a:rPr>
                <a:t>输入您的内容输入您的内容输入您的输入您的内容输入您的内容</a:t>
              </a:r>
              <a:endParaRPr sz="1200">
                <a:solidFill>
                  <a:schemeClr val="tx1">
                    <a:lumMod val="50000"/>
                    <a:lumOff val="50000"/>
                  </a:schemeClr>
                </a:solidFill>
                <a:latin typeface="微软雅黑"/>
                <a:ea typeface="微软雅黑"/>
                <a:cs typeface="Lato"/>
                <a:sym typeface="Lato"/>
              </a:endParaRPr>
            </a:p>
          </p:txBody>
        </p:sp>
        <p:sp>
          <p:nvSpPr>
            <p:cNvPr id="27" name="Shape 427"/>
            <p:cNvSpPr/>
            <p:nvPr/>
          </p:nvSpPr>
          <p:spPr>
            <a:xfrm>
              <a:off x="16411870" y="3307191"/>
              <a:ext cx="381001" cy="381001"/>
            </a:xfrm>
            <a:prstGeom prst="roundRect">
              <a:avLst>
                <a:gd name="adj" fmla="val 50000"/>
              </a:avLst>
            </a:prstGeom>
            <a:solidFill>
              <a:schemeClr val="accent4"/>
            </a:solidFill>
            <a:ln w="12700">
              <a:miter lim="400000"/>
            </a:ln>
          </p:spPr>
          <p:txBody>
            <a:bodyPr lIns="0" tIns="0" rIns="0" bIns="0" anchor="ctr"/>
            <a:lstStyle/>
            <a:p>
              <a:pPr lvl="0">
                <a:defRPr sz="3200">
                  <a:solidFill>
                    <a:srgbClr val="FFFFFF"/>
                  </a:solidFill>
                </a:defRPr>
              </a:pPr>
              <a:endParaRPr sz="4265">
                <a:solidFill>
                  <a:schemeClr val="tx1">
                    <a:lumMod val="50000"/>
                    <a:lumOff val="50000"/>
                  </a:schemeClr>
                </a:solidFill>
                <a:latin typeface="微软雅黑"/>
                <a:ea typeface="微软雅黑"/>
              </a:endParaRPr>
            </a:p>
          </p:txBody>
        </p:sp>
      </p:grpSp>
      <p:grpSp>
        <p:nvGrpSpPr>
          <p:cNvPr id="28" name="组合 8"/>
          <p:cNvGrpSpPr/>
          <p:nvPr/>
        </p:nvGrpSpPr>
        <p:grpSpPr>
          <a:xfrm>
            <a:off x="8205285" y="2812170"/>
            <a:ext cx="3077428" cy="690559"/>
            <a:chOff x="16411870" y="5624341"/>
            <a:chExt cx="6156754" cy="1381118"/>
          </a:xfrm>
        </p:grpSpPr>
        <p:sp>
          <p:nvSpPr>
            <p:cNvPr id="29" name="Shape 428"/>
            <p:cNvSpPr/>
            <p:nvPr/>
          </p:nvSpPr>
          <p:spPr>
            <a:xfrm>
              <a:off x="17030309" y="5624341"/>
              <a:ext cx="5538313" cy="540918"/>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defTabSz="1217295"/>
              <a:r>
                <a:rPr lang="zh-CN" altLang="en-US" sz="1600" b="0">
                  <a:solidFill>
                    <a:schemeClr val="tx1">
                      <a:lumMod val="65000"/>
                      <a:lumOff val="35000"/>
                    </a:schemeClr>
                  </a:solidFill>
                  <a:latin typeface="微软雅黑"/>
                  <a:ea typeface="微软雅黑"/>
                  <a:sym typeface="微软雅黑"/>
                </a:rPr>
                <a:t>标题关键字</a:t>
              </a:r>
              <a:endParaRPr lang="zh-CN" altLang="en-US" sz="1600" b="0">
                <a:solidFill>
                  <a:schemeClr val="tx1">
                    <a:lumMod val="65000"/>
                    <a:lumOff val="35000"/>
                  </a:schemeClr>
                </a:solidFill>
                <a:latin typeface="微软雅黑"/>
                <a:ea typeface="微软雅黑"/>
                <a:sym typeface="微软雅黑"/>
              </a:endParaRPr>
            </a:p>
          </p:txBody>
        </p:sp>
        <p:sp>
          <p:nvSpPr>
            <p:cNvPr id="30" name="Shape 429"/>
            <p:cNvSpPr/>
            <p:nvPr/>
          </p:nvSpPr>
          <p:spPr>
            <a:xfrm>
              <a:off x="17044949" y="6266795"/>
              <a:ext cx="5509032" cy="738664"/>
            </a:xfrm>
            <a:prstGeom prst="rect">
              <a:avLst/>
            </a:prstGeom>
            <a:ln w="12700">
              <a:miter lim="400000"/>
            </a:ln>
          </p:spPr>
          <p:txBody>
            <a:bodyPr lIns="0" tIns="0" rIns="0" bIns="0">
              <a:spAutoFit/>
            </a:bodyPr>
            <a:lstStyle/>
            <a:p>
              <a:pPr defTabSz="323850">
                <a:spcBef>
                  <a:spcPts val="850"/>
                </a:spcBef>
                <a:defRPr sz="1800"/>
              </a:pPr>
              <a:r>
                <a:rPr lang="zh-CN" altLang="en-US" sz="1200">
                  <a:solidFill>
                    <a:schemeClr val="tx1">
                      <a:lumMod val="50000"/>
                      <a:lumOff val="50000"/>
                    </a:schemeClr>
                  </a:solidFill>
                  <a:latin typeface="微软雅黑"/>
                  <a:ea typeface="微软雅黑"/>
                  <a:cs typeface="Lato"/>
                  <a:sym typeface="Lato"/>
                </a:rPr>
                <a:t>输入您的内容输入您的内容输入您的输入您的内容输入您的内容</a:t>
              </a:r>
              <a:endParaRPr sz="1200">
                <a:solidFill>
                  <a:schemeClr val="tx1">
                    <a:lumMod val="50000"/>
                    <a:lumOff val="50000"/>
                  </a:schemeClr>
                </a:solidFill>
                <a:latin typeface="微软雅黑"/>
                <a:ea typeface="微软雅黑"/>
                <a:cs typeface="Lato"/>
                <a:sym typeface="Lato"/>
              </a:endParaRPr>
            </a:p>
          </p:txBody>
        </p:sp>
        <p:sp>
          <p:nvSpPr>
            <p:cNvPr id="31" name="Shape 430"/>
            <p:cNvSpPr/>
            <p:nvPr/>
          </p:nvSpPr>
          <p:spPr>
            <a:xfrm>
              <a:off x="16411870" y="5640356"/>
              <a:ext cx="381001" cy="381001"/>
            </a:xfrm>
            <a:prstGeom prst="roundRect">
              <a:avLst>
                <a:gd name="adj" fmla="val 50000"/>
              </a:avLst>
            </a:prstGeom>
            <a:solidFill>
              <a:schemeClr val="accent1"/>
            </a:solidFill>
            <a:ln w="12700">
              <a:miter lim="400000"/>
            </a:ln>
          </p:spPr>
          <p:txBody>
            <a:bodyPr lIns="0" tIns="0" rIns="0" bIns="0" anchor="ctr"/>
            <a:lstStyle/>
            <a:p>
              <a:pPr lvl="0">
                <a:defRPr sz="3200">
                  <a:solidFill>
                    <a:srgbClr val="FFFFFF"/>
                  </a:solidFill>
                </a:defRPr>
              </a:pPr>
              <a:endParaRPr sz="4265">
                <a:solidFill>
                  <a:schemeClr val="tx1">
                    <a:lumMod val="50000"/>
                    <a:lumOff val="50000"/>
                  </a:schemeClr>
                </a:solidFill>
                <a:latin typeface="微软雅黑"/>
                <a:ea typeface="微软雅黑"/>
              </a:endParaRPr>
            </a:p>
          </p:txBody>
        </p:sp>
      </p:grpSp>
      <p:grpSp>
        <p:nvGrpSpPr>
          <p:cNvPr id="32" name="组合 10"/>
          <p:cNvGrpSpPr/>
          <p:nvPr/>
        </p:nvGrpSpPr>
        <p:grpSpPr>
          <a:xfrm>
            <a:off x="8205285" y="3953561"/>
            <a:ext cx="3077428" cy="690559"/>
            <a:chOff x="16411870" y="7907125"/>
            <a:chExt cx="6156754" cy="1381118"/>
          </a:xfrm>
        </p:grpSpPr>
        <p:sp>
          <p:nvSpPr>
            <p:cNvPr id="33" name="Shape 431"/>
            <p:cNvSpPr/>
            <p:nvPr/>
          </p:nvSpPr>
          <p:spPr>
            <a:xfrm>
              <a:off x="17030309" y="7907125"/>
              <a:ext cx="5538313" cy="540918"/>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defTabSz="1217295"/>
              <a:r>
                <a:rPr lang="zh-CN" altLang="en-US" sz="1600" b="0">
                  <a:solidFill>
                    <a:schemeClr val="tx1">
                      <a:lumMod val="65000"/>
                      <a:lumOff val="35000"/>
                    </a:schemeClr>
                  </a:solidFill>
                  <a:latin typeface="微软雅黑"/>
                  <a:ea typeface="微软雅黑"/>
                  <a:sym typeface="微软雅黑"/>
                </a:rPr>
                <a:t>标题关键字</a:t>
              </a:r>
              <a:endParaRPr lang="zh-CN" altLang="en-US" sz="1600" b="0">
                <a:solidFill>
                  <a:schemeClr val="tx1">
                    <a:lumMod val="65000"/>
                    <a:lumOff val="35000"/>
                  </a:schemeClr>
                </a:solidFill>
                <a:latin typeface="微软雅黑"/>
                <a:ea typeface="微软雅黑"/>
                <a:sym typeface="微软雅黑"/>
              </a:endParaRPr>
            </a:p>
          </p:txBody>
        </p:sp>
        <p:sp>
          <p:nvSpPr>
            <p:cNvPr id="34" name="Shape 432"/>
            <p:cNvSpPr/>
            <p:nvPr/>
          </p:nvSpPr>
          <p:spPr>
            <a:xfrm>
              <a:off x="17044949" y="8549579"/>
              <a:ext cx="5509032" cy="738664"/>
            </a:xfrm>
            <a:prstGeom prst="rect">
              <a:avLst/>
            </a:prstGeom>
            <a:ln w="12700">
              <a:miter lim="400000"/>
            </a:ln>
          </p:spPr>
          <p:txBody>
            <a:bodyPr lIns="0" tIns="0" rIns="0" bIns="0">
              <a:spAutoFit/>
            </a:bodyPr>
            <a:lstStyle/>
            <a:p>
              <a:pPr defTabSz="323850">
                <a:spcBef>
                  <a:spcPts val="850"/>
                </a:spcBef>
                <a:defRPr sz="1800"/>
              </a:pPr>
              <a:r>
                <a:rPr lang="zh-CN" altLang="en-US" sz="1200">
                  <a:solidFill>
                    <a:schemeClr val="tx1">
                      <a:lumMod val="50000"/>
                      <a:lumOff val="50000"/>
                    </a:schemeClr>
                  </a:solidFill>
                  <a:latin typeface="微软雅黑"/>
                  <a:ea typeface="微软雅黑"/>
                  <a:cs typeface="Lato"/>
                  <a:sym typeface="Lato"/>
                </a:rPr>
                <a:t>输入您的内容输入您的内容输入您的输入您的内容输入您的内容</a:t>
              </a:r>
              <a:endParaRPr sz="1200">
                <a:solidFill>
                  <a:schemeClr val="tx1">
                    <a:lumMod val="50000"/>
                    <a:lumOff val="50000"/>
                  </a:schemeClr>
                </a:solidFill>
                <a:latin typeface="微软雅黑"/>
                <a:ea typeface="微软雅黑"/>
                <a:cs typeface="Lato"/>
                <a:sym typeface="Lato"/>
              </a:endParaRPr>
            </a:p>
          </p:txBody>
        </p:sp>
        <p:sp>
          <p:nvSpPr>
            <p:cNvPr id="35" name="Shape 433"/>
            <p:cNvSpPr/>
            <p:nvPr/>
          </p:nvSpPr>
          <p:spPr>
            <a:xfrm>
              <a:off x="16411870" y="7923140"/>
              <a:ext cx="381001" cy="381001"/>
            </a:xfrm>
            <a:prstGeom prst="roundRect">
              <a:avLst>
                <a:gd name="adj" fmla="val 50000"/>
              </a:avLst>
            </a:prstGeom>
            <a:solidFill>
              <a:schemeClr val="accent2"/>
            </a:solidFill>
            <a:ln w="12700">
              <a:miter lim="400000"/>
            </a:ln>
          </p:spPr>
          <p:txBody>
            <a:bodyPr lIns="0" tIns="0" rIns="0" bIns="0" anchor="ctr"/>
            <a:lstStyle/>
            <a:p>
              <a:pPr lvl="0">
                <a:defRPr sz="3200">
                  <a:solidFill>
                    <a:srgbClr val="FFFFFF"/>
                  </a:solidFill>
                </a:defRPr>
              </a:pPr>
              <a:endParaRPr sz="4265">
                <a:solidFill>
                  <a:schemeClr val="tx1">
                    <a:lumMod val="50000"/>
                    <a:lumOff val="50000"/>
                  </a:schemeClr>
                </a:solidFill>
                <a:latin typeface="微软雅黑"/>
                <a:ea typeface="微软雅黑"/>
              </a:endParaRPr>
            </a:p>
          </p:txBody>
        </p:sp>
      </p:grpSp>
      <p:grpSp>
        <p:nvGrpSpPr>
          <p:cNvPr id="36" name="组合 11"/>
          <p:cNvGrpSpPr/>
          <p:nvPr/>
        </p:nvGrpSpPr>
        <p:grpSpPr>
          <a:xfrm>
            <a:off x="8205285" y="5059021"/>
            <a:ext cx="3077428" cy="690559"/>
            <a:chOff x="16411870" y="10118041"/>
            <a:chExt cx="6156754" cy="1381118"/>
          </a:xfrm>
        </p:grpSpPr>
        <p:sp>
          <p:nvSpPr>
            <p:cNvPr id="37" name="Shape 434"/>
            <p:cNvSpPr/>
            <p:nvPr/>
          </p:nvSpPr>
          <p:spPr>
            <a:xfrm>
              <a:off x="17030309" y="10118041"/>
              <a:ext cx="5538313" cy="540918"/>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defTabSz="1217295"/>
              <a:r>
                <a:rPr lang="zh-CN" altLang="en-US" sz="1600" b="0">
                  <a:solidFill>
                    <a:schemeClr val="tx1">
                      <a:lumMod val="65000"/>
                      <a:lumOff val="35000"/>
                    </a:schemeClr>
                  </a:solidFill>
                  <a:latin typeface="微软雅黑"/>
                  <a:ea typeface="微软雅黑"/>
                  <a:sym typeface="微软雅黑"/>
                </a:rPr>
                <a:t>标题关键字</a:t>
              </a:r>
              <a:endParaRPr lang="zh-CN" altLang="en-US" sz="1600" b="0">
                <a:solidFill>
                  <a:schemeClr val="tx1">
                    <a:lumMod val="65000"/>
                    <a:lumOff val="35000"/>
                  </a:schemeClr>
                </a:solidFill>
                <a:latin typeface="微软雅黑"/>
                <a:ea typeface="微软雅黑"/>
                <a:sym typeface="微软雅黑"/>
              </a:endParaRPr>
            </a:p>
          </p:txBody>
        </p:sp>
        <p:sp>
          <p:nvSpPr>
            <p:cNvPr id="38" name="Shape 435"/>
            <p:cNvSpPr/>
            <p:nvPr/>
          </p:nvSpPr>
          <p:spPr>
            <a:xfrm>
              <a:off x="17044949" y="10760495"/>
              <a:ext cx="5509032" cy="738664"/>
            </a:xfrm>
            <a:prstGeom prst="rect">
              <a:avLst/>
            </a:prstGeom>
            <a:ln w="12700">
              <a:miter lim="400000"/>
            </a:ln>
          </p:spPr>
          <p:txBody>
            <a:bodyPr lIns="0" tIns="0" rIns="0" bIns="0">
              <a:spAutoFit/>
            </a:bodyPr>
            <a:lstStyle/>
            <a:p>
              <a:pPr defTabSz="323850">
                <a:spcBef>
                  <a:spcPts val="850"/>
                </a:spcBef>
                <a:defRPr sz="1800"/>
              </a:pPr>
              <a:r>
                <a:rPr lang="zh-CN" altLang="en-US" sz="1200">
                  <a:solidFill>
                    <a:schemeClr val="tx1">
                      <a:lumMod val="50000"/>
                      <a:lumOff val="50000"/>
                    </a:schemeClr>
                  </a:solidFill>
                  <a:latin typeface="微软雅黑"/>
                  <a:ea typeface="微软雅黑"/>
                  <a:cs typeface="Lato"/>
                  <a:sym typeface="Lato"/>
                </a:rPr>
                <a:t>输入您的内容输入您的内容输入您的输入您的内容输入您的内容</a:t>
              </a:r>
              <a:endParaRPr sz="1200">
                <a:solidFill>
                  <a:schemeClr val="tx1">
                    <a:lumMod val="50000"/>
                    <a:lumOff val="50000"/>
                  </a:schemeClr>
                </a:solidFill>
                <a:latin typeface="微软雅黑"/>
                <a:ea typeface="微软雅黑"/>
                <a:cs typeface="Lato"/>
                <a:sym typeface="Lato"/>
              </a:endParaRPr>
            </a:p>
          </p:txBody>
        </p:sp>
        <p:sp>
          <p:nvSpPr>
            <p:cNvPr id="39" name="Shape 436"/>
            <p:cNvSpPr/>
            <p:nvPr/>
          </p:nvSpPr>
          <p:spPr>
            <a:xfrm>
              <a:off x="16411870" y="10134055"/>
              <a:ext cx="381001" cy="381001"/>
            </a:xfrm>
            <a:prstGeom prst="roundRect">
              <a:avLst>
                <a:gd name="adj" fmla="val 50000"/>
              </a:avLst>
            </a:prstGeom>
            <a:solidFill>
              <a:schemeClr val="accent3"/>
            </a:solidFill>
            <a:ln w="12700">
              <a:miter lim="400000"/>
            </a:ln>
          </p:spPr>
          <p:txBody>
            <a:bodyPr lIns="0" tIns="0" rIns="0" bIns="0" anchor="ctr"/>
            <a:lstStyle/>
            <a:p>
              <a:pPr lvl="0">
                <a:defRPr sz="3200">
                  <a:solidFill>
                    <a:srgbClr val="FFFFFF"/>
                  </a:solidFill>
                </a:defRPr>
              </a:pPr>
              <a:endParaRPr sz="4265">
                <a:solidFill>
                  <a:schemeClr val="tx1">
                    <a:lumMod val="50000"/>
                    <a:lumOff val="50000"/>
                  </a:schemeClr>
                </a:solidFill>
                <a:latin typeface="微软雅黑"/>
                <a:ea typeface="微软雅黑"/>
              </a:endParaRPr>
            </a:p>
          </p:txBody>
        </p:sp>
      </p:grpSp>
      <p:grpSp>
        <p:nvGrpSpPr>
          <p:cNvPr id="40" name="组合 3"/>
          <p:cNvGrpSpPr/>
          <p:nvPr/>
        </p:nvGrpSpPr>
        <p:grpSpPr>
          <a:xfrm>
            <a:off x="772552" y="1605248"/>
            <a:ext cx="3052555" cy="690557"/>
            <a:chOff x="1541816" y="3210495"/>
            <a:chExt cx="6106996" cy="1381116"/>
          </a:xfrm>
        </p:grpSpPr>
        <p:sp>
          <p:nvSpPr>
            <p:cNvPr id="41" name="Shape 437"/>
            <p:cNvSpPr/>
            <p:nvPr/>
          </p:nvSpPr>
          <p:spPr>
            <a:xfrm>
              <a:off x="7267811" y="3307191"/>
              <a:ext cx="381001" cy="381001"/>
            </a:xfrm>
            <a:prstGeom prst="roundRect">
              <a:avLst>
                <a:gd name="adj" fmla="val 50000"/>
              </a:avLst>
            </a:prstGeom>
            <a:solidFill>
              <a:schemeClr val="accent4"/>
            </a:solidFill>
            <a:ln w="12700">
              <a:miter lim="400000"/>
            </a:ln>
          </p:spPr>
          <p:txBody>
            <a:bodyPr lIns="0" tIns="0" rIns="0" bIns="0" anchor="ctr"/>
            <a:lstStyle/>
            <a:p>
              <a:pPr lvl="0">
                <a:defRPr sz="3200">
                  <a:solidFill>
                    <a:srgbClr val="FFFFFF"/>
                  </a:solidFill>
                </a:defRPr>
              </a:pPr>
              <a:endParaRPr sz="4265">
                <a:solidFill>
                  <a:schemeClr val="tx1">
                    <a:lumMod val="50000"/>
                    <a:lumOff val="50000"/>
                  </a:schemeClr>
                </a:solidFill>
                <a:latin typeface="微软雅黑"/>
                <a:ea typeface="微软雅黑"/>
              </a:endParaRPr>
            </a:p>
          </p:txBody>
        </p:sp>
        <p:sp>
          <p:nvSpPr>
            <p:cNvPr id="42" name="Shape 441"/>
            <p:cNvSpPr/>
            <p:nvPr/>
          </p:nvSpPr>
          <p:spPr>
            <a:xfrm>
              <a:off x="1541816" y="3210495"/>
              <a:ext cx="5538314" cy="540919"/>
            </a:xfrm>
            <a:prstGeom prst="rect">
              <a:avLst/>
            </a:prstGeom>
            <a:ln w="12700">
              <a:miter lim="400000"/>
            </a:ln>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defTabSz="1217295"/>
              <a:r>
                <a:rPr lang="zh-CN" altLang="en-US" sz="1600" b="0">
                  <a:solidFill>
                    <a:schemeClr val="tx1">
                      <a:lumMod val="65000"/>
                      <a:lumOff val="35000"/>
                    </a:schemeClr>
                  </a:solidFill>
                  <a:latin typeface="微软雅黑"/>
                  <a:ea typeface="微软雅黑"/>
                  <a:sym typeface="微软雅黑"/>
                </a:rPr>
                <a:t>标题关键字</a:t>
              </a:r>
              <a:endParaRPr lang="zh-CN" altLang="en-US" sz="1600" b="0">
                <a:solidFill>
                  <a:schemeClr val="tx1">
                    <a:lumMod val="65000"/>
                    <a:lumOff val="35000"/>
                  </a:schemeClr>
                </a:solidFill>
                <a:latin typeface="微软雅黑"/>
                <a:ea typeface="微软雅黑"/>
                <a:sym typeface="微软雅黑"/>
              </a:endParaRPr>
            </a:p>
          </p:txBody>
        </p:sp>
        <p:sp>
          <p:nvSpPr>
            <p:cNvPr id="43" name="Shape 442"/>
            <p:cNvSpPr/>
            <p:nvPr/>
          </p:nvSpPr>
          <p:spPr>
            <a:xfrm>
              <a:off x="1583351" y="3852946"/>
              <a:ext cx="5509033" cy="738665"/>
            </a:xfrm>
            <a:prstGeom prst="rect">
              <a:avLst/>
            </a:prstGeom>
            <a:ln w="12700">
              <a:miter lim="400000"/>
            </a:ln>
          </p:spPr>
          <p:txBody>
            <a:bodyPr lIns="0" tIns="0" rIns="0" bIns="0">
              <a:spAutoFit/>
            </a:bodyPr>
            <a:lstStyle/>
            <a:p>
              <a:pPr algn="r" defTabSz="323850">
                <a:spcBef>
                  <a:spcPts val="850"/>
                </a:spcBef>
                <a:defRPr sz="1800"/>
              </a:pPr>
              <a:r>
                <a:rPr lang="zh-CN" altLang="en-US" sz="1200">
                  <a:solidFill>
                    <a:schemeClr val="tx1">
                      <a:lumMod val="50000"/>
                      <a:lumOff val="50000"/>
                    </a:schemeClr>
                  </a:solidFill>
                  <a:latin typeface="微软雅黑"/>
                  <a:ea typeface="微软雅黑"/>
                  <a:cs typeface="Lato"/>
                  <a:sym typeface="Lato"/>
                </a:rPr>
                <a:t>输入您的内容输入您的内容输入您的输入您的内容输入您的内容</a:t>
              </a:r>
              <a:endParaRPr sz="1200">
                <a:solidFill>
                  <a:schemeClr val="tx1">
                    <a:lumMod val="50000"/>
                    <a:lumOff val="50000"/>
                  </a:schemeClr>
                </a:solidFill>
                <a:latin typeface="微软雅黑"/>
                <a:ea typeface="微软雅黑"/>
                <a:cs typeface="Lato"/>
                <a:sym typeface="Lato"/>
              </a:endParaRPr>
            </a:p>
          </p:txBody>
        </p:sp>
      </p:grpSp>
      <p:grpSp>
        <p:nvGrpSpPr>
          <p:cNvPr id="44" name="组合 4"/>
          <p:cNvGrpSpPr/>
          <p:nvPr/>
        </p:nvGrpSpPr>
        <p:grpSpPr>
          <a:xfrm>
            <a:off x="772552" y="2771830"/>
            <a:ext cx="3052555" cy="690559"/>
            <a:chOff x="1541816" y="5543659"/>
            <a:chExt cx="6106996" cy="1381118"/>
          </a:xfrm>
        </p:grpSpPr>
        <p:sp>
          <p:nvSpPr>
            <p:cNvPr id="45" name="Shape 438"/>
            <p:cNvSpPr/>
            <p:nvPr/>
          </p:nvSpPr>
          <p:spPr>
            <a:xfrm>
              <a:off x="7267811" y="5640356"/>
              <a:ext cx="381001" cy="381001"/>
            </a:xfrm>
            <a:prstGeom prst="roundRect">
              <a:avLst>
                <a:gd name="adj" fmla="val 50000"/>
              </a:avLst>
            </a:prstGeom>
            <a:solidFill>
              <a:schemeClr val="accent1"/>
            </a:solidFill>
            <a:ln w="12700">
              <a:miter lim="400000"/>
            </a:ln>
          </p:spPr>
          <p:txBody>
            <a:bodyPr lIns="0" tIns="0" rIns="0" bIns="0" anchor="ctr"/>
            <a:lstStyle/>
            <a:p>
              <a:pPr lvl="0">
                <a:defRPr sz="3200">
                  <a:solidFill>
                    <a:srgbClr val="FFFFFF"/>
                  </a:solidFill>
                </a:defRPr>
              </a:pPr>
              <a:endParaRPr sz="4265">
                <a:solidFill>
                  <a:schemeClr val="tx1">
                    <a:lumMod val="50000"/>
                    <a:lumOff val="50000"/>
                  </a:schemeClr>
                </a:solidFill>
                <a:latin typeface="微软雅黑"/>
                <a:ea typeface="微软雅黑"/>
              </a:endParaRPr>
            </a:p>
          </p:txBody>
        </p:sp>
        <p:sp>
          <p:nvSpPr>
            <p:cNvPr id="46" name="Shape 443"/>
            <p:cNvSpPr/>
            <p:nvPr/>
          </p:nvSpPr>
          <p:spPr>
            <a:xfrm>
              <a:off x="1541816" y="5543659"/>
              <a:ext cx="5538314" cy="540918"/>
            </a:xfrm>
            <a:prstGeom prst="rect">
              <a:avLst/>
            </a:prstGeom>
            <a:ln w="12700">
              <a:miter lim="400000"/>
            </a:ln>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defTabSz="1217295"/>
              <a:r>
                <a:rPr lang="zh-CN" altLang="en-US" sz="1600" b="0">
                  <a:solidFill>
                    <a:schemeClr val="tx1">
                      <a:lumMod val="65000"/>
                      <a:lumOff val="35000"/>
                    </a:schemeClr>
                  </a:solidFill>
                  <a:latin typeface="微软雅黑"/>
                  <a:ea typeface="微软雅黑"/>
                  <a:sym typeface="微软雅黑"/>
                </a:rPr>
                <a:t>标题关键字</a:t>
              </a:r>
              <a:endParaRPr lang="zh-CN" altLang="en-US" sz="1600" b="0">
                <a:solidFill>
                  <a:schemeClr val="tx1">
                    <a:lumMod val="65000"/>
                    <a:lumOff val="35000"/>
                  </a:schemeClr>
                </a:solidFill>
                <a:latin typeface="微软雅黑"/>
                <a:ea typeface="微软雅黑"/>
                <a:sym typeface="微软雅黑"/>
              </a:endParaRPr>
            </a:p>
          </p:txBody>
        </p:sp>
        <p:sp>
          <p:nvSpPr>
            <p:cNvPr id="47" name="Shape 444"/>
            <p:cNvSpPr/>
            <p:nvPr/>
          </p:nvSpPr>
          <p:spPr>
            <a:xfrm>
              <a:off x="1583351" y="6186113"/>
              <a:ext cx="5509033" cy="738664"/>
            </a:xfrm>
            <a:prstGeom prst="rect">
              <a:avLst/>
            </a:prstGeom>
            <a:ln w="12700">
              <a:miter lim="400000"/>
            </a:ln>
          </p:spPr>
          <p:txBody>
            <a:bodyPr lIns="0" tIns="0" rIns="0" bIns="0">
              <a:spAutoFit/>
            </a:bodyPr>
            <a:lstStyle/>
            <a:p>
              <a:pPr algn="r" defTabSz="323850">
                <a:spcBef>
                  <a:spcPts val="850"/>
                </a:spcBef>
                <a:defRPr sz="1800"/>
              </a:pPr>
              <a:r>
                <a:rPr lang="zh-CN" altLang="en-US" sz="1200">
                  <a:solidFill>
                    <a:schemeClr val="tx1">
                      <a:lumMod val="50000"/>
                      <a:lumOff val="50000"/>
                    </a:schemeClr>
                  </a:solidFill>
                  <a:latin typeface="微软雅黑"/>
                  <a:ea typeface="微软雅黑"/>
                  <a:cs typeface="Lato"/>
                  <a:sym typeface="Lato"/>
                </a:rPr>
                <a:t>输入您的内容输入您的内容输入您的输入您的内容输入您的内容</a:t>
              </a:r>
              <a:endParaRPr sz="1200">
                <a:solidFill>
                  <a:schemeClr val="tx1">
                    <a:lumMod val="50000"/>
                    <a:lumOff val="50000"/>
                  </a:schemeClr>
                </a:solidFill>
                <a:latin typeface="微软雅黑"/>
                <a:ea typeface="微软雅黑"/>
                <a:cs typeface="Lato"/>
                <a:sym typeface="Lato"/>
              </a:endParaRPr>
            </a:p>
          </p:txBody>
        </p:sp>
      </p:grpSp>
      <p:grpSp>
        <p:nvGrpSpPr>
          <p:cNvPr id="48" name="组合 5"/>
          <p:cNvGrpSpPr/>
          <p:nvPr/>
        </p:nvGrpSpPr>
        <p:grpSpPr>
          <a:xfrm>
            <a:off x="772552" y="3913221"/>
            <a:ext cx="3052555" cy="690559"/>
            <a:chOff x="1541816" y="7826443"/>
            <a:chExt cx="6106996" cy="1381118"/>
          </a:xfrm>
        </p:grpSpPr>
        <p:sp>
          <p:nvSpPr>
            <p:cNvPr id="49" name="Shape 439"/>
            <p:cNvSpPr/>
            <p:nvPr/>
          </p:nvSpPr>
          <p:spPr>
            <a:xfrm>
              <a:off x="7267811" y="7923140"/>
              <a:ext cx="381001" cy="381001"/>
            </a:xfrm>
            <a:prstGeom prst="roundRect">
              <a:avLst>
                <a:gd name="adj" fmla="val 50000"/>
              </a:avLst>
            </a:prstGeom>
            <a:solidFill>
              <a:schemeClr val="accent2"/>
            </a:solidFill>
            <a:ln w="12700">
              <a:miter lim="400000"/>
            </a:ln>
          </p:spPr>
          <p:txBody>
            <a:bodyPr lIns="0" tIns="0" rIns="0" bIns="0" anchor="ctr"/>
            <a:lstStyle/>
            <a:p>
              <a:pPr lvl="0">
                <a:defRPr sz="3200">
                  <a:solidFill>
                    <a:srgbClr val="FFFFFF"/>
                  </a:solidFill>
                </a:defRPr>
              </a:pPr>
              <a:endParaRPr sz="4265">
                <a:solidFill>
                  <a:schemeClr val="tx1">
                    <a:lumMod val="50000"/>
                    <a:lumOff val="50000"/>
                  </a:schemeClr>
                </a:solidFill>
                <a:latin typeface="微软雅黑"/>
                <a:ea typeface="微软雅黑"/>
              </a:endParaRPr>
            </a:p>
          </p:txBody>
        </p:sp>
        <p:sp>
          <p:nvSpPr>
            <p:cNvPr id="50" name="Shape 445"/>
            <p:cNvSpPr/>
            <p:nvPr/>
          </p:nvSpPr>
          <p:spPr>
            <a:xfrm>
              <a:off x="1541816" y="7826443"/>
              <a:ext cx="5538314" cy="540918"/>
            </a:xfrm>
            <a:prstGeom prst="rect">
              <a:avLst/>
            </a:prstGeom>
            <a:ln w="12700">
              <a:miter lim="400000"/>
            </a:ln>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defTabSz="1217295"/>
              <a:r>
                <a:rPr lang="zh-CN" altLang="en-US" sz="1600" b="0">
                  <a:solidFill>
                    <a:schemeClr val="tx1">
                      <a:lumMod val="65000"/>
                      <a:lumOff val="35000"/>
                    </a:schemeClr>
                  </a:solidFill>
                  <a:latin typeface="微软雅黑"/>
                  <a:ea typeface="微软雅黑"/>
                  <a:sym typeface="微软雅黑"/>
                </a:rPr>
                <a:t>标题关键字</a:t>
              </a:r>
              <a:endParaRPr lang="zh-CN" altLang="en-US" sz="1600" b="0">
                <a:solidFill>
                  <a:schemeClr val="tx1">
                    <a:lumMod val="65000"/>
                    <a:lumOff val="35000"/>
                  </a:schemeClr>
                </a:solidFill>
                <a:latin typeface="微软雅黑"/>
                <a:ea typeface="微软雅黑"/>
                <a:sym typeface="微软雅黑"/>
              </a:endParaRPr>
            </a:p>
          </p:txBody>
        </p:sp>
        <p:sp>
          <p:nvSpPr>
            <p:cNvPr id="51" name="Shape 446"/>
            <p:cNvSpPr/>
            <p:nvPr/>
          </p:nvSpPr>
          <p:spPr>
            <a:xfrm>
              <a:off x="1583351" y="8468897"/>
              <a:ext cx="5509033" cy="738664"/>
            </a:xfrm>
            <a:prstGeom prst="rect">
              <a:avLst/>
            </a:prstGeom>
            <a:ln w="12700">
              <a:miter lim="400000"/>
            </a:ln>
          </p:spPr>
          <p:txBody>
            <a:bodyPr lIns="0" tIns="0" rIns="0" bIns="0">
              <a:spAutoFit/>
            </a:bodyPr>
            <a:lstStyle/>
            <a:p>
              <a:pPr algn="r" defTabSz="323850">
                <a:spcBef>
                  <a:spcPts val="850"/>
                </a:spcBef>
                <a:defRPr sz="1800"/>
              </a:pPr>
              <a:r>
                <a:rPr lang="zh-CN" altLang="en-US" sz="1200">
                  <a:solidFill>
                    <a:schemeClr val="tx1">
                      <a:lumMod val="50000"/>
                      <a:lumOff val="50000"/>
                    </a:schemeClr>
                  </a:solidFill>
                  <a:latin typeface="微软雅黑"/>
                  <a:ea typeface="微软雅黑"/>
                  <a:cs typeface="Lato"/>
                  <a:sym typeface="Lato"/>
                </a:rPr>
                <a:t>输入您的内容输入您的内容输入您的输入您的内容输入您的内容输入您的内容</a:t>
              </a:r>
              <a:endParaRPr sz="1200">
                <a:solidFill>
                  <a:schemeClr val="tx1">
                    <a:lumMod val="50000"/>
                    <a:lumOff val="50000"/>
                  </a:schemeClr>
                </a:solidFill>
                <a:latin typeface="微软雅黑"/>
                <a:ea typeface="微软雅黑"/>
                <a:cs typeface="Lato"/>
                <a:sym typeface="Lato"/>
              </a:endParaRPr>
            </a:p>
          </p:txBody>
        </p:sp>
      </p:grpSp>
      <p:grpSp>
        <p:nvGrpSpPr>
          <p:cNvPr id="52" name="组合 6"/>
          <p:cNvGrpSpPr/>
          <p:nvPr/>
        </p:nvGrpSpPr>
        <p:grpSpPr>
          <a:xfrm>
            <a:off x="772552" y="5018684"/>
            <a:ext cx="3052555" cy="690557"/>
            <a:chOff x="1541816" y="10037359"/>
            <a:chExt cx="6106996" cy="1381114"/>
          </a:xfrm>
        </p:grpSpPr>
        <p:sp>
          <p:nvSpPr>
            <p:cNvPr id="53" name="Shape 440"/>
            <p:cNvSpPr/>
            <p:nvPr/>
          </p:nvSpPr>
          <p:spPr>
            <a:xfrm>
              <a:off x="7267811" y="10134055"/>
              <a:ext cx="381001" cy="381001"/>
            </a:xfrm>
            <a:prstGeom prst="roundRect">
              <a:avLst>
                <a:gd name="adj" fmla="val 50000"/>
              </a:avLst>
            </a:prstGeom>
            <a:solidFill>
              <a:schemeClr val="accent4"/>
            </a:solidFill>
            <a:ln w="12700">
              <a:miter lim="400000"/>
            </a:ln>
          </p:spPr>
          <p:txBody>
            <a:bodyPr lIns="0" tIns="0" rIns="0" bIns="0" anchor="ctr"/>
            <a:lstStyle/>
            <a:p>
              <a:pPr lvl="0">
                <a:defRPr sz="3200">
                  <a:solidFill>
                    <a:srgbClr val="FFFFFF"/>
                  </a:solidFill>
                </a:defRPr>
              </a:pPr>
              <a:endParaRPr sz="4265">
                <a:solidFill>
                  <a:schemeClr val="tx1">
                    <a:lumMod val="50000"/>
                    <a:lumOff val="50000"/>
                  </a:schemeClr>
                </a:solidFill>
                <a:latin typeface="微软雅黑"/>
                <a:ea typeface="微软雅黑"/>
              </a:endParaRPr>
            </a:p>
          </p:txBody>
        </p:sp>
        <p:sp>
          <p:nvSpPr>
            <p:cNvPr id="54" name="Shape 447"/>
            <p:cNvSpPr/>
            <p:nvPr/>
          </p:nvSpPr>
          <p:spPr>
            <a:xfrm>
              <a:off x="1541816" y="10037359"/>
              <a:ext cx="5538314" cy="540918"/>
            </a:xfrm>
            <a:prstGeom prst="rect">
              <a:avLst/>
            </a:prstGeom>
            <a:ln w="12700">
              <a:miter lim="400000"/>
            </a:ln>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defTabSz="1217295"/>
              <a:r>
                <a:rPr lang="zh-CN" altLang="en-US" sz="1600" b="0">
                  <a:solidFill>
                    <a:schemeClr val="tx1">
                      <a:lumMod val="65000"/>
                      <a:lumOff val="35000"/>
                    </a:schemeClr>
                  </a:solidFill>
                  <a:latin typeface="微软雅黑"/>
                  <a:ea typeface="微软雅黑"/>
                  <a:sym typeface="微软雅黑"/>
                </a:rPr>
                <a:t>标题关键字</a:t>
              </a:r>
              <a:endParaRPr lang="zh-CN" altLang="en-US" sz="1600" b="0">
                <a:solidFill>
                  <a:schemeClr val="tx1">
                    <a:lumMod val="65000"/>
                    <a:lumOff val="35000"/>
                  </a:schemeClr>
                </a:solidFill>
                <a:latin typeface="微软雅黑"/>
                <a:ea typeface="微软雅黑"/>
                <a:sym typeface="微软雅黑"/>
              </a:endParaRPr>
            </a:p>
          </p:txBody>
        </p:sp>
        <p:sp>
          <p:nvSpPr>
            <p:cNvPr id="55" name="Shape 448"/>
            <p:cNvSpPr/>
            <p:nvPr/>
          </p:nvSpPr>
          <p:spPr>
            <a:xfrm>
              <a:off x="1583351" y="10679809"/>
              <a:ext cx="5509033" cy="738664"/>
            </a:xfrm>
            <a:prstGeom prst="rect">
              <a:avLst/>
            </a:prstGeom>
            <a:ln w="12700">
              <a:miter lim="400000"/>
            </a:ln>
          </p:spPr>
          <p:txBody>
            <a:bodyPr lIns="0" tIns="0" rIns="0" bIns="0">
              <a:spAutoFit/>
            </a:bodyPr>
            <a:lstStyle/>
            <a:p>
              <a:pPr algn="r" defTabSz="323850">
                <a:spcBef>
                  <a:spcPts val="850"/>
                </a:spcBef>
                <a:defRPr sz="1800"/>
              </a:pPr>
              <a:r>
                <a:rPr lang="zh-CN" altLang="en-US" sz="1200">
                  <a:solidFill>
                    <a:schemeClr val="tx1">
                      <a:lumMod val="50000"/>
                      <a:lumOff val="50000"/>
                    </a:schemeClr>
                  </a:solidFill>
                  <a:latin typeface="微软雅黑"/>
                  <a:ea typeface="微软雅黑"/>
                  <a:cs typeface="Lato"/>
                  <a:sym typeface="Lato"/>
                </a:rPr>
                <a:t>输入您的内容输入您的内容输入您的输入您的内容输入您的内容输入您的内容</a:t>
              </a:r>
              <a:endParaRPr sz="1200">
                <a:solidFill>
                  <a:schemeClr val="tx1">
                    <a:lumMod val="50000"/>
                    <a:lumOff val="50000"/>
                  </a:schemeClr>
                </a:solidFill>
                <a:latin typeface="微软雅黑"/>
                <a:ea typeface="微软雅黑"/>
                <a:cs typeface="Lato"/>
                <a:sym typeface="Lato"/>
              </a:endParaRPr>
            </a:p>
          </p:txBody>
        </p:sp>
      </p:grpSp>
    </p:spTree>
  </p:cSld>
  <p:clrMapOvr>
    <a:masterClrMapping/>
  </p:clrMapOvr>
  <mc:AlternateContent>
    <mc:Choice xmlns:p14="http://schemas.microsoft.com/office/powerpoint/2010/main" Requires="p14">
      <p:transition spd="slow" advClick="0" advTm="0" p14:dur="125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nodeType="afterGroup">
                            <p:stCondLst>
                              <p:cond delay="1000"/>
                            </p:stCondLst>
                            <p:childTnLst>
                              <p:par>
                                <p:cTn id="12" presetID="2" presetClass="entr" presetSubtype="8"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 calcmode="lin" valueType="num">
                                      <p:cBhvr additive="base">
                                        <p:cTn id="14" dur="500" fill="hold"/>
                                        <p:tgtEl>
                                          <p:spTgt spid="40"/>
                                        </p:tgtEl>
                                        <p:attrNameLst>
                                          <p:attrName>ppt_x</p:attrName>
                                        </p:attrNameLst>
                                      </p:cBhvr>
                                      <p:tavLst>
                                        <p:tav tm="0">
                                          <p:val>
                                            <p:strVal val="0-#ppt_w/2"/>
                                          </p:val>
                                        </p:tav>
                                        <p:tav tm="100000">
                                          <p:val>
                                            <p:strVal val="#ppt_x"/>
                                          </p:val>
                                        </p:tav>
                                      </p:tavLst>
                                    </p:anim>
                                    <p:anim calcmode="lin" valueType="num">
                                      <p:cBhvr additive="base">
                                        <p:cTn id="15" dur="500" fill="hold"/>
                                        <p:tgtEl>
                                          <p:spTgt spid="40"/>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25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500" fill="hold"/>
                                        <p:tgtEl>
                                          <p:spTgt spid="44"/>
                                        </p:tgtEl>
                                        <p:attrNameLst>
                                          <p:attrName>ppt_x</p:attrName>
                                        </p:attrNameLst>
                                      </p:cBhvr>
                                      <p:tavLst>
                                        <p:tav tm="0">
                                          <p:val>
                                            <p:strVal val="0-#ppt_w/2"/>
                                          </p:val>
                                        </p:tav>
                                        <p:tav tm="100000">
                                          <p:val>
                                            <p:strVal val="#ppt_x"/>
                                          </p:val>
                                        </p:tav>
                                      </p:tavLst>
                                    </p:anim>
                                    <p:anim calcmode="lin" valueType="num">
                                      <p:cBhvr additive="base">
                                        <p:cTn id="19" dur="500" fill="hold"/>
                                        <p:tgtEl>
                                          <p:spTgt spid="44"/>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50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0-#ppt_w/2"/>
                                          </p:val>
                                        </p:tav>
                                        <p:tav tm="100000">
                                          <p:val>
                                            <p:strVal val="#ppt_x"/>
                                          </p:val>
                                        </p:tav>
                                      </p:tavLst>
                                    </p:anim>
                                    <p:anim calcmode="lin" valueType="num">
                                      <p:cBhvr additive="base">
                                        <p:cTn id="23" dur="500" fill="hold"/>
                                        <p:tgtEl>
                                          <p:spTgt spid="48"/>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750"/>
                                  </p:stCondLst>
                                  <p:childTnLst>
                                    <p:set>
                                      <p:cBhvr>
                                        <p:cTn id="25" dur="1" fill="hold">
                                          <p:stCondLst>
                                            <p:cond delay="0"/>
                                          </p:stCondLst>
                                        </p:cTn>
                                        <p:tgtEl>
                                          <p:spTgt spid="52"/>
                                        </p:tgtEl>
                                        <p:attrNameLst>
                                          <p:attrName>style.visibility</p:attrName>
                                        </p:attrNameLst>
                                      </p:cBhvr>
                                      <p:to>
                                        <p:strVal val="visible"/>
                                      </p:to>
                                    </p:set>
                                    <p:anim calcmode="lin" valueType="num">
                                      <p:cBhvr additive="base">
                                        <p:cTn id="26" dur="500" fill="hold"/>
                                        <p:tgtEl>
                                          <p:spTgt spid="52"/>
                                        </p:tgtEl>
                                        <p:attrNameLst>
                                          <p:attrName>ppt_x</p:attrName>
                                        </p:attrNameLst>
                                      </p:cBhvr>
                                      <p:tavLst>
                                        <p:tav tm="0">
                                          <p:val>
                                            <p:strVal val="0-#ppt_w/2"/>
                                          </p:val>
                                        </p:tav>
                                        <p:tav tm="100000">
                                          <p:val>
                                            <p:strVal val="#ppt_x"/>
                                          </p:val>
                                        </p:tav>
                                      </p:tavLst>
                                    </p:anim>
                                    <p:anim calcmode="lin" valueType="num">
                                      <p:cBhvr additive="base">
                                        <p:cTn id="27" dur="500" fill="hold"/>
                                        <p:tgtEl>
                                          <p:spTgt spid="52"/>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2250"/>
                            </p:stCondLst>
                            <p:childTnLst>
                              <p:par>
                                <p:cTn id="29" presetID="2" presetClass="entr" presetSubtype="2"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1+#ppt_w/2"/>
                                          </p:val>
                                        </p:tav>
                                        <p:tav tm="100000">
                                          <p:val>
                                            <p:strVal val="#ppt_x"/>
                                          </p:val>
                                        </p:tav>
                                      </p:tavLst>
                                    </p:anim>
                                    <p:anim calcmode="lin" valueType="num">
                                      <p:cBhvr additive="base">
                                        <p:cTn id="32" dur="50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25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1+#ppt_w/2"/>
                                          </p:val>
                                        </p:tav>
                                        <p:tav tm="100000">
                                          <p:val>
                                            <p:strVal val="#ppt_x"/>
                                          </p:val>
                                        </p:tav>
                                      </p:tavLst>
                                    </p:anim>
                                    <p:anim calcmode="lin" valueType="num">
                                      <p:cBhvr additive="base">
                                        <p:cTn id="36" dur="5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50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500" fill="hold"/>
                                        <p:tgtEl>
                                          <p:spTgt spid="32"/>
                                        </p:tgtEl>
                                        <p:attrNameLst>
                                          <p:attrName>ppt_x</p:attrName>
                                        </p:attrNameLst>
                                      </p:cBhvr>
                                      <p:tavLst>
                                        <p:tav tm="0">
                                          <p:val>
                                            <p:strVal val="1+#ppt_w/2"/>
                                          </p:val>
                                        </p:tav>
                                        <p:tav tm="100000">
                                          <p:val>
                                            <p:strVal val="#ppt_x"/>
                                          </p:val>
                                        </p:tav>
                                      </p:tavLst>
                                    </p:anim>
                                    <p:anim calcmode="lin" valueType="num">
                                      <p:cBhvr additive="base">
                                        <p:cTn id="40" dur="500" fill="hold"/>
                                        <p:tgtEl>
                                          <p:spTgt spid="3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75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1+#ppt_w/2"/>
                                          </p:val>
                                        </p:tav>
                                        <p:tav tm="100000">
                                          <p:val>
                                            <p:strVal val="#ppt_x"/>
                                          </p:val>
                                        </p:tav>
                                      </p:tavLst>
                                    </p:anim>
                                    <p:anim calcmode="lin" valueType="num">
                                      <p:cBhvr additive="base">
                                        <p:cTn id="44"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0" name="组合 39"/>
          <p:cNvGrpSpPr/>
          <p:nvPr/>
        </p:nvGrpSpPr>
        <p:grpSpPr>
          <a:xfrm>
            <a:off x="947429" y="1767865"/>
            <a:ext cx="2410003" cy="3857379"/>
            <a:chOff x="710572" y="1325899"/>
            <a:chExt cx="1807502" cy="2893034"/>
          </a:xfrm>
        </p:grpSpPr>
        <p:sp>
          <p:nvSpPr>
            <p:cNvPr id="4" name="矩形: 圆角 3"/>
            <p:cNvSpPr/>
            <p:nvPr/>
          </p:nvSpPr>
          <p:spPr>
            <a:xfrm>
              <a:off x="890204" y="1325899"/>
              <a:ext cx="1395351" cy="135803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65">
                <a:solidFill>
                  <a:schemeClr val="bg1">
                    <a:lumMod val="50000"/>
                  </a:schemeClr>
                </a:solidFill>
                <a:latin typeface="微软雅黑"/>
                <a:ea typeface="微软雅黑"/>
              </a:endParaRPr>
            </a:p>
          </p:txBody>
        </p:sp>
        <p:cxnSp>
          <p:nvCxnSpPr>
            <p:cNvPr id="5" name="直接连接符 4"/>
            <p:cNvCxnSpPr/>
            <p:nvPr/>
          </p:nvCxnSpPr>
          <p:spPr>
            <a:xfrm flipH="1">
              <a:off x="916626" y="3270274"/>
              <a:ext cx="58600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任意多边形: 形状 5"/>
            <p:cNvSpPr/>
            <p:nvPr/>
          </p:nvSpPr>
          <p:spPr>
            <a:xfrm rot="18914936">
              <a:off x="1554604" y="3228698"/>
              <a:ext cx="47936" cy="170375"/>
            </a:xfrm>
            <a:custGeom>
              <a:gdLst>
                <a:gd name="connsiteX0" fmla="*/ 125628 w 125628"/>
                <a:gd name="connsiteY0" fmla="*/ 446518 h 446518"/>
                <a:gd name="connsiteX1" fmla="*/ 0 w 125628"/>
                <a:gd name="connsiteY1" fmla="*/ 446518 h 446518"/>
                <a:gd name="connsiteX2" fmla="*/ 0 w 125628"/>
                <a:gd name="connsiteY2" fmla="*/ 0 h 446518"/>
                <a:gd name="connsiteX3" fmla="*/ 125628 w 125628"/>
                <a:gd name="connsiteY3" fmla="*/ 124541 h 446518"/>
              </a:gdLst>
              <a:cxnLst>
                <a:cxn ang="0">
                  <a:pos x="connsiteX0" y="connsiteY0"/>
                </a:cxn>
                <a:cxn ang="0">
                  <a:pos x="connsiteX1" y="connsiteY1"/>
                </a:cxn>
                <a:cxn ang="0">
                  <a:pos x="connsiteX2" y="connsiteY2"/>
                </a:cxn>
                <a:cxn ang="0">
                  <a:pos x="connsiteX3" y="connsiteY3"/>
                </a:cxn>
              </a:cxnLst>
              <a:rect l="l" t="t" r="r" b="b"/>
              <a:pathLst>
                <a:path w="125628" h="446518">
                  <a:moveTo>
                    <a:pt x="125628" y="446518"/>
                  </a:moveTo>
                  <a:lnTo>
                    <a:pt x="0" y="446518"/>
                  </a:lnTo>
                  <a:lnTo>
                    <a:pt x="0" y="0"/>
                  </a:lnTo>
                  <a:lnTo>
                    <a:pt x="125628" y="124541"/>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65">
                <a:solidFill>
                  <a:schemeClr val="bg1">
                    <a:lumMod val="50000"/>
                  </a:schemeClr>
                </a:solidFill>
                <a:latin typeface="微软雅黑"/>
                <a:ea typeface="微软雅黑"/>
              </a:endParaRPr>
            </a:p>
          </p:txBody>
        </p:sp>
        <p:sp>
          <p:nvSpPr>
            <p:cNvPr id="7" name="任意多边形: 形状 6"/>
            <p:cNvSpPr/>
            <p:nvPr/>
          </p:nvSpPr>
          <p:spPr>
            <a:xfrm rot="2703745">
              <a:off x="1641693" y="3228050"/>
              <a:ext cx="47936" cy="171929"/>
            </a:xfrm>
            <a:custGeom>
              <a:gdLst>
                <a:gd name="connsiteX0" fmla="*/ 125628 w 125628"/>
                <a:gd name="connsiteY0" fmla="*/ 0 h 450590"/>
                <a:gd name="connsiteX1" fmla="*/ 125628 w 125628"/>
                <a:gd name="connsiteY1" fmla="*/ 450590 h 450590"/>
                <a:gd name="connsiteX2" fmla="*/ 0 w 125628"/>
                <a:gd name="connsiteY2" fmla="*/ 450590 h 450590"/>
                <a:gd name="connsiteX3" fmla="*/ 0 w 125628"/>
                <a:gd name="connsiteY3" fmla="*/ 125902 h 450590"/>
              </a:gdLst>
              <a:cxnLst>
                <a:cxn ang="0">
                  <a:pos x="connsiteX0" y="connsiteY0"/>
                </a:cxn>
                <a:cxn ang="0">
                  <a:pos x="connsiteX1" y="connsiteY1"/>
                </a:cxn>
                <a:cxn ang="0">
                  <a:pos x="connsiteX2" y="connsiteY2"/>
                </a:cxn>
                <a:cxn ang="0">
                  <a:pos x="connsiteX3" y="connsiteY3"/>
                </a:cxn>
              </a:cxnLst>
              <a:rect l="l" t="t" r="r" b="b"/>
              <a:pathLst>
                <a:path w="125628" h="450590">
                  <a:moveTo>
                    <a:pt x="125628" y="0"/>
                  </a:moveTo>
                  <a:lnTo>
                    <a:pt x="125628" y="450590"/>
                  </a:lnTo>
                  <a:lnTo>
                    <a:pt x="0" y="450590"/>
                  </a:lnTo>
                  <a:lnTo>
                    <a:pt x="0" y="125902"/>
                  </a:ln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65">
                <a:solidFill>
                  <a:schemeClr val="bg1">
                    <a:lumMod val="50000"/>
                  </a:schemeClr>
                </a:solidFill>
                <a:latin typeface="微软雅黑"/>
                <a:ea typeface="微软雅黑"/>
              </a:endParaRPr>
            </a:p>
          </p:txBody>
        </p:sp>
        <p:cxnSp>
          <p:nvCxnSpPr>
            <p:cNvPr id="8" name="直接连接符 7"/>
            <p:cNvCxnSpPr/>
            <p:nvPr/>
          </p:nvCxnSpPr>
          <p:spPr>
            <a:xfrm flipH="1">
              <a:off x="1736493" y="3270275"/>
              <a:ext cx="575546"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任意多边形: 形状 8"/>
            <p:cNvSpPr/>
            <p:nvPr/>
          </p:nvSpPr>
          <p:spPr bwMode="auto">
            <a:xfrm>
              <a:off x="1101505" y="1738719"/>
              <a:ext cx="1069181" cy="938213"/>
            </a:xfrm>
            <a:custGeom>
              <a:gdLst>
                <a:gd name="T0" fmla="*/ 680 w 898"/>
                <a:gd name="T1" fmla="*/ 580 h 788"/>
                <a:gd name="T2" fmla="*/ 534 w 898"/>
                <a:gd name="T3" fmla="*/ 500 h 788"/>
                <a:gd name="T4" fmla="*/ 576 w 898"/>
                <a:gd name="T5" fmla="*/ 352 h 788"/>
                <a:gd name="T6" fmla="*/ 610 w 898"/>
                <a:gd name="T7" fmla="*/ 246 h 788"/>
                <a:gd name="T8" fmla="*/ 562 w 898"/>
                <a:gd name="T9" fmla="*/ 216 h 788"/>
                <a:gd name="T10" fmla="*/ 558 w 898"/>
                <a:gd name="T11" fmla="*/ 170 h 788"/>
                <a:gd name="T12" fmla="*/ 556 w 898"/>
                <a:gd name="T13" fmla="*/ 134 h 788"/>
                <a:gd name="T14" fmla="*/ 556 w 898"/>
                <a:gd name="T15" fmla="*/ 100 h 788"/>
                <a:gd name="T16" fmla="*/ 542 w 898"/>
                <a:gd name="T17" fmla="*/ 70 h 788"/>
                <a:gd name="T18" fmla="*/ 528 w 898"/>
                <a:gd name="T19" fmla="*/ 38 h 788"/>
                <a:gd name="T20" fmla="*/ 456 w 898"/>
                <a:gd name="T21" fmla="*/ 2 h 788"/>
                <a:gd name="T22" fmla="*/ 376 w 898"/>
                <a:gd name="T23" fmla="*/ 4 h 788"/>
                <a:gd name="T24" fmla="*/ 324 w 898"/>
                <a:gd name="T25" fmla="*/ 24 h 788"/>
                <a:gd name="T26" fmla="*/ 246 w 898"/>
                <a:gd name="T27" fmla="*/ 92 h 788"/>
                <a:gd name="T28" fmla="*/ 206 w 898"/>
                <a:gd name="T29" fmla="*/ 232 h 788"/>
                <a:gd name="T30" fmla="*/ 224 w 898"/>
                <a:gd name="T31" fmla="*/ 324 h 788"/>
                <a:gd name="T32" fmla="*/ 264 w 898"/>
                <a:gd name="T33" fmla="*/ 418 h 788"/>
                <a:gd name="T34" fmla="*/ 294 w 898"/>
                <a:gd name="T35" fmla="*/ 480 h 788"/>
                <a:gd name="T36" fmla="*/ 214 w 898"/>
                <a:gd name="T37" fmla="*/ 572 h 788"/>
                <a:gd name="T38" fmla="*/ 0 w 898"/>
                <a:gd name="T39" fmla="*/ 788 h 788"/>
                <a:gd name="T40" fmla="*/ 596 w 898"/>
                <a:gd name="T41" fmla="*/ 258 h 788"/>
                <a:gd name="T42" fmla="*/ 578 w 898"/>
                <a:gd name="T43" fmla="*/ 336 h 788"/>
                <a:gd name="T44" fmla="*/ 592 w 898"/>
                <a:gd name="T45" fmla="*/ 258 h 788"/>
                <a:gd name="T46" fmla="*/ 566 w 898"/>
                <a:gd name="T47" fmla="*/ 280 h 788"/>
                <a:gd name="T48" fmla="*/ 544 w 898"/>
                <a:gd name="T49" fmla="*/ 346 h 788"/>
                <a:gd name="T50" fmla="*/ 518 w 898"/>
                <a:gd name="T51" fmla="*/ 288 h 788"/>
                <a:gd name="T52" fmla="*/ 336 w 898"/>
                <a:gd name="T53" fmla="*/ 214 h 788"/>
                <a:gd name="T54" fmla="*/ 342 w 898"/>
                <a:gd name="T55" fmla="*/ 166 h 788"/>
                <a:gd name="T56" fmla="*/ 468 w 898"/>
                <a:gd name="T57" fmla="*/ 158 h 788"/>
                <a:gd name="T58" fmla="*/ 526 w 898"/>
                <a:gd name="T59" fmla="*/ 142 h 788"/>
                <a:gd name="T60" fmla="*/ 530 w 898"/>
                <a:gd name="T61" fmla="*/ 256 h 788"/>
                <a:gd name="T62" fmla="*/ 448 w 898"/>
                <a:gd name="T63" fmla="*/ 268 h 788"/>
                <a:gd name="T64" fmla="*/ 304 w 898"/>
                <a:gd name="T65" fmla="*/ 274 h 788"/>
                <a:gd name="T66" fmla="*/ 352 w 898"/>
                <a:gd name="T67" fmla="*/ 296 h 788"/>
                <a:gd name="T68" fmla="*/ 474 w 898"/>
                <a:gd name="T69" fmla="*/ 284 h 788"/>
                <a:gd name="T70" fmla="*/ 444 w 898"/>
                <a:gd name="T71" fmla="*/ 348 h 788"/>
                <a:gd name="T72" fmla="*/ 366 w 898"/>
                <a:gd name="T73" fmla="*/ 364 h 788"/>
                <a:gd name="T74" fmla="*/ 242 w 898"/>
                <a:gd name="T75" fmla="*/ 348 h 788"/>
                <a:gd name="T76" fmla="*/ 232 w 898"/>
                <a:gd name="T77" fmla="*/ 282 h 788"/>
                <a:gd name="T78" fmla="*/ 284 w 898"/>
                <a:gd name="T79" fmla="*/ 290 h 788"/>
                <a:gd name="T80" fmla="*/ 340 w 898"/>
                <a:gd name="T81" fmla="*/ 304 h 788"/>
                <a:gd name="T82" fmla="*/ 362 w 898"/>
                <a:gd name="T83" fmla="*/ 376 h 788"/>
                <a:gd name="T84" fmla="*/ 446 w 898"/>
                <a:gd name="T85" fmla="*/ 362 h 788"/>
                <a:gd name="T86" fmla="*/ 488 w 898"/>
                <a:gd name="T87" fmla="*/ 294 h 788"/>
                <a:gd name="T88" fmla="*/ 522 w 898"/>
                <a:gd name="T89" fmla="*/ 348 h 788"/>
                <a:gd name="T90" fmla="*/ 560 w 898"/>
                <a:gd name="T91" fmla="*/ 356 h 788"/>
                <a:gd name="T92" fmla="*/ 522 w 898"/>
                <a:gd name="T93" fmla="*/ 518 h 788"/>
                <a:gd name="T94" fmla="*/ 414 w 898"/>
                <a:gd name="T95" fmla="*/ 506 h 788"/>
                <a:gd name="T96" fmla="*/ 316 w 898"/>
                <a:gd name="T97" fmla="*/ 416 h 788"/>
                <a:gd name="T98" fmla="*/ 278 w 898"/>
                <a:gd name="T99" fmla="*/ 372 h 788"/>
                <a:gd name="T100" fmla="*/ 408 w 898"/>
                <a:gd name="T101" fmla="*/ 758 h 788"/>
                <a:gd name="T102" fmla="*/ 274 w 898"/>
                <a:gd name="T103" fmla="*/ 622 h 788"/>
                <a:gd name="T104" fmla="*/ 300 w 898"/>
                <a:gd name="T105" fmla="*/ 494 h 788"/>
                <a:gd name="T106" fmla="*/ 298 w 898"/>
                <a:gd name="T107" fmla="*/ 372 h 788"/>
                <a:gd name="T108" fmla="*/ 390 w 898"/>
                <a:gd name="T109" fmla="*/ 500 h 788"/>
                <a:gd name="T110" fmla="*/ 508 w 898"/>
                <a:gd name="T111" fmla="*/ 530 h 788"/>
                <a:gd name="T112" fmla="*/ 534 w 898"/>
                <a:gd name="T113" fmla="*/ 606 h 788"/>
                <a:gd name="T114" fmla="*/ 432 w 898"/>
                <a:gd name="T115" fmla="*/ 748 h 7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8" h="788">
                  <a:moveTo>
                    <a:pt x="856" y="660"/>
                  </a:moveTo>
                  <a:lnTo>
                    <a:pt x="856" y="660"/>
                  </a:lnTo>
                  <a:lnTo>
                    <a:pt x="846" y="650"/>
                  </a:lnTo>
                  <a:lnTo>
                    <a:pt x="834" y="640"/>
                  </a:lnTo>
                  <a:lnTo>
                    <a:pt x="808" y="624"/>
                  </a:lnTo>
                  <a:lnTo>
                    <a:pt x="780" y="612"/>
                  </a:lnTo>
                  <a:lnTo>
                    <a:pt x="752" y="600"/>
                  </a:lnTo>
                  <a:lnTo>
                    <a:pt x="706" y="586"/>
                  </a:lnTo>
                  <a:lnTo>
                    <a:pt x="680" y="580"/>
                  </a:lnTo>
                  <a:lnTo>
                    <a:pt x="680" y="580"/>
                  </a:lnTo>
                  <a:lnTo>
                    <a:pt x="660" y="572"/>
                  </a:lnTo>
                  <a:lnTo>
                    <a:pt x="630" y="562"/>
                  </a:lnTo>
                  <a:lnTo>
                    <a:pt x="598" y="550"/>
                  </a:lnTo>
                  <a:lnTo>
                    <a:pt x="586" y="546"/>
                  </a:lnTo>
                  <a:lnTo>
                    <a:pt x="578" y="540"/>
                  </a:lnTo>
                  <a:lnTo>
                    <a:pt x="578" y="540"/>
                  </a:lnTo>
                  <a:lnTo>
                    <a:pt x="556" y="520"/>
                  </a:lnTo>
                  <a:lnTo>
                    <a:pt x="534" y="500"/>
                  </a:lnTo>
                  <a:lnTo>
                    <a:pt x="534" y="500"/>
                  </a:lnTo>
                  <a:lnTo>
                    <a:pt x="542" y="468"/>
                  </a:lnTo>
                  <a:lnTo>
                    <a:pt x="542" y="468"/>
                  </a:lnTo>
                  <a:lnTo>
                    <a:pt x="554" y="414"/>
                  </a:lnTo>
                  <a:lnTo>
                    <a:pt x="554" y="414"/>
                  </a:lnTo>
                  <a:lnTo>
                    <a:pt x="560" y="392"/>
                  </a:lnTo>
                  <a:lnTo>
                    <a:pt x="566" y="354"/>
                  </a:lnTo>
                  <a:lnTo>
                    <a:pt x="566" y="354"/>
                  </a:lnTo>
                  <a:lnTo>
                    <a:pt x="576" y="352"/>
                  </a:lnTo>
                  <a:lnTo>
                    <a:pt x="584" y="346"/>
                  </a:lnTo>
                  <a:lnTo>
                    <a:pt x="590" y="340"/>
                  </a:lnTo>
                  <a:lnTo>
                    <a:pt x="594" y="332"/>
                  </a:lnTo>
                  <a:lnTo>
                    <a:pt x="594" y="332"/>
                  </a:lnTo>
                  <a:lnTo>
                    <a:pt x="598" y="318"/>
                  </a:lnTo>
                  <a:lnTo>
                    <a:pt x="600" y="300"/>
                  </a:lnTo>
                  <a:lnTo>
                    <a:pt x="604" y="276"/>
                  </a:lnTo>
                  <a:lnTo>
                    <a:pt x="608" y="268"/>
                  </a:lnTo>
                  <a:lnTo>
                    <a:pt x="610" y="246"/>
                  </a:lnTo>
                  <a:lnTo>
                    <a:pt x="604" y="246"/>
                  </a:lnTo>
                  <a:lnTo>
                    <a:pt x="604" y="246"/>
                  </a:lnTo>
                  <a:lnTo>
                    <a:pt x="592" y="244"/>
                  </a:lnTo>
                  <a:lnTo>
                    <a:pt x="592" y="244"/>
                  </a:lnTo>
                  <a:lnTo>
                    <a:pt x="566" y="246"/>
                  </a:lnTo>
                  <a:lnTo>
                    <a:pt x="566" y="246"/>
                  </a:lnTo>
                  <a:lnTo>
                    <a:pt x="562" y="226"/>
                  </a:lnTo>
                  <a:lnTo>
                    <a:pt x="562" y="226"/>
                  </a:lnTo>
                  <a:lnTo>
                    <a:pt x="562" y="216"/>
                  </a:lnTo>
                  <a:lnTo>
                    <a:pt x="566" y="208"/>
                  </a:lnTo>
                  <a:lnTo>
                    <a:pt x="566" y="208"/>
                  </a:lnTo>
                  <a:lnTo>
                    <a:pt x="568" y="202"/>
                  </a:lnTo>
                  <a:lnTo>
                    <a:pt x="570" y="196"/>
                  </a:lnTo>
                  <a:lnTo>
                    <a:pt x="568" y="188"/>
                  </a:lnTo>
                  <a:lnTo>
                    <a:pt x="566" y="182"/>
                  </a:lnTo>
                  <a:lnTo>
                    <a:pt x="566" y="182"/>
                  </a:lnTo>
                  <a:lnTo>
                    <a:pt x="560" y="174"/>
                  </a:lnTo>
                  <a:lnTo>
                    <a:pt x="558" y="170"/>
                  </a:lnTo>
                  <a:lnTo>
                    <a:pt x="558" y="166"/>
                  </a:lnTo>
                  <a:lnTo>
                    <a:pt x="558" y="166"/>
                  </a:lnTo>
                  <a:lnTo>
                    <a:pt x="562" y="152"/>
                  </a:lnTo>
                  <a:lnTo>
                    <a:pt x="562" y="152"/>
                  </a:lnTo>
                  <a:lnTo>
                    <a:pt x="564" y="146"/>
                  </a:lnTo>
                  <a:lnTo>
                    <a:pt x="562" y="142"/>
                  </a:lnTo>
                  <a:lnTo>
                    <a:pt x="560" y="138"/>
                  </a:lnTo>
                  <a:lnTo>
                    <a:pt x="560" y="138"/>
                  </a:lnTo>
                  <a:lnTo>
                    <a:pt x="556" y="134"/>
                  </a:lnTo>
                  <a:lnTo>
                    <a:pt x="550" y="130"/>
                  </a:lnTo>
                  <a:lnTo>
                    <a:pt x="548" y="128"/>
                  </a:lnTo>
                  <a:lnTo>
                    <a:pt x="548" y="126"/>
                  </a:lnTo>
                  <a:lnTo>
                    <a:pt x="550" y="124"/>
                  </a:lnTo>
                  <a:lnTo>
                    <a:pt x="550" y="124"/>
                  </a:lnTo>
                  <a:lnTo>
                    <a:pt x="552" y="122"/>
                  </a:lnTo>
                  <a:lnTo>
                    <a:pt x="554" y="118"/>
                  </a:lnTo>
                  <a:lnTo>
                    <a:pt x="558" y="108"/>
                  </a:lnTo>
                  <a:lnTo>
                    <a:pt x="556" y="100"/>
                  </a:lnTo>
                  <a:lnTo>
                    <a:pt x="556" y="96"/>
                  </a:lnTo>
                  <a:lnTo>
                    <a:pt x="552" y="94"/>
                  </a:lnTo>
                  <a:lnTo>
                    <a:pt x="552" y="94"/>
                  </a:lnTo>
                  <a:lnTo>
                    <a:pt x="544" y="88"/>
                  </a:lnTo>
                  <a:lnTo>
                    <a:pt x="544" y="88"/>
                  </a:lnTo>
                  <a:lnTo>
                    <a:pt x="544" y="88"/>
                  </a:lnTo>
                  <a:lnTo>
                    <a:pt x="546" y="78"/>
                  </a:lnTo>
                  <a:lnTo>
                    <a:pt x="544" y="72"/>
                  </a:lnTo>
                  <a:lnTo>
                    <a:pt x="542" y="70"/>
                  </a:lnTo>
                  <a:lnTo>
                    <a:pt x="540" y="70"/>
                  </a:lnTo>
                  <a:lnTo>
                    <a:pt x="540" y="70"/>
                  </a:lnTo>
                  <a:lnTo>
                    <a:pt x="542" y="66"/>
                  </a:lnTo>
                  <a:lnTo>
                    <a:pt x="542" y="64"/>
                  </a:lnTo>
                  <a:lnTo>
                    <a:pt x="540" y="56"/>
                  </a:lnTo>
                  <a:lnTo>
                    <a:pt x="536" y="48"/>
                  </a:lnTo>
                  <a:lnTo>
                    <a:pt x="530" y="44"/>
                  </a:lnTo>
                  <a:lnTo>
                    <a:pt x="530" y="44"/>
                  </a:lnTo>
                  <a:lnTo>
                    <a:pt x="528" y="38"/>
                  </a:lnTo>
                  <a:lnTo>
                    <a:pt x="526" y="34"/>
                  </a:lnTo>
                  <a:lnTo>
                    <a:pt x="516" y="26"/>
                  </a:lnTo>
                  <a:lnTo>
                    <a:pt x="506" y="22"/>
                  </a:lnTo>
                  <a:lnTo>
                    <a:pt x="494" y="20"/>
                  </a:lnTo>
                  <a:lnTo>
                    <a:pt x="494" y="20"/>
                  </a:lnTo>
                  <a:lnTo>
                    <a:pt x="480" y="10"/>
                  </a:lnTo>
                  <a:lnTo>
                    <a:pt x="472" y="6"/>
                  </a:lnTo>
                  <a:lnTo>
                    <a:pt x="464" y="4"/>
                  </a:lnTo>
                  <a:lnTo>
                    <a:pt x="456" y="2"/>
                  </a:lnTo>
                  <a:lnTo>
                    <a:pt x="448" y="4"/>
                  </a:lnTo>
                  <a:lnTo>
                    <a:pt x="440" y="6"/>
                  </a:lnTo>
                  <a:lnTo>
                    <a:pt x="432" y="10"/>
                  </a:lnTo>
                  <a:lnTo>
                    <a:pt x="432" y="10"/>
                  </a:lnTo>
                  <a:lnTo>
                    <a:pt x="416" y="4"/>
                  </a:lnTo>
                  <a:lnTo>
                    <a:pt x="402" y="0"/>
                  </a:lnTo>
                  <a:lnTo>
                    <a:pt x="394" y="0"/>
                  </a:lnTo>
                  <a:lnTo>
                    <a:pt x="386" y="0"/>
                  </a:lnTo>
                  <a:lnTo>
                    <a:pt x="376" y="4"/>
                  </a:lnTo>
                  <a:lnTo>
                    <a:pt x="366" y="12"/>
                  </a:lnTo>
                  <a:lnTo>
                    <a:pt x="366" y="12"/>
                  </a:lnTo>
                  <a:lnTo>
                    <a:pt x="356" y="14"/>
                  </a:lnTo>
                  <a:lnTo>
                    <a:pt x="350" y="14"/>
                  </a:lnTo>
                  <a:lnTo>
                    <a:pt x="344" y="16"/>
                  </a:lnTo>
                  <a:lnTo>
                    <a:pt x="338" y="18"/>
                  </a:lnTo>
                  <a:lnTo>
                    <a:pt x="338" y="18"/>
                  </a:lnTo>
                  <a:lnTo>
                    <a:pt x="328" y="22"/>
                  </a:lnTo>
                  <a:lnTo>
                    <a:pt x="324" y="24"/>
                  </a:lnTo>
                  <a:lnTo>
                    <a:pt x="324" y="24"/>
                  </a:lnTo>
                  <a:lnTo>
                    <a:pt x="316" y="26"/>
                  </a:lnTo>
                  <a:lnTo>
                    <a:pt x="310" y="28"/>
                  </a:lnTo>
                  <a:lnTo>
                    <a:pt x="304" y="34"/>
                  </a:lnTo>
                  <a:lnTo>
                    <a:pt x="304" y="34"/>
                  </a:lnTo>
                  <a:lnTo>
                    <a:pt x="290" y="48"/>
                  </a:lnTo>
                  <a:lnTo>
                    <a:pt x="262" y="74"/>
                  </a:lnTo>
                  <a:lnTo>
                    <a:pt x="262" y="74"/>
                  </a:lnTo>
                  <a:lnTo>
                    <a:pt x="246" y="92"/>
                  </a:lnTo>
                  <a:lnTo>
                    <a:pt x="234" y="110"/>
                  </a:lnTo>
                  <a:lnTo>
                    <a:pt x="224" y="132"/>
                  </a:lnTo>
                  <a:lnTo>
                    <a:pt x="216" y="160"/>
                  </a:lnTo>
                  <a:lnTo>
                    <a:pt x="216" y="160"/>
                  </a:lnTo>
                  <a:lnTo>
                    <a:pt x="210" y="186"/>
                  </a:lnTo>
                  <a:lnTo>
                    <a:pt x="206" y="206"/>
                  </a:lnTo>
                  <a:lnTo>
                    <a:pt x="204" y="214"/>
                  </a:lnTo>
                  <a:lnTo>
                    <a:pt x="204" y="224"/>
                  </a:lnTo>
                  <a:lnTo>
                    <a:pt x="206" y="232"/>
                  </a:lnTo>
                  <a:lnTo>
                    <a:pt x="210" y="242"/>
                  </a:lnTo>
                  <a:lnTo>
                    <a:pt x="210" y="242"/>
                  </a:lnTo>
                  <a:lnTo>
                    <a:pt x="210" y="262"/>
                  </a:lnTo>
                  <a:lnTo>
                    <a:pt x="212" y="278"/>
                  </a:lnTo>
                  <a:lnTo>
                    <a:pt x="216" y="290"/>
                  </a:lnTo>
                  <a:lnTo>
                    <a:pt x="220" y="300"/>
                  </a:lnTo>
                  <a:lnTo>
                    <a:pt x="220" y="300"/>
                  </a:lnTo>
                  <a:lnTo>
                    <a:pt x="222" y="312"/>
                  </a:lnTo>
                  <a:lnTo>
                    <a:pt x="224" y="324"/>
                  </a:lnTo>
                  <a:lnTo>
                    <a:pt x="234" y="346"/>
                  </a:lnTo>
                  <a:lnTo>
                    <a:pt x="236" y="350"/>
                  </a:lnTo>
                  <a:lnTo>
                    <a:pt x="236" y="350"/>
                  </a:lnTo>
                  <a:lnTo>
                    <a:pt x="242" y="360"/>
                  </a:lnTo>
                  <a:lnTo>
                    <a:pt x="250" y="368"/>
                  </a:lnTo>
                  <a:lnTo>
                    <a:pt x="250" y="368"/>
                  </a:lnTo>
                  <a:lnTo>
                    <a:pt x="254" y="392"/>
                  </a:lnTo>
                  <a:lnTo>
                    <a:pt x="258" y="406"/>
                  </a:lnTo>
                  <a:lnTo>
                    <a:pt x="264" y="418"/>
                  </a:lnTo>
                  <a:lnTo>
                    <a:pt x="264" y="418"/>
                  </a:lnTo>
                  <a:lnTo>
                    <a:pt x="270" y="426"/>
                  </a:lnTo>
                  <a:lnTo>
                    <a:pt x="278" y="430"/>
                  </a:lnTo>
                  <a:lnTo>
                    <a:pt x="288" y="436"/>
                  </a:lnTo>
                  <a:lnTo>
                    <a:pt x="288" y="436"/>
                  </a:lnTo>
                  <a:lnTo>
                    <a:pt x="290" y="452"/>
                  </a:lnTo>
                  <a:lnTo>
                    <a:pt x="292" y="454"/>
                  </a:lnTo>
                  <a:lnTo>
                    <a:pt x="292" y="454"/>
                  </a:lnTo>
                  <a:lnTo>
                    <a:pt x="294" y="480"/>
                  </a:lnTo>
                  <a:lnTo>
                    <a:pt x="294" y="494"/>
                  </a:lnTo>
                  <a:lnTo>
                    <a:pt x="294" y="510"/>
                  </a:lnTo>
                  <a:lnTo>
                    <a:pt x="294" y="510"/>
                  </a:lnTo>
                  <a:lnTo>
                    <a:pt x="280" y="518"/>
                  </a:lnTo>
                  <a:lnTo>
                    <a:pt x="266" y="530"/>
                  </a:lnTo>
                  <a:lnTo>
                    <a:pt x="254" y="544"/>
                  </a:lnTo>
                  <a:lnTo>
                    <a:pt x="244" y="556"/>
                  </a:lnTo>
                  <a:lnTo>
                    <a:pt x="244" y="556"/>
                  </a:lnTo>
                  <a:lnTo>
                    <a:pt x="214" y="572"/>
                  </a:lnTo>
                  <a:lnTo>
                    <a:pt x="186" y="588"/>
                  </a:lnTo>
                  <a:lnTo>
                    <a:pt x="138" y="616"/>
                  </a:lnTo>
                  <a:lnTo>
                    <a:pt x="138" y="616"/>
                  </a:lnTo>
                  <a:lnTo>
                    <a:pt x="22" y="684"/>
                  </a:lnTo>
                  <a:lnTo>
                    <a:pt x="22" y="684"/>
                  </a:lnTo>
                  <a:lnTo>
                    <a:pt x="10" y="724"/>
                  </a:lnTo>
                  <a:lnTo>
                    <a:pt x="2" y="758"/>
                  </a:lnTo>
                  <a:lnTo>
                    <a:pt x="0" y="774"/>
                  </a:lnTo>
                  <a:lnTo>
                    <a:pt x="0" y="788"/>
                  </a:lnTo>
                  <a:lnTo>
                    <a:pt x="898" y="788"/>
                  </a:lnTo>
                  <a:lnTo>
                    <a:pt x="898" y="788"/>
                  </a:lnTo>
                  <a:lnTo>
                    <a:pt x="882" y="738"/>
                  </a:lnTo>
                  <a:lnTo>
                    <a:pt x="870" y="696"/>
                  </a:lnTo>
                  <a:lnTo>
                    <a:pt x="856" y="660"/>
                  </a:lnTo>
                  <a:lnTo>
                    <a:pt x="856" y="660"/>
                  </a:lnTo>
                  <a:close/>
                  <a:moveTo>
                    <a:pt x="592" y="258"/>
                  </a:moveTo>
                  <a:lnTo>
                    <a:pt x="592" y="258"/>
                  </a:lnTo>
                  <a:lnTo>
                    <a:pt x="596" y="258"/>
                  </a:lnTo>
                  <a:lnTo>
                    <a:pt x="596" y="264"/>
                  </a:lnTo>
                  <a:lnTo>
                    <a:pt x="592" y="270"/>
                  </a:lnTo>
                  <a:lnTo>
                    <a:pt x="592" y="272"/>
                  </a:lnTo>
                  <a:lnTo>
                    <a:pt x="592" y="272"/>
                  </a:lnTo>
                  <a:lnTo>
                    <a:pt x="588" y="300"/>
                  </a:lnTo>
                  <a:lnTo>
                    <a:pt x="586" y="316"/>
                  </a:lnTo>
                  <a:lnTo>
                    <a:pt x="582" y="326"/>
                  </a:lnTo>
                  <a:lnTo>
                    <a:pt x="582" y="326"/>
                  </a:lnTo>
                  <a:lnTo>
                    <a:pt x="578" y="336"/>
                  </a:lnTo>
                  <a:lnTo>
                    <a:pt x="568" y="340"/>
                  </a:lnTo>
                  <a:lnTo>
                    <a:pt x="568" y="340"/>
                  </a:lnTo>
                  <a:lnTo>
                    <a:pt x="572" y="296"/>
                  </a:lnTo>
                  <a:lnTo>
                    <a:pt x="572" y="296"/>
                  </a:lnTo>
                  <a:lnTo>
                    <a:pt x="572" y="280"/>
                  </a:lnTo>
                  <a:lnTo>
                    <a:pt x="568" y="260"/>
                  </a:lnTo>
                  <a:lnTo>
                    <a:pt x="568" y="260"/>
                  </a:lnTo>
                  <a:lnTo>
                    <a:pt x="592" y="258"/>
                  </a:lnTo>
                  <a:lnTo>
                    <a:pt x="592" y="258"/>
                  </a:lnTo>
                  <a:close/>
                  <a:moveTo>
                    <a:pt x="520" y="280"/>
                  </a:moveTo>
                  <a:lnTo>
                    <a:pt x="520" y="280"/>
                  </a:lnTo>
                  <a:lnTo>
                    <a:pt x="520" y="278"/>
                  </a:lnTo>
                  <a:lnTo>
                    <a:pt x="524" y="274"/>
                  </a:lnTo>
                  <a:lnTo>
                    <a:pt x="534" y="268"/>
                  </a:lnTo>
                  <a:lnTo>
                    <a:pt x="548" y="264"/>
                  </a:lnTo>
                  <a:lnTo>
                    <a:pt x="562" y="260"/>
                  </a:lnTo>
                  <a:lnTo>
                    <a:pt x="562" y="260"/>
                  </a:lnTo>
                  <a:lnTo>
                    <a:pt x="566" y="280"/>
                  </a:lnTo>
                  <a:lnTo>
                    <a:pt x="566" y="296"/>
                  </a:lnTo>
                  <a:lnTo>
                    <a:pt x="566" y="296"/>
                  </a:lnTo>
                  <a:lnTo>
                    <a:pt x="564" y="318"/>
                  </a:lnTo>
                  <a:lnTo>
                    <a:pt x="562" y="342"/>
                  </a:lnTo>
                  <a:lnTo>
                    <a:pt x="562" y="342"/>
                  </a:lnTo>
                  <a:lnTo>
                    <a:pt x="550" y="346"/>
                  </a:lnTo>
                  <a:lnTo>
                    <a:pt x="550" y="346"/>
                  </a:lnTo>
                  <a:lnTo>
                    <a:pt x="544" y="346"/>
                  </a:lnTo>
                  <a:lnTo>
                    <a:pt x="544" y="346"/>
                  </a:lnTo>
                  <a:lnTo>
                    <a:pt x="536" y="344"/>
                  </a:lnTo>
                  <a:lnTo>
                    <a:pt x="532" y="340"/>
                  </a:lnTo>
                  <a:lnTo>
                    <a:pt x="532" y="340"/>
                  </a:lnTo>
                  <a:lnTo>
                    <a:pt x="530" y="338"/>
                  </a:lnTo>
                  <a:lnTo>
                    <a:pt x="530" y="338"/>
                  </a:lnTo>
                  <a:lnTo>
                    <a:pt x="524" y="328"/>
                  </a:lnTo>
                  <a:lnTo>
                    <a:pt x="520" y="312"/>
                  </a:lnTo>
                  <a:lnTo>
                    <a:pt x="518" y="296"/>
                  </a:lnTo>
                  <a:lnTo>
                    <a:pt x="518" y="288"/>
                  </a:lnTo>
                  <a:lnTo>
                    <a:pt x="520" y="280"/>
                  </a:lnTo>
                  <a:lnTo>
                    <a:pt x="520" y="280"/>
                  </a:lnTo>
                  <a:close/>
                  <a:moveTo>
                    <a:pt x="338" y="244"/>
                  </a:moveTo>
                  <a:lnTo>
                    <a:pt x="338" y="244"/>
                  </a:lnTo>
                  <a:lnTo>
                    <a:pt x="342" y="240"/>
                  </a:lnTo>
                  <a:lnTo>
                    <a:pt x="344" y="236"/>
                  </a:lnTo>
                  <a:lnTo>
                    <a:pt x="344" y="230"/>
                  </a:lnTo>
                  <a:lnTo>
                    <a:pt x="342" y="226"/>
                  </a:lnTo>
                  <a:lnTo>
                    <a:pt x="336" y="214"/>
                  </a:lnTo>
                  <a:lnTo>
                    <a:pt x="332" y="206"/>
                  </a:lnTo>
                  <a:lnTo>
                    <a:pt x="332" y="206"/>
                  </a:lnTo>
                  <a:lnTo>
                    <a:pt x="328" y="198"/>
                  </a:lnTo>
                  <a:lnTo>
                    <a:pt x="326" y="188"/>
                  </a:lnTo>
                  <a:lnTo>
                    <a:pt x="328" y="184"/>
                  </a:lnTo>
                  <a:lnTo>
                    <a:pt x="330" y="178"/>
                  </a:lnTo>
                  <a:lnTo>
                    <a:pt x="336" y="172"/>
                  </a:lnTo>
                  <a:lnTo>
                    <a:pt x="342" y="166"/>
                  </a:lnTo>
                  <a:lnTo>
                    <a:pt x="342" y="166"/>
                  </a:lnTo>
                  <a:lnTo>
                    <a:pt x="362" y="164"/>
                  </a:lnTo>
                  <a:lnTo>
                    <a:pt x="374" y="160"/>
                  </a:lnTo>
                  <a:lnTo>
                    <a:pt x="386" y="156"/>
                  </a:lnTo>
                  <a:lnTo>
                    <a:pt x="386" y="156"/>
                  </a:lnTo>
                  <a:lnTo>
                    <a:pt x="430" y="158"/>
                  </a:lnTo>
                  <a:lnTo>
                    <a:pt x="454" y="160"/>
                  </a:lnTo>
                  <a:lnTo>
                    <a:pt x="464" y="160"/>
                  </a:lnTo>
                  <a:lnTo>
                    <a:pt x="468" y="158"/>
                  </a:lnTo>
                  <a:lnTo>
                    <a:pt x="468" y="158"/>
                  </a:lnTo>
                  <a:lnTo>
                    <a:pt x="476" y="158"/>
                  </a:lnTo>
                  <a:lnTo>
                    <a:pt x="482" y="158"/>
                  </a:lnTo>
                  <a:lnTo>
                    <a:pt x="492" y="154"/>
                  </a:lnTo>
                  <a:lnTo>
                    <a:pt x="502" y="148"/>
                  </a:lnTo>
                  <a:lnTo>
                    <a:pt x="508" y="144"/>
                  </a:lnTo>
                  <a:lnTo>
                    <a:pt x="508" y="144"/>
                  </a:lnTo>
                  <a:lnTo>
                    <a:pt x="518" y="144"/>
                  </a:lnTo>
                  <a:lnTo>
                    <a:pt x="526" y="142"/>
                  </a:lnTo>
                  <a:lnTo>
                    <a:pt x="526" y="142"/>
                  </a:lnTo>
                  <a:lnTo>
                    <a:pt x="536" y="152"/>
                  </a:lnTo>
                  <a:lnTo>
                    <a:pt x="534" y="154"/>
                  </a:lnTo>
                  <a:lnTo>
                    <a:pt x="534" y="154"/>
                  </a:lnTo>
                  <a:lnTo>
                    <a:pt x="546" y="190"/>
                  </a:lnTo>
                  <a:lnTo>
                    <a:pt x="554" y="218"/>
                  </a:lnTo>
                  <a:lnTo>
                    <a:pt x="560" y="248"/>
                  </a:lnTo>
                  <a:lnTo>
                    <a:pt x="560" y="248"/>
                  </a:lnTo>
                  <a:lnTo>
                    <a:pt x="544" y="252"/>
                  </a:lnTo>
                  <a:lnTo>
                    <a:pt x="530" y="256"/>
                  </a:lnTo>
                  <a:lnTo>
                    <a:pt x="518" y="264"/>
                  </a:lnTo>
                  <a:lnTo>
                    <a:pt x="510" y="272"/>
                  </a:lnTo>
                  <a:lnTo>
                    <a:pt x="510" y="272"/>
                  </a:lnTo>
                  <a:lnTo>
                    <a:pt x="482" y="276"/>
                  </a:lnTo>
                  <a:lnTo>
                    <a:pt x="482" y="276"/>
                  </a:lnTo>
                  <a:lnTo>
                    <a:pt x="478" y="272"/>
                  </a:lnTo>
                  <a:lnTo>
                    <a:pt x="470" y="270"/>
                  </a:lnTo>
                  <a:lnTo>
                    <a:pt x="462" y="268"/>
                  </a:lnTo>
                  <a:lnTo>
                    <a:pt x="448" y="268"/>
                  </a:lnTo>
                  <a:lnTo>
                    <a:pt x="448" y="268"/>
                  </a:lnTo>
                  <a:lnTo>
                    <a:pt x="420" y="270"/>
                  </a:lnTo>
                  <a:lnTo>
                    <a:pt x="390" y="274"/>
                  </a:lnTo>
                  <a:lnTo>
                    <a:pt x="364" y="280"/>
                  </a:lnTo>
                  <a:lnTo>
                    <a:pt x="344" y="286"/>
                  </a:lnTo>
                  <a:lnTo>
                    <a:pt x="340" y="286"/>
                  </a:lnTo>
                  <a:lnTo>
                    <a:pt x="340" y="288"/>
                  </a:lnTo>
                  <a:lnTo>
                    <a:pt x="340" y="288"/>
                  </a:lnTo>
                  <a:lnTo>
                    <a:pt x="304" y="274"/>
                  </a:lnTo>
                  <a:lnTo>
                    <a:pt x="304" y="274"/>
                  </a:lnTo>
                  <a:lnTo>
                    <a:pt x="306" y="270"/>
                  </a:lnTo>
                  <a:lnTo>
                    <a:pt x="310" y="264"/>
                  </a:lnTo>
                  <a:lnTo>
                    <a:pt x="318" y="256"/>
                  </a:lnTo>
                  <a:lnTo>
                    <a:pt x="338" y="244"/>
                  </a:lnTo>
                  <a:lnTo>
                    <a:pt x="338" y="244"/>
                  </a:lnTo>
                  <a:close/>
                  <a:moveTo>
                    <a:pt x="352" y="304"/>
                  </a:moveTo>
                  <a:lnTo>
                    <a:pt x="352" y="296"/>
                  </a:lnTo>
                  <a:lnTo>
                    <a:pt x="352" y="296"/>
                  </a:lnTo>
                  <a:lnTo>
                    <a:pt x="372" y="290"/>
                  </a:lnTo>
                  <a:lnTo>
                    <a:pt x="396" y="286"/>
                  </a:lnTo>
                  <a:lnTo>
                    <a:pt x="424" y="282"/>
                  </a:lnTo>
                  <a:lnTo>
                    <a:pt x="448" y="280"/>
                  </a:lnTo>
                  <a:lnTo>
                    <a:pt x="448" y="280"/>
                  </a:lnTo>
                  <a:lnTo>
                    <a:pt x="460" y="280"/>
                  </a:lnTo>
                  <a:lnTo>
                    <a:pt x="468" y="282"/>
                  </a:lnTo>
                  <a:lnTo>
                    <a:pt x="472" y="284"/>
                  </a:lnTo>
                  <a:lnTo>
                    <a:pt x="474" y="284"/>
                  </a:lnTo>
                  <a:lnTo>
                    <a:pt x="474" y="284"/>
                  </a:lnTo>
                  <a:lnTo>
                    <a:pt x="474" y="292"/>
                  </a:lnTo>
                  <a:lnTo>
                    <a:pt x="474" y="300"/>
                  </a:lnTo>
                  <a:lnTo>
                    <a:pt x="468" y="316"/>
                  </a:lnTo>
                  <a:lnTo>
                    <a:pt x="458" y="332"/>
                  </a:lnTo>
                  <a:lnTo>
                    <a:pt x="446" y="346"/>
                  </a:lnTo>
                  <a:lnTo>
                    <a:pt x="446" y="346"/>
                  </a:lnTo>
                  <a:lnTo>
                    <a:pt x="444" y="348"/>
                  </a:lnTo>
                  <a:lnTo>
                    <a:pt x="444" y="348"/>
                  </a:lnTo>
                  <a:lnTo>
                    <a:pt x="440" y="352"/>
                  </a:lnTo>
                  <a:lnTo>
                    <a:pt x="432" y="356"/>
                  </a:lnTo>
                  <a:lnTo>
                    <a:pt x="424" y="360"/>
                  </a:lnTo>
                  <a:lnTo>
                    <a:pt x="410" y="364"/>
                  </a:lnTo>
                  <a:lnTo>
                    <a:pt x="410" y="364"/>
                  </a:lnTo>
                  <a:lnTo>
                    <a:pt x="380" y="368"/>
                  </a:lnTo>
                  <a:lnTo>
                    <a:pt x="380" y="368"/>
                  </a:lnTo>
                  <a:lnTo>
                    <a:pt x="372" y="366"/>
                  </a:lnTo>
                  <a:lnTo>
                    <a:pt x="366" y="364"/>
                  </a:lnTo>
                  <a:lnTo>
                    <a:pt x="364" y="362"/>
                  </a:lnTo>
                  <a:lnTo>
                    <a:pt x="362" y="360"/>
                  </a:lnTo>
                  <a:lnTo>
                    <a:pt x="362" y="360"/>
                  </a:lnTo>
                  <a:lnTo>
                    <a:pt x="360" y="350"/>
                  </a:lnTo>
                  <a:lnTo>
                    <a:pt x="358" y="338"/>
                  </a:lnTo>
                  <a:lnTo>
                    <a:pt x="356" y="310"/>
                  </a:lnTo>
                  <a:lnTo>
                    <a:pt x="356" y="308"/>
                  </a:lnTo>
                  <a:lnTo>
                    <a:pt x="352" y="304"/>
                  </a:lnTo>
                  <a:close/>
                  <a:moveTo>
                    <a:pt x="242" y="348"/>
                  </a:moveTo>
                  <a:lnTo>
                    <a:pt x="240" y="344"/>
                  </a:lnTo>
                  <a:lnTo>
                    <a:pt x="240" y="344"/>
                  </a:lnTo>
                  <a:lnTo>
                    <a:pt x="232" y="330"/>
                  </a:lnTo>
                  <a:lnTo>
                    <a:pt x="228" y="312"/>
                  </a:lnTo>
                  <a:lnTo>
                    <a:pt x="226" y="304"/>
                  </a:lnTo>
                  <a:lnTo>
                    <a:pt x="226" y="296"/>
                  </a:lnTo>
                  <a:lnTo>
                    <a:pt x="228" y="288"/>
                  </a:lnTo>
                  <a:lnTo>
                    <a:pt x="232" y="282"/>
                  </a:lnTo>
                  <a:lnTo>
                    <a:pt x="232" y="282"/>
                  </a:lnTo>
                  <a:lnTo>
                    <a:pt x="238" y="276"/>
                  </a:lnTo>
                  <a:lnTo>
                    <a:pt x="242" y="272"/>
                  </a:lnTo>
                  <a:lnTo>
                    <a:pt x="248" y="270"/>
                  </a:lnTo>
                  <a:lnTo>
                    <a:pt x="254" y="270"/>
                  </a:lnTo>
                  <a:lnTo>
                    <a:pt x="254" y="270"/>
                  </a:lnTo>
                  <a:lnTo>
                    <a:pt x="262" y="272"/>
                  </a:lnTo>
                  <a:lnTo>
                    <a:pt x="270" y="276"/>
                  </a:lnTo>
                  <a:lnTo>
                    <a:pt x="278" y="282"/>
                  </a:lnTo>
                  <a:lnTo>
                    <a:pt x="284" y="290"/>
                  </a:lnTo>
                  <a:lnTo>
                    <a:pt x="286" y="288"/>
                  </a:lnTo>
                  <a:lnTo>
                    <a:pt x="286" y="288"/>
                  </a:lnTo>
                  <a:lnTo>
                    <a:pt x="290" y="300"/>
                  </a:lnTo>
                  <a:lnTo>
                    <a:pt x="294" y="314"/>
                  </a:lnTo>
                  <a:lnTo>
                    <a:pt x="294" y="328"/>
                  </a:lnTo>
                  <a:lnTo>
                    <a:pt x="308" y="336"/>
                  </a:lnTo>
                  <a:lnTo>
                    <a:pt x="308" y="336"/>
                  </a:lnTo>
                  <a:lnTo>
                    <a:pt x="304" y="288"/>
                  </a:lnTo>
                  <a:lnTo>
                    <a:pt x="340" y="304"/>
                  </a:lnTo>
                  <a:lnTo>
                    <a:pt x="338" y="308"/>
                  </a:lnTo>
                  <a:lnTo>
                    <a:pt x="344" y="314"/>
                  </a:lnTo>
                  <a:lnTo>
                    <a:pt x="344" y="314"/>
                  </a:lnTo>
                  <a:lnTo>
                    <a:pt x="346" y="338"/>
                  </a:lnTo>
                  <a:lnTo>
                    <a:pt x="348" y="354"/>
                  </a:lnTo>
                  <a:lnTo>
                    <a:pt x="352" y="366"/>
                  </a:lnTo>
                  <a:lnTo>
                    <a:pt x="352" y="366"/>
                  </a:lnTo>
                  <a:lnTo>
                    <a:pt x="356" y="372"/>
                  </a:lnTo>
                  <a:lnTo>
                    <a:pt x="362" y="376"/>
                  </a:lnTo>
                  <a:lnTo>
                    <a:pt x="370" y="378"/>
                  </a:lnTo>
                  <a:lnTo>
                    <a:pt x="380" y="380"/>
                  </a:lnTo>
                  <a:lnTo>
                    <a:pt x="380" y="380"/>
                  </a:lnTo>
                  <a:lnTo>
                    <a:pt x="394" y="378"/>
                  </a:lnTo>
                  <a:lnTo>
                    <a:pt x="412" y="376"/>
                  </a:lnTo>
                  <a:lnTo>
                    <a:pt x="412" y="376"/>
                  </a:lnTo>
                  <a:lnTo>
                    <a:pt x="428" y="372"/>
                  </a:lnTo>
                  <a:lnTo>
                    <a:pt x="440" y="368"/>
                  </a:lnTo>
                  <a:lnTo>
                    <a:pt x="446" y="362"/>
                  </a:lnTo>
                  <a:lnTo>
                    <a:pt x="452" y="358"/>
                  </a:lnTo>
                  <a:lnTo>
                    <a:pt x="452" y="358"/>
                  </a:lnTo>
                  <a:lnTo>
                    <a:pt x="454" y="354"/>
                  </a:lnTo>
                  <a:lnTo>
                    <a:pt x="454" y="354"/>
                  </a:lnTo>
                  <a:lnTo>
                    <a:pt x="466" y="344"/>
                  </a:lnTo>
                  <a:lnTo>
                    <a:pt x="476" y="328"/>
                  </a:lnTo>
                  <a:lnTo>
                    <a:pt x="484" y="312"/>
                  </a:lnTo>
                  <a:lnTo>
                    <a:pt x="488" y="294"/>
                  </a:lnTo>
                  <a:lnTo>
                    <a:pt x="488" y="294"/>
                  </a:lnTo>
                  <a:lnTo>
                    <a:pt x="496" y="292"/>
                  </a:lnTo>
                  <a:lnTo>
                    <a:pt x="506" y="292"/>
                  </a:lnTo>
                  <a:lnTo>
                    <a:pt x="506" y="292"/>
                  </a:lnTo>
                  <a:lnTo>
                    <a:pt x="506" y="308"/>
                  </a:lnTo>
                  <a:lnTo>
                    <a:pt x="510" y="322"/>
                  </a:lnTo>
                  <a:lnTo>
                    <a:pt x="516" y="336"/>
                  </a:lnTo>
                  <a:lnTo>
                    <a:pt x="522" y="346"/>
                  </a:lnTo>
                  <a:lnTo>
                    <a:pt x="522" y="346"/>
                  </a:lnTo>
                  <a:lnTo>
                    <a:pt x="522" y="348"/>
                  </a:lnTo>
                  <a:lnTo>
                    <a:pt x="522" y="348"/>
                  </a:lnTo>
                  <a:lnTo>
                    <a:pt x="526" y="350"/>
                  </a:lnTo>
                  <a:lnTo>
                    <a:pt x="530" y="354"/>
                  </a:lnTo>
                  <a:lnTo>
                    <a:pt x="536" y="356"/>
                  </a:lnTo>
                  <a:lnTo>
                    <a:pt x="544" y="358"/>
                  </a:lnTo>
                  <a:lnTo>
                    <a:pt x="544" y="358"/>
                  </a:lnTo>
                  <a:lnTo>
                    <a:pt x="552" y="358"/>
                  </a:lnTo>
                  <a:lnTo>
                    <a:pt x="552" y="358"/>
                  </a:lnTo>
                  <a:lnTo>
                    <a:pt x="560" y="356"/>
                  </a:lnTo>
                  <a:lnTo>
                    <a:pt x="560" y="356"/>
                  </a:lnTo>
                  <a:lnTo>
                    <a:pt x="554" y="390"/>
                  </a:lnTo>
                  <a:lnTo>
                    <a:pt x="548" y="414"/>
                  </a:lnTo>
                  <a:lnTo>
                    <a:pt x="548" y="414"/>
                  </a:lnTo>
                  <a:lnTo>
                    <a:pt x="536" y="466"/>
                  </a:lnTo>
                  <a:lnTo>
                    <a:pt x="536" y="466"/>
                  </a:lnTo>
                  <a:lnTo>
                    <a:pt x="524" y="516"/>
                  </a:lnTo>
                  <a:lnTo>
                    <a:pt x="524" y="516"/>
                  </a:lnTo>
                  <a:lnTo>
                    <a:pt x="522" y="518"/>
                  </a:lnTo>
                  <a:lnTo>
                    <a:pt x="516" y="522"/>
                  </a:lnTo>
                  <a:lnTo>
                    <a:pt x="500" y="526"/>
                  </a:lnTo>
                  <a:lnTo>
                    <a:pt x="480" y="530"/>
                  </a:lnTo>
                  <a:lnTo>
                    <a:pt x="470" y="530"/>
                  </a:lnTo>
                  <a:lnTo>
                    <a:pt x="464" y="528"/>
                  </a:lnTo>
                  <a:lnTo>
                    <a:pt x="464" y="528"/>
                  </a:lnTo>
                  <a:lnTo>
                    <a:pt x="436" y="518"/>
                  </a:lnTo>
                  <a:lnTo>
                    <a:pt x="414" y="506"/>
                  </a:lnTo>
                  <a:lnTo>
                    <a:pt x="414" y="506"/>
                  </a:lnTo>
                  <a:lnTo>
                    <a:pt x="394" y="494"/>
                  </a:lnTo>
                  <a:lnTo>
                    <a:pt x="376" y="486"/>
                  </a:lnTo>
                  <a:lnTo>
                    <a:pt x="376" y="486"/>
                  </a:lnTo>
                  <a:lnTo>
                    <a:pt x="364" y="478"/>
                  </a:lnTo>
                  <a:lnTo>
                    <a:pt x="352" y="470"/>
                  </a:lnTo>
                  <a:lnTo>
                    <a:pt x="342" y="462"/>
                  </a:lnTo>
                  <a:lnTo>
                    <a:pt x="332" y="450"/>
                  </a:lnTo>
                  <a:lnTo>
                    <a:pt x="324" y="436"/>
                  </a:lnTo>
                  <a:lnTo>
                    <a:pt x="316" y="416"/>
                  </a:lnTo>
                  <a:lnTo>
                    <a:pt x="310" y="390"/>
                  </a:lnTo>
                  <a:lnTo>
                    <a:pt x="302" y="358"/>
                  </a:lnTo>
                  <a:lnTo>
                    <a:pt x="296" y="360"/>
                  </a:lnTo>
                  <a:lnTo>
                    <a:pt x="296" y="360"/>
                  </a:lnTo>
                  <a:lnTo>
                    <a:pt x="298" y="364"/>
                  </a:lnTo>
                  <a:lnTo>
                    <a:pt x="298" y="364"/>
                  </a:lnTo>
                  <a:lnTo>
                    <a:pt x="290" y="370"/>
                  </a:lnTo>
                  <a:lnTo>
                    <a:pt x="284" y="374"/>
                  </a:lnTo>
                  <a:lnTo>
                    <a:pt x="278" y="372"/>
                  </a:lnTo>
                  <a:lnTo>
                    <a:pt x="276" y="372"/>
                  </a:lnTo>
                  <a:lnTo>
                    <a:pt x="276" y="372"/>
                  </a:lnTo>
                  <a:lnTo>
                    <a:pt x="266" y="370"/>
                  </a:lnTo>
                  <a:lnTo>
                    <a:pt x="256" y="364"/>
                  </a:lnTo>
                  <a:lnTo>
                    <a:pt x="248" y="358"/>
                  </a:lnTo>
                  <a:lnTo>
                    <a:pt x="242" y="348"/>
                  </a:lnTo>
                  <a:lnTo>
                    <a:pt x="242" y="348"/>
                  </a:lnTo>
                  <a:close/>
                  <a:moveTo>
                    <a:pt x="408" y="758"/>
                  </a:moveTo>
                  <a:lnTo>
                    <a:pt x="408" y="758"/>
                  </a:lnTo>
                  <a:lnTo>
                    <a:pt x="372" y="730"/>
                  </a:lnTo>
                  <a:lnTo>
                    <a:pt x="342" y="706"/>
                  </a:lnTo>
                  <a:lnTo>
                    <a:pt x="318" y="686"/>
                  </a:lnTo>
                  <a:lnTo>
                    <a:pt x="302" y="668"/>
                  </a:lnTo>
                  <a:lnTo>
                    <a:pt x="290" y="654"/>
                  </a:lnTo>
                  <a:lnTo>
                    <a:pt x="282" y="642"/>
                  </a:lnTo>
                  <a:lnTo>
                    <a:pt x="276" y="632"/>
                  </a:lnTo>
                  <a:lnTo>
                    <a:pt x="274" y="622"/>
                  </a:lnTo>
                  <a:lnTo>
                    <a:pt x="274" y="622"/>
                  </a:lnTo>
                  <a:lnTo>
                    <a:pt x="274" y="604"/>
                  </a:lnTo>
                  <a:lnTo>
                    <a:pt x="278" y="582"/>
                  </a:lnTo>
                  <a:lnTo>
                    <a:pt x="284" y="562"/>
                  </a:lnTo>
                  <a:lnTo>
                    <a:pt x="288" y="544"/>
                  </a:lnTo>
                  <a:lnTo>
                    <a:pt x="292" y="544"/>
                  </a:lnTo>
                  <a:lnTo>
                    <a:pt x="292" y="544"/>
                  </a:lnTo>
                  <a:lnTo>
                    <a:pt x="296" y="532"/>
                  </a:lnTo>
                  <a:lnTo>
                    <a:pt x="298" y="518"/>
                  </a:lnTo>
                  <a:lnTo>
                    <a:pt x="300" y="494"/>
                  </a:lnTo>
                  <a:lnTo>
                    <a:pt x="300" y="472"/>
                  </a:lnTo>
                  <a:lnTo>
                    <a:pt x="298" y="454"/>
                  </a:lnTo>
                  <a:lnTo>
                    <a:pt x="296" y="452"/>
                  </a:lnTo>
                  <a:lnTo>
                    <a:pt x="296" y="452"/>
                  </a:lnTo>
                  <a:lnTo>
                    <a:pt x="288" y="378"/>
                  </a:lnTo>
                  <a:lnTo>
                    <a:pt x="288" y="378"/>
                  </a:lnTo>
                  <a:lnTo>
                    <a:pt x="294" y="376"/>
                  </a:lnTo>
                  <a:lnTo>
                    <a:pt x="298" y="372"/>
                  </a:lnTo>
                  <a:lnTo>
                    <a:pt x="298" y="372"/>
                  </a:lnTo>
                  <a:lnTo>
                    <a:pt x="306" y="402"/>
                  </a:lnTo>
                  <a:lnTo>
                    <a:pt x="312" y="426"/>
                  </a:lnTo>
                  <a:lnTo>
                    <a:pt x="320" y="444"/>
                  </a:lnTo>
                  <a:lnTo>
                    <a:pt x="328" y="458"/>
                  </a:lnTo>
                  <a:lnTo>
                    <a:pt x="338" y="468"/>
                  </a:lnTo>
                  <a:lnTo>
                    <a:pt x="348" y="476"/>
                  </a:lnTo>
                  <a:lnTo>
                    <a:pt x="374" y="492"/>
                  </a:lnTo>
                  <a:lnTo>
                    <a:pt x="374" y="492"/>
                  </a:lnTo>
                  <a:lnTo>
                    <a:pt x="390" y="500"/>
                  </a:lnTo>
                  <a:lnTo>
                    <a:pt x="410" y="512"/>
                  </a:lnTo>
                  <a:lnTo>
                    <a:pt x="410" y="512"/>
                  </a:lnTo>
                  <a:lnTo>
                    <a:pt x="434" y="524"/>
                  </a:lnTo>
                  <a:lnTo>
                    <a:pt x="462" y="534"/>
                  </a:lnTo>
                  <a:lnTo>
                    <a:pt x="462" y="534"/>
                  </a:lnTo>
                  <a:lnTo>
                    <a:pt x="474" y="536"/>
                  </a:lnTo>
                  <a:lnTo>
                    <a:pt x="474" y="536"/>
                  </a:lnTo>
                  <a:lnTo>
                    <a:pt x="492" y="534"/>
                  </a:lnTo>
                  <a:lnTo>
                    <a:pt x="508" y="530"/>
                  </a:lnTo>
                  <a:lnTo>
                    <a:pt x="522" y="524"/>
                  </a:lnTo>
                  <a:lnTo>
                    <a:pt x="526" y="522"/>
                  </a:lnTo>
                  <a:lnTo>
                    <a:pt x="530" y="518"/>
                  </a:lnTo>
                  <a:lnTo>
                    <a:pt x="530" y="518"/>
                  </a:lnTo>
                  <a:lnTo>
                    <a:pt x="530" y="512"/>
                  </a:lnTo>
                  <a:lnTo>
                    <a:pt x="530" y="512"/>
                  </a:lnTo>
                  <a:lnTo>
                    <a:pt x="530" y="558"/>
                  </a:lnTo>
                  <a:lnTo>
                    <a:pt x="532" y="582"/>
                  </a:lnTo>
                  <a:lnTo>
                    <a:pt x="534" y="606"/>
                  </a:lnTo>
                  <a:lnTo>
                    <a:pt x="534" y="606"/>
                  </a:lnTo>
                  <a:lnTo>
                    <a:pt x="534" y="614"/>
                  </a:lnTo>
                  <a:lnTo>
                    <a:pt x="534" y="622"/>
                  </a:lnTo>
                  <a:lnTo>
                    <a:pt x="526" y="642"/>
                  </a:lnTo>
                  <a:lnTo>
                    <a:pt x="514" y="664"/>
                  </a:lnTo>
                  <a:lnTo>
                    <a:pt x="498" y="688"/>
                  </a:lnTo>
                  <a:lnTo>
                    <a:pt x="478" y="710"/>
                  </a:lnTo>
                  <a:lnTo>
                    <a:pt x="456" y="730"/>
                  </a:lnTo>
                  <a:lnTo>
                    <a:pt x="432" y="748"/>
                  </a:lnTo>
                  <a:lnTo>
                    <a:pt x="420" y="754"/>
                  </a:lnTo>
                  <a:lnTo>
                    <a:pt x="408" y="758"/>
                  </a:lnTo>
                  <a:lnTo>
                    <a:pt x="408" y="758"/>
                  </a:lnTo>
                  <a:close/>
                </a:path>
              </a:pathLst>
            </a:custGeom>
            <a:solidFill>
              <a:schemeClr val="accent1">
                <a:lumMod val="100000"/>
              </a:schemeClr>
            </a:solidFill>
            <a:ln>
              <a:noFill/>
            </a:ln>
          </p:spPr>
          <p:txBody>
            <a:bodyPr anchor="ctr"/>
            <a:lstStyle/>
            <a:p>
              <a:pPr algn="ctr"/>
              <a:endParaRPr sz="1465">
                <a:solidFill>
                  <a:schemeClr val="bg1">
                    <a:lumMod val="50000"/>
                  </a:schemeClr>
                </a:solidFill>
                <a:latin typeface="微软雅黑"/>
                <a:ea typeface="微软雅黑"/>
              </a:endParaRPr>
            </a:p>
          </p:txBody>
        </p:sp>
        <p:sp>
          <p:nvSpPr>
            <p:cNvPr id="10" name="矩形 9"/>
            <p:cNvSpPr/>
            <p:nvPr/>
          </p:nvSpPr>
          <p:spPr>
            <a:xfrm>
              <a:off x="710572" y="3492586"/>
              <a:ext cx="1807502" cy="726347"/>
            </a:xfrm>
            <a:prstGeom prst="rect">
              <a:avLst/>
            </a:prstGeom>
          </p:spPr>
          <p:txBody>
            <a:bodyPr wrap="square">
              <a:normAutofit/>
            </a:bodyPr>
            <a:lstStyle/>
            <a:p>
              <a:pPr algn="ctr">
                <a:lnSpc>
                  <a:spcPct val="120000"/>
                </a:lnSpc>
                <a:buClr>
                  <a:srgbClr val="E24848"/>
                </a:buClr>
              </a:pPr>
              <a:r>
                <a:rPr lang="zh-CN" altLang="en-US" sz="1200" noProof="1">
                  <a:solidFill>
                    <a:schemeClr val="bg1">
                      <a:lumMod val="50000"/>
                    </a:schemeClr>
                  </a:solidFill>
                  <a:latin typeface="微软雅黑"/>
                  <a:ea typeface="微软雅黑"/>
                </a:rPr>
                <a:t>此部分内容作为文字排版占位</a:t>
              </a:r>
              <a:br>
                <a:rPr lang="zh-CN" altLang="en-US" sz="1200" noProof="1">
                  <a:solidFill>
                    <a:schemeClr val="bg1">
                      <a:lumMod val="50000"/>
                    </a:schemeClr>
                  </a:solidFill>
                  <a:latin typeface="微软雅黑"/>
                  <a:ea typeface="微软雅黑"/>
                </a:rPr>
              </a:br>
              <a:r>
                <a:rPr lang="zh-CN" altLang="en-US" sz="1200" noProof="1">
                  <a:solidFill>
                    <a:schemeClr val="bg1">
                      <a:lumMod val="50000"/>
                    </a:schemeClr>
                  </a:solidFill>
                  <a:latin typeface="微软雅黑"/>
                  <a:ea typeface="微软雅黑"/>
                </a:rPr>
                <a:t>（建议使用主题字体）</a:t>
              </a:r>
              <a:endParaRPr lang="zh-CN" altLang="en-US" sz="1200" noProof="1">
                <a:solidFill>
                  <a:schemeClr val="bg1">
                    <a:lumMod val="50000"/>
                  </a:schemeClr>
                </a:solidFill>
                <a:latin typeface="微软雅黑"/>
                <a:ea typeface="微软雅黑"/>
              </a:endParaRPr>
            </a:p>
          </p:txBody>
        </p:sp>
        <p:sp>
          <p:nvSpPr>
            <p:cNvPr id="11" name="矩形 10"/>
            <p:cNvSpPr/>
            <p:nvPr/>
          </p:nvSpPr>
          <p:spPr>
            <a:xfrm>
              <a:off x="916645" y="2789998"/>
              <a:ext cx="1402198" cy="253916"/>
            </a:xfrm>
            <a:prstGeom prst="rect">
              <a:avLst/>
            </a:prstGeom>
          </p:spPr>
          <p:txBody>
            <a:bodyPr wrap="none">
              <a:normAutofit/>
            </a:bodyPr>
            <a:lstStyle/>
            <a:p>
              <a:pPr algn="ctr">
                <a:buClr>
                  <a:srgbClr val="E24848"/>
                </a:buClr>
              </a:pPr>
              <a:r>
                <a:rPr lang="zh-CN" altLang="en-US" sz="1200" b="1" noProof="1">
                  <a:solidFill>
                    <a:schemeClr val="bg1">
                      <a:lumMod val="50000"/>
                    </a:schemeClr>
                  </a:solidFill>
                  <a:latin typeface="微软雅黑"/>
                  <a:ea typeface="微软雅黑"/>
                </a:rPr>
                <a:t>标题文本预设</a:t>
              </a:r>
              <a:endParaRPr lang="zh-CN" altLang="en-US" sz="1200" b="1" noProof="1">
                <a:solidFill>
                  <a:schemeClr val="bg1">
                    <a:lumMod val="50000"/>
                  </a:schemeClr>
                </a:solidFill>
                <a:latin typeface="微软雅黑"/>
                <a:ea typeface="微软雅黑"/>
              </a:endParaRPr>
            </a:p>
          </p:txBody>
        </p:sp>
        <p:sp>
          <p:nvSpPr>
            <p:cNvPr id="12" name="矩形 11"/>
            <p:cNvSpPr/>
            <p:nvPr/>
          </p:nvSpPr>
          <p:spPr>
            <a:xfrm>
              <a:off x="923493" y="3034210"/>
              <a:ext cx="1395351" cy="230833"/>
            </a:xfrm>
            <a:prstGeom prst="rect">
              <a:avLst/>
            </a:prstGeom>
            <a:noFill/>
          </p:spPr>
          <p:txBody>
            <a:bodyPr wrap="none">
              <a:normAutofit/>
            </a:bodyPr>
            <a:lstStyle/>
            <a:p>
              <a:pPr algn="ctr">
                <a:buClr>
                  <a:srgbClr val="E24848"/>
                </a:buClr>
              </a:pPr>
              <a:r>
                <a:rPr lang="zh-CN" altLang="en-US" sz="935" noProof="1">
                  <a:solidFill>
                    <a:schemeClr val="bg1">
                      <a:lumMod val="50000"/>
                    </a:schemeClr>
                  </a:solidFill>
                  <a:latin typeface="微软雅黑"/>
                  <a:ea typeface="微软雅黑"/>
                </a:rPr>
                <a:t>关键词</a:t>
              </a:r>
              <a:endParaRPr lang="zh-CN" altLang="en-US" sz="935" noProof="1">
                <a:solidFill>
                  <a:schemeClr val="bg1">
                    <a:lumMod val="50000"/>
                  </a:schemeClr>
                </a:solidFill>
                <a:latin typeface="微软雅黑"/>
                <a:ea typeface="微软雅黑"/>
              </a:endParaRPr>
            </a:p>
          </p:txBody>
        </p:sp>
      </p:grpSp>
      <p:grpSp>
        <p:nvGrpSpPr>
          <p:cNvPr id="41" name="组合 40"/>
          <p:cNvGrpSpPr/>
          <p:nvPr/>
        </p:nvGrpSpPr>
        <p:grpSpPr>
          <a:xfrm>
            <a:off x="3576485" y="1767866"/>
            <a:ext cx="2410003" cy="3857391"/>
            <a:chOff x="2682364" y="1325899"/>
            <a:chExt cx="1807502" cy="2893043"/>
          </a:xfrm>
        </p:grpSpPr>
        <p:sp>
          <p:nvSpPr>
            <p:cNvPr id="13" name="矩形: 圆角 12"/>
            <p:cNvSpPr/>
            <p:nvPr/>
          </p:nvSpPr>
          <p:spPr>
            <a:xfrm>
              <a:off x="2895276" y="1325899"/>
              <a:ext cx="1395351" cy="135803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65">
                <a:solidFill>
                  <a:schemeClr val="bg1">
                    <a:lumMod val="50000"/>
                  </a:schemeClr>
                </a:solidFill>
                <a:latin typeface="微软雅黑"/>
                <a:ea typeface="微软雅黑"/>
              </a:endParaRPr>
            </a:p>
          </p:txBody>
        </p:sp>
        <p:cxnSp>
          <p:nvCxnSpPr>
            <p:cNvPr id="14" name="直接连接符 13"/>
            <p:cNvCxnSpPr/>
            <p:nvPr/>
          </p:nvCxnSpPr>
          <p:spPr>
            <a:xfrm flipH="1">
              <a:off x="2888409" y="3270274"/>
              <a:ext cx="58600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任意多边形: 形状 14"/>
            <p:cNvSpPr/>
            <p:nvPr/>
          </p:nvSpPr>
          <p:spPr>
            <a:xfrm rot="18914936">
              <a:off x="3526387" y="3228698"/>
              <a:ext cx="47936" cy="170375"/>
            </a:xfrm>
            <a:custGeom>
              <a:gdLst>
                <a:gd name="connsiteX0" fmla="*/ 125628 w 125628"/>
                <a:gd name="connsiteY0" fmla="*/ 446518 h 446518"/>
                <a:gd name="connsiteX1" fmla="*/ 0 w 125628"/>
                <a:gd name="connsiteY1" fmla="*/ 446518 h 446518"/>
                <a:gd name="connsiteX2" fmla="*/ 0 w 125628"/>
                <a:gd name="connsiteY2" fmla="*/ 0 h 446518"/>
                <a:gd name="connsiteX3" fmla="*/ 125628 w 125628"/>
                <a:gd name="connsiteY3" fmla="*/ 124541 h 446518"/>
              </a:gdLst>
              <a:cxnLst>
                <a:cxn ang="0">
                  <a:pos x="connsiteX0" y="connsiteY0"/>
                </a:cxn>
                <a:cxn ang="0">
                  <a:pos x="connsiteX1" y="connsiteY1"/>
                </a:cxn>
                <a:cxn ang="0">
                  <a:pos x="connsiteX2" y="connsiteY2"/>
                </a:cxn>
                <a:cxn ang="0">
                  <a:pos x="connsiteX3" y="connsiteY3"/>
                </a:cxn>
              </a:cxnLst>
              <a:rect l="l" t="t" r="r" b="b"/>
              <a:pathLst>
                <a:path w="125628" h="446518">
                  <a:moveTo>
                    <a:pt x="125628" y="446518"/>
                  </a:moveTo>
                  <a:lnTo>
                    <a:pt x="0" y="446518"/>
                  </a:lnTo>
                  <a:lnTo>
                    <a:pt x="0" y="0"/>
                  </a:lnTo>
                  <a:lnTo>
                    <a:pt x="125628" y="124541"/>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65">
                <a:solidFill>
                  <a:schemeClr val="bg1">
                    <a:lumMod val="50000"/>
                  </a:schemeClr>
                </a:solidFill>
                <a:latin typeface="微软雅黑"/>
                <a:ea typeface="微软雅黑"/>
              </a:endParaRPr>
            </a:p>
          </p:txBody>
        </p:sp>
        <p:sp>
          <p:nvSpPr>
            <p:cNvPr id="16" name="任意多边形: 形状 15"/>
            <p:cNvSpPr/>
            <p:nvPr/>
          </p:nvSpPr>
          <p:spPr>
            <a:xfrm rot="2703745">
              <a:off x="3613476" y="3228050"/>
              <a:ext cx="47936" cy="171929"/>
            </a:xfrm>
            <a:custGeom>
              <a:gdLst>
                <a:gd name="connsiteX0" fmla="*/ 125628 w 125628"/>
                <a:gd name="connsiteY0" fmla="*/ 0 h 450590"/>
                <a:gd name="connsiteX1" fmla="*/ 125628 w 125628"/>
                <a:gd name="connsiteY1" fmla="*/ 450590 h 450590"/>
                <a:gd name="connsiteX2" fmla="*/ 0 w 125628"/>
                <a:gd name="connsiteY2" fmla="*/ 450590 h 450590"/>
                <a:gd name="connsiteX3" fmla="*/ 0 w 125628"/>
                <a:gd name="connsiteY3" fmla="*/ 125902 h 450590"/>
              </a:gdLst>
              <a:cxnLst>
                <a:cxn ang="0">
                  <a:pos x="connsiteX0" y="connsiteY0"/>
                </a:cxn>
                <a:cxn ang="0">
                  <a:pos x="connsiteX1" y="connsiteY1"/>
                </a:cxn>
                <a:cxn ang="0">
                  <a:pos x="connsiteX2" y="connsiteY2"/>
                </a:cxn>
                <a:cxn ang="0">
                  <a:pos x="connsiteX3" y="connsiteY3"/>
                </a:cxn>
              </a:cxnLst>
              <a:rect l="l" t="t" r="r" b="b"/>
              <a:pathLst>
                <a:path w="125628" h="450590">
                  <a:moveTo>
                    <a:pt x="125628" y="0"/>
                  </a:moveTo>
                  <a:lnTo>
                    <a:pt x="125628" y="450590"/>
                  </a:lnTo>
                  <a:lnTo>
                    <a:pt x="0" y="450590"/>
                  </a:lnTo>
                  <a:lnTo>
                    <a:pt x="0" y="125902"/>
                  </a:lnTo>
                  <a:close/>
                </a:path>
              </a:pathLst>
            </a:cu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65">
                <a:solidFill>
                  <a:schemeClr val="bg1">
                    <a:lumMod val="50000"/>
                  </a:schemeClr>
                </a:solidFill>
                <a:latin typeface="微软雅黑"/>
                <a:ea typeface="微软雅黑"/>
              </a:endParaRPr>
            </a:p>
          </p:txBody>
        </p:sp>
        <p:cxnSp>
          <p:nvCxnSpPr>
            <p:cNvPr id="17" name="直接连接符 16"/>
            <p:cNvCxnSpPr/>
            <p:nvPr/>
          </p:nvCxnSpPr>
          <p:spPr>
            <a:xfrm flipH="1">
              <a:off x="3708276" y="3270275"/>
              <a:ext cx="575546"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682364" y="3492595"/>
              <a:ext cx="1807502" cy="726347"/>
            </a:xfrm>
            <a:prstGeom prst="rect">
              <a:avLst/>
            </a:prstGeom>
          </p:spPr>
          <p:txBody>
            <a:bodyPr wrap="square">
              <a:normAutofit/>
            </a:bodyPr>
            <a:lstStyle/>
            <a:p>
              <a:pPr algn="ctr">
                <a:lnSpc>
                  <a:spcPct val="120000"/>
                </a:lnSpc>
                <a:buClr>
                  <a:srgbClr val="E24848"/>
                </a:buClr>
              </a:pPr>
              <a:r>
                <a:rPr lang="zh-CN" altLang="en-US" sz="1200" noProof="1">
                  <a:solidFill>
                    <a:schemeClr val="bg1">
                      <a:lumMod val="50000"/>
                    </a:schemeClr>
                  </a:solidFill>
                  <a:latin typeface="微软雅黑"/>
                  <a:ea typeface="微软雅黑"/>
                </a:rPr>
                <a:t>此部分内容作为文字排版占位</a:t>
              </a:r>
              <a:br>
                <a:rPr lang="zh-CN" altLang="en-US" sz="1200" noProof="1">
                  <a:solidFill>
                    <a:schemeClr val="bg1">
                      <a:lumMod val="50000"/>
                    </a:schemeClr>
                  </a:solidFill>
                  <a:latin typeface="微软雅黑"/>
                  <a:ea typeface="微软雅黑"/>
                </a:rPr>
              </a:br>
              <a:r>
                <a:rPr lang="zh-CN" altLang="en-US" sz="1200" noProof="1">
                  <a:solidFill>
                    <a:schemeClr val="bg1">
                      <a:lumMod val="50000"/>
                    </a:schemeClr>
                  </a:solidFill>
                  <a:latin typeface="微软雅黑"/>
                  <a:ea typeface="微软雅黑"/>
                </a:rPr>
                <a:t>（建议使用主题字体）</a:t>
              </a:r>
              <a:endParaRPr lang="zh-CN" altLang="en-US" sz="1200" noProof="1">
                <a:solidFill>
                  <a:schemeClr val="bg1">
                    <a:lumMod val="50000"/>
                  </a:schemeClr>
                </a:solidFill>
                <a:latin typeface="微软雅黑"/>
                <a:ea typeface="微软雅黑"/>
              </a:endParaRPr>
            </a:p>
          </p:txBody>
        </p:sp>
        <p:sp>
          <p:nvSpPr>
            <p:cNvPr id="19" name="矩形 18"/>
            <p:cNvSpPr/>
            <p:nvPr/>
          </p:nvSpPr>
          <p:spPr>
            <a:xfrm>
              <a:off x="2888437" y="2789997"/>
              <a:ext cx="1402198" cy="253916"/>
            </a:xfrm>
            <a:prstGeom prst="rect">
              <a:avLst/>
            </a:prstGeom>
          </p:spPr>
          <p:txBody>
            <a:bodyPr wrap="none">
              <a:normAutofit/>
            </a:bodyPr>
            <a:lstStyle/>
            <a:p>
              <a:pPr algn="ctr">
                <a:buClr>
                  <a:srgbClr val="E24848"/>
                </a:buClr>
              </a:pPr>
              <a:r>
                <a:rPr lang="zh-CN" altLang="en-US" sz="1200" b="1" noProof="1">
                  <a:solidFill>
                    <a:schemeClr val="bg1">
                      <a:lumMod val="50000"/>
                    </a:schemeClr>
                  </a:solidFill>
                  <a:latin typeface="微软雅黑"/>
                  <a:ea typeface="微软雅黑"/>
                </a:rPr>
                <a:t>标题文本预设</a:t>
              </a:r>
              <a:endParaRPr lang="zh-CN" altLang="en-US" sz="1200" b="1" noProof="1">
                <a:solidFill>
                  <a:schemeClr val="bg1">
                    <a:lumMod val="50000"/>
                  </a:schemeClr>
                </a:solidFill>
                <a:latin typeface="微软雅黑"/>
                <a:ea typeface="微软雅黑"/>
              </a:endParaRPr>
            </a:p>
          </p:txBody>
        </p:sp>
        <p:sp>
          <p:nvSpPr>
            <p:cNvPr id="20" name="矩形 19"/>
            <p:cNvSpPr/>
            <p:nvPr/>
          </p:nvSpPr>
          <p:spPr>
            <a:xfrm>
              <a:off x="2895276" y="3034219"/>
              <a:ext cx="1395351" cy="230833"/>
            </a:xfrm>
            <a:prstGeom prst="rect">
              <a:avLst/>
            </a:prstGeom>
            <a:noFill/>
          </p:spPr>
          <p:txBody>
            <a:bodyPr wrap="none">
              <a:normAutofit/>
            </a:bodyPr>
            <a:lstStyle/>
            <a:p>
              <a:pPr algn="ctr">
                <a:buClr>
                  <a:srgbClr val="E24848"/>
                </a:buClr>
              </a:pPr>
              <a:r>
                <a:rPr lang="zh-CN" altLang="en-US" sz="935" noProof="1">
                  <a:solidFill>
                    <a:schemeClr val="bg1">
                      <a:lumMod val="50000"/>
                    </a:schemeClr>
                  </a:solidFill>
                  <a:latin typeface="微软雅黑"/>
                  <a:ea typeface="微软雅黑"/>
                </a:rPr>
                <a:t>关键词</a:t>
              </a:r>
              <a:endParaRPr lang="zh-CN" altLang="en-US" sz="935" noProof="1">
                <a:solidFill>
                  <a:schemeClr val="bg1">
                    <a:lumMod val="50000"/>
                  </a:schemeClr>
                </a:solidFill>
                <a:latin typeface="微软雅黑"/>
                <a:ea typeface="微软雅黑"/>
              </a:endParaRPr>
            </a:p>
          </p:txBody>
        </p:sp>
        <p:sp>
          <p:nvSpPr>
            <p:cNvPr id="37" name="任意多边形: 形状 36"/>
            <p:cNvSpPr/>
            <p:nvPr/>
          </p:nvSpPr>
          <p:spPr bwMode="auto">
            <a:xfrm>
              <a:off x="3070362" y="1738729"/>
              <a:ext cx="978622" cy="935723"/>
            </a:xfrm>
            <a:custGeom>
              <a:gdLst>
                <a:gd name="T0" fmla="*/ 656 w 730"/>
                <a:gd name="T1" fmla="*/ 504 h 698"/>
                <a:gd name="T2" fmla="*/ 552 w 730"/>
                <a:gd name="T3" fmla="*/ 428 h 698"/>
                <a:gd name="T4" fmla="*/ 524 w 730"/>
                <a:gd name="T5" fmla="*/ 302 h 698"/>
                <a:gd name="T6" fmla="*/ 492 w 730"/>
                <a:gd name="T7" fmla="*/ 110 h 698"/>
                <a:gd name="T8" fmla="*/ 436 w 730"/>
                <a:gd name="T9" fmla="*/ 26 h 698"/>
                <a:gd name="T10" fmla="*/ 380 w 730"/>
                <a:gd name="T11" fmla="*/ 2 h 698"/>
                <a:gd name="T12" fmla="*/ 316 w 730"/>
                <a:gd name="T13" fmla="*/ 4 h 698"/>
                <a:gd name="T14" fmla="*/ 246 w 730"/>
                <a:gd name="T15" fmla="*/ 44 h 698"/>
                <a:gd name="T16" fmla="*/ 202 w 730"/>
                <a:gd name="T17" fmla="*/ 136 h 698"/>
                <a:gd name="T18" fmla="*/ 170 w 730"/>
                <a:gd name="T19" fmla="*/ 304 h 698"/>
                <a:gd name="T20" fmla="*/ 134 w 730"/>
                <a:gd name="T21" fmla="*/ 486 h 698"/>
                <a:gd name="T22" fmla="*/ 58 w 730"/>
                <a:gd name="T23" fmla="*/ 526 h 698"/>
                <a:gd name="T24" fmla="*/ 32 w 730"/>
                <a:gd name="T25" fmla="*/ 562 h 698"/>
                <a:gd name="T26" fmla="*/ 718 w 730"/>
                <a:gd name="T27" fmla="*/ 632 h 698"/>
                <a:gd name="T28" fmla="*/ 278 w 730"/>
                <a:gd name="T29" fmla="*/ 134 h 698"/>
                <a:gd name="T30" fmla="*/ 326 w 730"/>
                <a:gd name="T31" fmla="*/ 94 h 698"/>
                <a:gd name="T32" fmla="*/ 380 w 730"/>
                <a:gd name="T33" fmla="*/ 122 h 698"/>
                <a:gd name="T34" fmla="*/ 426 w 730"/>
                <a:gd name="T35" fmla="*/ 182 h 698"/>
                <a:gd name="T36" fmla="*/ 456 w 730"/>
                <a:gd name="T37" fmla="*/ 258 h 698"/>
                <a:gd name="T38" fmla="*/ 430 w 730"/>
                <a:gd name="T39" fmla="*/ 340 h 698"/>
                <a:gd name="T40" fmla="*/ 382 w 730"/>
                <a:gd name="T41" fmla="*/ 396 h 698"/>
                <a:gd name="T42" fmla="*/ 332 w 730"/>
                <a:gd name="T43" fmla="*/ 402 h 698"/>
                <a:gd name="T44" fmla="*/ 292 w 730"/>
                <a:gd name="T45" fmla="*/ 376 h 698"/>
                <a:gd name="T46" fmla="*/ 256 w 730"/>
                <a:gd name="T47" fmla="*/ 310 h 698"/>
                <a:gd name="T48" fmla="*/ 242 w 730"/>
                <a:gd name="T49" fmla="*/ 200 h 698"/>
                <a:gd name="T50" fmla="*/ 278 w 730"/>
                <a:gd name="T51" fmla="*/ 134 h 698"/>
                <a:gd name="T52" fmla="*/ 208 w 730"/>
                <a:gd name="T53" fmla="*/ 552 h 698"/>
                <a:gd name="T54" fmla="*/ 266 w 730"/>
                <a:gd name="T55" fmla="*/ 602 h 698"/>
                <a:gd name="T56" fmla="*/ 258 w 730"/>
                <a:gd name="T57" fmla="*/ 594 h 698"/>
                <a:gd name="T58" fmla="*/ 236 w 730"/>
                <a:gd name="T59" fmla="*/ 570 h 698"/>
                <a:gd name="T60" fmla="*/ 286 w 730"/>
                <a:gd name="T61" fmla="*/ 588 h 698"/>
                <a:gd name="T62" fmla="*/ 252 w 730"/>
                <a:gd name="T63" fmla="*/ 552 h 698"/>
                <a:gd name="T64" fmla="*/ 264 w 730"/>
                <a:gd name="T65" fmla="*/ 554 h 698"/>
                <a:gd name="T66" fmla="*/ 250 w 730"/>
                <a:gd name="T67" fmla="*/ 464 h 698"/>
                <a:gd name="T68" fmla="*/ 276 w 730"/>
                <a:gd name="T69" fmla="*/ 518 h 698"/>
                <a:gd name="T70" fmla="*/ 262 w 730"/>
                <a:gd name="T71" fmla="*/ 462 h 698"/>
                <a:gd name="T72" fmla="*/ 270 w 730"/>
                <a:gd name="T73" fmla="*/ 356 h 698"/>
                <a:gd name="T74" fmla="*/ 298 w 730"/>
                <a:gd name="T75" fmla="*/ 388 h 698"/>
                <a:gd name="T76" fmla="*/ 352 w 730"/>
                <a:gd name="T77" fmla="*/ 410 h 698"/>
                <a:gd name="T78" fmla="*/ 384 w 730"/>
                <a:gd name="T79" fmla="*/ 402 h 698"/>
                <a:gd name="T80" fmla="*/ 430 w 730"/>
                <a:gd name="T81" fmla="*/ 352 h 698"/>
                <a:gd name="T82" fmla="*/ 446 w 730"/>
                <a:gd name="T83" fmla="*/ 466 h 698"/>
                <a:gd name="T84" fmla="*/ 456 w 730"/>
                <a:gd name="T85" fmla="*/ 542 h 698"/>
                <a:gd name="T86" fmla="*/ 464 w 730"/>
                <a:gd name="T87" fmla="*/ 526 h 698"/>
                <a:gd name="T88" fmla="*/ 456 w 730"/>
                <a:gd name="T89" fmla="*/ 572 h 698"/>
                <a:gd name="T90" fmla="*/ 472 w 730"/>
                <a:gd name="T91" fmla="*/ 552 h 698"/>
                <a:gd name="T92" fmla="*/ 450 w 730"/>
                <a:gd name="T93" fmla="*/ 600 h 698"/>
                <a:gd name="T94" fmla="*/ 480 w 730"/>
                <a:gd name="T95" fmla="*/ 544 h 698"/>
                <a:gd name="T96" fmla="*/ 464 w 730"/>
                <a:gd name="T97" fmla="*/ 604 h 698"/>
                <a:gd name="T98" fmla="*/ 464 w 730"/>
                <a:gd name="T99" fmla="*/ 612 h 698"/>
                <a:gd name="T100" fmla="*/ 498 w 730"/>
                <a:gd name="T101" fmla="*/ 572 h 698"/>
                <a:gd name="T102" fmla="*/ 490 w 730"/>
                <a:gd name="T103" fmla="*/ 598 h 698"/>
                <a:gd name="T104" fmla="*/ 420 w 730"/>
                <a:gd name="T105" fmla="*/ 638 h 698"/>
                <a:gd name="T106" fmla="*/ 324 w 730"/>
                <a:gd name="T107" fmla="*/ 646 h 698"/>
                <a:gd name="T108" fmla="*/ 224 w 730"/>
                <a:gd name="T109" fmla="*/ 580 h 698"/>
                <a:gd name="T110" fmla="*/ 522 w 730"/>
                <a:gd name="T111" fmla="*/ 524 h 698"/>
                <a:gd name="T112" fmla="*/ 510 w 730"/>
                <a:gd name="T113" fmla="*/ 574 h 6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30" h="698">
                  <a:moveTo>
                    <a:pt x="690" y="534"/>
                  </a:moveTo>
                  <a:lnTo>
                    <a:pt x="690" y="534"/>
                  </a:lnTo>
                  <a:lnTo>
                    <a:pt x="684" y="524"/>
                  </a:lnTo>
                  <a:lnTo>
                    <a:pt x="672" y="514"/>
                  </a:lnTo>
                  <a:lnTo>
                    <a:pt x="656" y="504"/>
                  </a:lnTo>
                  <a:lnTo>
                    <a:pt x="638" y="494"/>
                  </a:lnTo>
                  <a:lnTo>
                    <a:pt x="602" y="476"/>
                  </a:lnTo>
                  <a:lnTo>
                    <a:pt x="570" y="462"/>
                  </a:lnTo>
                  <a:lnTo>
                    <a:pt x="570" y="462"/>
                  </a:lnTo>
                  <a:lnTo>
                    <a:pt x="552" y="428"/>
                  </a:lnTo>
                  <a:lnTo>
                    <a:pt x="542" y="406"/>
                  </a:lnTo>
                  <a:lnTo>
                    <a:pt x="534" y="380"/>
                  </a:lnTo>
                  <a:lnTo>
                    <a:pt x="534" y="380"/>
                  </a:lnTo>
                  <a:lnTo>
                    <a:pt x="528" y="344"/>
                  </a:lnTo>
                  <a:lnTo>
                    <a:pt x="524" y="302"/>
                  </a:lnTo>
                  <a:lnTo>
                    <a:pt x="520" y="250"/>
                  </a:lnTo>
                  <a:lnTo>
                    <a:pt x="508" y="180"/>
                  </a:lnTo>
                  <a:lnTo>
                    <a:pt x="508" y="180"/>
                  </a:lnTo>
                  <a:lnTo>
                    <a:pt x="500" y="142"/>
                  </a:lnTo>
                  <a:lnTo>
                    <a:pt x="492" y="110"/>
                  </a:lnTo>
                  <a:lnTo>
                    <a:pt x="482" y="84"/>
                  </a:lnTo>
                  <a:lnTo>
                    <a:pt x="470" y="64"/>
                  </a:lnTo>
                  <a:lnTo>
                    <a:pt x="458" y="48"/>
                  </a:lnTo>
                  <a:lnTo>
                    <a:pt x="448" y="36"/>
                  </a:lnTo>
                  <a:lnTo>
                    <a:pt x="436" y="26"/>
                  </a:lnTo>
                  <a:lnTo>
                    <a:pt x="424" y="18"/>
                  </a:lnTo>
                  <a:lnTo>
                    <a:pt x="424" y="18"/>
                  </a:lnTo>
                  <a:lnTo>
                    <a:pt x="410" y="12"/>
                  </a:lnTo>
                  <a:lnTo>
                    <a:pt x="396" y="6"/>
                  </a:lnTo>
                  <a:lnTo>
                    <a:pt x="380" y="2"/>
                  </a:lnTo>
                  <a:lnTo>
                    <a:pt x="364" y="0"/>
                  </a:lnTo>
                  <a:lnTo>
                    <a:pt x="334" y="0"/>
                  </a:lnTo>
                  <a:lnTo>
                    <a:pt x="324" y="2"/>
                  </a:lnTo>
                  <a:lnTo>
                    <a:pt x="316" y="4"/>
                  </a:lnTo>
                  <a:lnTo>
                    <a:pt x="316" y="4"/>
                  </a:lnTo>
                  <a:lnTo>
                    <a:pt x="298" y="8"/>
                  </a:lnTo>
                  <a:lnTo>
                    <a:pt x="286" y="14"/>
                  </a:lnTo>
                  <a:lnTo>
                    <a:pt x="272" y="20"/>
                  </a:lnTo>
                  <a:lnTo>
                    <a:pt x="260" y="30"/>
                  </a:lnTo>
                  <a:lnTo>
                    <a:pt x="246" y="44"/>
                  </a:lnTo>
                  <a:lnTo>
                    <a:pt x="234" y="60"/>
                  </a:lnTo>
                  <a:lnTo>
                    <a:pt x="222" y="80"/>
                  </a:lnTo>
                  <a:lnTo>
                    <a:pt x="222" y="80"/>
                  </a:lnTo>
                  <a:lnTo>
                    <a:pt x="212" y="106"/>
                  </a:lnTo>
                  <a:lnTo>
                    <a:pt x="202" y="136"/>
                  </a:lnTo>
                  <a:lnTo>
                    <a:pt x="194" y="168"/>
                  </a:lnTo>
                  <a:lnTo>
                    <a:pt x="186" y="200"/>
                  </a:lnTo>
                  <a:lnTo>
                    <a:pt x="176" y="260"/>
                  </a:lnTo>
                  <a:lnTo>
                    <a:pt x="170" y="304"/>
                  </a:lnTo>
                  <a:lnTo>
                    <a:pt x="170" y="304"/>
                  </a:lnTo>
                  <a:lnTo>
                    <a:pt x="164" y="374"/>
                  </a:lnTo>
                  <a:lnTo>
                    <a:pt x="164" y="374"/>
                  </a:lnTo>
                  <a:lnTo>
                    <a:pt x="152" y="420"/>
                  </a:lnTo>
                  <a:lnTo>
                    <a:pt x="142" y="458"/>
                  </a:lnTo>
                  <a:lnTo>
                    <a:pt x="134" y="486"/>
                  </a:lnTo>
                  <a:lnTo>
                    <a:pt x="134" y="486"/>
                  </a:lnTo>
                  <a:lnTo>
                    <a:pt x="98" y="502"/>
                  </a:lnTo>
                  <a:lnTo>
                    <a:pt x="98" y="502"/>
                  </a:lnTo>
                  <a:lnTo>
                    <a:pt x="78" y="512"/>
                  </a:lnTo>
                  <a:lnTo>
                    <a:pt x="58" y="526"/>
                  </a:lnTo>
                  <a:lnTo>
                    <a:pt x="50" y="534"/>
                  </a:lnTo>
                  <a:lnTo>
                    <a:pt x="42" y="544"/>
                  </a:lnTo>
                  <a:lnTo>
                    <a:pt x="34" y="552"/>
                  </a:lnTo>
                  <a:lnTo>
                    <a:pt x="32" y="562"/>
                  </a:lnTo>
                  <a:lnTo>
                    <a:pt x="32" y="562"/>
                  </a:lnTo>
                  <a:lnTo>
                    <a:pt x="0" y="698"/>
                  </a:lnTo>
                  <a:lnTo>
                    <a:pt x="730" y="698"/>
                  </a:lnTo>
                  <a:lnTo>
                    <a:pt x="730" y="698"/>
                  </a:lnTo>
                  <a:lnTo>
                    <a:pt x="726" y="678"/>
                  </a:lnTo>
                  <a:lnTo>
                    <a:pt x="718" y="632"/>
                  </a:lnTo>
                  <a:lnTo>
                    <a:pt x="706" y="578"/>
                  </a:lnTo>
                  <a:lnTo>
                    <a:pt x="698" y="554"/>
                  </a:lnTo>
                  <a:lnTo>
                    <a:pt x="690" y="534"/>
                  </a:lnTo>
                  <a:lnTo>
                    <a:pt x="690" y="534"/>
                  </a:lnTo>
                  <a:close/>
                  <a:moveTo>
                    <a:pt x="278" y="134"/>
                  </a:moveTo>
                  <a:lnTo>
                    <a:pt x="278" y="134"/>
                  </a:lnTo>
                  <a:lnTo>
                    <a:pt x="292" y="124"/>
                  </a:lnTo>
                  <a:lnTo>
                    <a:pt x="308" y="112"/>
                  </a:lnTo>
                  <a:lnTo>
                    <a:pt x="320" y="100"/>
                  </a:lnTo>
                  <a:lnTo>
                    <a:pt x="326" y="94"/>
                  </a:lnTo>
                  <a:lnTo>
                    <a:pt x="326" y="94"/>
                  </a:lnTo>
                  <a:lnTo>
                    <a:pt x="340" y="96"/>
                  </a:lnTo>
                  <a:lnTo>
                    <a:pt x="354" y="102"/>
                  </a:lnTo>
                  <a:lnTo>
                    <a:pt x="366" y="110"/>
                  </a:lnTo>
                  <a:lnTo>
                    <a:pt x="380" y="122"/>
                  </a:lnTo>
                  <a:lnTo>
                    <a:pt x="392" y="134"/>
                  </a:lnTo>
                  <a:lnTo>
                    <a:pt x="404" y="148"/>
                  </a:lnTo>
                  <a:lnTo>
                    <a:pt x="416" y="164"/>
                  </a:lnTo>
                  <a:lnTo>
                    <a:pt x="426" y="182"/>
                  </a:lnTo>
                  <a:lnTo>
                    <a:pt x="426" y="182"/>
                  </a:lnTo>
                  <a:lnTo>
                    <a:pt x="446" y="224"/>
                  </a:lnTo>
                  <a:lnTo>
                    <a:pt x="458" y="250"/>
                  </a:lnTo>
                  <a:lnTo>
                    <a:pt x="458" y="250"/>
                  </a:lnTo>
                  <a:lnTo>
                    <a:pt x="456" y="258"/>
                  </a:lnTo>
                  <a:lnTo>
                    <a:pt x="456" y="258"/>
                  </a:lnTo>
                  <a:lnTo>
                    <a:pt x="452" y="284"/>
                  </a:lnTo>
                  <a:lnTo>
                    <a:pt x="448" y="304"/>
                  </a:lnTo>
                  <a:lnTo>
                    <a:pt x="448" y="304"/>
                  </a:lnTo>
                  <a:lnTo>
                    <a:pt x="440" y="322"/>
                  </a:lnTo>
                  <a:lnTo>
                    <a:pt x="430" y="340"/>
                  </a:lnTo>
                  <a:lnTo>
                    <a:pt x="420" y="356"/>
                  </a:lnTo>
                  <a:lnTo>
                    <a:pt x="408" y="374"/>
                  </a:lnTo>
                  <a:lnTo>
                    <a:pt x="408" y="374"/>
                  </a:lnTo>
                  <a:lnTo>
                    <a:pt x="396" y="388"/>
                  </a:lnTo>
                  <a:lnTo>
                    <a:pt x="382" y="396"/>
                  </a:lnTo>
                  <a:lnTo>
                    <a:pt x="368" y="402"/>
                  </a:lnTo>
                  <a:lnTo>
                    <a:pt x="352" y="404"/>
                  </a:lnTo>
                  <a:lnTo>
                    <a:pt x="352" y="404"/>
                  </a:lnTo>
                  <a:lnTo>
                    <a:pt x="342" y="404"/>
                  </a:lnTo>
                  <a:lnTo>
                    <a:pt x="332" y="402"/>
                  </a:lnTo>
                  <a:lnTo>
                    <a:pt x="324" y="398"/>
                  </a:lnTo>
                  <a:lnTo>
                    <a:pt x="316" y="394"/>
                  </a:lnTo>
                  <a:lnTo>
                    <a:pt x="302" y="384"/>
                  </a:lnTo>
                  <a:lnTo>
                    <a:pt x="292" y="376"/>
                  </a:lnTo>
                  <a:lnTo>
                    <a:pt x="292" y="376"/>
                  </a:lnTo>
                  <a:lnTo>
                    <a:pt x="276" y="358"/>
                  </a:lnTo>
                  <a:lnTo>
                    <a:pt x="270" y="346"/>
                  </a:lnTo>
                  <a:lnTo>
                    <a:pt x="264" y="334"/>
                  </a:lnTo>
                  <a:lnTo>
                    <a:pt x="264" y="334"/>
                  </a:lnTo>
                  <a:lnTo>
                    <a:pt x="256" y="310"/>
                  </a:lnTo>
                  <a:lnTo>
                    <a:pt x="248" y="284"/>
                  </a:lnTo>
                  <a:lnTo>
                    <a:pt x="248" y="284"/>
                  </a:lnTo>
                  <a:lnTo>
                    <a:pt x="244" y="238"/>
                  </a:lnTo>
                  <a:lnTo>
                    <a:pt x="242" y="200"/>
                  </a:lnTo>
                  <a:lnTo>
                    <a:pt x="242" y="200"/>
                  </a:lnTo>
                  <a:lnTo>
                    <a:pt x="246" y="182"/>
                  </a:lnTo>
                  <a:lnTo>
                    <a:pt x="254" y="162"/>
                  </a:lnTo>
                  <a:lnTo>
                    <a:pt x="266" y="144"/>
                  </a:lnTo>
                  <a:lnTo>
                    <a:pt x="272" y="138"/>
                  </a:lnTo>
                  <a:lnTo>
                    <a:pt x="278" y="134"/>
                  </a:lnTo>
                  <a:lnTo>
                    <a:pt x="278" y="134"/>
                  </a:lnTo>
                  <a:close/>
                  <a:moveTo>
                    <a:pt x="224" y="580"/>
                  </a:moveTo>
                  <a:lnTo>
                    <a:pt x="224" y="580"/>
                  </a:lnTo>
                  <a:lnTo>
                    <a:pt x="216" y="566"/>
                  </a:lnTo>
                  <a:lnTo>
                    <a:pt x="208" y="552"/>
                  </a:lnTo>
                  <a:lnTo>
                    <a:pt x="208" y="552"/>
                  </a:lnTo>
                  <a:lnTo>
                    <a:pt x="216" y="562"/>
                  </a:lnTo>
                  <a:lnTo>
                    <a:pt x="226" y="572"/>
                  </a:lnTo>
                  <a:lnTo>
                    <a:pt x="248" y="590"/>
                  </a:lnTo>
                  <a:lnTo>
                    <a:pt x="266" y="602"/>
                  </a:lnTo>
                  <a:lnTo>
                    <a:pt x="272" y="606"/>
                  </a:lnTo>
                  <a:lnTo>
                    <a:pt x="276" y="606"/>
                  </a:lnTo>
                  <a:lnTo>
                    <a:pt x="276" y="606"/>
                  </a:lnTo>
                  <a:lnTo>
                    <a:pt x="268" y="600"/>
                  </a:lnTo>
                  <a:lnTo>
                    <a:pt x="258" y="594"/>
                  </a:lnTo>
                  <a:lnTo>
                    <a:pt x="240" y="578"/>
                  </a:lnTo>
                  <a:lnTo>
                    <a:pt x="228" y="566"/>
                  </a:lnTo>
                  <a:lnTo>
                    <a:pt x="222" y="558"/>
                  </a:lnTo>
                  <a:lnTo>
                    <a:pt x="222" y="558"/>
                  </a:lnTo>
                  <a:lnTo>
                    <a:pt x="236" y="570"/>
                  </a:lnTo>
                  <a:lnTo>
                    <a:pt x="248" y="578"/>
                  </a:lnTo>
                  <a:lnTo>
                    <a:pt x="260" y="582"/>
                  </a:lnTo>
                  <a:lnTo>
                    <a:pt x="268" y="586"/>
                  </a:lnTo>
                  <a:lnTo>
                    <a:pt x="282" y="588"/>
                  </a:lnTo>
                  <a:lnTo>
                    <a:pt x="286" y="588"/>
                  </a:lnTo>
                  <a:lnTo>
                    <a:pt x="286" y="588"/>
                  </a:lnTo>
                  <a:lnTo>
                    <a:pt x="274" y="578"/>
                  </a:lnTo>
                  <a:lnTo>
                    <a:pt x="264" y="570"/>
                  </a:lnTo>
                  <a:lnTo>
                    <a:pt x="256" y="560"/>
                  </a:lnTo>
                  <a:lnTo>
                    <a:pt x="252" y="552"/>
                  </a:lnTo>
                  <a:lnTo>
                    <a:pt x="248" y="540"/>
                  </a:lnTo>
                  <a:lnTo>
                    <a:pt x="246" y="536"/>
                  </a:lnTo>
                  <a:lnTo>
                    <a:pt x="246" y="536"/>
                  </a:lnTo>
                  <a:lnTo>
                    <a:pt x="256" y="548"/>
                  </a:lnTo>
                  <a:lnTo>
                    <a:pt x="264" y="554"/>
                  </a:lnTo>
                  <a:lnTo>
                    <a:pt x="272" y="560"/>
                  </a:lnTo>
                  <a:lnTo>
                    <a:pt x="272" y="560"/>
                  </a:lnTo>
                  <a:lnTo>
                    <a:pt x="266" y="544"/>
                  </a:lnTo>
                  <a:lnTo>
                    <a:pt x="260" y="518"/>
                  </a:lnTo>
                  <a:lnTo>
                    <a:pt x="250" y="464"/>
                  </a:lnTo>
                  <a:lnTo>
                    <a:pt x="250" y="464"/>
                  </a:lnTo>
                  <a:lnTo>
                    <a:pt x="256" y="484"/>
                  </a:lnTo>
                  <a:lnTo>
                    <a:pt x="262" y="500"/>
                  </a:lnTo>
                  <a:lnTo>
                    <a:pt x="268" y="512"/>
                  </a:lnTo>
                  <a:lnTo>
                    <a:pt x="276" y="518"/>
                  </a:lnTo>
                  <a:lnTo>
                    <a:pt x="276" y="518"/>
                  </a:lnTo>
                  <a:lnTo>
                    <a:pt x="270" y="502"/>
                  </a:lnTo>
                  <a:lnTo>
                    <a:pt x="266" y="488"/>
                  </a:lnTo>
                  <a:lnTo>
                    <a:pt x="264" y="474"/>
                  </a:lnTo>
                  <a:lnTo>
                    <a:pt x="262" y="462"/>
                  </a:lnTo>
                  <a:lnTo>
                    <a:pt x="264" y="442"/>
                  </a:lnTo>
                  <a:lnTo>
                    <a:pt x="266" y="424"/>
                  </a:lnTo>
                  <a:lnTo>
                    <a:pt x="266" y="424"/>
                  </a:lnTo>
                  <a:lnTo>
                    <a:pt x="268" y="396"/>
                  </a:lnTo>
                  <a:lnTo>
                    <a:pt x="270" y="356"/>
                  </a:lnTo>
                  <a:lnTo>
                    <a:pt x="270" y="356"/>
                  </a:lnTo>
                  <a:lnTo>
                    <a:pt x="278" y="368"/>
                  </a:lnTo>
                  <a:lnTo>
                    <a:pt x="288" y="378"/>
                  </a:lnTo>
                  <a:lnTo>
                    <a:pt x="288" y="378"/>
                  </a:lnTo>
                  <a:lnTo>
                    <a:pt x="298" y="388"/>
                  </a:lnTo>
                  <a:lnTo>
                    <a:pt x="312" y="398"/>
                  </a:lnTo>
                  <a:lnTo>
                    <a:pt x="320" y="404"/>
                  </a:lnTo>
                  <a:lnTo>
                    <a:pt x="330" y="406"/>
                  </a:lnTo>
                  <a:lnTo>
                    <a:pt x="340" y="410"/>
                  </a:lnTo>
                  <a:lnTo>
                    <a:pt x="352" y="410"/>
                  </a:lnTo>
                  <a:lnTo>
                    <a:pt x="352" y="410"/>
                  </a:lnTo>
                  <a:lnTo>
                    <a:pt x="354" y="410"/>
                  </a:lnTo>
                  <a:lnTo>
                    <a:pt x="354" y="410"/>
                  </a:lnTo>
                  <a:lnTo>
                    <a:pt x="370" y="408"/>
                  </a:lnTo>
                  <a:lnTo>
                    <a:pt x="384" y="402"/>
                  </a:lnTo>
                  <a:lnTo>
                    <a:pt x="398" y="392"/>
                  </a:lnTo>
                  <a:lnTo>
                    <a:pt x="412" y="376"/>
                  </a:lnTo>
                  <a:lnTo>
                    <a:pt x="412" y="376"/>
                  </a:lnTo>
                  <a:lnTo>
                    <a:pt x="430" y="352"/>
                  </a:lnTo>
                  <a:lnTo>
                    <a:pt x="430" y="352"/>
                  </a:lnTo>
                  <a:lnTo>
                    <a:pt x="428" y="378"/>
                  </a:lnTo>
                  <a:lnTo>
                    <a:pt x="428" y="396"/>
                  </a:lnTo>
                  <a:lnTo>
                    <a:pt x="432" y="414"/>
                  </a:lnTo>
                  <a:lnTo>
                    <a:pt x="432" y="414"/>
                  </a:lnTo>
                  <a:lnTo>
                    <a:pt x="446" y="466"/>
                  </a:lnTo>
                  <a:lnTo>
                    <a:pt x="454" y="490"/>
                  </a:lnTo>
                  <a:lnTo>
                    <a:pt x="458" y="510"/>
                  </a:lnTo>
                  <a:lnTo>
                    <a:pt x="458" y="510"/>
                  </a:lnTo>
                  <a:lnTo>
                    <a:pt x="458" y="528"/>
                  </a:lnTo>
                  <a:lnTo>
                    <a:pt x="456" y="542"/>
                  </a:lnTo>
                  <a:lnTo>
                    <a:pt x="452" y="556"/>
                  </a:lnTo>
                  <a:lnTo>
                    <a:pt x="452" y="556"/>
                  </a:lnTo>
                  <a:lnTo>
                    <a:pt x="454" y="550"/>
                  </a:lnTo>
                  <a:lnTo>
                    <a:pt x="464" y="526"/>
                  </a:lnTo>
                  <a:lnTo>
                    <a:pt x="464" y="526"/>
                  </a:lnTo>
                  <a:lnTo>
                    <a:pt x="464" y="536"/>
                  </a:lnTo>
                  <a:lnTo>
                    <a:pt x="462" y="548"/>
                  </a:lnTo>
                  <a:lnTo>
                    <a:pt x="452" y="578"/>
                  </a:lnTo>
                  <a:lnTo>
                    <a:pt x="452" y="578"/>
                  </a:lnTo>
                  <a:lnTo>
                    <a:pt x="456" y="572"/>
                  </a:lnTo>
                  <a:lnTo>
                    <a:pt x="460" y="564"/>
                  </a:lnTo>
                  <a:lnTo>
                    <a:pt x="472" y="528"/>
                  </a:lnTo>
                  <a:lnTo>
                    <a:pt x="472" y="528"/>
                  </a:lnTo>
                  <a:lnTo>
                    <a:pt x="472" y="542"/>
                  </a:lnTo>
                  <a:lnTo>
                    <a:pt x="472" y="552"/>
                  </a:lnTo>
                  <a:lnTo>
                    <a:pt x="468" y="562"/>
                  </a:lnTo>
                  <a:lnTo>
                    <a:pt x="466" y="572"/>
                  </a:lnTo>
                  <a:lnTo>
                    <a:pt x="458" y="588"/>
                  </a:lnTo>
                  <a:lnTo>
                    <a:pt x="450" y="600"/>
                  </a:lnTo>
                  <a:lnTo>
                    <a:pt x="450" y="600"/>
                  </a:lnTo>
                  <a:lnTo>
                    <a:pt x="460" y="592"/>
                  </a:lnTo>
                  <a:lnTo>
                    <a:pt x="470" y="580"/>
                  </a:lnTo>
                  <a:lnTo>
                    <a:pt x="476" y="562"/>
                  </a:lnTo>
                  <a:lnTo>
                    <a:pt x="480" y="544"/>
                  </a:lnTo>
                  <a:lnTo>
                    <a:pt x="480" y="544"/>
                  </a:lnTo>
                  <a:lnTo>
                    <a:pt x="480" y="560"/>
                  </a:lnTo>
                  <a:lnTo>
                    <a:pt x="480" y="574"/>
                  </a:lnTo>
                  <a:lnTo>
                    <a:pt x="476" y="586"/>
                  </a:lnTo>
                  <a:lnTo>
                    <a:pt x="470" y="596"/>
                  </a:lnTo>
                  <a:lnTo>
                    <a:pt x="464" y="604"/>
                  </a:lnTo>
                  <a:lnTo>
                    <a:pt x="456" y="610"/>
                  </a:lnTo>
                  <a:lnTo>
                    <a:pt x="438" y="622"/>
                  </a:lnTo>
                  <a:lnTo>
                    <a:pt x="438" y="622"/>
                  </a:lnTo>
                  <a:lnTo>
                    <a:pt x="452" y="618"/>
                  </a:lnTo>
                  <a:lnTo>
                    <a:pt x="464" y="612"/>
                  </a:lnTo>
                  <a:lnTo>
                    <a:pt x="476" y="604"/>
                  </a:lnTo>
                  <a:lnTo>
                    <a:pt x="484" y="596"/>
                  </a:lnTo>
                  <a:lnTo>
                    <a:pt x="494" y="580"/>
                  </a:lnTo>
                  <a:lnTo>
                    <a:pt x="498" y="572"/>
                  </a:lnTo>
                  <a:lnTo>
                    <a:pt x="498" y="572"/>
                  </a:lnTo>
                  <a:lnTo>
                    <a:pt x="500" y="588"/>
                  </a:lnTo>
                  <a:lnTo>
                    <a:pt x="500" y="588"/>
                  </a:lnTo>
                  <a:lnTo>
                    <a:pt x="498" y="588"/>
                  </a:lnTo>
                  <a:lnTo>
                    <a:pt x="498" y="588"/>
                  </a:lnTo>
                  <a:lnTo>
                    <a:pt x="490" y="598"/>
                  </a:lnTo>
                  <a:lnTo>
                    <a:pt x="480" y="606"/>
                  </a:lnTo>
                  <a:lnTo>
                    <a:pt x="468" y="616"/>
                  </a:lnTo>
                  <a:lnTo>
                    <a:pt x="454" y="624"/>
                  </a:lnTo>
                  <a:lnTo>
                    <a:pt x="438" y="632"/>
                  </a:lnTo>
                  <a:lnTo>
                    <a:pt x="420" y="638"/>
                  </a:lnTo>
                  <a:lnTo>
                    <a:pt x="402" y="644"/>
                  </a:lnTo>
                  <a:lnTo>
                    <a:pt x="384" y="646"/>
                  </a:lnTo>
                  <a:lnTo>
                    <a:pt x="364" y="648"/>
                  </a:lnTo>
                  <a:lnTo>
                    <a:pt x="344" y="648"/>
                  </a:lnTo>
                  <a:lnTo>
                    <a:pt x="324" y="646"/>
                  </a:lnTo>
                  <a:lnTo>
                    <a:pt x="304" y="640"/>
                  </a:lnTo>
                  <a:lnTo>
                    <a:pt x="284" y="630"/>
                  </a:lnTo>
                  <a:lnTo>
                    <a:pt x="264" y="618"/>
                  </a:lnTo>
                  <a:lnTo>
                    <a:pt x="244" y="602"/>
                  </a:lnTo>
                  <a:lnTo>
                    <a:pt x="224" y="580"/>
                  </a:lnTo>
                  <a:lnTo>
                    <a:pt x="224" y="580"/>
                  </a:lnTo>
                  <a:close/>
                  <a:moveTo>
                    <a:pt x="510" y="574"/>
                  </a:moveTo>
                  <a:lnTo>
                    <a:pt x="510" y="574"/>
                  </a:lnTo>
                  <a:lnTo>
                    <a:pt x="516" y="548"/>
                  </a:lnTo>
                  <a:lnTo>
                    <a:pt x="522" y="524"/>
                  </a:lnTo>
                  <a:lnTo>
                    <a:pt x="522" y="524"/>
                  </a:lnTo>
                  <a:lnTo>
                    <a:pt x="522" y="540"/>
                  </a:lnTo>
                  <a:lnTo>
                    <a:pt x="520" y="554"/>
                  </a:lnTo>
                  <a:lnTo>
                    <a:pt x="516" y="566"/>
                  </a:lnTo>
                  <a:lnTo>
                    <a:pt x="510" y="574"/>
                  </a:lnTo>
                  <a:lnTo>
                    <a:pt x="510" y="574"/>
                  </a:lnTo>
                  <a:close/>
                </a:path>
              </a:pathLst>
            </a:custGeom>
            <a:solidFill>
              <a:schemeClr val="accent2">
                <a:lumMod val="100000"/>
              </a:schemeClr>
            </a:solidFill>
            <a:ln>
              <a:noFill/>
            </a:ln>
          </p:spPr>
          <p:txBody>
            <a:bodyPr anchor="ctr"/>
            <a:lstStyle/>
            <a:p>
              <a:pPr algn="ctr"/>
              <a:endParaRPr sz="1465">
                <a:solidFill>
                  <a:schemeClr val="bg1">
                    <a:lumMod val="50000"/>
                  </a:schemeClr>
                </a:solidFill>
                <a:latin typeface="微软雅黑"/>
                <a:ea typeface="微软雅黑"/>
              </a:endParaRPr>
            </a:p>
          </p:txBody>
        </p:sp>
      </p:grpSp>
      <p:grpSp>
        <p:nvGrpSpPr>
          <p:cNvPr id="43" name="组合 42"/>
          <p:cNvGrpSpPr/>
          <p:nvPr/>
        </p:nvGrpSpPr>
        <p:grpSpPr>
          <a:xfrm>
            <a:off x="8834572" y="1767866"/>
            <a:ext cx="2410003" cy="3857391"/>
            <a:chOff x="6625929" y="1325899"/>
            <a:chExt cx="1807502" cy="2893043"/>
          </a:xfrm>
        </p:grpSpPr>
        <p:sp>
          <p:nvSpPr>
            <p:cNvPr id="29" name="矩形: 圆角 28"/>
            <p:cNvSpPr/>
            <p:nvPr/>
          </p:nvSpPr>
          <p:spPr>
            <a:xfrm>
              <a:off x="6838842" y="1325899"/>
              <a:ext cx="1395351" cy="135803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65">
                <a:solidFill>
                  <a:schemeClr val="bg1">
                    <a:lumMod val="50000"/>
                  </a:schemeClr>
                </a:solidFill>
                <a:latin typeface="微软雅黑"/>
                <a:ea typeface="微软雅黑"/>
              </a:endParaRPr>
            </a:p>
          </p:txBody>
        </p:sp>
        <p:cxnSp>
          <p:nvCxnSpPr>
            <p:cNvPr id="30" name="直接连接符 29"/>
            <p:cNvCxnSpPr/>
            <p:nvPr/>
          </p:nvCxnSpPr>
          <p:spPr>
            <a:xfrm flipH="1">
              <a:off x="6831974" y="3270274"/>
              <a:ext cx="58600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任意多边形: 形状 30"/>
            <p:cNvSpPr/>
            <p:nvPr/>
          </p:nvSpPr>
          <p:spPr>
            <a:xfrm rot="18914936">
              <a:off x="7469952" y="3228698"/>
              <a:ext cx="47936" cy="170375"/>
            </a:xfrm>
            <a:custGeom>
              <a:gdLst>
                <a:gd name="connsiteX0" fmla="*/ 125628 w 125628"/>
                <a:gd name="connsiteY0" fmla="*/ 446518 h 446518"/>
                <a:gd name="connsiteX1" fmla="*/ 0 w 125628"/>
                <a:gd name="connsiteY1" fmla="*/ 446518 h 446518"/>
                <a:gd name="connsiteX2" fmla="*/ 0 w 125628"/>
                <a:gd name="connsiteY2" fmla="*/ 0 h 446518"/>
                <a:gd name="connsiteX3" fmla="*/ 125628 w 125628"/>
                <a:gd name="connsiteY3" fmla="*/ 124541 h 446518"/>
              </a:gdLst>
              <a:cxnLst>
                <a:cxn ang="0">
                  <a:pos x="connsiteX0" y="connsiteY0"/>
                </a:cxn>
                <a:cxn ang="0">
                  <a:pos x="connsiteX1" y="connsiteY1"/>
                </a:cxn>
                <a:cxn ang="0">
                  <a:pos x="connsiteX2" y="connsiteY2"/>
                </a:cxn>
                <a:cxn ang="0">
                  <a:pos x="connsiteX3" y="connsiteY3"/>
                </a:cxn>
              </a:cxnLst>
              <a:rect l="l" t="t" r="r" b="b"/>
              <a:pathLst>
                <a:path w="125628" h="446518">
                  <a:moveTo>
                    <a:pt x="125628" y="446518"/>
                  </a:moveTo>
                  <a:lnTo>
                    <a:pt x="0" y="446518"/>
                  </a:lnTo>
                  <a:lnTo>
                    <a:pt x="0" y="0"/>
                  </a:lnTo>
                  <a:lnTo>
                    <a:pt x="125628" y="124541"/>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65">
                <a:solidFill>
                  <a:schemeClr val="bg1">
                    <a:lumMod val="50000"/>
                  </a:schemeClr>
                </a:solidFill>
                <a:latin typeface="微软雅黑"/>
                <a:ea typeface="微软雅黑"/>
              </a:endParaRPr>
            </a:p>
          </p:txBody>
        </p:sp>
        <p:sp>
          <p:nvSpPr>
            <p:cNvPr id="32" name="任意多边形: 形状 31"/>
            <p:cNvSpPr/>
            <p:nvPr/>
          </p:nvSpPr>
          <p:spPr>
            <a:xfrm rot="2703745">
              <a:off x="7557041" y="3228050"/>
              <a:ext cx="47936" cy="171929"/>
            </a:xfrm>
            <a:custGeom>
              <a:gdLst>
                <a:gd name="connsiteX0" fmla="*/ 125628 w 125628"/>
                <a:gd name="connsiteY0" fmla="*/ 0 h 450590"/>
                <a:gd name="connsiteX1" fmla="*/ 125628 w 125628"/>
                <a:gd name="connsiteY1" fmla="*/ 450590 h 450590"/>
                <a:gd name="connsiteX2" fmla="*/ 0 w 125628"/>
                <a:gd name="connsiteY2" fmla="*/ 450590 h 450590"/>
                <a:gd name="connsiteX3" fmla="*/ 0 w 125628"/>
                <a:gd name="connsiteY3" fmla="*/ 125902 h 450590"/>
              </a:gdLst>
              <a:cxnLst>
                <a:cxn ang="0">
                  <a:pos x="connsiteX0" y="connsiteY0"/>
                </a:cxn>
                <a:cxn ang="0">
                  <a:pos x="connsiteX1" y="connsiteY1"/>
                </a:cxn>
                <a:cxn ang="0">
                  <a:pos x="connsiteX2" y="connsiteY2"/>
                </a:cxn>
                <a:cxn ang="0">
                  <a:pos x="connsiteX3" y="connsiteY3"/>
                </a:cxn>
              </a:cxnLst>
              <a:rect l="l" t="t" r="r" b="b"/>
              <a:pathLst>
                <a:path w="125628" h="450590">
                  <a:moveTo>
                    <a:pt x="125628" y="0"/>
                  </a:moveTo>
                  <a:lnTo>
                    <a:pt x="125628" y="450590"/>
                  </a:lnTo>
                  <a:lnTo>
                    <a:pt x="0" y="450590"/>
                  </a:lnTo>
                  <a:lnTo>
                    <a:pt x="0" y="125902"/>
                  </a:lnTo>
                  <a:close/>
                </a:path>
              </a:pathLst>
            </a:cu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65">
                <a:solidFill>
                  <a:schemeClr val="bg1">
                    <a:lumMod val="50000"/>
                  </a:schemeClr>
                </a:solidFill>
                <a:latin typeface="微软雅黑"/>
                <a:ea typeface="微软雅黑"/>
              </a:endParaRPr>
            </a:p>
          </p:txBody>
        </p:sp>
        <p:cxnSp>
          <p:nvCxnSpPr>
            <p:cNvPr id="33" name="直接连接符 32"/>
            <p:cNvCxnSpPr/>
            <p:nvPr/>
          </p:nvCxnSpPr>
          <p:spPr>
            <a:xfrm flipH="1">
              <a:off x="7651841" y="3270275"/>
              <a:ext cx="575546"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6625929" y="3492595"/>
              <a:ext cx="1807502" cy="726347"/>
            </a:xfrm>
            <a:prstGeom prst="rect">
              <a:avLst/>
            </a:prstGeom>
          </p:spPr>
          <p:txBody>
            <a:bodyPr wrap="square">
              <a:normAutofit/>
            </a:bodyPr>
            <a:lstStyle/>
            <a:p>
              <a:pPr algn="ctr">
                <a:lnSpc>
                  <a:spcPct val="120000"/>
                </a:lnSpc>
                <a:buClr>
                  <a:srgbClr val="E24848"/>
                </a:buClr>
              </a:pPr>
              <a:r>
                <a:rPr lang="zh-CN" altLang="en-US" sz="1200" noProof="1">
                  <a:solidFill>
                    <a:schemeClr val="bg1">
                      <a:lumMod val="50000"/>
                    </a:schemeClr>
                  </a:solidFill>
                  <a:latin typeface="微软雅黑"/>
                  <a:ea typeface="微软雅黑"/>
                </a:rPr>
                <a:t>此部分内容作为文字排版占位</a:t>
              </a:r>
              <a:br>
                <a:rPr lang="zh-CN" altLang="en-US" sz="1200" noProof="1">
                  <a:solidFill>
                    <a:schemeClr val="bg1">
                      <a:lumMod val="50000"/>
                    </a:schemeClr>
                  </a:solidFill>
                  <a:latin typeface="微软雅黑"/>
                  <a:ea typeface="微软雅黑"/>
                </a:rPr>
              </a:br>
              <a:r>
                <a:rPr lang="zh-CN" altLang="en-US" sz="1200" noProof="1">
                  <a:solidFill>
                    <a:schemeClr val="bg1">
                      <a:lumMod val="50000"/>
                    </a:schemeClr>
                  </a:solidFill>
                  <a:latin typeface="微软雅黑"/>
                  <a:ea typeface="微软雅黑"/>
                </a:rPr>
                <a:t>（建议使用主题字体）</a:t>
              </a:r>
              <a:endParaRPr lang="zh-CN" altLang="en-US" sz="1200" noProof="1">
                <a:solidFill>
                  <a:schemeClr val="bg1">
                    <a:lumMod val="50000"/>
                  </a:schemeClr>
                </a:solidFill>
                <a:latin typeface="微软雅黑"/>
                <a:ea typeface="微软雅黑"/>
              </a:endParaRPr>
            </a:p>
          </p:txBody>
        </p:sp>
        <p:sp>
          <p:nvSpPr>
            <p:cNvPr id="35" name="矩形 34"/>
            <p:cNvSpPr/>
            <p:nvPr/>
          </p:nvSpPr>
          <p:spPr>
            <a:xfrm>
              <a:off x="6832003" y="2789998"/>
              <a:ext cx="1402198" cy="253916"/>
            </a:xfrm>
            <a:prstGeom prst="rect">
              <a:avLst/>
            </a:prstGeom>
          </p:spPr>
          <p:txBody>
            <a:bodyPr wrap="none">
              <a:normAutofit/>
            </a:bodyPr>
            <a:lstStyle/>
            <a:p>
              <a:pPr algn="ctr">
                <a:buClr>
                  <a:srgbClr val="E24848"/>
                </a:buClr>
              </a:pPr>
              <a:r>
                <a:rPr lang="zh-CN" altLang="en-US" sz="1200" b="1" noProof="1">
                  <a:solidFill>
                    <a:schemeClr val="bg1">
                      <a:lumMod val="50000"/>
                    </a:schemeClr>
                  </a:solidFill>
                  <a:latin typeface="微软雅黑"/>
                  <a:ea typeface="微软雅黑"/>
                </a:rPr>
                <a:t>标题文本预设</a:t>
              </a:r>
              <a:endParaRPr lang="zh-CN" altLang="en-US" sz="1200" b="1" noProof="1">
                <a:solidFill>
                  <a:schemeClr val="bg1">
                    <a:lumMod val="50000"/>
                  </a:schemeClr>
                </a:solidFill>
                <a:latin typeface="微软雅黑"/>
                <a:ea typeface="微软雅黑"/>
              </a:endParaRPr>
            </a:p>
          </p:txBody>
        </p:sp>
        <p:sp>
          <p:nvSpPr>
            <p:cNvPr id="36" name="矩形 35"/>
            <p:cNvSpPr/>
            <p:nvPr/>
          </p:nvSpPr>
          <p:spPr>
            <a:xfrm>
              <a:off x="6838842" y="3034219"/>
              <a:ext cx="1395351" cy="230833"/>
            </a:xfrm>
            <a:prstGeom prst="rect">
              <a:avLst/>
            </a:prstGeom>
            <a:noFill/>
          </p:spPr>
          <p:txBody>
            <a:bodyPr wrap="none">
              <a:normAutofit/>
            </a:bodyPr>
            <a:lstStyle/>
            <a:p>
              <a:pPr algn="ctr">
                <a:buClr>
                  <a:srgbClr val="E24848"/>
                </a:buClr>
              </a:pPr>
              <a:r>
                <a:rPr lang="zh-CN" altLang="en-US" sz="935" noProof="1">
                  <a:solidFill>
                    <a:schemeClr val="bg1">
                      <a:lumMod val="50000"/>
                    </a:schemeClr>
                  </a:solidFill>
                  <a:latin typeface="微软雅黑"/>
                  <a:ea typeface="微软雅黑"/>
                </a:rPr>
                <a:t>关键词</a:t>
              </a:r>
              <a:endParaRPr lang="zh-CN" altLang="en-US" sz="935" noProof="1">
                <a:solidFill>
                  <a:schemeClr val="bg1">
                    <a:lumMod val="50000"/>
                  </a:schemeClr>
                </a:solidFill>
                <a:latin typeface="微软雅黑"/>
                <a:ea typeface="微软雅黑"/>
              </a:endParaRPr>
            </a:p>
          </p:txBody>
        </p:sp>
        <p:sp>
          <p:nvSpPr>
            <p:cNvPr id="38" name="任意多边形: 形状 37"/>
            <p:cNvSpPr/>
            <p:nvPr/>
          </p:nvSpPr>
          <p:spPr bwMode="auto">
            <a:xfrm>
              <a:off x="7105346" y="1712076"/>
              <a:ext cx="864560" cy="960300"/>
            </a:xfrm>
            <a:custGeom>
              <a:gdLst>
                <a:gd name="T0" fmla="*/ 408 w 596"/>
                <a:gd name="T1" fmla="*/ 488 h 662"/>
                <a:gd name="T2" fmla="*/ 294 w 596"/>
                <a:gd name="T3" fmla="*/ 646 h 662"/>
                <a:gd name="T4" fmla="*/ 174 w 596"/>
                <a:gd name="T5" fmla="*/ 474 h 662"/>
                <a:gd name="T6" fmla="*/ 232 w 596"/>
                <a:gd name="T7" fmla="*/ 432 h 662"/>
                <a:gd name="T8" fmla="*/ 278 w 596"/>
                <a:gd name="T9" fmla="*/ 410 h 662"/>
                <a:gd name="T10" fmla="*/ 310 w 596"/>
                <a:gd name="T11" fmla="*/ 412 h 662"/>
                <a:gd name="T12" fmla="*/ 358 w 596"/>
                <a:gd name="T13" fmla="*/ 438 h 662"/>
                <a:gd name="T14" fmla="*/ 398 w 596"/>
                <a:gd name="T15" fmla="*/ 478 h 662"/>
                <a:gd name="T16" fmla="*/ 370 w 596"/>
                <a:gd name="T17" fmla="*/ 458 h 662"/>
                <a:gd name="T18" fmla="*/ 382 w 596"/>
                <a:gd name="T19" fmla="*/ 344 h 662"/>
                <a:gd name="T20" fmla="*/ 424 w 596"/>
                <a:gd name="T21" fmla="*/ 384 h 662"/>
                <a:gd name="T22" fmla="*/ 404 w 596"/>
                <a:gd name="T23" fmla="*/ 336 h 662"/>
                <a:gd name="T24" fmla="*/ 448 w 596"/>
                <a:gd name="T25" fmla="*/ 352 h 662"/>
                <a:gd name="T26" fmla="*/ 434 w 596"/>
                <a:gd name="T27" fmla="*/ 338 h 662"/>
                <a:gd name="T28" fmla="*/ 444 w 596"/>
                <a:gd name="T29" fmla="*/ 332 h 662"/>
                <a:gd name="T30" fmla="*/ 436 w 596"/>
                <a:gd name="T31" fmla="*/ 308 h 662"/>
                <a:gd name="T32" fmla="*/ 486 w 596"/>
                <a:gd name="T33" fmla="*/ 318 h 662"/>
                <a:gd name="T34" fmla="*/ 448 w 596"/>
                <a:gd name="T35" fmla="*/ 278 h 662"/>
                <a:gd name="T36" fmla="*/ 478 w 596"/>
                <a:gd name="T37" fmla="*/ 188 h 662"/>
                <a:gd name="T38" fmla="*/ 458 w 596"/>
                <a:gd name="T39" fmla="*/ 106 h 662"/>
                <a:gd name="T40" fmla="*/ 378 w 596"/>
                <a:gd name="T41" fmla="*/ 44 h 662"/>
                <a:gd name="T42" fmla="*/ 306 w 596"/>
                <a:gd name="T43" fmla="*/ 6 h 662"/>
                <a:gd name="T44" fmla="*/ 204 w 596"/>
                <a:gd name="T45" fmla="*/ 20 h 662"/>
                <a:gd name="T46" fmla="*/ 148 w 596"/>
                <a:gd name="T47" fmla="*/ 68 h 662"/>
                <a:gd name="T48" fmla="*/ 106 w 596"/>
                <a:gd name="T49" fmla="*/ 122 h 662"/>
                <a:gd name="T50" fmla="*/ 114 w 596"/>
                <a:gd name="T51" fmla="*/ 198 h 662"/>
                <a:gd name="T52" fmla="*/ 84 w 596"/>
                <a:gd name="T53" fmla="*/ 232 h 662"/>
                <a:gd name="T54" fmla="*/ 114 w 596"/>
                <a:gd name="T55" fmla="*/ 234 h 662"/>
                <a:gd name="T56" fmla="*/ 146 w 596"/>
                <a:gd name="T57" fmla="*/ 308 h 662"/>
                <a:gd name="T58" fmla="*/ 136 w 596"/>
                <a:gd name="T59" fmla="*/ 338 h 662"/>
                <a:gd name="T60" fmla="*/ 162 w 596"/>
                <a:gd name="T61" fmla="*/ 334 h 662"/>
                <a:gd name="T62" fmla="*/ 182 w 596"/>
                <a:gd name="T63" fmla="*/ 298 h 662"/>
                <a:gd name="T64" fmla="*/ 168 w 596"/>
                <a:gd name="T65" fmla="*/ 356 h 662"/>
                <a:gd name="T66" fmla="*/ 194 w 596"/>
                <a:gd name="T67" fmla="*/ 346 h 662"/>
                <a:gd name="T68" fmla="*/ 152 w 596"/>
                <a:gd name="T69" fmla="*/ 362 h 662"/>
                <a:gd name="T70" fmla="*/ 196 w 596"/>
                <a:gd name="T71" fmla="*/ 358 h 662"/>
                <a:gd name="T72" fmla="*/ 226 w 596"/>
                <a:gd name="T73" fmla="*/ 366 h 662"/>
                <a:gd name="T74" fmla="*/ 218 w 596"/>
                <a:gd name="T75" fmla="*/ 448 h 662"/>
                <a:gd name="T76" fmla="*/ 150 w 596"/>
                <a:gd name="T77" fmla="*/ 474 h 662"/>
                <a:gd name="T78" fmla="*/ 38 w 596"/>
                <a:gd name="T79" fmla="*/ 544 h 662"/>
                <a:gd name="T80" fmla="*/ 572 w 596"/>
                <a:gd name="T81" fmla="*/ 582 h 662"/>
                <a:gd name="T82" fmla="*/ 206 w 596"/>
                <a:gd name="T83" fmla="*/ 324 h 662"/>
                <a:gd name="T84" fmla="*/ 174 w 596"/>
                <a:gd name="T85" fmla="*/ 214 h 662"/>
                <a:gd name="T86" fmla="*/ 220 w 596"/>
                <a:gd name="T87" fmla="*/ 142 h 662"/>
                <a:gd name="T88" fmla="*/ 192 w 596"/>
                <a:gd name="T89" fmla="*/ 198 h 662"/>
                <a:gd name="T90" fmla="*/ 248 w 596"/>
                <a:gd name="T91" fmla="*/ 152 h 662"/>
                <a:gd name="T92" fmla="*/ 274 w 596"/>
                <a:gd name="T93" fmla="*/ 160 h 662"/>
                <a:gd name="T94" fmla="*/ 316 w 596"/>
                <a:gd name="T95" fmla="*/ 116 h 662"/>
                <a:gd name="T96" fmla="*/ 278 w 596"/>
                <a:gd name="T97" fmla="*/ 212 h 662"/>
                <a:gd name="T98" fmla="*/ 356 w 596"/>
                <a:gd name="T99" fmla="*/ 116 h 662"/>
                <a:gd name="T100" fmla="*/ 374 w 596"/>
                <a:gd name="T101" fmla="*/ 148 h 662"/>
                <a:gd name="T102" fmla="*/ 414 w 596"/>
                <a:gd name="T103" fmla="*/ 180 h 662"/>
                <a:gd name="T104" fmla="*/ 396 w 596"/>
                <a:gd name="T105" fmla="*/ 224 h 662"/>
                <a:gd name="T106" fmla="*/ 404 w 596"/>
                <a:gd name="T107" fmla="*/ 282 h 662"/>
                <a:gd name="T108" fmla="*/ 380 w 596"/>
                <a:gd name="T109" fmla="*/ 338 h 662"/>
                <a:gd name="T110" fmla="*/ 294 w 596"/>
                <a:gd name="T111" fmla="*/ 408 h 662"/>
                <a:gd name="T112" fmla="*/ 212 w 596"/>
                <a:gd name="T113" fmla="*/ 336 h 6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6" h="662">
                  <a:moveTo>
                    <a:pt x="548" y="538"/>
                  </a:moveTo>
                  <a:lnTo>
                    <a:pt x="548" y="538"/>
                  </a:lnTo>
                  <a:lnTo>
                    <a:pt x="520" y="522"/>
                  </a:lnTo>
                  <a:lnTo>
                    <a:pt x="476" y="502"/>
                  </a:lnTo>
                  <a:lnTo>
                    <a:pt x="414" y="472"/>
                  </a:lnTo>
                  <a:lnTo>
                    <a:pt x="414" y="472"/>
                  </a:lnTo>
                  <a:lnTo>
                    <a:pt x="408" y="488"/>
                  </a:lnTo>
                  <a:lnTo>
                    <a:pt x="400" y="506"/>
                  </a:lnTo>
                  <a:lnTo>
                    <a:pt x="382" y="536"/>
                  </a:lnTo>
                  <a:lnTo>
                    <a:pt x="364" y="566"/>
                  </a:lnTo>
                  <a:lnTo>
                    <a:pt x="344" y="592"/>
                  </a:lnTo>
                  <a:lnTo>
                    <a:pt x="324" y="614"/>
                  </a:lnTo>
                  <a:lnTo>
                    <a:pt x="308" y="632"/>
                  </a:lnTo>
                  <a:lnTo>
                    <a:pt x="294" y="646"/>
                  </a:lnTo>
                  <a:lnTo>
                    <a:pt x="294" y="646"/>
                  </a:lnTo>
                  <a:lnTo>
                    <a:pt x="276" y="628"/>
                  </a:lnTo>
                  <a:lnTo>
                    <a:pt x="256" y="604"/>
                  </a:lnTo>
                  <a:lnTo>
                    <a:pt x="238" y="580"/>
                  </a:lnTo>
                  <a:lnTo>
                    <a:pt x="220" y="554"/>
                  </a:lnTo>
                  <a:lnTo>
                    <a:pt x="192" y="508"/>
                  </a:lnTo>
                  <a:lnTo>
                    <a:pt x="174" y="474"/>
                  </a:lnTo>
                  <a:lnTo>
                    <a:pt x="174" y="474"/>
                  </a:lnTo>
                  <a:lnTo>
                    <a:pt x="212" y="464"/>
                  </a:lnTo>
                  <a:lnTo>
                    <a:pt x="214" y="462"/>
                  </a:lnTo>
                  <a:lnTo>
                    <a:pt x="214" y="462"/>
                  </a:lnTo>
                  <a:lnTo>
                    <a:pt x="222" y="454"/>
                  </a:lnTo>
                  <a:lnTo>
                    <a:pt x="228" y="444"/>
                  </a:lnTo>
                  <a:lnTo>
                    <a:pt x="232" y="432"/>
                  </a:lnTo>
                  <a:lnTo>
                    <a:pt x="234" y="420"/>
                  </a:lnTo>
                  <a:lnTo>
                    <a:pt x="234" y="394"/>
                  </a:lnTo>
                  <a:lnTo>
                    <a:pt x="234" y="374"/>
                  </a:lnTo>
                  <a:lnTo>
                    <a:pt x="234" y="374"/>
                  </a:lnTo>
                  <a:lnTo>
                    <a:pt x="248" y="388"/>
                  </a:lnTo>
                  <a:lnTo>
                    <a:pt x="264" y="402"/>
                  </a:lnTo>
                  <a:lnTo>
                    <a:pt x="278" y="410"/>
                  </a:lnTo>
                  <a:lnTo>
                    <a:pt x="286" y="414"/>
                  </a:lnTo>
                  <a:lnTo>
                    <a:pt x="294" y="414"/>
                  </a:lnTo>
                  <a:lnTo>
                    <a:pt x="294" y="414"/>
                  </a:lnTo>
                  <a:lnTo>
                    <a:pt x="296" y="414"/>
                  </a:lnTo>
                  <a:lnTo>
                    <a:pt x="296" y="414"/>
                  </a:lnTo>
                  <a:lnTo>
                    <a:pt x="302" y="414"/>
                  </a:lnTo>
                  <a:lnTo>
                    <a:pt x="310" y="412"/>
                  </a:lnTo>
                  <a:lnTo>
                    <a:pt x="326" y="404"/>
                  </a:lnTo>
                  <a:lnTo>
                    <a:pt x="342" y="390"/>
                  </a:lnTo>
                  <a:lnTo>
                    <a:pt x="356" y="376"/>
                  </a:lnTo>
                  <a:lnTo>
                    <a:pt x="356" y="376"/>
                  </a:lnTo>
                  <a:lnTo>
                    <a:pt x="356" y="396"/>
                  </a:lnTo>
                  <a:lnTo>
                    <a:pt x="356" y="424"/>
                  </a:lnTo>
                  <a:lnTo>
                    <a:pt x="358" y="438"/>
                  </a:lnTo>
                  <a:lnTo>
                    <a:pt x="360" y="450"/>
                  </a:lnTo>
                  <a:lnTo>
                    <a:pt x="364" y="460"/>
                  </a:lnTo>
                  <a:lnTo>
                    <a:pt x="370" y="468"/>
                  </a:lnTo>
                  <a:lnTo>
                    <a:pt x="370" y="470"/>
                  </a:lnTo>
                  <a:lnTo>
                    <a:pt x="370" y="470"/>
                  </a:lnTo>
                  <a:lnTo>
                    <a:pt x="370" y="470"/>
                  </a:lnTo>
                  <a:lnTo>
                    <a:pt x="398" y="478"/>
                  </a:lnTo>
                  <a:lnTo>
                    <a:pt x="410" y="480"/>
                  </a:lnTo>
                  <a:lnTo>
                    <a:pt x="412" y="474"/>
                  </a:lnTo>
                  <a:lnTo>
                    <a:pt x="412" y="474"/>
                  </a:lnTo>
                  <a:lnTo>
                    <a:pt x="400" y="472"/>
                  </a:lnTo>
                  <a:lnTo>
                    <a:pt x="374" y="464"/>
                  </a:lnTo>
                  <a:lnTo>
                    <a:pt x="374" y="464"/>
                  </a:lnTo>
                  <a:lnTo>
                    <a:pt x="370" y="458"/>
                  </a:lnTo>
                  <a:lnTo>
                    <a:pt x="366" y="448"/>
                  </a:lnTo>
                  <a:lnTo>
                    <a:pt x="362" y="424"/>
                  </a:lnTo>
                  <a:lnTo>
                    <a:pt x="362" y="396"/>
                  </a:lnTo>
                  <a:lnTo>
                    <a:pt x="362" y="368"/>
                  </a:lnTo>
                  <a:lnTo>
                    <a:pt x="362" y="368"/>
                  </a:lnTo>
                  <a:lnTo>
                    <a:pt x="382" y="344"/>
                  </a:lnTo>
                  <a:lnTo>
                    <a:pt x="382" y="344"/>
                  </a:lnTo>
                  <a:lnTo>
                    <a:pt x="384" y="352"/>
                  </a:lnTo>
                  <a:lnTo>
                    <a:pt x="388" y="360"/>
                  </a:lnTo>
                  <a:lnTo>
                    <a:pt x="392" y="366"/>
                  </a:lnTo>
                  <a:lnTo>
                    <a:pt x="398" y="370"/>
                  </a:lnTo>
                  <a:lnTo>
                    <a:pt x="412" y="380"/>
                  </a:lnTo>
                  <a:lnTo>
                    <a:pt x="424" y="384"/>
                  </a:lnTo>
                  <a:lnTo>
                    <a:pt x="424" y="384"/>
                  </a:lnTo>
                  <a:lnTo>
                    <a:pt x="414" y="378"/>
                  </a:lnTo>
                  <a:lnTo>
                    <a:pt x="408" y="370"/>
                  </a:lnTo>
                  <a:lnTo>
                    <a:pt x="404" y="362"/>
                  </a:lnTo>
                  <a:lnTo>
                    <a:pt x="400" y="356"/>
                  </a:lnTo>
                  <a:lnTo>
                    <a:pt x="400" y="348"/>
                  </a:lnTo>
                  <a:lnTo>
                    <a:pt x="402" y="342"/>
                  </a:lnTo>
                  <a:lnTo>
                    <a:pt x="404" y="336"/>
                  </a:lnTo>
                  <a:lnTo>
                    <a:pt x="408" y="332"/>
                  </a:lnTo>
                  <a:lnTo>
                    <a:pt x="408" y="332"/>
                  </a:lnTo>
                  <a:lnTo>
                    <a:pt x="412" y="336"/>
                  </a:lnTo>
                  <a:lnTo>
                    <a:pt x="418" y="342"/>
                  </a:lnTo>
                  <a:lnTo>
                    <a:pt x="424" y="346"/>
                  </a:lnTo>
                  <a:lnTo>
                    <a:pt x="432" y="348"/>
                  </a:lnTo>
                  <a:lnTo>
                    <a:pt x="448" y="352"/>
                  </a:lnTo>
                  <a:lnTo>
                    <a:pt x="454" y="350"/>
                  </a:lnTo>
                  <a:lnTo>
                    <a:pt x="458" y="350"/>
                  </a:lnTo>
                  <a:lnTo>
                    <a:pt x="458" y="350"/>
                  </a:lnTo>
                  <a:lnTo>
                    <a:pt x="448" y="348"/>
                  </a:lnTo>
                  <a:lnTo>
                    <a:pt x="442" y="346"/>
                  </a:lnTo>
                  <a:lnTo>
                    <a:pt x="438" y="342"/>
                  </a:lnTo>
                  <a:lnTo>
                    <a:pt x="434" y="338"/>
                  </a:lnTo>
                  <a:lnTo>
                    <a:pt x="434" y="338"/>
                  </a:lnTo>
                  <a:lnTo>
                    <a:pt x="442" y="340"/>
                  </a:lnTo>
                  <a:lnTo>
                    <a:pt x="450" y="340"/>
                  </a:lnTo>
                  <a:lnTo>
                    <a:pt x="456" y="336"/>
                  </a:lnTo>
                  <a:lnTo>
                    <a:pt x="456" y="336"/>
                  </a:lnTo>
                  <a:lnTo>
                    <a:pt x="450" y="336"/>
                  </a:lnTo>
                  <a:lnTo>
                    <a:pt x="444" y="332"/>
                  </a:lnTo>
                  <a:lnTo>
                    <a:pt x="440" y="328"/>
                  </a:lnTo>
                  <a:lnTo>
                    <a:pt x="436" y="324"/>
                  </a:lnTo>
                  <a:lnTo>
                    <a:pt x="432" y="312"/>
                  </a:lnTo>
                  <a:lnTo>
                    <a:pt x="432" y="306"/>
                  </a:lnTo>
                  <a:lnTo>
                    <a:pt x="434" y="302"/>
                  </a:lnTo>
                  <a:lnTo>
                    <a:pt x="434" y="302"/>
                  </a:lnTo>
                  <a:lnTo>
                    <a:pt x="436" y="308"/>
                  </a:lnTo>
                  <a:lnTo>
                    <a:pt x="442" y="314"/>
                  </a:lnTo>
                  <a:lnTo>
                    <a:pt x="448" y="318"/>
                  </a:lnTo>
                  <a:lnTo>
                    <a:pt x="456" y="320"/>
                  </a:lnTo>
                  <a:lnTo>
                    <a:pt x="466" y="322"/>
                  </a:lnTo>
                  <a:lnTo>
                    <a:pt x="474" y="322"/>
                  </a:lnTo>
                  <a:lnTo>
                    <a:pt x="480" y="320"/>
                  </a:lnTo>
                  <a:lnTo>
                    <a:pt x="486" y="318"/>
                  </a:lnTo>
                  <a:lnTo>
                    <a:pt x="486" y="318"/>
                  </a:lnTo>
                  <a:lnTo>
                    <a:pt x="472" y="316"/>
                  </a:lnTo>
                  <a:lnTo>
                    <a:pt x="462" y="310"/>
                  </a:lnTo>
                  <a:lnTo>
                    <a:pt x="454" y="304"/>
                  </a:lnTo>
                  <a:lnTo>
                    <a:pt x="450" y="296"/>
                  </a:lnTo>
                  <a:lnTo>
                    <a:pt x="448" y="286"/>
                  </a:lnTo>
                  <a:lnTo>
                    <a:pt x="448" y="278"/>
                  </a:lnTo>
                  <a:lnTo>
                    <a:pt x="450" y="272"/>
                  </a:lnTo>
                  <a:lnTo>
                    <a:pt x="450" y="268"/>
                  </a:lnTo>
                  <a:lnTo>
                    <a:pt x="450" y="268"/>
                  </a:lnTo>
                  <a:lnTo>
                    <a:pt x="456" y="260"/>
                  </a:lnTo>
                  <a:lnTo>
                    <a:pt x="462" y="250"/>
                  </a:lnTo>
                  <a:lnTo>
                    <a:pt x="468" y="228"/>
                  </a:lnTo>
                  <a:lnTo>
                    <a:pt x="478" y="188"/>
                  </a:lnTo>
                  <a:lnTo>
                    <a:pt x="478" y="188"/>
                  </a:lnTo>
                  <a:lnTo>
                    <a:pt x="478" y="176"/>
                  </a:lnTo>
                  <a:lnTo>
                    <a:pt x="480" y="166"/>
                  </a:lnTo>
                  <a:lnTo>
                    <a:pt x="478" y="154"/>
                  </a:lnTo>
                  <a:lnTo>
                    <a:pt x="476" y="144"/>
                  </a:lnTo>
                  <a:lnTo>
                    <a:pt x="468" y="124"/>
                  </a:lnTo>
                  <a:lnTo>
                    <a:pt x="458" y="106"/>
                  </a:lnTo>
                  <a:lnTo>
                    <a:pt x="448" y="92"/>
                  </a:lnTo>
                  <a:lnTo>
                    <a:pt x="436" y="78"/>
                  </a:lnTo>
                  <a:lnTo>
                    <a:pt x="420" y="64"/>
                  </a:lnTo>
                  <a:lnTo>
                    <a:pt x="420" y="64"/>
                  </a:lnTo>
                  <a:lnTo>
                    <a:pt x="408" y="56"/>
                  </a:lnTo>
                  <a:lnTo>
                    <a:pt x="394" y="50"/>
                  </a:lnTo>
                  <a:lnTo>
                    <a:pt x="378" y="44"/>
                  </a:lnTo>
                  <a:lnTo>
                    <a:pt x="360" y="40"/>
                  </a:lnTo>
                  <a:lnTo>
                    <a:pt x="360" y="40"/>
                  </a:lnTo>
                  <a:lnTo>
                    <a:pt x="356" y="32"/>
                  </a:lnTo>
                  <a:lnTo>
                    <a:pt x="348" y="24"/>
                  </a:lnTo>
                  <a:lnTo>
                    <a:pt x="336" y="16"/>
                  </a:lnTo>
                  <a:lnTo>
                    <a:pt x="322" y="10"/>
                  </a:lnTo>
                  <a:lnTo>
                    <a:pt x="306" y="6"/>
                  </a:lnTo>
                  <a:lnTo>
                    <a:pt x="286" y="2"/>
                  </a:lnTo>
                  <a:lnTo>
                    <a:pt x="268" y="0"/>
                  </a:lnTo>
                  <a:lnTo>
                    <a:pt x="250" y="2"/>
                  </a:lnTo>
                  <a:lnTo>
                    <a:pt x="250" y="2"/>
                  </a:lnTo>
                  <a:lnTo>
                    <a:pt x="232" y="6"/>
                  </a:lnTo>
                  <a:lnTo>
                    <a:pt x="218" y="12"/>
                  </a:lnTo>
                  <a:lnTo>
                    <a:pt x="204" y="20"/>
                  </a:lnTo>
                  <a:lnTo>
                    <a:pt x="192" y="30"/>
                  </a:lnTo>
                  <a:lnTo>
                    <a:pt x="184" y="38"/>
                  </a:lnTo>
                  <a:lnTo>
                    <a:pt x="176" y="46"/>
                  </a:lnTo>
                  <a:lnTo>
                    <a:pt x="164" y="62"/>
                  </a:lnTo>
                  <a:lnTo>
                    <a:pt x="164" y="62"/>
                  </a:lnTo>
                  <a:lnTo>
                    <a:pt x="158" y="64"/>
                  </a:lnTo>
                  <a:lnTo>
                    <a:pt x="148" y="68"/>
                  </a:lnTo>
                  <a:lnTo>
                    <a:pt x="138" y="76"/>
                  </a:lnTo>
                  <a:lnTo>
                    <a:pt x="132" y="82"/>
                  </a:lnTo>
                  <a:lnTo>
                    <a:pt x="128" y="90"/>
                  </a:lnTo>
                  <a:lnTo>
                    <a:pt x="128" y="90"/>
                  </a:lnTo>
                  <a:lnTo>
                    <a:pt x="118" y="98"/>
                  </a:lnTo>
                  <a:lnTo>
                    <a:pt x="110" y="110"/>
                  </a:lnTo>
                  <a:lnTo>
                    <a:pt x="106" y="122"/>
                  </a:lnTo>
                  <a:lnTo>
                    <a:pt x="104" y="136"/>
                  </a:lnTo>
                  <a:lnTo>
                    <a:pt x="104" y="150"/>
                  </a:lnTo>
                  <a:lnTo>
                    <a:pt x="106" y="164"/>
                  </a:lnTo>
                  <a:lnTo>
                    <a:pt x="112" y="176"/>
                  </a:lnTo>
                  <a:lnTo>
                    <a:pt x="120" y="186"/>
                  </a:lnTo>
                  <a:lnTo>
                    <a:pt x="120" y="186"/>
                  </a:lnTo>
                  <a:lnTo>
                    <a:pt x="114" y="198"/>
                  </a:lnTo>
                  <a:lnTo>
                    <a:pt x="106" y="212"/>
                  </a:lnTo>
                  <a:lnTo>
                    <a:pt x="100" y="218"/>
                  </a:lnTo>
                  <a:lnTo>
                    <a:pt x="92" y="224"/>
                  </a:lnTo>
                  <a:lnTo>
                    <a:pt x="86" y="226"/>
                  </a:lnTo>
                  <a:lnTo>
                    <a:pt x="78" y="228"/>
                  </a:lnTo>
                  <a:lnTo>
                    <a:pt x="78" y="228"/>
                  </a:lnTo>
                  <a:lnTo>
                    <a:pt x="84" y="232"/>
                  </a:lnTo>
                  <a:lnTo>
                    <a:pt x="92" y="234"/>
                  </a:lnTo>
                  <a:lnTo>
                    <a:pt x="98" y="234"/>
                  </a:lnTo>
                  <a:lnTo>
                    <a:pt x="104" y="232"/>
                  </a:lnTo>
                  <a:lnTo>
                    <a:pt x="110" y="228"/>
                  </a:lnTo>
                  <a:lnTo>
                    <a:pt x="116" y="224"/>
                  </a:lnTo>
                  <a:lnTo>
                    <a:pt x="116" y="224"/>
                  </a:lnTo>
                  <a:lnTo>
                    <a:pt x="114" y="234"/>
                  </a:lnTo>
                  <a:lnTo>
                    <a:pt x="114" y="246"/>
                  </a:lnTo>
                  <a:lnTo>
                    <a:pt x="116" y="260"/>
                  </a:lnTo>
                  <a:lnTo>
                    <a:pt x="120" y="272"/>
                  </a:lnTo>
                  <a:lnTo>
                    <a:pt x="126" y="282"/>
                  </a:lnTo>
                  <a:lnTo>
                    <a:pt x="134" y="292"/>
                  </a:lnTo>
                  <a:lnTo>
                    <a:pt x="146" y="308"/>
                  </a:lnTo>
                  <a:lnTo>
                    <a:pt x="146" y="308"/>
                  </a:lnTo>
                  <a:lnTo>
                    <a:pt x="144" y="320"/>
                  </a:lnTo>
                  <a:lnTo>
                    <a:pt x="138" y="328"/>
                  </a:lnTo>
                  <a:lnTo>
                    <a:pt x="132" y="334"/>
                  </a:lnTo>
                  <a:lnTo>
                    <a:pt x="120" y="336"/>
                  </a:lnTo>
                  <a:lnTo>
                    <a:pt x="120" y="336"/>
                  </a:lnTo>
                  <a:lnTo>
                    <a:pt x="128" y="338"/>
                  </a:lnTo>
                  <a:lnTo>
                    <a:pt x="136" y="338"/>
                  </a:lnTo>
                  <a:lnTo>
                    <a:pt x="142" y="338"/>
                  </a:lnTo>
                  <a:lnTo>
                    <a:pt x="148" y="336"/>
                  </a:lnTo>
                  <a:lnTo>
                    <a:pt x="156" y="328"/>
                  </a:lnTo>
                  <a:lnTo>
                    <a:pt x="164" y="320"/>
                  </a:lnTo>
                  <a:lnTo>
                    <a:pt x="164" y="320"/>
                  </a:lnTo>
                  <a:lnTo>
                    <a:pt x="164" y="328"/>
                  </a:lnTo>
                  <a:lnTo>
                    <a:pt x="162" y="334"/>
                  </a:lnTo>
                  <a:lnTo>
                    <a:pt x="162" y="334"/>
                  </a:lnTo>
                  <a:lnTo>
                    <a:pt x="168" y="328"/>
                  </a:lnTo>
                  <a:lnTo>
                    <a:pt x="174" y="318"/>
                  </a:lnTo>
                  <a:lnTo>
                    <a:pt x="176" y="304"/>
                  </a:lnTo>
                  <a:lnTo>
                    <a:pt x="176" y="288"/>
                  </a:lnTo>
                  <a:lnTo>
                    <a:pt x="176" y="288"/>
                  </a:lnTo>
                  <a:lnTo>
                    <a:pt x="182" y="298"/>
                  </a:lnTo>
                  <a:lnTo>
                    <a:pt x="184" y="310"/>
                  </a:lnTo>
                  <a:lnTo>
                    <a:pt x="184" y="320"/>
                  </a:lnTo>
                  <a:lnTo>
                    <a:pt x="182" y="330"/>
                  </a:lnTo>
                  <a:lnTo>
                    <a:pt x="180" y="338"/>
                  </a:lnTo>
                  <a:lnTo>
                    <a:pt x="176" y="346"/>
                  </a:lnTo>
                  <a:lnTo>
                    <a:pt x="172" y="352"/>
                  </a:lnTo>
                  <a:lnTo>
                    <a:pt x="168" y="356"/>
                  </a:lnTo>
                  <a:lnTo>
                    <a:pt x="168" y="356"/>
                  </a:lnTo>
                  <a:lnTo>
                    <a:pt x="176" y="352"/>
                  </a:lnTo>
                  <a:lnTo>
                    <a:pt x="184" y="346"/>
                  </a:lnTo>
                  <a:lnTo>
                    <a:pt x="190" y="338"/>
                  </a:lnTo>
                  <a:lnTo>
                    <a:pt x="196" y="332"/>
                  </a:lnTo>
                  <a:lnTo>
                    <a:pt x="196" y="332"/>
                  </a:lnTo>
                  <a:lnTo>
                    <a:pt x="194" y="346"/>
                  </a:lnTo>
                  <a:lnTo>
                    <a:pt x="190" y="356"/>
                  </a:lnTo>
                  <a:lnTo>
                    <a:pt x="186" y="362"/>
                  </a:lnTo>
                  <a:lnTo>
                    <a:pt x="178" y="366"/>
                  </a:lnTo>
                  <a:lnTo>
                    <a:pt x="172" y="366"/>
                  </a:lnTo>
                  <a:lnTo>
                    <a:pt x="164" y="366"/>
                  </a:lnTo>
                  <a:lnTo>
                    <a:pt x="152" y="362"/>
                  </a:lnTo>
                  <a:lnTo>
                    <a:pt x="152" y="362"/>
                  </a:lnTo>
                  <a:lnTo>
                    <a:pt x="156" y="366"/>
                  </a:lnTo>
                  <a:lnTo>
                    <a:pt x="162" y="368"/>
                  </a:lnTo>
                  <a:lnTo>
                    <a:pt x="168" y="370"/>
                  </a:lnTo>
                  <a:lnTo>
                    <a:pt x="176" y="370"/>
                  </a:lnTo>
                  <a:lnTo>
                    <a:pt x="184" y="368"/>
                  </a:lnTo>
                  <a:lnTo>
                    <a:pt x="190" y="364"/>
                  </a:lnTo>
                  <a:lnTo>
                    <a:pt x="196" y="358"/>
                  </a:lnTo>
                  <a:lnTo>
                    <a:pt x="202" y="348"/>
                  </a:lnTo>
                  <a:lnTo>
                    <a:pt x="202" y="348"/>
                  </a:lnTo>
                  <a:lnTo>
                    <a:pt x="204" y="334"/>
                  </a:lnTo>
                  <a:lnTo>
                    <a:pt x="204" y="334"/>
                  </a:lnTo>
                  <a:lnTo>
                    <a:pt x="206" y="338"/>
                  </a:lnTo>
                  <a:lnTo>
                    <a:pt x="206" y="338"/>
                  </a:lnTo>
                  <a:lnTo>
                    <a:pt x="226" y="366"/>
                  </a:lnTo>
                  <a:lnTo>
                    <a:pt x="226" y="366"/>
                  </a:lnTo>
                  <a:lnTo>
                    <a:pt x="226" y="366"/>
                  </a:lnTo>
                  <a:lnTo>
                    <a:pt x="228" y="384"/>
                  </a:lnTo>
                  <a:lnTo>
                    <a:pt x="228" y="410"/>
                  </a:lnTo>
                  <a:lnTo>
                    <a:pt x="228" y="424"/>
                  </a:lnTo>
                  <a:lnTo>
                    <a:pt x="224" y="436"/>
                  </a:lnTo>
                  <a:lnTo>
                    <a:pt x="218" y="448"/>
                  </a:lnTo>
                  <a:lnTo>
                    <a:pt x="210" y="458"/>
                  </a:lnTo>
                  <a:lnTo>
                    <a:pt x="210" y="458"/>
                  </a:lnTo>
                  <a:lnTo>
                    <a:pt x="172" y="470"/>
                  </a:lnTo>
                  <a:lnTo>
                    <a:pt x="172" y="470"/>
                  </a:lnTo>
                  <a:lnTo>
                    <a:pt x="170" y="466"/>
                  </a:lnTo>
                  <a:lnTo>
                    <a:pt x="170" y="466"/>
                  </a:lnTo>
                  <a:lnTo>
                    <a:pt x="150" y="474"/>
                  </a:lnTo>
                  <a:lnTo>
                    <a:pt x="108" y="494"/>
                  </a:lnTo>
                  <a:lnTo>
                    <a:pt x="84" y="506"/>
                  </a:lnTo>
                  <a:lnTo>
                    <a:pt x="62" y="520"/>
                  </a:lnTo>
                  <a:lnTo>
                    <a:pt x="46" y="532"/>
                  </a:lnTo>
                  <a:lnTo>
                    <a:pt x="42" y="540"/>
                  </a:lnTo>
                  <a:lnTo>
                    <a:pt x="38" y="544"/>
                  </a:lnTo>
                  <a:lnTo>
                    <a:pt x="38" y="544"/>
                  </a:lnTo>
                  <a:lnTo>
                    <a:pt x="16" y="614"/>
                  </a:lnTo>
                  <a:lnTo>
                    <a:pt x="0" y="662"/>
                  </a:lnTo>
                  <a:lnTo>
                    <a:pt x="596" y="662"/>
                  </a:lnTo>
                  <a:lnTo>
                    <a:pt x="596" y="662"/>
                  </a:lnTo>
                  <a:lnTo>
                    <a:pt x="592" y="644"/>
                  </a:lnTo>
                  <a:lnTo>
                    <a:pt x="580" y="604"/>
                  </a:lnTo>
                  <a:lnTo>
                    <a:pt x="572" y="582"/>
                  </a:lnTo>
                  <a:lnTo>
                    <a:pt x="564" y="562"/>
                  </a:lnTo>
                  <a:lnTo>
                    <a:pt x="556" y="546"/>
                  </a:lnTo>
                  <a:lnTo>
                    <a:pt x="552" y="540"/>
                  </a:lnTo>
                  <a:lnTo>
                    <a:pt x="548" y="538"/>
                  </a:lnTo>
                  <a:lnTo>
                    <a:pt x="548" y="538"/>
                  </a:lnTo>
                  <a:close/>
                  <a:moveTo>
                    <a:pt x="206" y="324"/>
                  </a:moveTo>
                  <a:lnTo>
                    <a:pt x="206" y="324"/>
                  </a:lnTo>
                  <a:lnTo>
                    <a:pt x="204" y="308"/>
                  </a:lnTo>
                  <a:lnTo>
                    <a:pt x="202" y="294"/>
                  </a:lnTo>
                  <a:lnTo>
                    <a:pt x="194" y="266"/>
                  </a:lnTo>
                  <a:lnTo>
                    <a:pt x="194" y="266"/>
                  </a:lnTo>
                  <a:lnTo>
                    <a:pt x="188" y="248"/>
                  </a:lnTo>
                  <a:lnTo>
                    <a:pt x="182" y="230"/>
                  </a:lnTo>
                  <a:lnTo>
                    <a:pt x="174" y="214"/>
                  </a:lnTo>
                  <a:lnTo>
                    <a:pt x="166" y="206"/>
                  </a:lnTo>
                  <a:lnTo>
                    <a:pt x="166" y="206"/>
                  </a:lnTo>
                  <a:lnTo>
                    <a:pt x="174" y="198"/>
                  </a:lnTo>
                  <a:lnTo>
                    <a:pt x="188" y="184"/>
                  </a:lnTo>
                  <a:lnTo>
                    <a:pt x="204" y="164"/>
                  </a:lnTo>
                  <a:lnTo>
                    <a:pt x="220" y="142"/>
                  </a:lnTo>
                  <a:lnTo>
                    <a:pt x="220" y="142"/>
                  </a:lnTo>
                  <a:lnTo>
                    <a:pt x="212" y="158"/>
                  </a:lnTo>
                  <a:lnTo>
                    <a:pt x="204" y="176"/>
                  </a:lnTo>
                  <a:lnTo>
                    <a:pt x="194" y="192"/>
                  </a:lnTo>
                  <a:lnTo>
                    <a:pt x="188" y="198"/>
                  </a:lnTo>
                  <a:lnTo>
                    <a:pt x="180" y="204"/>
                  </a:lnTo>
                  <a:lnTo>
                    <a:pt x="180" y="204"/>
                  </a:lnTo>
                  <a:lnTo>
                    <a:pt x="192" y="198"/>
                  </a:lnTo>
                  <a:lnTo>
                    <a:pt x="202" y="192"/>
                  </a:lnTo>
                  <a:lnTo>
                    <a:pt x="212" y="184"/>
                  </a:lnTo>
                  <a:lnTo>
                    <a:pt x="222" y="174"/>
                  </a:lnTo>
                  <a:lnTo>
                    <a:pt x="238" y="154"/>
                  </a:lnTo>
                  <a:lnTo>
                    <a:pt x="256" y="132"/>
                  </a:lnTo>
                  <a:lnTo>
                    <a:pt x="256" y="132"/>
                  </a:lnTo>
                  <a:lnTo>
                    <a:pt x="248" y="152"/>
                  </a:lnTo>
                  <a:lnTo>
                    <a:pt x="242" y="174"/>
                  </a:lnTo>
                  <a:lnTo>
                    <a:pt x="234" y="214"/>
                  </a:lnTo>
                  <a:lnTo>
                    <a:pt x="234" y="214"/>
                  </a:lnTo>
                  <a:lnTo>
                    <a:pt x="248" y="200"/>
                  </a:lnTo>
                  <a:lnTo>
                    <a:pt x="260" y="188"/>
                  </a:lnTo>
                  <a:lnTo>
                    <a:pt x="268" y="174"/>
                  </a:lnTo>
                  <a:lnTo>
                    <a:pt x="274" y="160"/>
                  </a:lnTo>
                  <a:lnTo>
                    <a:pt x="274" y="160"/>
                  </a:lnTo>
                  <a:lnTo>
                    <a:pt x="282" y="148"/>
                  </a:lnTo>
                  <a:lnTo>
                    <a:pt x="290" y="134"/>
                  </a:lnTo>
                  <a:lnTo>
                    <a:pt x="304" y="118"/>
                  </a:lnTo>
                  <a:lnTo>
                    <a:pt x="320" y="102"/>
                  </a:lnTo>
                  <a:lnTo>
                    <a:pt x="320" y="102"/>
                  </a:lnTo>
                  <a:lnTo>
                    <a:pt x="316" y="116"/>
                  </a:lnTo>
                  <a:lnTo>
                    <a:pt x="314" y="128"/>
                  </a:lnTo>
                  <a:lnTo>
                    <a:pt x="312" y="152"/>
                  </a:lnTo>
                  <a:lnTo>
                    <a:pt x="310" y="166"/>
                  </a:lnTo>
                  <a:lnTo>
                    <a:pt x="304" y="180"/>
                  </a:lnTo>
                  <a:lnTo>
                    <a:pt x="294" y="194"/>
                  </a:lnTo>
                  <a:lnTo>
                    <a:pt x="278" y="212"/>
                  </a:lnTo>
                  <a:lnTo>
                    <a:pt x="278" y="212"/>
                  </a:lnTo>
                  <a:lnTo>
                    <a:pt x="294" y="204"/>
                  </a:lnTo>
                  <a:lnTo>
                    <a:pt x="308" y="194"/>
                  </a:lnTo>
                  <a:lnTo>
                    <a:pt x="322" y="180"/>
                  </a:lnTo>
                  <a:lnTo>
                    <a:pt x="334" y="166"/>
                  </a:lnTo>
                  <a:lnTo>
                    <a:pt x="344" y="148"/>
                  </a:lnTo>
                  <a:lnTo>
                    <a:pt x="350" y="132"/>
                  </a:lnTo>
                  <a:lnTo>
                    <a:pt x="356" y="116"/>
                  </a:lnTo>
                  <a:lnTo>
                    <a:pt x="358" y="100"/>
                  </a:lnTo>
                  <a:lnTo>
                    <a:pt x="358" y="100"/>
                  </a:lnTo>
                  <a:lnTo>
                    <a:pt x="360" y="126"/>
                  </a:lnTo>
                  <a:lnTo>
                    <a:pt x="360" y="126"/>
                  </a:lnTo>
                  <a:lnTo>
                    <a:pt x="360" y="132"/>
                  </a:lnTo>
                  <a:lnTo>
                    <a:pt x="364" y="138"/>
                  </a:lnTo>
                  <a:lnTo>
                    <a:pt x="374" y="148"/>
                  </a:lnTo>
                  <a:lnTo>
                    <a:pt x="386" y="156"/>
                  </a:lnTo>
                  <a:lnTo>
                    <a:pt x="398" y="162"/>
                  </a:lnTo>
                  <a:lnTo>
                    <a:pt x="398" y="162"/>
                  </a:lnTo>
                  <a:lnTo>
                    <a:pt x="402" y="164"/>
                  </a:lnTo>
                  <a:lnTo>
                    <a:pt x="408" y="170"/>
                  </a:lnTo>
                  <a:lnTo>
                    <a:pt x="410" y="174"/>
                  </a:lnTo>
                  <a:lnTo>
                    <a:pt x="414" y="180"/>
                  </a:lnTo>
                  <a:lnTo>
                    <a:pt x="414" y="188"/>
                  </a:lnTo>
                  <a:lnTo>
                    <a:pt x="414" y="194"/>
                  </a:lnTo>
                  <a:lnTo>
                    <a:pt x="412" y="202"/>
                  </a:lnTo>
                  <a:lnTo>
                    <a:pt x="406" y="208"/>
                  </a:lnTo>
                  <a:lnTo>
                    <a:pt x="406" y="208"/>
                  </a:lnTo>
                  <a:lnTo>
                    <a:pt x="400" y="216"/>
                  </a:lnTo>
                  <a:lnTo>
                    <a:pt x="396" y="224"/>
                  </a:lnTo>
                  <a:lnTo>
                    <a:pt x="392" y="234"/>
                  </a:lnTo>
                  <a:lnTo>
                    <a:pt x="392" y="244"/>
                  </a:lnTo>
                  <a:lnTo>
                    <a:pt x="392" y="254"/>
                  </a:lnTo>
                  <a:lnTo>
                    <a:pt x="394" y="264"/>
                  </a:lnTo>
                  <a:lnTo>
                    <a:pt x="398" y="274"/>
                  </a:lnTo>
                  <a:lnTo>
                    <a:pt x="404" y="282"/>
                  </a:lnTo>
                  <a:lnTo>
                    <a:pt x="404" y="282"/>
                  </a:lnTo>
                  <a:lnTo>
                    <a:pt x="398" y="292"/>
                  </a:lnTo>
                  <a:lnTo>
                    <a:pt x="390" y="306"/>
                  </a:lnTo>
                  <a:lnTo>
                    <a:pt x="384" y="328"/>
                  </a:lnTo>
                  <a:lnTo>
                    <a:pt x="384" y="328"/>
                  </a:lnTo>
                  <a:lnTo>
                    <a:pt x="382" y="334"/>
                  </a:lnTo>
                  <a:lnTo>
                    <a:pt x="382" y="334"/>
                  </a:lnTo>
                  <a:lnTo>
                    <a:pt x="380" y="338"/>
                  </a:lnTo>
                  <a:lnTo>
                    <a:pt x="380" y="338"/>
                  </a:lnTo>
                  <a:lnTo>
                    <a:pt x="358" y="364"/>
                  </a:lnTo>
                  <a:lnTo>
                    <a:pt x="338" y="386"/>
                  </a:lnTo>
                  <a:lnTo>
                    <a:pt x="326" y="396"/>
                  </a:lnTo>
                  <a:lnTo>
                    <a:pt x="316" y="404"/>
                  </a:lnTo>
                  <a:lnTo>
                    <a:pt x="304" y="408"/>
                  </a:lnTo>
                  <a:lnTo>
                    <a:pt x="294" y="408"/>
                  </a:lnTo>
                  <a:lnTo>
                    <a:pt x="294" y="408"/>
                  </a:lnTo>
                  <a:lnTo>
                    <a:pt x="284" y="406"/>
                  </a:lnTo>
                  <a:lnTo>
                    <a:pt x="272" y="402"/>
                  </a:lnTo>
                  <a:lnTo>
                    <a:pt x="260" y="394"/>
                  </a:lnTo>
                  <a:lnTo>
                    <a:pt x="250" y="384"/>
                  </a:lnTo>
                  <a:lnTo>
                    <a:pt x="228" y="360"/>
                  </a:lnTo>
                  <a:lnTo>
                    <a:pt x="212" y="336"/>
                  </a:lnTo>
                  <a:lnTo>
                    <a:pt x="212" y="336"/>
                  </a:lnTo>
                  <a:lnTo>
                    <a:pt x="206" y="324"/>
                  </a:lnTo>
                  <a:lnTo>
                    <a:pt x="206" y="324"/>
                  </a:lnTo>
                  <a:close/>
                </a:path>
              </a:pathLst>
            </a:custGeom>
            <a:solidFill>
              <a:schemeClr val="accent4">
                <a:lumMod val="100000"/>
              </a:schemeClr>
            </a:solidFill>
            <a:ln>
              <a:noFill/>
            </a:ln>
          </p:spPr>
          <p:txBody>
            <a:bodyPr anchor="ctr"/>
            <a:lstStyle/>
            <a:p>
              <a:pPr algn="ctr"/>
              <a:endParaRPr sz="1465">
                <a:solidFill>
                  <a:schemeClr val="bg1">
                    <a:lumMod val="50000"/>
                  </a:schemeClr>
                </a:solidFill>
                <a:latin typeface="微软雅黑"/>
                <a:ea typeface="微软雅黑"/>
              </a:endParaRPr>
            </a:p>
          </p:txBody>
        </p:sp>
      </p:grpSp>
      <p:grpSp>
        <p:nvGrpSpPr>
          <p:cNvPr id="42" name="组合 41"/>
          <p:cNvGrpSpPr/>
          <p:nvPr/>
        </p:nvGrpSpPr>
        <p:grpSpPr>
          <a:xfrm>
            <a:off x="6205529" y="1767866"/>
            <a:ext cx="2410003" cy="3857391"/>
            <a:chOff x="4654147" y="1325899"/>
            <a:chExt cx="1807502" cy="2893043"/>
          </a:xfrm>
        </p:grpSpPr>
        <p:sp>
          <p:nvSpPr>
            <p:cNvPr id="21" name="矩形: 圆角 20"/>
            <p:cNvSpPr/>
            <p:nvPr/>
          </p:nvSpPr>
          <p:spPr>
            <a:xfrm>
              <a:off x="4867059" y="1325899"/>
              <a:ext cx="1395351" cy="135803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65">
                <a:solidFill>
                  <a:schemeClr val="bg1">
                    <a:lumMod val="50000"/>
                  </a:schemeClr>
                </a:solidFill>
                <a:latin typeface="微软雅黑"/>
                <a:ea typeface="微软雅黑"/>
              </a:endParaRPr>
            </a:p>
          </p:txBody>
        </p:sp>
        <p:cxnSp>
          <p:nvCxnSpPr>
            <p:cNvPr id="22" name="直接连接符 21"/>
            <p:cNvCxnSpPr/>
            <p:nvPr/>
          </p:nvCxnSpPr>
          <p:spPr>
            <a:xfrm flipH="1">
              <a:off x="4860192" y="3270274"/>
              <a:ext cx="58600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nvSpPr>
          <p:spPr>
            <a:xfrm rot="18914936">
              <a:off x="5498170" y="3228698"/>
              <a:ext cx="47936" cy="170375"/>
            </a:xfrm>
            <a:custGeom>
              <a:gdLst>
                <a:gd name="connsiteX0" fmla="*/ 125628 w 125628"/>
                <a:gd name="connsiteY0" fmla="*/ 446518 h 446518"/>
                <a:gd name="connsiteX1" fmla="*/ 0 w 125628"/>
                <a:gd name="connsiteY1" fmla="*/ 446518 h 446518"/>
                <a:gd name="connsiteX2" fmla="*/ 0 w 125628"/>
                <a:gd name="connsiteY2" fmla="*/ 0 h 446518"/>
                <a:gd name="connsiteX3" fmla="*/ 125628 w 125628"/>
                <a:gd name="connsiteY3" fmla="*/ 124541 h 446518"/>
              </a:gdLst>
              <a:cxnLst>
                <a:cxn ang="0">
                  <a:pos x="connsiteX0" y="connsiteY0"/>
                </a:cxn>
                <a:cxn ang="0">
                  <a:pos x="connsiteX1" y="connsiteY1"/>
                </a:cxn>
                <a:cxn ang="0">
                  <a:pos x="connsiteX2" y="connsiteY2"/>
                </a:cxn>
                <a:cxn ang="0">
                  <a:pos x="connsiteX3" y="connsiteY3"/>
                </a:cxn>
              </a:cxnLst>
              <a:rect l="l" t="t" r="r" b="b"/>
              <a:pathLst>
                <a:path w="125628" h="446518">
                  <a:moveTo>
                    <a:pt x="125628" y="446518"/>
                  </a:moveTo>
                  <a:lnTo>
                    <a:pt x="0" y="446518"/>
                  </a:lnTo>
                  <a:lnTo>
                    <a:pt x="0" y="0"/>
                  </a:lnTo>
                  <a:lnTo>
                    <a:pt x="125628" y="124541"/>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65">
                <a:solidFill>
                  <a:schemeClr val="bg1">
                    <a:lumMod val="50000"/>
                  </a:schemeClr>
                </a:solidFill>
                <a:latin typeface="微软雅黑"/>
                <a:ea typeface="微软雅黑"/>
              </a:endParaRPr>
            </a:p>
          </p:txBody>
        </p:sp>
        <p:sp>
          <p:nvSpPr>
            <p:cNvPr id="24" name="任意多边形: 形状 23"/>
            <p:cNvSpPr/>
            <p:nvPr/>
          </p:nvSpPr>
          <p:spPr>
            <a:xfrm rot="2703745">
              <a:off x="5585259" y="3228050"/>
              <a:ext cx="47936" cy="171929"/>
            </a:xfrm>
            <a:custGeom>
              <a:gdLst>
                <a:gd name="connsiteX0" fmla="*/ 125628 w 125628"/>
                <a:gd name="connsiteY0" fmla="*/ 0 h 450590"/>
                <a:gd name="connsiteX1" fmla="*/ 125628 w 125628"/>
                <a:gd name="connsiteY1" fmla="*/ 450590 h 450590"/>
                <a:gd name="connsiteX2" fmla="*/ 0 w 125628"/>
                <a:gd name="connsiteY2" fmla="*/ 450590 h 450590"/>
                <a:gd name="connsiteX3" fmla="*/ 0 w 125628"/>
                <a:gd name="connsiteY3" fmla="*/ 125902 h 450590"/>
              </a:gdLst>
              <a:cxnLst>
                <a:cxn ang="0">
                  <a:pos x="connsiteX0" y="connsiteY0"/>
                </a:cxn>
                <a:cxn ang="0">
                  <a:pos x="connsiteX1" y="connsiteY1"/>
                </a:cxn>
                <a:cxn ang="0">
                  <a:pos x="connsiteX2" y="connsiteY2"/>
                </a:cxn>
                <a:cxn ang="0">
                  <a:pos x="connsiteX3" y="connsiteY3"/>
                </a:cxn>
              </a:cxnLst>
              <a:rect l="l" t="t" r="r" b="b"/>
              <a:pathLst>
                <a:path w="125628" h="450590">
                  <a:moveTo>
                    <a:pt x="125628" y="0"/>
                  </a:moveTo>
                  <a:lnTo>
                    <a:pt x="125628" y="450590"/>
                  </a:lnTo>
                  <a:lnTo>
                    <a:pt x="0" y="450590"/>
                  </a:lnTo>
                  <a:lnTo>
                    <a:pt x="0" y="125902"/>
                  </a:lnTo>
                  <a:close/>
                </a:path>
              </a:pathLst>
            </a:cu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65">
                <a:solidFill>
                  <a:schemeClr val="bg1">
                    <a:lumMod val="50000"/>
                  </a:schemeClr>
                </a:solidFill>
                <a:latin typeface="微软雅黑"/>
                <a:ea typeface="微软雅黑"/>
              </a:endParaRPr>
            </a:p>
          </p:txBody>
        </p:sp>
        <p:cxnSp>
          <p:nvCxnSpPr>
            <p:cNvPr id="25" name="直接连接符 24"/>
            <p:cNvCxnSpPr/>
            <p:nvPr/>
          </p:nvCxnSpPr>
          <p:spPr>
            <a:xfrm flipH="1">
              <a:off x="5680059" y="3270275"/>
              <a:ext cx="575546"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4654147" y="3492595"/>
              <a:ext cx="1807502" cy="726347"/>
            </a:xfrm>
            <a:prstGeom prst="rect">
              <a:avLst/>
            </a:prstGeom>
          </p:spPr>
          <p:txBody>
            <a:bodyPr wrap="square">
              <a:normAutofit/>
            </a:bodyPr>
            <a:lstStyle/>
            <a:p>
              <a:pPr algn="ctr">
                <a:lnSpc>
                  <a:spcPct val="120000"/>
                </a:lnSpc>
                <a:buClr>
                  <a:srgbClr val="E24848"/>
                </a:buClr>
              </a:pPr>
              <a:r>
                <a:rPr lang="zh-CN" altLang="en-US" sz="1200" noProof="1">
                  <a:solidFill>
                    <a:schemeClr val="bg1">
                      <a:lumMod val="50000"/>
                    </a:schemeClr>
                  </a:solidFill>
                  <a:latin typeface="微软雅黑"/>
                  <a:ea typeface="微软雅黑"/>
                </a:rPr>
                <a:t>此部分内容作为文字排版占位</a:t>
              </a:r>
              <a:br>
                <a:rPr lang="zh-CN" altLang="en-US" sz="1200" noProof="1">
                  <a:solidFill>
                    <a:schemeClr val="bg1">
                      <a:lumMod val="50000"/>
                    </a:schemeClr>
                  </a:solidFill>
                  <a:latin typeface="微软雅黑"/>
                  <a:ea typeface="微软雅黑"/>
                </a:rPr>
              </a:br>
              <a:r>
                <a:rPr lang="zh-CN" altLang="en-US" sz="1200" noProof="1">
                  <a:solidFill>
                    <a:schemeClr val="bg1">
                      <a:lumMod val="50000"/>
                    </a:schemeClr>
                  </a:solidFill>
                  <a:latin typeface="微软雅黑"/>
                  <a:ea typeface="微软雅黑"/>
                </a:rPr>
                <a:t>（建议使用主题字体）</a:t>
              </a:r>
              <a:endParaRPr lang="zh-CN" altLang="en-US" sz="1200" noProof="1">
                <a:solidFill>
                  <a:schemeClr val="bg1">
                    <a:lumMod val="50000"/>
                  </a:schemeClr>
                </a:solidFill>
                <a:latin typeface="微软雅黑"/>
                <a:ea typeface="微软雅黑"/>
              </a:endParaRPr>
            </a:p>
          </p:txBody>
        </p:sp>
        <p:sp>
          <p:nvSpPr>
            <p:cNvPr id="27" name="矩形 26"/>
            <p:cNvSpPr/>
            <p:nvPr/>
          </p:nvSpPr>
          <p:spPr>
            <a:xfrm>
              <a:off x="4860220" y="2789998"/>
              <a:ext cx="1402198" cy="253916"/>
            </a:xfrm>
            <a:prstGeom prst="rect">
              <a:avLst/>
            </a:prstGeom>
          </p:spPr>
          <p:txBody>
            <a:bodyPr wrap="none">
              <a:normAutofit/>
            </a:bodyPr>
            <a:lstStyle/>
            <a:p>
              <a:pPr algn="ctr">
                <a:buClr>
                  <a:srgbClr val="E24848"/>
                </a:buClr>
              </a:pPr>
              <a:r>
                <a:rPr lang="zh-CN" altLang="en-US" sz="1200" b="1" noProof="1">
                  <a:solidFill>
                    <a:schemeClr val="bg1">
                      <a:lumMod val="50000"/>
                    </a:schemeClr>
                  </a:solidFill>
                  <a:latin typeface="微软雅黑"/>
                  <a:ea typeface="微软雅黑"/>
                </a:rPr>
                <a:t>标题文本预设</a:t>
              </a:r>
              <a:endParaRPr lang="zh-CN" altLang="en-US" sz="1200" b="1" noProof="1">
                <a:solidFill>
                  <a:schemeClr val="bg1">
                    <a:lumMod val="50000"/>
                  </a:schemeClr>
                </a:solidFill>
                <a:latin typeface="微软雅黑"/>
                <a:ea typeface="微软雅黑"/>
              </a:endParaRPr>
            </a:p>
          </p:txBody>
        </p:sp>
        <p:sp>
          <p:nvSpPr>
            <p:cNvPr id="28" name="矩形 27"/>
            <p:cNvSpPr/>
            <p:nvPr/>
          </p:nvSpPr>
          <p:spPr>
            <a:xfrm>
              <a:off x="4867059" y="3034219"/>
              <a:ext cx="1395351" cy="230833"/>
            </a:xfrm>
            <a:prstGeom prst="rect">
              <a:avLst/>
            </a:prstGeom>
            <a:noFill/>
          </p:spPr>
          <p:txBody>
            <a:bodyPr wrap="none">
              <a:normAutofit/>
            </a:bodyPr>
            <a:lstStyle/>
            <a:p>
              <a:pPr algn="ctr">
                <a:buClr>
                  <a:srgbClr val="E24848"/>
                </a:buClr>
              </a:pPr>
              <a:r>
                <a:rPr lang="zh-CN" altLang="en-US" sz="935" noProof="1">
                  <a:solidFill>
                    <a:schemeClr val="bg1">
                      <a:lumMod val="50000"/>
                    </a:schemeClr>
                  </a:solidFill>
                  <a:latin typeface="微软雅黑"/>
                  <a:ea typeface="微软雅黑"/>
                </a:rPr>
                <a:t>关键词</a:t>
              </a:r>
              <a:endParaRPr lang="zh-CN" altLang="en-US" sz="935" noProof="1">
                <a:solidFill>
                  <a:schemeClr val="bg1">
                    <a:lumMod val="50000"/>
                  </a:schemeClr>
                </a:solidFill>
                <a:latin typeface="微软雅黑"/>
                <a:ea typeface="微软雅黑"/>
              </a:endParaRPr>
            </a:p>
          </p:txBody>
        </p:sp>
        <p:sp>
          <p:nvSpPr>
            <p:cNvPr id="39" name="任意多边形: 形状 38"/>
            <p:cNvSpPr/>
            <p:nvPr/>
          </p:nvSpPr>
          <p:spPr bwMode="auto">
            <a:xfrm>
              <a:off x="5049900" y="1738276"/>
              <a:ext cx="1023299" cy="934101"/>
            </a:xfrm>
            <a:custGeom>
              <a:gdLst>
                <a:gd name="T0" fmla="*/ 514 w 826"/>
                <a:gd name="T1" fmla="*/ 482 h 754"/>
                <a:gd name="T2" fmla="*/ 550 w 826"/>
                <a:gd name="T3" fmla="*/ 356 h 754"/>
                <a:gd name="T4" fmla="*/ 586 w 826"/>
                <a:gd name="T5" fmla="*/ 306 h 754"/>
                <a:gd name="T6" fmla="*/ 584 w 826"/>
                <a:gd name="T7" fmla="*/ 226 h 754"/>
                <a:gd name="T8" fmla="*/ 562 w 826"/>
                <a:gd name="T9" fmla="*/ 218 h 754"/>
                <a:gd name="T10" fmla="*/ 560 w 826"/>
                <a:gd name="T11" fmla="*/ 176 h 754"/>
                <a:gd name="T12" fmla="*/ 560 w 826"/>
                <a:gd name="T13" fmla="*/ 148 h 754"/>
                <a:gd name="T14" fmla="*/ 564 w 826"/>
                <a:gd name="T15" fmla="*/ 114 h 754"/>
                <a:gd name="T16" fmla="*/ 548 w 826"/>
                <a:gd name="T17" fmla="*/ 82 h 754"/>
                <a:gd name="T18" fmla="*/ 536 w 826"/>
                <a:gd name="T19" fmla="*/ 62 h 754"/>
                <a:gd name="T20" fmla="*/ 524 w 826"/>
                <a:gd name="T21" fmla="*/ 50 h 754"/>
                <a:gd name="T22" fmla="*/ 466 w 826"/>
                <a:gd name="T23" fmla="*/ 14 h 754"/>
                <a:gd name="T24" fmla="*/ 428 w 826"/>
                <a:gd name="T25" fmla="*/ 2 h 754"/>
                <a:gd name="T26" fmla="*/ 380 w 826"/>
                <a:gd name="T27" fmla="*/ 2 h 754"/>
                <a:gd name="T28" fmla="*/ 354 w 826"/>
                <a:gd name="T29" fmla="*/ 6 h 754"/>
                <a:gd name="T30" fmla="*/ 306 w 826"/>
                <a:gd name="T31" fmla="*/ 40 h 754"/>
                <a:gd name="T32" fmla="*/ 288 w 826"/>
                <a:gd name="T33" fmla="*/ 66 h 754"/>
                <a:gd name="T34" fmla="*/ 272 w 826"/>
                <a:gd name="T35" fmla="*/ 88 h 754"/>
                <a:gd name="T36" fmla="*/ 254 w 826"/>
                <a:gd name="T37" fmla="*/ 130 h 754"/>
                <a:gd name="T38" fmla="*/ 254 w 826"/>
                <a:gd name="T39" fmla="*/ 174 h 754"/>
                <a:gd name="T40" fmla="*/ 254 w 826"/>
                <a:gd name="T41" fmla="*/ 224 h 754"/>
                <a:gd name="T42" fmla="*/ 220 w 826"/>
                <a:gd name="T43" fmla="*/ 278 h 754"/>
                <a:gd name="T44" fmla="*/ 244 w 826"/>
                <a:gd name="T45" fmla="*/ 338 h 754"/>
                <a:gd name="T46" fmla="*/ 274 w 826"/>
                <a:gd name="T47" fmla="*/ 366 h 754"/>
                <a:gd name="T48" fmla="*/ 248 w 826"/>
                <a:gd name="T49" fmla="*/ 494 h 754"/>
                <a:gd name="T50" fmla="*/ 4 w 826"/>
                <a:gd name="T51" fmla="*/ 728 h 754"/>
                <a:gd name="T52" fmla="*/ 772 w 826"/>
                <a:gd name="T53" fmla="*/ 588 h 754"/>
                <a:gd name="T54" fmla="*/ 558 w 826"/>
                <a:gd name="T55" fmla="*/ 234 h 754"/>
                <a:gd name="T56" fmla="*/ 584 w 826"/>
                <a:gd name="T57" fmla="*/ 234 h 754"/>
                <a:gd name="T58" fmla="*/ 574 w 826"/>
                <a:gd name="T59" fmla="*/ 316 h 754"/>
                <a:gd name="T60" fmla="*/ 548 w 826"/>
                <a:gd name="T61" fmla="*/ 348 h 754"/>
                <a:gd name="T62" fmla="*/ 550 w 826"/>
                <a:gd name="T63" fmla="*/ 266 h 754"/>
                <a:gd name="T64" fmla="*/ 252 w 826"/>
                <a:gd name="T65" fmla="*/ 344 h 754"/>
                <a:gd name="T66" fmla="*/ 226 w 826"/>
                <a:gd name="T67" fmla="*/ 278 h 754"/>
                <a:gd name="T68" fmla="*/ 248 w 826"/>
                <a:gd name="T69" fmla="*/ 228 h 754"/>
                <a:gd name="T70" fmla="*/ 268 w 826"/>
                <a:gd name="T71" fmla="*/ 246 h 754"/>
                <a:gd name="T72" fmla="*/ 262 w 826"/>
                <a:gd name="T73" fmla="*/ 330 h 754"/>
                <a:gd name="T74" fmla="*/ 276 w 826"/>
                <a:gd name="T75" fmla="*/ 262 h 754"/>
                <a:gd name="T76" fmla="*/ 282 w 826"/>
                <a:gd name="T77" fmla="*/ 174 h 754"/>
                <a:gd name="T78" fmla="*/ 306 w 826"/>
                <a:gd name="T79" fmla="*/ 92 h 754"/>
                <a:gd name="T80" fmla="*/ 410 w 826"/>
                <a:gd name="T81" fmla="*/ 88 h 754"/>
                <a:gd name="T82" fmla="*/ 522 w 826"/>
                <a:gd name="T83" fmla="*/ 96 h 754"/>
                <a:gd name="T84" fmla="*/ 534 w 826"/>
                <a:gd name="T85" fmla="*/ 182 h 754"/>
                <a:gd name="T86" fmla="*/ 542 w 826"/>
                <a:gd name="T87" fmla="*/ 278 h 754"/>
                <a:gd name="T88" fmla="*/ 522 w 826"/>
                <a:gd name="T89" fmla="*/ 380 h 754"/>
                <a:gd name="T90" fmla="*/ 448 w 826"/>
                <a:gd name="T91" fmla="*/ 492 h 754"/>
                <a:gd name="T92" fmla="*/ 356 w 826"/>
                <a:gd name="T93" fmla="*/ 490 h 754"/>
                <a:gd name="T94" fmla="*/ 284 w 826"/>
                <a:gd name="T95" fmla="*/ 374 h 754"/>
                <a:gd name="T96" fmla="*/ 272 w 826"/>
                <a:gd name="T97" fmla="*/ 280 h 754"/>
                <a:gd name="T98" fmla="*/ 310 w 826"/>
                <a:gd name="T99" fmla="*/ 636 h 754"/>
                <a:gd name="T100" fmla="*/ 272 w 826"/>
                <a:gd name="T101" fmla="*/ 522 h 754"/>
                <a:gd name="T102" fmla="*/ 298 w 826"/>
                <a:gd name="T103" fmla="*/ 400 h 754"/>
                <a:gd name="T104" fmla="*/ 360 w 826"/>
                <a:gd name="T105" fmla="*/ 502 h 754"/>
                <a:gd name="T106" fmla="*/ 444 w 826"/>
                <a:gd name="T107" fmla="*/ 502 h 754"/>
                <a:gd name="T108" fmla="*/ 510 w 826"/>
                <a:gd name="T109" fmla="*/ 406 h 754"/>
                <a:gd name="T110" fmla="*/ 526 w 826"/>
                <a:gd name="T111" fmla="*/ 514 h 754"/>
                <a:gd name="T112" fmla="*/ 482 w 826"/>
                <a:gd name="T113" fmla="*/ 640 h 7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754">
                  <a:moveTo>
                    <a:pt x="754" y="572"/>
                  </a:moveTo>
                  <a:lnTo>
                    <a:pt x="754" y="572"/>
                  </a:lnTo>
                  <a:lnTo>
                    <a:pt x="736" y="566"/>
                  </a:lnTo>
                  <a:lnTo>
                    <a:pt x="708" y="556"/>
                  </a:lnTo>
                  <a:lnTo>
                    <a:pt x="632" y="526"/>
                  </a:lnTo>
                  <a:lnTo>
                    <a:pt x="558" y="498"/>
                  </a:lnTo>
                  <a:lnTo>
                    <a:pt x="530" y="488"/>
                  </a:lnTo>
                  <a:lnTo>
                    <a:pt x="514" y="482"/>
                  </a:lnTo>
                  <a:lnTo>
                    <a:pt x="514" y="482"/>
                  </a:lnTo>
                  <a:lnTo>
                    <a:pt x="516" y="398"/>
                  </a:lnTo>
                  <a:lnTo>
                    <a:pt x="516" y="398"/>
                  </a:lnTo>
                  <a:lnTo>
                    <a:pt x="526" y="384"/>
                  </a:lnTo>
                  <a:lnTo>
                    <a:pt x="526" y="384"/>
                  </a:lnTo>
                  <a:lnTo>
                    <a:pt x="536" y="370"/>
                  </a:lnTo>
                  <a:lnTo>
                    <a:pt x="546" y="354"/>
                  </a:lnTo>
                  <a:lnTo>
                    <a:pt x="546" y="354"/>
                  </a:lnTo>
                  <a:lnTo>
                    <a:pt x="550" y="356"/>
                  </a:lnTo>
                  <a:lnTo>
                    <a:pt x="550" y="356"/>
                  </a:lnTo>
                  <a:lnTo>
                    <a:pt x="554" y="356"/>
                  </a:lnTo>
                  <a:lnTo>
                    <a:pt x="554" y="356"/>
                  </a:lnTo>
                  <a:lnTo>
                    <a:pt x="562" y="352"/>
                  </a:lnTo>
                  <a:lnTo>
                    <a:pt x="568" y="346"/>
                  </a:lnTo>
                  <a:lnTo>
                    <a:pt x="574" y="338"/>
                  </a:lnTo>
                  <a:lnTo>
                    <a:pt x="576" y="328"/>
                  </a:lnTo>
                  <a:lnTo>
                    <a:pt x="576" y="328"/>
                  </a:lnTo>
                  <a:lnTo>
                    <a:pt x="580" y="318"/>
                  </a:lnTo>
                  <a:lnTo>
                    <a:pt x="586" y="306"/>
                  </a:lnTo>
                  <a:lnTo>
                    <a:pt x="586" y="306"/>
                  </a:lnTo>
                  <a:lnTo>
                    <a:pt x="592" y="292"/>
                  </a:lnTo>
                  <a:lnTo>
                    <a:pt x="594" y="286"/>
                  </a:lnTo>
                  <a:lnTo>
                    <a:pt x="596" y="278"/>
                  </a:lnTo>
                  <a:lnTo>
                    <a:pt x="596" y="278"/>
                  </a:lnTo>
                  <a:lnTo>
                    <a:pt x="594" y="258"/>
                  </a:lnTo>
                  <a:lnTo>
                    <a:pt x="592" y="244"/>
                  </a:lnTo>
                  <a:lnTo>
                    <a:pt x="590" y="232"/>
                  </a:lnTo>
                  <a:lnTo>
                    <a:pt x="584" y="226"/>
                  </a:lnTo>
                  <a:lnTo>
                    <a:pt x="584" y="226"/>
                  </a:lnTo>
                  <a:lnTo>
                    <a:pt x="578" y="222"/>
                  </a:lnTo>
                  <a:lnTo>
                    <a:pt x="572" y="220"/>
                  </a:lnTo>
                  <a:lnTo>
                    <a:pt x="564" y="222"/>
                  </a:lnTo>
                  <a:lnTo>
                    <a:pt x="560" y="226"/>
                  </a:lnTo>
                  <a:lnTo>
                    <a:pt x="560" y="226"/>
                  </a:lnTo>
                  <a:lnTo>
                    <a:pt x="560" y="222"/>
                  </a:lnTo>
                  <a:lnTo>
                    <a:pt x="560" y="222"/>
                  </a:lnTo>
                  <a:lnTo>
                    <a:pt x="562" y="218"/>
                  </a:lnTo>
                  <a:lnTo>
                    <a:pt x="560" y="214"/>
                  </a:lnTo>
                  <a:lnTo>
                    <a:pt x="560" y="214"/>
                  </a:lnTo>
                  <a:lnTo>
                    <a:pt x="558" y="210"/>
                  </a:lnTo>
                  <a:lnTo>
                    <a:pt x="558" y="208"/>
                  </a:lnTo>
                  <a:lnTo>
                    <a:pt x="558" y="202"/>
                  </a:lnTo>
                  <a:lnTo>
                    <a:pt x="558" y="202"/>
                  </a:lnTo>
                  <a:lnTo>
                    <a:pt x="560" y="190"/>
                  </a:lnTo>
                  <a:lnTo>
                    <a:pt x="560" y="176"/>
                  </a:lnTo>
                  <a:lnTo>
                    <a:pt x="560" y="176"/>
                  </a:lnTo>
                  <a:lnTo>
                    <a:pt x="558" y="172"/>
                  </a:lnTo>
                  <a:lnTo>
                    <a:pt x="558" y="170"/>
                  </a:lnTo>
                  <a:lnTo>
                    <a:pt x="558" y="170"/>
                  </a:lnTo>
                  <a:lnTo>
                    <a:pt x="560" y="166"/>
                  </a:lnTo>
                  <a:lnTo>
                    <a:pt x="562" y="164"/>
                  </a:lnTo>
                  <a:lnTo>
                    <a:pt x="562" y="164"/>
                  </a:lnTo>
                  <a:lnTo>
                    <a:pt x="562" y="152"/>
                  </a:lnTo>
                  <a:lnTo>
                    <a:pt x="562" y="152"/>
                  </a:lnTo>
                  <a:lnTo>
                    <a:pt x="560" y="148"/>
                  </a:lnTo>
                  <a:lnTo>
                    <a:pt x="560" y="146"/>
                  </a:lnTo>
                  <a:lnTo>
                    <a:pt x="560" y="146"/>
                  </a:lnTo>
                  <a:lnTo>
                    <a:pt x="562" y="140"/>
                  </a:lnTo>
                  <a:lnTo>
                    <a:pt x="564" y="138"/>
                  </a:lnTo>
                  <a:lnTo>
                    <a:pt x="564" y="132"/>
                  </a:lnTo>
                  <a:lnTo>
                    <a:pt x="564" y="132"/>
                  </a:lnTo>
                  <a:lnTo>
                    <a:pt x="564" y="120"/>
                  </a:lnTo>
                  <a:lnTo>
                    <a:pt x="564" y="120"/>
                  </a:lnTo>
                  <a:lnTo>
                    <a:pt x="564" y="114"/>
                  </a:lnTo>
                  <a:lnTo>
                    <a:pt x="564" y="114"/>
                  </a:lnTo>
                  <a:lnTo>
                    <a:pt x="564" y="106"/>
                  </a:lnTo>
                  <a:lnTo>
                    <a:pt x="564" y="106"/>
                  </a:lnTo>
                  <a:lnTo>
                    <a:pt x="558" y="94"/>
                  </a:lnTo>
                  <a:lnTo>
                    <a:pt x="558" y="94"/>
                  </a:lnTo>
                  <a:lnTo>
                    <a:pt x="552" y="88"/>
                  </a:lnTo>
                  <a:lnTo>
                    <a:pt x="548" y="86"/>
                  </a:lnTo>
                  <a:lnTo>
                    <a:pt x="548" y="86"/>
                  </a:lnTo>
                  <a:lnTo>
                    <a:pt x="548" y="82"/>
                  </a:lnTo>
                  <a:lnTo>
                    <a:pt x="548" y="82"/>
                  </a:lnTo>
                  <a:lnTo>
                    <a:pt x="546" y="74"/>
                  </a:lnTo>
                  <a:lnTo>
                    <a:pt x="546" y="74"/>
                  </a:lnTo>
                  <a:lnTo>
                    <a:pt x="544" y="70"/>
                  </a:lnTo>
                  <a:lnTo>
                    <a:pt x="542" y="66"/>
                  </a:lnTo>
                  <a:lnTo>
                    <a:pt x="542" y="66"/>
                  </a:lnTo>
                  <a:lnTo>
                    <a:pt x="542" y="64"/>
                  </a:lnTo>
                  <a:lnTo>
                    <a:pt x="540" y="64"/>
                  </a:lnTo>
                  <a:lnTo>
                    <a:pt x="536" y="62"/>
                  </a:lnTo>
                  <a:lnTo>
                    <a:pt x="536" y="62"/>
                  </a:lnTo>
                  <a:lnTo>
                    <a:pt x="532" y="60"/>
                  </a:lnTo>
                  <a:lnTo>
                    <a:pt x="530" y="56"/>
                  </a:lnTo>
                  <a:lnTo>
                    <a:pt x="530" y="56"/>
                  </a:lnTo>
                  <a:lnTo>
                    <a:pt x="528" y="54"/>
                  </a:lnTo>
                  <a:lnTo>
                    <a:pt x="528" y="54"/>
                  </a:lnTo>
                  <a:lnTo>
                    <a:pt x="526" y="52"/>
                  </a:lnTo>
                  <a:lnTo>
                    <a:pt x="524" y="50"/>
                  </a:lnTo>
                  <a:lnTo>
                    <a:pt x="524" y="50"/>
                  </a:lnTo>
                  <a:lnTo>
                    <a:pt x="522" y="48"/>
                  </a:lnTo>
                  <a:lnTo>
                    <a:pt x="520" y="46"/>
                  </a:lnTo>
                  <a:lnTo>
                    <a:pt x="516" y="46"/>
                  </a:lnTo>
                  <a:lnTo>
                    <a:pt x="516" y="46"/>
                  </a:lnTo>
                  <a:lnTo>
                    <a:pt x="504" y="36"/>
                  </a:lnTo>
                  <a:lnTo>
                    <a:pt x="504" y="36"/>
                  </a:lnTo>
                  <a:lnTo>
                    <a:pt x="472" y="16"/>
                  </a:lnTo>
                  <a:lnTo>
                    <a:pt x="472" y="16"/>
                  </a:lnTo>
                  <a:lnTo>
                    <a:pt x="466" y="14"/>
                  </a:lnTo>
                  <a:lnTo>
                    <a:pt x="466" y="14"/>
                  </a:lnTo>
                  <a:lnTo>
                    <a:pt x="452" y="8"/>
                  </a:lnTo>
                  <a:lnTo>
                    <a:pt x="452" y="8"/>
                  </a:lnTo>
                  <a:lnTo>
                    <a:pt x="446" y="6"/>
                  </a:lnTo>
                  <a:lnTo>
                    <a:pt x="442" y="4"/>
                  </a:lnTo>
                  <a:lnTo>
                    <a:pt x="442" y="4"/>
                  </a:lnTo>
                  <a:lnTo>
                    <a:pt x="436" y="4"/>
                  </a:lnTo>
                  <a:lnTo>
                    <a:pt x="428" y="2"/>
                  </a:lnTo>
                  <a:lnTo>
                    <a:pt x="428" y="2"/>
                  </a:lnTo>
                  <a:lnTo>
                    <a:pt x="424" y="2"/>
                  </a:lnTo>
                  <a:lnTo>
                    <a:pt x="422" y="2"/>
                  </a:lnTo>
                  <a:lnTo>
                    <a:pt x="422" y="2"/>
                  </a:lnTo>
                  <a:lnTo>
                    <a:pt x="404" y="0"/>
                  </a:lnTo>
                  <a:lnTo>
                    <a:pt x="404" y="0"/>
                  </a:lnTo>
                  <a:lnTo>
                    <a:pt x="392" y="0"/>
                  </a:lnTo>
                  <a:lnTo>
                    <a:pt x="392" y="0"/>
                  </a:lnTo>
                  <a:lnTo>
                    <a:pt x="388" y="2"/>
                  </a:lnTo>
                  <a:lnTo>
                    <a:pt x="380" y="2"/>
                  </a:lnTo>
                  <a:lnTo>
                    <a:pt x="380" y="2"/>
                  </a:lnTo>
                  <a:lnTo>
                    <a:pt x="376" y="2"/>
                  </a:lnTo>
                  <a:lnTo>
                    <a:pt x="372" y="2"/>
                  </a:lnTo>
                  <a:lnTo>
                    <a:pt x="368" y="4"/>
                  </a:lnTo>
                  <a:lnTo>
                    <a:pt x="364" y="4"/>
                  </a:lnTo>
                  <a:lnTo>
                    <a:pt x="364" y="4"/>
                  </a:lnTo>
                  <a:lnTo>
                    <a:pt x="358" y="4"/>
                  </a:lnTo>
                  <a:lnTo>
                    <a:pt x="354" y="6"/>
                  </a:lnTo>
                  <a:lnTo>
                    <a:pt x="354" y="6"/>
                  </a:lnTo>
                  <a:lnTo>
                    <a:pt x="346" y="10"/>
                  </a:lnTo>
                  <a:lnTo>
                    <a:pt x="338" y="14"/>
                  </a:lnTo>
                  <a:lnTo>
                    <a:pt x="338" y="14"/>
                  </a:lnTo>
                  <a:lnTo>
                    <a:pt x="326" y="22"/>
                  </a:lnTo>
                  <a:lnTo>
                    <a:pt x="316" y="28"/>
                  </a:lnTo>
                  <a:lnTo>
                    <a:pt x="316" y="28"/>
                  </a:lnTo>
                  <a:lnTo>
                    <a:pt x="312" y="32"/>
                  </a:lnTo>
                  <a:lnTo>
                    <a:pt x="310" y="36"/>
                  </a:lnTo>
                  <a:lnTo>
                    <a:pt x="306" y="40"/>
                  </a:lnTo>
                  <a:lnTo>
                    <a:pt x="302" y="42"/>
                  </a:lnTo>
                  <a:lnTo>
                    <a:pt x="302" y="42"/>
                  </a:lnTo>
                  <a:lnTo>
                    <a:pt x="300" y="44"/>
                  </a:lnTo>
                  <a:lnTo>
                    <a:pt x="298" y="50"/>
                  </a:lnTo>
                  <a:lnTo>
                    <a:pt x="296" y="54"/>
                  </a:lnTo>
                  <a:lnTo>
                    <a:pt x="292" y="56"/>
                  </a:lnTo>
                  <a:lnTo>
                    <a:pt x="292" y="56"/>
                  </a:lnTo>
                  <a:lnTo>
                    <a:pt x="290" y="60"/>
                  </a:lnTo>
                  <a:lnTo>
                    <a:pt x="288" y="66"/>
                  </a:lnTo>
                  <a:lnTo>
                    <a:pt x="286" y="74"/>
                  </a:lnTo>
                  <a:lnTo>
                    <a:pt x="286" y="74"/>
                  </a:lnTo>
                  <a:lnTo>
                    <a:pt x="284" y="76"/>
                  </a:lnTo>
                  <a:lnTo>
                    <a:pt x="278" y="78"/>
                  </a:lnTo>
                  <a:lnTo>
                    <a:pt x="278" y="78"/>
                  </a:lnTo>
                  <a:lnTo>
                    <a:pt x="276" y="80"/>
                  </a:lnTo>
                  <a:lnTo>
                    <a:pt x="274" y="84"/>
                  </a:lnTo>
                  <a:lnTo>
                    <a:pt x="272" y="88"/>
                  </a:lnTo>
                  <a:lnTo>
                    <a:pt x="272" y="88"/>
                  </a:lnTo>
                  <a:lnTo>
                    <a:pt x="264" y="96"/>
                  </a:lnTo>
                  <a:lnTo>
                    <a:pt x="264" y="96"/>
                  </a:lnTo>
                  <a:lnTo>
                    <a:pt x="262" y="100"/>
                  </a:lnTo>
                  <a:lnTo>
                    <a:pt x="262" y="106"/>
                  </a:lnTo>
                  <a:lnTo>
                    <a:pt x="260" y="112"/>
                  </a:lnTo>
                  <a:lnTo>
                    <a:pt x="260" y="116"/>
                  </a:lnTo>
                  <a:lnTo>
                    <a:pt x="260" y="116"/>
                  </a:lnTo>
                  <a:lnTo>
                    <a:pt x="258" y="122"/>
                  </a:lnTo>
                  <a:lnTo>
                    <a:pt x="254" y="130"/>
                  </a:lnTo>
                  <a:lnTo>
                    <a:pt x="254" y="130"/>
                  </a:lnTo>
                  <a:lnTo>
                    <a:pt x="254" y="134"/>
                  </a:lnTo>
                  <a:lnTo>
                    <a:pt x="254" y="136"/>
                  </a:lnTo>
                  <a:lnTo>
                    <a:pt x="254" y="142"/>
                  </a:lnTo>
                  <a:lnTo>
                    <a:pt x="254" y="142"/>
                  </a:lnTo>
                  <a:lnTo>
                    <a:pt x="252" y="152"/>
                  </a:lnTo>
                  <a:lnTo>
                    <a:pt x="254" y="162"/>
                  </a:lnTo>
                  <a:lnTo>
                    <a:pt x="254" y="162"/>
                  </a:lnTo>
                  <a:lnTo>
                    <a:pt x="254" y="174"/>
                  </a:lnTo>
                  <a:lnTo>
                    <a:pt x="254" y="180"/>
                  </a:lnTo>
                  <a:lnTo>
                    <a:pt x="252" y="186"/>
                  </a:lnTo>
                  <a:lnTo>
                    <a:pt x="252" y="186"/>
                  </a:lnTo>
                  <a:lnTo>
                    <a:pt x="250" y="194"/>
                  </a:lnTo>
                  <a:lnTo>
                    <a:pt x="250" y="202"/>
                  </a:lnTo>
                  <a:lnTo>
                    <a:pt x="252" y="216"/>
                  </a:lnTo>
                  <a:lnTo>
                    <a:pt x="252" y="216"/>
                  </a:lnTo>
                  <a:lnTo>
                    <a:pt x="254" y="224"/>
                  </a:lnTo>
                  <a:lnTo>
                    <a:pt x="254" y="224"/>
                  </a:lnTo>
                  <a:lnTo>
                    <a:pt x="250" y="222"/>
                  </a:lnTo>
                  <a:lnTo>
                    <a:pt x="244" y="220"/>
                  </a:lnTo>
                  <a:lnTo>
                    <a:pt x="236" y="222"/>
                  </a:lnTo>
                  <a:lnTo>
                    <a:pt x="232" y="226"/>
                  </a:lnTo>
                  <a:lnTo>
                    <a:pt x="232" y="226"/>
                  </a:lnTo>
                  <a:lnTo>
                    <a:pt x="226" y="232"/>
                  </a:lnTo>
                  <a:lnTo>
                    <a:pt x="224" y="244"/>
                  </a:lnTo>
                  <a:lnTo>
                    <a:pt x="222" y="258"/>
                  </a:lnTo>
                  <a:lnTo>
                    <a:pt x="220" y="278"/>
                  </a:lnTo>
                  <a:lnTo>
                    <a:pt x="220" y="278"/>
                  </a:lnTo>
                  <a:lnTo>
                    <a:pt x="222" y="286"/>
                  </a:lnTo>
                  <a:lnTo>
                    <a:pt x="224" y="292"/>
                  </a:lnTo>
                  <a:lnTo>
                    <a:pt x="230" y="306"/>
                  </a:lnTo>
                  <a:lnTo>
                    <a:pt x="230" y="306"/>
                  </a:lnTo>
                  <a:lnTo>
                    <a:pt x="236" y="318"/>
                  </a:lnTo>
                  <a:lnTo>
                    <a:pt x="240" y="328"/>
                  </a:lnTo>
                  <a:lnTo>
                    <a:pt x="240" y="328"/>
                  </a:lnTo>
                  <a:lnTo>
                    <a:pt x="244" y="338"/>
                  </a:lnTo>
                  <a:lnTo>
                    <a:pt x="248" y="346"/>
                  </a:lnTo>
                  <a:lnTo>
                    <a:pt x="254" y="354"/>
                  </a:lnTo>
                  <a:lnTo>
                    <a:pt x="260" y="356"/>
                  </a:lnTo>
                  <a:lnTo>
                    <a:pt x="260" y="356"/>
                  </a:lnTo>
                  <a:lnTo>
                    <a:pt x="264" y="356"/>
                  </a:lnTo>
                  <a:lnTo>
                    <a:pt x="264" y="356"/>
                  </a:lnTo>
                  <a:lnTo>
                    <a:pt x="268" y="356"/>
                  </a:lnTo>
                  <a:lnTo>
                    <a:pt x="268" y="356"/>
                  </a:lnTo>
                  <a:lnTo>
                    <a:pt x="274" y="366"/>
                  </a:lnTo>
                  <a:lnTo>
                    <a:pt x="280" y="376"/>
                  </a:lnTo>
                  <a:lnTo>
                    <a:pt x="292" y="394"/>
                  </a:lnTo>
                  <a:lnTo>
                    <a:pt x="292" y="394"/>
                  </a:lnTo>
                  <a:lnTo>
                    <a:pt x="292" y="394"/>
                  </a:lnTo>
                  <a:lnTo>
                    <a:pt x="294" y="426"/>
                  </a:lnTo>
                  <a:lnTo>
                    <a:pt x="292" y="482"/>
                  </a:lnTo>
                  <a:lnTo>
                    <a:pt x="292" y="482"/>
                  </a:lnTo>
                  <a:lnTo>
                    <a:pt x="276" y="486"/>
                  </a:lnTo>
                  <a:lnTo>
                    <a:pt x="248" y="494"/>
                  </a:lnTo>
                  <a:lnTo>
                    <a:pt x="172" y="524"/>
                  </a:lnTo>
                  <a:lnTo>
                    <a:pt x="46" y="578"/>
                  </a:lnTo>
                  <a:lnTo>
                    <a:pt x="46" y="578"/>
                  </a:lnTo>
                  <a:lnTo>
                    <a:pt x="40" y="582"/>
                  </a:lnTo>
                  <a:lnTo>
                    <a:pt x="36" y="588"/>
                  </a:lnTo>
                  <a:lnTo>
                    <a:pt x="26" y="610"/>
                  </a:lnTo>
                  <a:lnTo>
                    <a:pt x="18" y="638"/>
                  </a:lnTo>
                  <a:lnTo>
                    <a:pt x="12" y="670"/>
                  </a:lnTo>
                  <a:lnTo>
                    <a:pt x="4" y="728"/>
                  </a:lnTo>
                  <a:lnTo>
                    <a:pt x="0" y="754"/>
                  </a:lnTo>
                  <a:lnTo>
                    <a:pt x="826" y="754"/>
                  </a:lnTo>
                  <a:lnTo>
                    <a:pt x="826" y="754"/>
                  </a:lnTo>
                  <a:lnTo>
                    <a:pt x="818" y="732"/>
                  </a:lnTo>
                  <a:lnTo>
                    <a:pt x="810" y="706"/>
                  </a:lnTo>
                  <a:lnTo>
                    <a:pt x="794" y="646"/>
                  </a:lnTo>
                  <a:lnTo>
                    <a:pt x="786" y="620"/>
                  </a:lnTo>
                  <a:lnTo>
                    <a:pt x="776" y="596"/>
                  </a:lnTo>
                  <a:lnTo>
                    <a:pt x="772" y="588"/>
                  </a:lnTo>
                  <a:lnTo>
                    <a:pt x="766" y="580"/>
                  </a:lnTo>
                  <a:lnTo>
                    <a:pt x="760" y="574"/>
                  </a:lnTo>
                  <a:lnTo>
                    <a:pt x="754" y="572"/>
                  </a:lnTo>
                  <a:lnTo>
                    <a:pt x="754" y="572"/>
                  </a:lnTo>
                  <a:close/>
                  <a:moveTo>
                    <a:pt x="558" y="246"/>
                  </a:moveTo>
                  <a:lnTo>
                    <a:pt x="558" y="246"/>
                  </a:lnTo>
                  <a:lnTo>
                    <a:pt x="558" y="242"/>
                  </a:lnTo>
                  <a:lnTo>
                    <a:pt x="558" y="234"/>
                  </a:lnTo>
                  <a:lnTo>
                    <a:pt x="558" y="234"/>
                  </a:lnTo>
                  <a:lnTo>
                    <a:pt x="558" y="230"/>
                  </a:lnTo>
                  <a:lnTo>
                    <a:pt x="560" y="232"/>
                  </a:lnTo>
                  <a:lnTo>
                    <a:pt x="560" y="232"/>
                  </a:lnTo>
                  <a:lnTo>
                    <a:pt x="564" y="230"/>
                  </a:lnTo>
                  <a:lnTo>
                    <a:pt x="570" y="228"/>
                  </a:lnTo>
                  <a:lnTo>
                    <a:pt x="574" y="226"/>
                  </a:lnTo>
                  <a:lnTo>
                    <a:pt x="580" y="230"/>
                  </a:lnTo>
                  <a:lnTo>
                    <a:pt x="580" y="230"/>
                  </a:lnTo>
                  <a:lnTo>
                    <a:pt x="584" y="234"/>
                  </a:lnTo>
                  <a:lnTo>
                    <a:pt x="586" y="242"/>
                  </a:lnTo>
                  <a:lnTo>
                    <a:pt x="588" y="256"/>
                  </a:lnTo>
                  <a:lnTo>
                    <a:pt x="590" y="278"/>
                  </a:lnTo>
                  <a:lnTo>
                    <a:pt x="590" y="278"/>
                  </a:lnTo>
                  <a:lnTo>
                    <a:pt x="588" y="284"/>
                  </a:lnTo>
                  <a:lnTo>
                    <a:pt x="586" y="290"/>
                  </a:lnTo>
                  <a:lnTo>
                    <a:pt x="580" y="304"/>
                  </a:lnTo>
                  <a:lnTo>
                    <a:pt x="580" y="304"/>
                  </a:lnTo>
                  <a:lnTo>
                    <a:pt x="574" y="316"/>
                  </a:lnTo>
                  <a:lnTo>
                    <a:pt x="570" y="328"/>
                  </a:lnTo>
                  <a:lnTo>
                    <a:pt x="570" y="328"/>
                  </a:lnTo>
                  <a:lnTo>
                    <a:pt x="568" y="336"/>
                  </a:lnTo>
                  <a:lnTo>
                    <a:pt x="564" y="342"/>
                  </a:lnTo>
                  <a:lnTo>
                    <a:pt x="558" y="346"/>
                  </a:lnTo>
                  <a:lnTo>
                    <a:pt x="554" y="350"/>
                  </a:lnTo>
                  <a:lnTo>
                    <a:pt x="554" y="350"/>
                  </a:lnTo>
                  <a:lnTo>
                    <a:pt x="550" y="350"/>
                  </a:lnTo>
                  <a:lnTo>
                    <a:pt x="548" y="348"/>
                  </a:lnTo>
                  <a:lnTo>
                    <a:pt x="548" y="348"/>
                  </a:lnTo>
                  <a:lnTo>
                    <a:pt x="552" y="332"/>
                  </a:lnTo>
                  <a:lnTo>
                    <a:pt x="554" y="318"/>
                  </a:lnTo>
                  <a:lnTo>
                    <a:pt x="552" y="304"/>
                  </a:lnTo>
                  <a:lnTo>
                    <a:pt x="550" y="294"/>
                  </a:lnTo>
                  <a:lnTo>
                    <a:pt x="550" y="294"/>
                  </a:lnTo>
                  <a:lnTo>
                    <a:pt x="548" y="278"/>
                  </a:lnTo>
                  <a:lnTo>
                    <a:pt x="548" y="272"/>
                  </a:lnTo>
                  <a:lnTo>
                    <a:pt x="550" y="266"/>
                  </a:lnTo>
                  <a:lnTo>
                    <a:pt x="550" y="266"/>
                  </a:lnTo>
                  <a:lnTo>
                    <a:pt x="552" y="250"/>
                  </a:lnTo>
                  <a:lnTo>
                    <a:pt x="552" y="250"/>
                  </a:lnTo>
                  <a:lnTo>
                    <a:pt x="558" y="246"/>
                  </a:lnTo>
                  <a:lnTo>
                    <a:pt x="558" y="246"/>
                  </a:lnTo>
                  <a:close/>
                  <a:moveTo>
                    <a:pt x="262" y="350"/>
                  </a:moveTo>
                  <a:lnTo>
                    <a:pt x="262" y="350"/>
                  </a:lnTo>
                  <a:lnTo>
                    <a:pt x="258" y="348"/>
                  </a:lnTo>
                  <a:lnTo>
                    <a:pt x="252" y="344"/>
                  </a:lnTo>
                  <a:lnTo>
                    <a:pt x="248" y="336"/>
                  </a:lnTo>
                  <a:lnTo>
                    <a:pt x="246" y="328"/>
                  </a:lnTo>
                  <a:lnTo>
                    <a:pt x="246" y="328"/>
                  </a:lnTo>
                  <a:lnTo>
                    <a:pt x="242" y="316"/>
                  </a:lnTo>
                  <a:lnTo>
                    <a:pt x="236" y="304"/>
                  </a:lnTo>
                  <a:lnTo>
                    <a:pt x="236" y="304"/>
                  </a:lnTo>
                  <a:lnTo>
                    <a:pt x="230" y="290"/>
                  </a:lnTo>
                  <a:lnTo>
                    <a:pt x="228" y="284"/>
                  </a:lnTo>
                  <a:lnTo>
                    <a:pt x="226" y="278"/>
                  </a:lnTo>
                  <a:lnTo>
                    <a:pt x="226" y="278"/>
                  </a:lnTo>
                  <a:lnTo>
                    <a:pt x="228" y="256"/>
                  </a:lnTo>
                  <a:lnTo>
                    <a:pt x="230" y="242"/>
                  </a:lnTo>
                  <a:lnTo>
                    <a:pt x="232" y="234"/>
                  </a:lnTo>
                  <a:lnTo>
                    <a:pt x="236" y="230"/>
                  </a:lnTo>
                  <a:lnTo>
                    <a:pt x="236" y="230"/>
                  </a:lnTo>
                  <a:lnTo>
                    <a:pt x="238" y="228"/>
                  </a:lnTo>
                  <a:lnTo>
                    <a:pt x="242" y="226"/>
                  </a:lnTo>
                  <a:lnTo>
                    <a:pt x="248" y="228"/>
                  </a:lnTo>
                  <a:lnTo>
                    <a:pt x="254" y="230"/>
                  </a:lnTo>
                  <a:lnTo>
                    <a:pt x="256" y="232"/>
                  </a:lnTo>
                  <a:lnTo>
                    <a:pt x="258" y="230"/>
                  </a:lnTo>
                  <a:lnTo>
                    <a:pt x="258" y="230"/>
                  </a:lnTo>
                  <a:lnTo>
                    <a:pt x="262" y="240"/>
                  </a:lnTo>
                  <a:lnTo>
                    <a:pt x="266" y="238"/>
                  </a:lnTo>
                  <a:lnTo>
                    <a:pt x="266" y="238"/>
                  </a:lnTo>
                  <a:lnTo>
                    <a:pt x="268" y="246"/>
                  </a:lnTo>
                  <a:lnTo>
                    <a:pt x="268" y="246"/>
                  </a:lnTo>
                  <a:lnTo>
                    <a:pt x="270" y="254"/>
                  </a:lnTo>
                  <a:lnTo>
                    <a:pt x="270" y="262"/>
                  </a:lnTo>
                  <a:lnTo>
                    <a:pt x="270" y="262"/>
                  </a:lnTo>
                  <a:lnTo>
                    <a:pt x="268" y="270"/>
                  </a:lnTo>
                  <a:lnTo>
                    <a:pt x="266" y="280"/>
                  </a:lnTo>
                  <a:lnTo>
                    <a:pt x="266" y="280"/>
                  </a:lnTo>
                  <a:lnTo>
                    <a:pt x="262" y="294"/>
                  </a:lnTo>
                  <a:lnTo>
                    <a:pt x="260" y="310"/>
                  </a:lnTo>
                  <a:lnTo>
                    <a:pt x="262" y="330"/>
                  </a:lnTo>
                  <a:lnTo>
                    <a:pt x="262" y="340"/>
                  </a:lnTo>
                  <a:lnTo>
                    <a:pt x="266" y="350"/>
                  </a:lnTo>
                  <a:lnTo>
                    <a:pt x="266" y="350"/>
                  </a:lnTo>
                  <a:lnTo>
                    <a:pt x="262" y="350"/>
                  </a:lnTo>
                  <a:lnTo>
                    <a:pt x="262" y="350"/>
                  </a:lnTo>
                  <a:close/>
                  <a:moveTo>
                    <a:pt x="272" y="280"/>
                  </a:moveTo>
                  <a:lnTo>
                    <a:pt x="272" y="280"/>
                  </a:lnTo>
                  <a:lnTo>
                    <a:pt x="274" y="270"/>
                  </a:lnTo>
                  <a:lnTo>
                    <a:pt x="276" y="262"/>
                  </a:lnTo>
                  <a:lnTo>
                    <a:pt x="276" y="262"/>
                  </a:lnTo>
                  <a:lnTo>
                    <a:pt x="274" y="252"/>
                  </a:lnTo>
                  <a:lnTo>
                    <a:pt x="274" y="244"/>
                  </a:lnTo>
                  <a:lnTo>
                    <a:pt x="274" y="244"/>
                  </a:lnTo>
                  <a:lnTo>
                    <a:pt x="270" y="232"/>
                  </a:lnTo>
                  <a:lnTo>
                    <a:pt x="270" y="214"/>
                  </a:lnTo>
                  <a:lnTo>
                    <a:pt x="270" y="214"/>
                  </a:lnTo>
                  <a:lnTo>
                    <a:pt x="276" y="194"/>
                  </a:lnTo>
                  <a:lnTo>
                    <a:pt x="282" y="174"/>
                  </a:lnTo>
                  <a:lnTo>
                    <a:pt x="282" y="174"/>
                  </a:lnTo>
                  <a:lnTo>
                    <a:pt x="282" y="160"/>
                  </a:lnTo>
                  <a:lnTo>
                    <a:pt x="284" y="146"/>
                  </a:lnTo>
                  <a:lnTo>
                    <a:pt x="288" y="118"/>
                  </a:lnTo>
                  <a:lnTo>
                    <a:pt x="288" y="118"/>
                  </a:lnTo>
                  <a:lnTo>
                    <a:pt x="290" y="110"/>
                  </a:lnTo>
                  <a:lnTo>
                    <a:pt x="294" y="104"/>
                  </a:lnTo>
                  <a:lnTo>
                    <a:pt x="300" y="98"/>
                  </a:lnTo>
                  <a:lnTo>
                    <a:pt x="306" y="92"/>
                  </a:lnTo>
                  <a:lnTo>
                    <a:pt x="322" y="84"/>
                  </a:lnTo>
                  <a:lnTo>
                    <a:pt x="336" y="80"/>
                  </a:lnTo>
                  <a:lnTo>
                    <a:pt x="336" y="80"/>
                  </a:lnTo>
                  <a:lnTo>
                    <a:pt x="346" y="80"/>
                  </a:lnTo>
                  <a:lnTo>
                    <a:pt x="356" y="80"/>
                  </a:lnTo>
                  <a:lnTo>
                    <a:pt x="374" y="84"/>
                  </a:lnTo>
                  <a:lnTo>
                    <a:pt x="390" y="86"/>
                  </a:lnTo>
                  <a:lnTo>
                    <a:pt x="410" y="88"/>
                  </a:lnTo>
                  <a:lnTo>
                    <a:pt x="410" y="88"/>
                  </a:lnTo>
                  <a:lnTo>
                    <a:pt x="430" y="86"/>
                  </a:lnTo>
                  <a:lnTo>
                    <a:pt x="446" y="84"/>
                  </a:lnTo>
                  <a:lnTo>
                    <a:pt x="462" y="80"/>
                  </a:lnTo>
                  <a:lnTo>
                    <a:pt x="484" y="80"/>
                  </a:lnTo>
                  <a:lnTo>
                    <a:pt x="484" y="80"/>
                  </a:lnTo>
                  <a:lnTo>
                    <a:pt x="496" y="80"/>
                  </a:lnTo>
                  <a:lnTo>
                    <a:pt x="506" y="84"/>
                  </a:lnTo>
                  <a:lnTo>
                    <a:pt x="516" y="88"/>
                  </a:lnTo>
                  <a:lnTo>
                    <a:pt x="522" y="96"/>
                  </a:lnTo>
                  <a:lnTo>
                    <a:pt x="528" y="102"/>
                  </a:lnTo>
                  <a:lnTo>
                    <a:pt x="532" y="108"/>
                  </a:lnTo>
                  <a:lnTo>
                    <a:pt x="536" y="120"/>
                  </a:lnTo>
                  <a:lnTo>
                    <a:pt x="536" y="120"/>
                  </a:lnTo>
                  <a:lnTo>
                    <a:pt x="538" y="132"/>
                  </a:lnTo>
                  <a:lnTo>
                    <a:pt x="538" y="150"/>
                  </a:lnTo>
                  <a:lnTo>
                    <a:pt x="536" y="170"/>
                  </a:lnTo>
                  <a:lnTo>
                    <a:pt x="534" y="182"/>
                  </a:lnTo>
                  <a:lnTo>
                    <a:pt x="534" y="182"/>
                  </a:lnTo>
                  <a:lnTo>
                    <a:pt x="540" y="202"/>
                  </a:lnTo>
                  <a:lnTo>
                    <a:pt x="546" y="224"/>
                  </a:lnTo>
                  <a:lnTo>
                    <a:pt x="546" y="224"/>
                  </a:lnTo>
                  <a:lnTo>
                    <a:pt x="546" y="250"/>
                  </a:lnTo>
                  <a:lnTo>
                    <a:pt x="546" y="250"/>
                  </a:lnTo>
                  <a:lnTo>
                    <a:pt x="544" y="264"/>
                  </a:lnTo>
                  <a:lnTo>
                    <a:pt x="544" y="264"/>
                  </a:lnTo>
                  <a:lnTo>
                    <a:pt x="542" y="272"/>
                  </a:lnTo>
                  <a:lnTo>
                    <a:pt x="542" y="278"/>
                  </a:lnTo>
                  <a:lnTo>
                    <a:pt x="544" y="294"/>
                  </a:lnTo>
                  <a:lnTo>
                    <a:pt x="544" y="294"/>
                  </a:lnTo>
                  <a:lnTo>
                    <a:pt x="546" y="306"/>
                  </a:lnTo>
                  <a:lnTo>
                    <a:pt x="548" y="320"/>
                  </a:lnTo>
                  <a:lnTo>
                    <a:pt x="546" y="334"/>
                  </a:lnTo>
                  <a:lnTo>
                    <a:pt x="540" y="350"/>
                  </a:lnTo>
                  <a:lnTo>
                    <a:pt x="540" y="350"/>
                  </a:lnTo>
                  <a:lnTo>
                    <a:pt x="532" y="364"/>
                  </a:lnTo>
                  <a:lnTo>
                    <a:pt x="522" y="380"/>
                  </a:lnTo>
                  <a:lnTo>
                    <a:pt x="522" y="380"/>
                  </a:lnTo>
                  <a:lnTo>
                    <a:pt x="504" y="404"/>
                  </a:lnTo>
                  <a:lnTo>
                    <a:pt x="494" y="420"/>
                  </a:lnTo>
                  <a:lnTo>
                    <a:pt x="486" y="440"/>
                  </a:lnTo>
                  <a:lnTo>
                    <a:pt x="486" y="440"/>
                  </a:lnTo>
                  <a:lnTo>
                    <a:pt x="478" y="458"/>
                  </a:lnTo>
                  <a:lnTo>
                    <a:pt x="468" y="472"/>
                  </a:lnTo>
                  <a:lnTo>
                    <a:pt x="458" y="484"/>
                  </a:lnTo>
                  <a:lnTo>
                    <a:pt x="448" y="492"/>
                  </a:lnTo>
                  <a:lnTo>
                    <a:pt x="438" y="498"/>
                  </a:lnTo>
                  <a:lnTo>
                    <a:pt x="426" y="502"/>
                  </a:lnTo>
                  <a:lnTo>
                    <a:pt x="412" y="504"/>
                  </a:lnTo>
                  <a:lnTo>
                    <a:pt x="400" y="506"/>
                  </a:lnTo>
                  <a:lnTo>
                    <a:pt x="400" y="506"/>
                  </a:lnTo>
                  <a:lnTo>
                    <a:pt x="386" y="504"/>
                  </a:lnTo>
                  <a:lnTo>
                    <a:pt x="374" y="502"/>
                  </a:lnTo>
                  <a:lnTo>
                    <a:pt x="364" y="498"/>
                  </a:lnTo>
                  <a:lnTo>
                    <a:pt x="356" y="490"/>
                  </a:lnTo>
                  <a:lnTo>
                    <a:pt x="348" y="482"/>
                  </a:lnTo>
                  <a:lnTo>
                    <a:pt x="342" y="470"/>
                  </a:lnTo>
                  <a:lnTo>
                    <a:pt x="330" y="442"/>
                  </a:lnTo>
                  <a:lnTo>
                    <a:pt x="330" y="442"/>
                  </a:lnTo>
                  <a:lnTo>
                    <a:pt x="322" y="426"/>
                  </a:lnTo>
                  <a:lnTo>
                    <a:pt x="316" y="412"/>
                  </a:lnTo>
                  <a:lnTo>
                    <a:pt x="298" y="392"/>
                  </a:lnTo>
                  <a:lnTo>
                    <a:pt x="298" y="392"/>
                  </a:lnTo>
                  <a:lnTo>
                    <a:pt x="284" y="374"/>
                  </a:lnTo>
                  <a:lnTo>
                    <a:pt x="278" y="362"/>
                  </a:lnTo>
                  <a:lnTo>
                    <a:pt x="272" y="350"/>
                  </a:lnTo>
                  <a:lnTo>
                    <a:pt x="272" y="350"/>
                  </a:lnTo>
                  <a:lnTo>
                    <a:pt x="270" y="340"/>
                  </a:lnTo>
                  <a:lnTo>
                    <a:pt x="268" y="330"/>
                  </a:lnTo>
                  <a:lnTo>
                    <a:pt x="266" y="312"/>
                  </a:lnTo>
                  <a:lnTo>
                    <a:pt x="268" y="296"/>
                  </a:lnTo>
                  <a:lnTo>
                    <a:pt x="272" y="280"/>
                  </a:lnTo>
                  <a:lnTo>
                    <a:pt x="272" y="280"/>
                  </a:lnTo>
                  <a:close/>
                  <a:moveTo>
                    <a:pt x="400" y="666"/>
                  </a:moveTo>
                  <a:lnTo>
                    <a:pt x="400" y="666"/>
                  </a:lnTo>
                  <a:lnTo>
                    <a:pt x="382" y="666"/>
                  </a:lnTo>
                  <a:lnTo>
                    <a:pt x="366" y="664"/>
                  </a:lnTo>
                  <a:lnTo>
                    <a:pt x="352" y="660"/>
                  </a:lnTo>
                  <a:lnTo>
                    <a:pt x="340" y="656"/>
                  </a:lnTo>
                  <a:lnTo>
                    <a:pt x="328" y="650"/>
                  </a:lnTo>
                  <a:lnTo>
                    <a:pt x="318" y="642"/>
                  </a:lnTo>
                  <a:lnTo>
                    <a:pt x="310" y="636"/>
                  </a:lnTo>
                  <a:lnTo>
                    <a:pt x="302" y="628"/>
                  </a:lnTo>
                  <a:lnTo>
                    <a:pt x="290" y="610"/>
                  </a:lnTo>
                  <a:lnTo>
                    <a:pt x="282" y="592"/>
                  </a:lnTo>
                  <a:lnTo>
                    <a:pt x="276" y="576"/>
                  </a:lnTo>
                  <a:lnTo>
                    <a:pt x="272" y="560"/>
                  </a:lnTo>
                  <a:lnTo>
                    <a:pt x="272" y="560"/>
                  </a:lnTo>
                  <a:lnTo>
                    <a:pt x="270" y="546"/>
                  </a:lnTo>
                  <a:lnTo>
                    <a:pt x="270" y="534"/>
                  </a:lnTo>
                  <a:lnTo>
                    <a:pt x="272" y="522"/>
                  </a:lnTo>
                  <a:lnTo>
                    <a:pt x="276" y="512"/>
                  </a:lnTo>
                  <a:lnTo>
                    <a:pt x="284" y="494"/>
                  </a:lnTo>
                  <a:lnTo>
                    <a:pt x="292" y="482"/>
                  </a:lnTo>
                  <a:lnTo>
                    <a:pt x="292" y="482"/>
                  </a:lnTo>
                  <a:lnTo>
                    <a:pt x="292" y="518"/>
                  </a:lnTo>
                  <a:lnTo>
                    <a:pt x="298" y="518"/>
                  </a:lnTo>
                  <a:lnTo>
                    <a:pt x="298" y="518"/>
                  </a:lnTo>
                  <a:lnTo>
                    <a:pt x="298" y="470"/>
                  </a:lnTo>
                  <a:lnTo>
                    <a:pt x="298" y="400"/>
                  </a:lnTo>
                  <a:lnTo>
                    <a:pt x="298" y="400"/>
                  </a:lnTo>
                  <a:lnTo>
                    <a:pt x="312" y="420"/>
                  </a:lnTo>
                  <a:lnTo>
                    <a:pt x="318" y="430"/>
                  </a:lnTo>
                  <a:lnTo>
                    <a:pt x="324" y="444"/>
                  </a:lnTo>
                  <a:lnTo>
                    <a:pt x="324" y="444"/>
                  </a:lnTo>
                  <a:lnTo>
                    <a:pt x="336" y="474"/>
                  </a:lnTo>
                  <a:lnTo>
                    <a:pt x="344" y="484"/>
                  </a:lnTo>
                  <a:lnTo>
                    <a:pt x="350" y="494"/>
                  </a:lnTo>
                  <a:lnTo>
                    <a:pt x="360" y="502"/>
                  </a:lnTo>
                  <a:lnTo>
                    <a:pt x="370" y="508"/>
                  </a:lnTo>
                  <a:lnTo>
                    <a:pt x="382" y="510"/>
                  </a:lnTo>
                  <a:lnTo>
                    <a:pt x="396" y="512"/>
                  </a:lnTo>
                  <a:lnTo>
                    <a:pt x="396" y="512"/>
                  </a:lnTo>
                  <a:lnTo>
                    <a:pt x="400" y="512"/>
                  </a:lnTo>
                  <a:lnTo>
                    <a:pt x="400" y="512"/>
                  </a:lnTo>
                  <a:lnTo>
                    <a:pt x="416" y="510"/>
                  </a:lnTo>
                  <a:lnTo>
                    <a:pt x="430" y="506"/>
                  </a:lnTo>
                  <a:lnTo>
                    <a:pt x="444" y="502"/>
                  </a:lnTo>
                  <a:lnTo>
                    <a:pt x="456" y="494"/>
                  </a:lnTo>
                  <a:lnTo>
                    <a:pt x="466" y="486"/>
                  </a:lnTo>
                  <a:lnTo>
                    <a:pt x="474" y="474"/>
                  </a:lnTo>
                  <a:lnTo>
                    <a:pt x="484" y="460"/>
                  </a:lnTo>
                  <a:lnTo>
                    <a:pt x="492" y="442"/>
                  </a:lnTo>
                  <a:lnTo>
                    <a:pt x="492" y="442"/>
                  </a:lnTo>
                  <a:lnTo>
                    <a:pt x="500" y="422"/>
                  </a:lnTo>
                  <a:lnTo>
                    <a:pt x="510" y="406"/>
                  </a:lnTo>
                  <a:lnTo>
                    <a:pt x="510" y="406"/>
                  </a:lnTo>
                  <a:lnTo>
                    <a:pt x="508" y="468"/>
                  </a:lnTo>
                  <a:lnTo>
                    <a:pt x="508" y="526"/>
                  </a:lnTo>
                  <a:lnTo>
                    <a:pt x="514" y="526"/>
                  </a:lnTo>
                  <a:lnTo>
                    <a:pt x="514" y="526"/>
                  </a:lnTo>
                  <a:lnTo>
                    <a:pt x="514" y="486"/>
                  </a:lnTo>
                  <a:lnTo>
                    <a:pt x="514" y="486"/>
                  </a:lnTo>
                  <a:lnTo>
                    <a:pt x="518" y="490"/>
                  </a:lnTo>
                  <a:lnTo>
                    <a:pt x="520" y="496"/>
                  </a:lnTo>
                  <a:lnTo>
                    <a:pt x="526" y="514"/>
                  </a:lnTo>
                  <a:lnTo>
                    <a:pt x="528" y="536"/>
                  </a:lnTo>
                  <a:lnTo>
                    <a:pt x="530" y="558"/>
                  </a:lnTo>
                  <a:lnTo>
                    <a:pt x="530" y="558"/>
                  </a:lnTo>
                  <a:lnTo>
                    <a:pt x="528" y="572"/>
                  </a:lnTo>
                  <a:lnTo>
                    <a:pt x="522" y="588"/>
                  </a:lnTo>
                  <a:lnTo>
                    <a:pt x="514" y="606"/>
                  </a:lnTo>
                  <a:lnTo>
                    <a:pt x="500" y="624"/>
                  </a:lnTo>
                  <a:lnTo>
                    <a:pt x="492" y="632"/>
                  </a:lnTo>
                  <a:lnTo>
                    <a:pt x="482" y="640"/>
                  </a:lnTo>
                  <a:lnTo>
                    <a:pt x="472" y="648"/>
                  </a:lnTo>
                  <a:lnTo>
                    <a:pt x="460" y="654"/>
                  </a:lnTo>
                  <a:lnTo>
                    <a:pt x="446" y="660"/>
                  </a:lnTo>
                  <a:lnTo>
                    <a:pt x="432" y="664"/>
                  </a:lnTo>
                  <a:lnTo>
                    <a:pt x="416" y="666"/>
                  </a:lnTo>
                  <a:lnTo>
                    <a:pt x="400" y="666"/>
                  </a:lnTo>
                  <a:lnTo>
                    <a:pt x="400" y="666"/>
                  </a:lnTo>
                  <a:close/>
                </a:path>
              </a:pathLst>
            </a:custGeom>
            <a:solidFill>
              <a:schemeClr val="accent3">
                <a:lumMod val="100000"/>
              </a:schemeClr>
            </a:solidFill>
            <a:ln>
              <a:noFill/>
            </a:ln>
          </p:spPr>
          <p:txBody>
            <a:bodyPr anchor="ctr"/>
            <a:lstStyle/>
            <a:p>
              <a:pPr algn="ctr"/>
              <a:endParaRPr sz="1465">
                <a:solidFill>
                  <a:schemeClr val="bg1">
                    <a:lumMod val="50000"/>
                  </a:schemeClr>
                </a:solidFill>
                <a:latin typeface="微软雅黑"/>
                <a:ea typeface="微软雅黑"/>
              </a:endParaRPr>
            </a:p>
          </p:txBody>
        </p:sp>
      </p:grpSp>
    </p:spTree>
  </p:cSld>
  <p:clrMapOvr>
    <a:masterClrMapping/>
  </p:clrMapOvr>
  <mc:AlternateContent>
    <mc:Choice xmlns:p14="http://schemas.microsoft.com/office/powerpoint/2010/main" Requires="p14">
      <p:transition spd="slow" advTm="0" p14:dur="1250">
        <p:randomBar dir="vert"/>
      </p:transition>
    </mc:Choice>
    <mc:Fallback>
      <p:transition spd="slow" advTm="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1000"/>
                                        <p:tgtEl>
                                          <p:spTgt spid="41"/>
                                        </p:tgtEl>
                                      </p:cBhvr>
                                    </p:animEffect>
                                    <p:anim calcmode="lin" valueType="num">
                                      <p:cBhvr>
                                        <p:cTn id="14" dur="1000" fill="hold"/>
                                        <p:tgtEl>
                                          <p:spTgt spid="41"/>
                                        </p:tgtEl>
                                        <p:attrNameLst>
                                          <p:attrName>ppt_x</p:attrName>
                                        </p:attrNameLst>
                                      </p:cBhvr>
                                      <p:tavLst>
                                        <p:tav tm="0">
                                          <p:val>
                                            <p:strVal val="#ppt_x"/>
                                          </p:val>
                                        </p:tav>
                                        <p:tav tm="100000">
                                          <p:val>
                                            <p:strVal val="#ppt_x"/>
                                          </p:val>
                                        </p:tav>
                                      </p:tavLst>
                                    </p:anim>
                                    <p:anim calcmode="lin" valueType="num">
                                      <p:cBhvr>
                                        <p:cTn id="15" dur="1000" fill="hold"/>
                                        <p:tgtEl>
                                          <p:spTgt spid="41"/>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1000"/>
                                        <p:tgtEl>
                                          <p:spTgt spid="42"/>
                                        </p:tgtEl>
                                      </p:cBhvr>
                                    </p:animEffect>
                                    <p:anim calcmode="lin" valueType="num">
                                      <p:cBhvr>
                                        <p:cTn id="20" dur="1000" fill="hold"/>
                                        <p:tgtEl>
                                          <p:spTgt spid="42"/>
                                        </p:tgtEl>
                                        <p:attrNameLst>
                                          <p:attrName>ppt_x</p:attrName>
                                        </p:attrNameLst>
                                      </p:cBhvr>
                                      <p:tavLst>
                                        <p:tav tm="0">
                                          <p:val>
                                            <p:strVal val="#ppt_x"/>
                                          </p:val>
                                        </p:tav>
                                        <p:tav tm="100000">
                                          <p:val>
                                            <p:strVal val="#ppt_x"/>
                                          </p:val>
                                        </p:tav>
                                      </p:tavLst>
                                    </p:anim>
                                    <p:anim calcmode="lin" valueType="num">
                                      <p:cBhvr>
                                        <p:cTn id="21" dur="1000" fill="hold"/>
                                        <p:tgtEl>
                                          <p:spTgt spid="42"/>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1000"/>
                                        <p:tgtEl>
                                          <p:spTgt spid="43"/>
                                        </p:tgtEl>
                                      </p:cBhvr>
                                    </p:animEffect>
                                    <p:anim calcmode="lin" valueType="num">
                                      <p:cBhvr>
                                        <p:cTn id="26" dur="1000" fill="hold"/>
                                        <p:tgtEl>
                                          <p:spTgt spid="43"/>
                                        </p:tgtEl>
                                        <p:attrNameLst>
                                          <p:attrName>ppt_x</p:attrName>
                                        </p:attrNameLst>
                                      </p:cBhvr>
                                      <p:tavLst>
                                        <p:tav tm="0">
                                          <p:val>
                                            <p:strVal val="#ppt_x"/>
                                          </p:val>
                                        </p:tav>
                                        <p:tav tm="100000">
                                          <p:val>
                                            <p:strVal val="#ppt_x"/>
                                          </p:val>
                                        </p:tav>
                                      </p:tavLst>
                                    </p:anim>
                                    <p:anim calcmode="lin" valueType="num">
                                      <p:cBhvr>
                                        <p:cTn id="27"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rcRect l="11111"/>
          <a:stretch>
            <a:fillRect/>
          </a:stretch>
        </p:blipFill>
        <p:spPr>
          <a:xfrm flipH="1">
            <a:off x="-28062" y="0"/>
            <a:ext cx="12220062" cy="6858000"/>
          </a:xfrm>
          <a:prstGeom prst="rect">
            <a:avLst/>
          </a:prstGeom>
        </p:spPr>
      </p:pic>
      <p:sp>
        <p:nvSpPr>
          <p:cNvPr id="11" name="文本框 12"/>
          <p:cNvSpPr txBox="1">
            <a:spLocks noChangeArrowheads="1"/>
          </p:cNvSpPr>
          <p:nvPr/>
        </p:nvSpPr>
        <p:spPr bwMode="auto">
          <a:xfrm>
            <a:off x="5913194" y="3038074"/>
            <a:ext cx="40232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ctr" rtl="0" eaLnBrk="1" hangingPunct="1">
              <a:defRPr/>
            </a:pPr>
            <a:r>
              <a:rPr lang="zh-CN" altLang="en-US" sz="3200">
                <a:solidFill>
                  <a:schemeClr val="bg1"/>
                </a:solidFill>
                <a:latin typeface="微软雅黑"/>
                <a:ea typeface="微软雅黑"/>
                <a:cs typeface="+mn-cs"/>
              </a:rPr>
              <a:t>输入你的标题</a:t>
            </a:r>
            <a:endParaRPr kumimoji="0" lang="zh-CN" altLang="en-US" sz="3200" i="0" u="none" strike="noStrike" kern="1200" cap="none" spc="0" normalizeH="0" baseline="0" noProof="0">
              <a:ln>
                <a:noFill/>
              </a:ln>
              <a:solidFill>
                <a:schemeClr val="bg1"/>
              </a:solidFill>
              <a:uLnTx/>
              <a:uFillTx/>
              <a:latin typeface="微软雅黑"/>
              <a:ea typeface="微软雅黑"/>
              <a:cs typeface="+mn-cs"/>
            </a:endParaRPr>
          </a:p>
        </p:txBody>
      </p:sp>
      <p:grpSp>
        <p:nvGrpSpPr>
          <p:cNvPr id="12" name="组合 11"/>
          <p:cNvGrpSpPr/>
          <p:nvPr/>
        </p:nvGrpSpPr>
        <p:grpSpPr>
          <a:xfrm>
            <a:off x="7157586" y="1565370"/>
            <a:ext cx="1534427" cy="1392341"/>
            <a:chOff x="3804785" y="484055"/>
            <a:chExt cx="1534427" cy="1392341"/>
          </a:xfrm>
        </p:grpSpPr>
        <p:sp>
          <p:nvSpPr>
            <p:cNvPr id="13" name="文本框 10"/>
            <p:cNvSpPr txBox="1">
              <a:spLocks noChangeArrowheads="1"/>
            </p:cNvSpPr>
            <p:nvPr/>
          </p:nvSpPr>
          <p:spPr bwMode="auto">
            <a:xfrm>
              <a:off x="3876816" y="871377"/>
              <a:ext cx="1415417" cy="1005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en-US" altLang="zh-CN" sz="5400" b="1">
                  <a:solidFill>
                    <a:schemeClr val="bg1"/>
                  </a:solidFill>
                  <a:latin typeface="微软雅黑"/>
                  <a:ea typeface="微软雅黑"/>
                  <a:cs typeface="Segoe UI" panose="020b0502040204020203" pitchFamily="34" charset="0"/>
                </a:rPr>
                <a:t>04</a:t>
              </a:r>
              <a:endParaRPr kumimoji="0" lang="zh-CN" altLang="en-US" sz="5400" b="1" i="0" u="none" strike="noStrike" kern="1200" cap="none" spc="0" normalizeH="0" baseline="0" noProof="0">
                <a:ln>
                  <a:noFill/>
                </a:ln>
                <a:solidFill>
                  <a:schemeClr val="bg1"/>
                </a:solidFill>
                <a:uLnTx/>
                <a:uFillTx/>
                <a:latin typeface="微软雅黑"/>
                <a:ea typeface="微软雅黑"/>
                <a:cs typeface="Segoe UI" panose="020b0502040204020203" pitchFamily="34" charset="0"/>
              </a:endParaRPr>
            </a:p>
          </p:txBody>
        </p:sp>
        <p:sp>
          <p:nvSpPr>
            <p:cNvPr id="14" name="等腰三角形 13"/>
            <p:cNvSpPr/>
            <p:nvPr/>
          </p:nvSpPr>
          <p:spPr bwMode="auto">
            <a:xfrm>
              <a:off x="3804785" y="484055"/>
              <a:ext cx="1534427" cy="1194433"/>
            </a:xfrm>
            <a:prstGeom prst="triangle">
              <a:avLst/>
            </a:prstGeom>
            <a:noFill/>
            <a:ln w="9525" cap="flat" cmpd="sng" algn="ctr">
              <a:solidFill>
                <a:schemeClr val="bg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Calibri" panose="020f0502020204030204" charset="0"/>
                <a:ea typeface="宋体" panose="02010600030101010101" pitchFamily="2" charset="-122"/>
              </a:endParaRPr>
            </a:p>
          </p:txBody>
        </p:sp>
      </p:grpSp>
      <p:cxnSp>
        <p:nvCxnSpPr>
          <p:cNvPr id="15" name="直接连接符 14"/>
          <p:cNvCxnSpPr/>
          <p:nvPr/>
        </p:nvCxnSpPr>
        <p:spPr bwMode="auto">
          <a:xfrm>
            <a:off x="4878620" y="3653065"/>
            <a:ext cx="5536510" cy="0"/>
          </a:xfrm>
          <a:prstGeom prst="line">
            <a:avLst/>
          </a:prstGeom>
          <a:solidFill>
            <a:schemeClr val="accent1"/>
          </a:solidFill>
          <a:ln w="9525" cap="flat" cmpd="sng" algn="ctr">
            <a:solidFill>
              <a:schemeClr val="bg1"/>
            </a:solidFill>
            <a:prstDash val="solid"/>
            <a:round/>
            <a:headEnd type="none" w="med" len="med"/>
            <a:tailEnd type="none" w="med" len="med"/>
          </a:ln>
        </p:spPr>
      </p:cxnSp>
      <p:cxnSp>
        <p:nvCxnSpPr>
          <p:cNvPr id="16" name="直接连接符 15"/>
          <p:cNvCxnSpPr/>
          <p:nvPr/>
        </p:nvCxnSpPr>
        <p:spPr bwMode="auto">
          <a:xfrm flipH="1">
            <a:off x="4608932" y="3038074"/>
            <a:ext cx="1399387" cy="1382496"/>
          </a:xfrm>
          <a:prstGeom prst="line">
            <a:avLst/>
          </a:prstGeom>
          <a:solidFill>
            <a:schemeClr val="accent1"/>
          </a:solidFill>
          <a:ln w="9525" cap="flat" cmpd="sng" algn="ctr">
            <a:solidFill>
              <a:schemeClr val="bg1"/>
            </a:solidFill>
            <a:prstDash val="solid"/>
            <a:round/>
            <a:headEnd type="none" w="med" len="med"/>
            <a:tailEnd type="none" w="med" len="med"/>
          </a:ln>
        </p:spPr>
      </p:cxnSp>
      <p:grpSp>
        <p:nvGrpSpPr>
          <p:cNvPr id="17" name="Group 207"/>
          <p:cNvGrpSpPr/>
          <p:nvPr/>
        </p:nvGrpSpPr>
        <p:grpSpPr>
          <a:xfrm>
            <a:off x="5277292" y="3840687"/>
            <a:ext cx="2438491" cy="823877"/>
            <a:chOff x="1211754" y="4633161"/>
            <a:chExt cx="2216468" cy="823877"/>
          </a:xfrm>
        </p:grpSpPr>
        <p:sp>
          <p:nvSpPr>
            <p:cNvPr id="18" name="TextBox 204"/>
            <p:cNvSpPr txBox="1"/>
            <p:nvPr/>
          </p:nvSpPr>
          <p:spPr>
            <a:xfrm>
              <a:off x="1211754" y="4633161"/>
              <a:ext cx="1383350" cy="246221"/>
            </a:xfrm>
            <a:prstGeom prst="rect">
              <a:avLst/>
            </a:prstGeom>
            <a:noFill/>
          </p:spPr>
          <p:txBody>
            <a:bodyPr wrap="none" lIns="192000" tIns="0" rIns="192000" bIns="0" anchor="ctr" anchorCtr="0">
              <a:normAutofit fontScale="92500" lnSpcReduction="20000"/>
            </a:bodyPr>
            <a:lstStyle/>
            <a:p>
              <a:pPr marL="342900" indent="-342900" defTabSz="1625600">
                <a:spcBef>
                  <a:spcPct val="0"/>
                </a:spcBef>
                <a:buFont typeface="Arial" panose="020b0604020202020204" pitchFamily="34" charset="0"/>
                <a:buChar char="•"/>
                <a:defRPr/>
              </a:pPr>
              <a:r>
                <a:rPr lang="zh-CN" altLang="en-US" sz="2135" b="1">
                  <a:solidFill>
                    <a:schemeClr val="bg1">
                      <a:lumMod val="50000"/>
                    </a:schemeClr>
                  </a:solidFill>
                  <a:latin typeface="微软雅黑"/>
                  <a:ea typeface="微软雅黑"/>
                </a:rPr>
                <a:t>标题文本预设</a:t>
              </a:r>
              <a:endParaRPr lang="zh-CN" altLang="en-US" sz="2135" b="1">
                <a:solidFill>
                  <a:schemeClr val="bg1">
                    <a:lumMod val="50000"/>
                  </a:schemeClr>
                </a:solidFill>
                <a:latin typeface="微软雅黑"/>
                <a:ea typeface="微软雅黑"/>
              </a:endParaRPr>
            </a:p>
          </p:txBody>
        </p:sp>
        <p:sp>
          <p:nvSpPr>
            <p:cNvPr id="19" name="TextBox 205"/>
            <p:cNvSpPr txBox="1"/>
            <p:nvPr/>
          </p:nvSpPr>
          <p:spPr>
            <a:xfrm>
              <a:off x="1215415" y="4949207"/>
              <a:ext cx="2212807" cy="507831"/>
            </a:xfrm>
            <a:prstGeom prst="rect">
              <a:avLst/>
            </a:prstGeom>
          </p:spPr>
          <p:txBody>
            <a:bodyPr wrap="square" lIns="192000" tIns="0" rIns="192000" bIns="0" anchor="ctr" anchorCtr="0">
              <a:normAutofit fontScale="77500" lnSpcReduction="20000"/>
            </a:bodyPr>
            <a:lstStyle/>
            <a:p>
              <a:pPr marL="285750" indent="-285750" defTabSz="1625600">
                <a:lnSpc>
                  <a:spcPct val="120000"/>
                </a:lnSpc>
                <a:spcBef>
                  <a:spcPct val="0"/>
                </a:spcBef>
                <a:buFont typeface="Arial" panose="020b0604020202020204" pitchFamily="34" charset="0"/>
                <a:buChar char="•"/>
                <a:defRPr/>
              </a:pPr>
              <a:r>
                <a:rPr lang="zh-CN" altLang="en-US" sz="1465">
                  <a:solidFill>
                    <a:schemeClr val="bg1">
                      <a:lumMod val="50000"/>
                    </a:schemeClr>
                  </a:solidFill>
                  <a:latin typeface="微软雅黑"/>
                  <a:ea typeface="微软雅黑"/>
                </a:rPr>
                <a:t>此部分内容作为文字排版占位显示</a:t>
              </a:r>
              <a:br>
                <a:rPr lang="zh-CN" altLang="en-US" sz="1465">
                  <a:solidFill>
                    <a:schemeClr val="bg1">
                      <a:lumMod val="50000"/>
                    </a:schemeClr>
                  </a:solidFill>
                  <a:latin typeface="微软雅黑"/>
                  <a:ea typeface="微软雅黑"/>
                </a:rPr>
              </a:br>
              <a:r>
                <a:rPr lang="zh-CN" altLang="en-US" sz="1465">
                  <a:solidFill>
                    <a:schemeClr val="bg1">
                      <a:lumMod val="50000"/>
                    </a:schemeClr>
                  </a:solidFill>
                  <a:latin typeface="微软雅黑"/>
                  <a:ea typeface="微软雅黑"/>
                </a:rPr>
                <a:t>（建议使用主题字体）</a:t>
              </a:r>
              <a:endParaRPr lang="zh-CN" altLang="en-US" sz="1465">
                <a:solidFill>
                  <a:schemeClr val="bg1">
                    <a:lumMod val="50000"/>
                  </a:schemeClr>
                </a:solidFill>
                <a:latin typeface="微软雅黑"/>
                <a:ea typeface="微软雅黑"/>
              </a:endParaRPr>
            </a:p>
          </p:txBody>
        </p:sp>
      </p:grpSp>
      <p:grpSp>
        <p:nvGrpSpPr>
          <p:cNvPr id="20" name="Group 207"/>
          <p:cNvGrpSpPr/>
          <p:nvPr/>
        </p:nvGrpSpPr>
        <p:grpSpPr>
          <a:xfrm>
            <a:off x="7434667" y="3840687"/>
            <a:ext cx="2438491" cy="823877"/>
            <a:chOff x="1211754" y="4633161"/>
            <a:chExt cx="2216468" cy="823877"/>
          </a:xfrm>
        </p:grpSpPr>
        <p:sp>
          <p:nvSpPr>
            <p:cNvPr id="21" name="TextBox 204"/>
            <p:cNvSpPr txBox="1"/>
            <p:nvPr/>
          </p:nvSpPr>
          <p:spPr>
            <a:xfrm>
              <a:off x="1211754" y="4633161"/>
              <a:ext cx="1383350" cy="246221"/>
            </a:xfrm>
            <a:prstGeom prst="rect">
              <a:avLst/>
            </a:prstGeom>
            <a:noFill/>
          </p:spPr>
          <p:txBody>
            <a:bodyPr wrap="none" lIns="192000" tIns="0" rIns="192000" bIns="0" anchor="ctr" anchorCtr="0">
              <a:normAutofit fontScale="92500" lnSpcReduction="20000"/>
            </a:bodyPr>
            <a:lstStyle/>
            <a:p>
              <a:pPr marL="342900" indent="-342900" defTabSz="1625600">
                <a:spcBef>
                  <a:spcPct val="0"/>
                </a:spcBef>
                <a:buFont typeface="Arial" panose="020b0604020202020204" pitchFamily="34" charset="0"/>
                <a:buChar char="•"/>
                <a:defRPr/>
              </a:pPr>
              <a:r>
                <a:rPr lang="zh-CN" altLang="en-US" sz="2135" b="1">
                  <a:solidFill>
                    <a:schemeClr val="bg1">
                      <a:lumMod val="50000"/>
                    </a:schemeClr>
                  </a:solidFill>
                  <a:latin typeface="微软雅黑"/>
                  <a:ea typeface="微软雅黑"/>
                </a:rPr>
                <a:t>标题文本预设</a:t>
              </a:r>
              <a:endParaRPr lang="zh-CN" altLang="en-US" sz="2135" b="1">
                <a:solidFill>
                  <a:schemeClr val="bg1">
                    <a:lumMod val="50000"/>
                  </a:schemeClr>
                </a:solidFill>
                <a:latin typeface="微软雅黑"/>
                <a:ea typeface="微软雅黑"/>
              </a:endParaRPr>
            </a:p>
          </p:txBody>
        </p:sp>
        <p:sp>
          <p:nvSpPr>
            <p:cNvPr id="22" name="TextBox 205"/>
            <p:cNvSpPr txBox="1"/>
            <p:nvPr/>
          </p:nvSpPr>
          <p:spPr>
            <a:xfrm>
              <a:off x="1215415" y="4949207"/>
              <a:ext cx="2212807" cy="507831"/>
            </a:xfrm>
            <a:prstGeom prst="rect">
              <a:avLst/>
            </a:prstGeom>
          </p:spPr>
          <p:txBody>
            <a:bodyPr wrap="square" lIns="192000" tIns="0" rIns="192000" bIns="0" anchor="ctr" anchorCtr="0">
              <a:normAutofit fontScale="77500" lnSpcReduction="20000"/>
            </a:bodyPr>
            <a:lstStyle/>
            <a:p>
              <a:pPr marL="285750" indent="-285750" defTabSz="1625600">
                <a:lnSpc>
                  <a:spcPct val="120000"/>
                </a:lnSpc>
                <a:spcBef>
                  <a:spcPct val="0"/>
                </a:spcBef>
                <a:buFont typeface="Arial" panose="020b0604020202020204" pitchFamily="34" charset="0"/>
                <a:buChar char="•"/>
                <a:defRPr/>
              </a:pPr>
              <a:r>
                <a:rPr lang="zh-CN" altLang="en-US" sz="1465">
                  <a:solidFill>
                    <a:schemeClr val="bg1">
                      <a:lumMod val="50000"/>
                    </a:schemeClr>
                  </a:solidFill>
                  <a:latin typeface="微软雅黑"/>
                  <a:ea typeface="微软雅黑"/>
                </a:rPr>
                <a:t>此部分内容作为文字排版占位显示</a:t>
              </a:r>
              <a:br>
                <a:rPr lang="zh-CN" altLang="en-US" sz="1465">
                  <a:solidFill>
                    <a:schemeClr val="bg1">
                      <a:lumMod val="50000"/>
                    </a:schemeClr>
                  </a:solidFill>
                  <a:latin typeface="微软雅黑"/>
                  <a:ea typeface="微软雅黑"/>
                </a:rPr>
              </a:br>
              <a:r>
                <a:rPr lang="zh-CN" altLang="en-US" sz="1465">
                  <a:solidFill>
                    <a:schemeClr val="bg1">
                      <a:lumMod val="50000"/>
                    </a:schemeClr>
                  </a:solidFill>
                  <a:latin typeface="微软雅黑"/>
                  <a:ea typeface="微软雅黑"/>
                </a:rPr>
                <a:t>（建议使用主题字体）</a:t>
              </a:r>
              <a:endParaRPr lang="zh-CN" altLang="en-US" sz="1465">
                <a:solidFill>
                  <a:schemeClr val="bg1">
                    <a:lumMod val="50000"/>
                  </a:schemeClr>
                </a:solidFill>
                <a:latin typeface="微软雅黑"/>
                <a:ea typeface="微软雅黑"/>
              </a:endParaRPr>
            </a:p>
          </p:txBody>
        </p:sp>
      </p:grpSp>
    </p:spTree>
  </p:cSld>
  <p:clrMapOvr>
    <a:masterClrMapping/>
  </p:clrMapOvr>
  <mc:AlternateContent>
    <mc:Choice xmlns:p14="http://schemas.microsoft.com/office/powerpoint/2010/main" Requires="p14">
      <p:transition spd="slow" advTm="0" p14:dur="1250">
        <p:randomBar dir="vert"/>
      </p:transition>
    </mc:Choice>
    <mc:Fallback>
      <p:transition spd="slow" advTm="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1000" fill="hold"/>
                                        <p:tgtEl>
                                          <p:spTgt spid="11"/>
                                        </p:tgtEl>
                                        <p:attrNameLst>
                                          <p:attrName>ppt_w</p:attrName>
                                        </p:attrNameLst>
                                      </p:cBhvr>
                                      <p:tavLst>
                                        <p:tav tm="0">
                                          <p:val>
                                            <p:strVal val="#ppt_w*0.70"/>
                                          </p:val>
                                        </p:tav>
                                        <p:tav tm="100000">
                                          <p:val>
                                            <p:strVal val="#ppt_w"/>
                                          </p:val>
                                        </p:tav>
                                      </p:tavLst>
                                    </p:anim>
                                    <p:anim calcmode="lin" valueType="num">
                                      <p:cBhvr>
                                        <p:cTn id="11" dur="1000" fill="hold"/>
                                        <p:tgtEl>
                                          <p:spTgt spid="11"/>
                                        </p:tgtEl>
                                        <p:attrNameLst>
                                          <p:attrName>ppt_h</p:attrName>
                                        </p:attrNameLst>
                                      </p:cBhvr>
                                      <p:tavLst>
                                        <p:tav tm="0">
                                          <p:val>
                                            <p:strVal val="#ppt_h"/>
                                          </p:val>
                                        </p:tav>
                                        <p:tav tm="100000">
                                          <p:val>
                                            <p:strVal val="#ppt_h"/>
                                          </p:val>
                                        </p:tav>
                                      </p:tavLst>
                                    </p:anim>
                                    <p:animEffect transition="in" filter="fade">
                                      <p:cBhvr>
                                        <p:cTn id="12" dur="1000"/>
                                        <p:tgtEl>
                                          <p:spTgt spid="11"/>
                                        </p:tgtEl>
                                      </p:cBhvr>
                                    </p:animEffect>
                                  </p:childTnLst>
                                </p:cTn>
                              </p:par>
                              <p:par>
                                <p:cTn id="13" presetID="22" presetClass="entr" presetSubtype="8"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22" presetClass="entr" presetSubtype="4"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00"/>
                                        <p:tgtEl>
                                          <p:spTgt spid="16"/>
                                        </p:tgtEl>
                                      </p:cBhvr>
                                    </p:animEffect>
                                  </p:childTnLst>
                                </p:cTn>
                              </p:par>
                              <p:par>
                                <p:cTn id="19" presetID="47"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rcRect l="62037"/>
          <a:stretch>
            <a:fillRect/>
          </a:stretch>
        </p:blipFill>
        <p:spPr>
          <a:xfrm flipH="1">
            <a:off x="0" y="0"/>
            <a:ext cx="5232400" cy="6858000"/>
          </a:xfrm>
          <a:prstGeom prst="rect">
            <a:avLst/>
          </a:prstGeom>
        </p:spPr>
      </p:pic>
      <p:sp>
        <p:nvSpPr>
          <p:cNvPr id="15" name="椭圆 1"/>
          <p:cNvSpPr>
            <a:spLocks noChangeArrowheads="1"/>
          </p:cNvSpPr>
          <p:nvPr/>
        </p:nvSpPr>
        <p:spPr bwMode="auto">
          <a:xfrm>
            <a:off x="6517519" y="1169519"/>
            <a:ext cx="727710" cy="727710"/>
          </a:xfrm>
          <a:prstGeom prst="roundRect">
            <a:avLst/>
          </a:prstGeom>
          <a:solidFill>
            <a:srgbClr val="2C3F4B"/>
          </a:solidFill>
          <a:ln w="19050">
            <a:noFill/>
          </a:ln>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43A13A"/>
              </a:solidFill>
              <a:latin typeface="微软雅黑"/>
              <a:ea typeface="微软雅黑"/>
            </a:endParaRPr>
          </a:p>
        </p:txBody>
      </p:sp>
      <p:sp>
        <p:nvSpPr>
          <p:cNvPr id="17" name="TextBox 32"/>
          <p:cNvSpPr txBox="1">
            <a:spLocks noChangeArrowheads="1"/>
          </p:cNvSpPr>
          <p:nvPr/>
        </p:nvSpPr>
        <p:spPr bwMode="auto">
          <a:xfrm>
            <a:off x="6580384" y="1247624"/>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200">
                <a:solidFill>
                  <a:schemeClr val="bg1"/>
                </a:solidFill>
                <a:latin typeface="微软雅黑"/>
                <a:ea typeface="微软雅黑"/>
              </a:rPr>
              <a:t>01</a:t>
            </a:r>
            <a:endParaRPr lang="en-US" altLang="zh-CN" sz="3200">
              <a:solidFill>
                <a:schemeClr val="bg1"/>
              </a:solidFill>
              <a:latin typeface="微软雅黑"/>
              <a:ea typeface="微软雅黑"/>
            </a:endParaRPr>
          </a:p>
        </p:txBody>
      </p:sp>
      <p:sp>
        <p:nvSpPr>
          <p:cNvPr id="18" name="矩形 17"/>
          <p:cNvSpPr/>
          <p:nvPr/>
        </p:nvSpPr>
        <p:spPr>
          <a:xfrm>
            <a:off x="7441444" y="1589254"/>
            <a:ext cx="1847200" cy="276999"/>
          </a:xfrm>
          <a:prstGeom prst="rect">
            <a:avLst/>
          </a:prstGeom>
        </p:spPr>
        <p:txBody>
          <a:bodyPr wrap="square">
            <a:spAutoFit/>
          </a:bodyPr>
          <a:lstStyle/>
          <a:p>
            <a:pPr algn="dist">
              <a:spcBef>
                <a:spcPct val="0"/>
              </a:spcBef>
            </a:pPr>
            <a:r>
              <a:rPr lang="zh-CN" altLang="en-US" sz="1200">
                <a:solidFill>
                  <a:schemeClr val="bg2">
                    <a:lumMod val="10000"/>
                  </a:schemeClr>
                </a:solidFill>
                <a:latin typeface="微软雅黑"/>
                <a:ea typeface="微软雅黑"/>
              </a:rPr>
              <a:t>请输入您的标题</a:t>
            </a:r>
            <a:endParaRPr lang="en-US" altLang="zh-CN" sz="1200">
              <a:solidFill>
                <a:schemeClr val="bg2">
                  <a:lumMod val="10000"/>
                </a:schemeClr>
              </a:solidFill>
              <a:latin typeface="微软雅黑"/>
              <a:ea typeface="微软雅黑"/>
            </a:endParaRPr>
          </a:p>
        </p:txBody>
      </p:sp>
      <p:sp>
        <p:nvSpPr>
          <p:cNvPr id="19" name="TextBox 76"/>
          <p:cNvSpPr txBox="1"/>
          <p:nvPr/>
        </p:nvSpPr>
        <p:spPr>
          <a:xfrm>
            <a:off x="7433189" y="1219684"/>
            <a:ext cx="1586865" cy="368300"/>
          </a:xfrm>
          <a:prstGeom prst="rect">
            <a:avLst/>
          </a:prstGeom>
          <a:noFill/>
        </p:spPr>
        <p:txBody>
          <a:bodyPr wrap="square" rtlCol="0">
            <a:spAutoFit/>
          </a:bodyPr>
          <a:lstStyle/>
          <a:p>
            <a:r>
              <a:rPr lang="zh-CN" altLang="en-US" b="1">
                <a:solidFill>
                  <a:srgbClr val="2C3F4B"/>
                </a:solidFill>
                <a:latin typeface="微软雅黑"/>
                <a:ea typeface="微软雅黑"/>
                <a:sym typeface="+mn-ea"/>
              </a:rPr>
              <a:t>年度工作概述</a:t>
            </a:r>
            <a:endParaRPr lang="zh-CN" altLang="en-US" b="1">
              <a:solidFill>
                <a:srgbClr val="2C3F4B"/>
              </a:solidFill>
              <a:latin typeface="微软雅黑"/>
              <a:ea typeface="微软雅黑"/>
              <a:sym typeface="+mn-ea"/>
            </a:endParaRPr>
          </a:p>
        </p:txBody>
      </p:sp>
      <p:sp>
        <p:nvSpPr>
          <p:cNvPr id="20" name="椭圆 1"/>
          <p:cNvSpPr>
            <a:spLocks noChangeArrowheads="1"/>
          </p:cNvSpPr>
          <p:nvPr/>
        </p:nvSpPr>
        <p:spPr bwMode="auto">
          <a:xfrm>
            <a:off x="6517519" y="3488539"/>
            <a:ext cx="727710" cy="727710"/>
          </a:xfrm>
          <a:prstGeom prst="roundRect">
            <a:avLst/>
          </a:prstGeom>
          <a:solidFill>
            <a:srgbClr val="2C3F4B"/>
          </a:solidFill>
          <a:ln w="19050">
            <a:noFill/>
          </a:ln>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43A13A"/>
              </a:solidFill>
              <a:latin typeface="微软雅黑"/>
              <a:ea typeface="微软雅黑"/>
            </a:endParaRPr>
          </a:p>
        </p:txBody>
      </p:sp>
      <p:sp>
        <p:nvSpPr>
          <p:cNvPr id="27" name="TextBox 32"/>
          <p:cNvSpPr txBox="1">
            <a:spLocks noChangeArrowheads="1"/>
          </p:cNvSpPr>
          <p:nvPr/>
        </p:nvSpPr>
        <p:spPr bwMode="auto">
          <a:xfrm>
            <a:off x="6580384" y="3566644"/>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200">
                <a:solidFill>
                  <a:schemeClr val="bg1"/>
                </a:solidFill>
                <a:latin typeface="微软雅黑"/>
                <a:ea typeface="微软雅黑"/>
              </a:rPr>
              <a:t>03</a:t>
            </a:r>
            <a:endParaRPr lang="en-US" altLang="zh-CN" sz="3200">
              <a:solidFill>
                <a:schemeClr val="bg1"/>
              </a:solidFill>
              <a:latin typeface="微软雅黑"/>
              <a:ea typeface="微软雅黑"/>
            </a:endParaRPr>
          </a:p>
        </p:txBody>
      </p:sp>
      <p:sp>
        <p:nvSpPr>
          <p:cNvPr id="28" name="矩形 27"/>
          <p:cNvSpPr/>
          <p:nvPr/>
        </p:nvSpPr>
        <p:spPr>
          <a:xfrm>
            <a:off x="7433189" y="3908274"/>
            <a:ext cx="1765386" cy="276999"/>
          </a:xfrm>
          <a:prstGeom prst="rect">
            <a:avLst/>
          </a:prstGeom>
        </p:spPr>
        <p:txBody>
          <a:bodyPr wrap="square">
            <a:spAutoFit/>
          </a:bodyPr>
          <a:lstStyle/>
          <a:p>
            <a:pPr algn="dist">
              <a:spcBef>
                <a:spcPct val="0"/>
              </a:spcBef>
            </a:pPr>
            <a:r>
              <a:rPr lang="zh-CN" altLang="en-US" sz="1200">
                <a:solidFill>
                  <a:schemeClr val="bg2">
                    <a:lumMod val="10000"/>
                  </a:schemeClr>
                </a:solidFill>
                <a:latin typeface="微软雅黑"/>
                <a:ea typeface="微软雅黑"/>
              </a:rPr>
              <a:t>请输入您的标题</a:t>
            </a:r>
            <a:endParaRPr lang="en-US" altLang="zh-CN" sz="1200">
              <a:solidFill>
                <a:schemeClr val="bg2">
                  <a:lumMod val="10000"/>
                </a:schemeClr>
              </a:solidFill>
              <a:latin typeface="微软雅黑"/>
              <a:ea typeface="微软雅黑"/>
            </a:endParaRPr>
          </a:p>
        </p:txBody>
      </p:sp>
      <p:sp>
        <p:nvSpPr>
          <p:cNvPr id="29" name="TextBox 76"/>
          <p:cNvSpPr txBox="1"/>
          <p:nvPr/>
        </p:nvSpPr>
        <p:spPr>
          <a:xfrm>
            <a:off x="7433824" y="3539974"/>
            <a:ext cx="1586230" cy="368300"/>
          </a:xfrm>
          <a:prstGeom prst="rect">
            <a:avLst/>
          </a:prstGeom>
          <a:noFill/>
        </p:spPr>
        <p:txBody>
          <a:bodyPr wrap="square" rtlCol="0">
            <a:spAutoFit/>
          </a:bodyPr>
          <a:lstStyle/>
          <a:p>
            <a:pPr algn="l"/>
            <a:r>
              <a:rPr lang="zh-CN" altLang="en-US" b="1">
                <a:solidFill>
                  <a:srgbClr val="2C3F4B"/>
                </a:solidFill>
                <a:latin typeface="微软雅黑"/>
                <a:ea typeface="微软雅黑"/>
                <a:sym typeface="+mn-ea"/>
              </a:rPr>
              <a:t>成功项目展示</a:t>
            </a:r>
            <a:endParaRPr lang="zh-CN" altLang="en-US" b="1">
              <a:solidFill>
                <a:srgbClr val="2C3F4B"/>
              </a:solidFill>
              <a:latin typeface="微软雅黑"/>
              <a:ea typeface="微软雅黑"/>
              <a:sym typeface="+mn-ea"/>
            </a:endParaRPr>
          </a:p>
        </p:txBody>
      </p:sp>
      <p:sp>
        <p:nvSpPr>
          <p:cNvPr id="30" name="椭圆 1"/>
          <p:cNvSpPr>
            <a:spLocks noChangeArrowheads="1"/>
          </p:cNvSpPr>
          <p:nvPr/>
        </p:nvSpPr>
        <p:spPr bwMode="auto">
          <a:xfrm>
            <a:off x="6517519" y="2329029"/>
            <a:ext cx="727710" cy="727710"/>
          </a:xfrm>
          <a:prstGeom prst="roundRect">
            <a:avLst/>
          </a:prstGeom>
          <a:solidFill>
            <a:srgbClr val="8DB8DC"/>
          </a:solidFill>
          <a:ln w="19050">
            <a:noFill/>
          </a:ln>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43A13A"/>
              </a:solidFill>
              <a:latin typeface="微软雅黑"/>
              <a:ea typeface="微软雅黑"/>
            </a:endParaRPr>
          </a:p>
        </p:txBody>
      </p:sp>
      <p:sp>
        <p:nvSpPr>
          <p:cNvPr id="31" name="TextBox 32"/>
          <p:cNvSpPr txBox="1">
            <a:spLocks noChangeArrowheads="1"/>
          </p:cNvSpPr>
          <p:nvPr/>
        </p:nvSpPr>
        <p:spPr bwMode="auto">
          <a:xfrm>
            <a:off x="6580384" y="2407134"/>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200">
                <a:solidFill>
                  <a:schemeClr val="bg1"/>
                </a:solidFill>
                <a:latin typeface="微软雅黑"/>
                <a:ea typeface="微软雅黑"/>
              </a:rPr>
              <a:t>02</a:t>
            </a:r>
            <a:endParaRPr lang="en-US" altLang="zh-CN" sz="3200">
              <a:solidFill>
                <a:schemeClr val="bg1"/>
              </a:solidFill>
              <a:latin typeface="微软雅黑"/>
              <a:ea typeface="微软雅黑"/>
            </a:endParaRPr>
          </a:p>
        </p:txBody>
      </p:sp>
      <p:sp>
        <p:nvSpPr>
          <p:cNvPr id="32" name="矩形 31"/>
          <p:cNvSpPr/>
          <p:nvPr/>
        </p:nvSpPr>
        <p:spPr>
          <a:xfrm>
            <a:off x="7432554" y="2698599"/>
            <a:ext cx="1856090" cy="276999"/>
          </a:xfrm>
          <a:prstGeom prst="rect">
            <a:avLst/>
          </a:prstGeom>
        </p:spPr>
        <p:txBody>
          <a:bodyPr wrap="square">
            <a:spAutoFit/>
          </a:bodyPr>
          <a:lstStyle/>
          <a:p>
            <a:pPr algn="dist">
              <a:spcBef>
                <a:spcPct val="0"/>
              </a:spcBef>
            </a:pPr>
            <a:r>
              <a:rPr lang="zh-CN" altLang="en-US" sz="1200">
                <a:solidFill>
                  <a:schemeClr val="bg2">
                    <a:lumMod val="10000"/>
                  </a:schemeClr>
                </a:solidFill>
                <a:latin typeface="微软雅黑"/>
                <a:ea typeface="微软雅黑"/>
              </a:rPr>
              <a:t>请输入您的标题</a:t>
            </a:r>
            <a:endParaRPr lang="en-US" altLang="zh-CN" sz="1200">
              <a:solidFill>
                <a:schemeClr val="bg2">
                  <a:lumMod val="10000"/>
                </a:schemeClr>
              </a:solidFill>
              <a:latin typeface="微软雅黑"/>
              <a:ea typeface="微软雅黑"/>
            </a:endParaRPr>
          </a:p>
        </p:txBody>
      </p:sp>
      <p:sp>
        <p:nvSpPr>
          <p:cNvPr id="33" name="TextBox 76"/>
          <p:cNvSpPr txBox="1"/>
          <p:nvPr/>
        </p:nvSpPr>
        <p:spPr>
          <a:xfrm>
            <a:off x="7442079" y="2330299"/>
            <a:ext cx="1567180" cy="368300"/>
          </a:xfrm>
          <a:prstGeom prst="rect">
            <a:avLst/>
          </a:prstGeom>
          <a:noFill/>
        </p:spPr>
        <p:txBody>
          <a:bodyPr wrap="square" rtlCol="0">
            <a:spAutoFit/>
          </a:bodyPr>
          <a:lstStyle/>
          <a:p>
            <a:r>
              <a:rPr lang="zh-CN" altLang="en-US" b="1">
                <a:solidFill>
                  <a:srgbClr val="8DB8DC"/>
                </a:solidFill>
                <a:latin typeface="微软雅黑"/>
                <a:ea typeface="微软雅黑"/>
                <a:sym typeface="+mn-ea"/>
              </a:rPr>
              <a:t>工作完成情况</a:t>
            </a:r>
            <a:endParaRPr lang="zh-CN" altLang="en-US" b="1">
              <a:solidFill>
                <a:srgbClr val="8DB8DC"/>
              </a:solidFill>
              <a:latin typeface="微软雅黑"/>
              <a:ea typeface="微软雅黑"/>
              <a:sym typeface="+mn-ea"/>
            </a:endParaRPr>
          </a:p>
        </p:txBody>
      </p:sp>
      <p:sp>
        <p:nvSpPr>
          <p:cNvPr id="34" name="椭圆 1"/>
          <p:cNvSpPr>
            <a:spLocks noChangeArrowheads="1"/>
          </p:cNvSpPr>
          <p:nvPr/>
        </p:nvSpPr>
        <p:spPr bwMode="auto">
          <a:xfrm>
            <a:off x="6517519" y="4648049"/>
            <a:ext cx="727710" cy="727710"/>
          </a:xfrm>
          <a:prstGeom prst="roundRect">
            <a:avLst/>
          </a:prstGeom>
          <a:solidFill>
            <a:srgbClr val="8DB8DC"/>
          </a:solidFill>
          <a:ln w="19050">
            <a:noFill/>
          </a:ln>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43A13A"/>
              </a:solidFill>
              <a:latin typeface="微软雅黑"/>
              <a:ea typeface="微软雅黑"/>
            </a:endParaRPr>
          </a:p>
        </p:txBody>
      </p:sp>
      <p:sp>
        <p:nvSpPr>
          <p:cNvPr id="35" name="TextBox 32"/>
          <p:cNvSpPr txBox="1">
            <a:spLocks noChangeArrowheads="1"/>
          </p:cNvSpPr>
          <p:nvPr/>
        </p:nvSpPr>
        <p:spPr bwMode="auto">
          <a:xfrm>
            <a:off x="6580384" y="4691864"/>
            <a:ext cx="665567" cy="5847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200">
                <a:solidFill>
                  <a:schemeClr val="bg1"/>
                </a:solidFill>
                <a:latin typeface="微软雅黑"/>
                <a:ea typeface="微软雅黑"/>
              </a:rPr>
              <a:t>04</a:t>
            </a:r>
            <a:endParaRPr lang="en-US" altLang="zh-CN" sz="3200">
              <a:solidFill>
                <a:schemeClr val="bg1"/>
              </a:solidFill>
              <a:latin typeface="微软雅黑"/>
              <a:ea typeface="微软雅黑"/>
            </a:endParaRPr>
          </a:p>
        </p:txBody>
      </p:sp>
      <p:sp>
        <p:nvSpPr>
          <p:cNvPr id="36" name="矩形 35"/>
          <p:cNvSpPr/>
          <p:nvPr/>
        </p:nvSpPr>
        <p:spPr>
          <a:xfrm>
            <a:off x="7441444" y="5039844"/>
            <a:ext cx="1846565" cy="276999"/>
          </a:xfrm>
          <a:prstGeom prst="rect">
            <a:avLst/>
          </a:prstGeom>
        </p:spPr>
        <p:txBody>
          <a:bodyPr wrap="square">
            <a:spAutoFit/>
          </a:bodyPr>
          <a:lstStyle/>
          <a:p>
            <a:pPr algn="dist">
              <a:spcBef>
                <a:spcPct val="0"/>
              </a:spcBef>
            </a:pPr>
            <a:r>
              <a:rPr lang="zh-CN" altLang="en-US" sz="1200">
                <a:solidFill>
                  <a:schemeClr val="bg2">
                    <a:lumMod val="10000"/>
                  </a:schemeClr>
                </a:solidFill>
                <a:latin typeface="微软雅黑"/>
                <a:ea typeface="微软雅黑"/>
              </a:rPr>
              <a:t>请输入您的标题</a:t>
            </a:r>
            <a:endParaRPr lang="en-US" altLang="zh-CN" sz="1200">
              <a:solidFill>
                <a:schemeClr val="bg2">
                  <a:lumMod val="10000"/>
                </a:schemeClr>
              </a:solidFill>
              <a:latin typeface="微软雅黑"/>
              <a:ea typeface="微软雅黑"/>
            </a:endParaRPr>
          </a:p>
        </p:txBody>
      </p:sp>
      <p:sp>
        <p:nvSpPr>
          <p:cNvPr id="37" name="TextBox 76"/>
          <p:cNvSpPr txBox="1"/>
          <p:nvPr/>
        </p:nvSpPr>
        <p:spPr>
          <a:xfrm>
            <a:off x="7441444" y="4648049"/>
            <a:ext cx="1558290" cy="368300"/>
          </a:xfrm>
          <a:prstGeom prst="rect">
            <a:avLst/>
          </a:prstGeom>
          <a:noFill/>
        </p:spPr>
        <p:txBody>
          <a:bodyPr wrap="square" rtlCol="0">
            <a:spAutoFit/>
          </a:bodyPr>
          <a:lstStyle/>
          <a:p>
            <a:r>
              <a:rPr lang="zh-CN" altLang="en-US" b="1">
                <a:solidFill>
                  <a:srgbClr val="8DB8DC"/>
                </a:solidFill>
                <a:latin typeface="微软雅黑"/>
                <a:ea typeface="微软雅黑"/>
                <a:sym typeface="+mn-ea"/>
              </a:rPr>
              <a:t>明年工作计划</a:t>
            </a:r>
            <a:endParaRPr lang="zh-CN" altLang="en-US" b="1">
              <a:solidFill>
                <a:srgbClr val="8DB8DC"/>
              </a:solidFill>
              <a:latin typeface="微软雅黑"/>
              <a:ea typeface="微软雅黑"/>
              <a:sym typeface="+mn-ea"/>
            </a:endParaRPr>
          </a:p>
        </p:txBody>
      </p:sp>
      <p:sp>
        <p:nvSpPr>
          <p:cNvPr id="38" name="Text Box 3"/>
          <p:cNvSpPr>
            <a:spLocks noChangeArrowheads="1"/>
          </p:cNvSpPr>
          <p:nvPr/>
        </p:nvSpPr>
        <p:spPr bwMode="auto">
          <a:xfrm>
            <a:off x="3225087" y="338522"/>
            <a:ext cx="1776448" cy="923330"/>
          </a:xfrm>
          <a:prstGeom prst="rect">
            <a:avLst/>
          </a:prstGeom>
        </p:spPr>
        <p:txBody>
          <a:bodyPr wrap="none">
            <a:spAutoFit/>
          </a:bodyPr>
          <a:lstStyle/>
          <a:p>
            <a:pPr algn="ctr">
              <a:spcBef>
                <a:spcPct val="0"/>
              </a:spcBef>
            </a:pPr>
            <a:r>
              <a:rPr lang="zh-CN" altLang="en-US" sz="5400" b="1">
                <a:solidFill>
                  <a:schemeClr val="bg1"/>
                </a:solidFill>
                <a:latin typeface="微软雅黑"/>
                <a:ea typeface="微软雅黑"/>
                <a:sym typeface="Calibri" panose="020f0502020204030204" charset="0"/>
              </a:rPr>
              <a:t>目 录</a:t>
            </a:r>
            <a:endParaRPr lang="zh-CN" altLang="en-US" sz="5400" b="1">
              <a:solidFill>
                <a:schemeClr val="bg1"/>
              </a:solidFill>
              <a:latin typeface="微软雅黑"/>
              <a:ea typeface="微软雅黑"/>
              <a:sym typeface="Calibri" panose="020f0502020204030204" charset="0"/>
            </a:endParaRPr>
          </a:p>
        </p:txBody>
      </p:sp>
    </p:spTree>
  </p:cSld>
  <p:clrMapOvr>
    <a:masterClrMapping/>
  </p:clrMapOvr>
  <mc:AlternateContent>
    <mc:Choice xmlns:p14="http://schemas.microsoft.com/office/powerpoint/2010/main" Requires="p14">
      <p:transition spd="slow" advTm="0" p14:dur="125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heel(1)">
                                      <p:cBhvr>
                                        <p:cTn id="10" dur="2000"/>
                                        <p:tgtEl>
                                          <p:spTgt spid="17"/>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heel(1)">
                                      <p:cBhvr>
                                        <p:cTn id="13" dur="2000"/>
                                        <p:tgtEl>
                                          <p:spTgt spid="18"/>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heel(1)">
                                      <p:cBhvr>
                                        <p:cTn id="16" dur="2000"/>
                                        <p:tgtEl>
                                          <p:spTgt spid="19"/>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heel(1)">
                                      <p:cBhvr>
                                        <p:cTn id="19" dur="2000"/>
                                        <p:tgtEl>
                                          <p:spTgt spid="20"/>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heel(1)">
                                      <p:cBhvr>
                                        <p:cTn id="22" dur="2000"/>
                                        <p:tgtEl>
                                          <p:spTgt spid="27"/>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heel(1)">
                                      <p:cBhvr>
                                        <p:cTn id="25" dur="2000"/>
                                        <p:tgtEl>
                                          <p:spTgt spid="28"/>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heel(1)">
                                      <p:cBhvr>
                                        <p:cTn id="28" dur="2000"/>
                                        <p:tgtEl>
                                          <p:spTgt spid="29"/>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heel(1)">
                                      <p:cBhvr>
                                        <p:cTn id="31" dur="2000"/>
                                        <p:tgtEl>
                                          <p:spTgt spid="30"/>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heel(1)">
                                      <p:cBhvr>
                                        <p:cTn id="34" dur="2000"/>
                                        <p:tgtEl>
                                          <p:spTgt spid="31"/>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heel(1)">
                                      <p:cBhvr>
                                        <p:cTn id="37" dur="2000"/>
                                        <p:tgtEl>
                                          <p:spTgt spid="32"/>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heel(1)">
                                      <p:cBhvr>
                                        <p:cTn id="40" dur="2000"/>
                                        <p:tgtEl>
                                          <p:spTgt spid="33"/>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heel(1)">
                                      <p:cBhvr>
                                        <p:cTn id="43" dur="2000"/>
                                        <p:tgtEl>
                                          <p:spTgt spid="34"/>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heel(1)">
                                      <p:cBhvr>
                                        <p:cTn id="46" dur="2000"/>
                                        <p:tgtEl>
                                          <p:spTgt spid="35"/>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heel(1)">
                                      <p:cBhvr>
                                        <p:cTn id="49" dur="2000"/>
                                        <p:tgtEl>
                                          <p:spTgt spid="36"/>
                                        </p:tgtEl>
                                      </p:cBhvr>
                                    </p:animEffect>
                                  </p:childTnLst>
                                </p:cTn>
                              </p:par>
                              <p:par>
                                <p:cTn id="50" presetID="21" presetClass="entr" presetSubtype="1"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heel(1)">
                                      <p:cBhvr>
                                        <p:cTn id="52" dur="2000"/>
                                        <p:tgtEl>
                                          <p:spTgt spid="37"/>
                                        </p:tgtEl>
                                      </p:cBhvr>
                                    </p:animEffect>
                                  </p:childTnLst>
                                </p:cTn>
                              </p:par>
                            </p:childTnLst>
                          </p:cTn>
                        </p:par>
                      </p:childTnLst>
                    </p:cTn>
                  </p:par>
                  <p:par>
                    <p:cTn id="53" fill="hold" nodeType="clickPar">
                      <p:stCondLst>
                        <p:cond delay="indefinite"/>
                        <p:cond evt="onBegin" delay="0">
                          <p:tn val="52"/>
                        </p:cond>
                      </p:stCondLst>
                      <p:childTnLst>
                        <p:par>
                          <p:cTn id="54" fill="hold">
                            <p:stCondLst>
                              <p:cond delay="0"/>
                            </p:stCondLst>
                            <p:childTnLst>
                              <p:par>
                                <p:cTn id="55" presetID="21" presetClass="entr" presetSubtype="1" fill="hold" grpId="0" nodeType="click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heel(1)">
                                      <p:cBhvr>
                                        <p:cTn id="57" dur="2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P spid="18" grpId="0"/>
      <p:bldP spid="19" grpId="0"/>
      <p:bldP spid="20" grpId="0" animBg="1"/>
      <p:bldP spid="27" grpId="0"/>
      <p:bldP spid="28" grpId="0"/>
      <p:bldP spid="29" grpId="0"/>
      <p:bldP spid="30" grpId="0" animBg="1"/>
      <p:bldP spid="31" grpId="0"/>
      <p:bldP spid="32" grpId="0"/>
      <p:bldP spid="33" grpId="0"/>
      <p:bldP spid="34" grpId="0" animBg="1"/>
      <p:bldP spid="35" grpId="0"/>
      <p:bldP spid="36" grpId="0"/>
      <p:bldP spid="37" grpId="0"/>
      <p:bldP spid="38"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758843" y="2785088"/>
            <a:ext cx="7505987" cy="2476581"/>
            <a:chOff x="538788" y="1131579"/>
            <a:chExt cx="5819032" cy="2895548"/>
          </a:xfrm>
          <a:solidFill>
            <a:schemeClr val="bg1">
              <a:lumMod val="85000"/>
            </a:schemeClr>
          </a:solidFill>
        </p:grpSpPr>
        <p:grpSp>
          <p:nvGrpSpPr>
            <p:cNvPr id="67" name="组合 66"/>
            <p:cNvGrpSpPr/>
            <p:nvPr/>
          </p:nvGrpSpPr>
          <p:grpSpPr>
            <a:xfrm>
              <a:off x="2984523" y="2355982"/>
              <a:ext cx="1110009" cy="1241414"/>
              <a:chOff x="4097338" y="2217738"/>
              <a:chExt cx="1139825" cy="1274763"/>
            </a:xfrm>
            <a:grpFill/>
          </p:grpSpPr>
          <p:sp>
            <p:nvSpPr>
              <p:cNvPr id="238" name="任意多边形: 形状 237"/>
              <p:cNvSpPr/>
              <p:nvPr/>
            </p:nvSpPr>
            <p:spPr bwMode="auto">
              <a:xfrm>
                <a:off x="5102225" y="3086100"/>
                <a:ext cx="120650" cy="233363"/>
              </a:xfrm>
              <a:custGeom>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noFill/>
                <a:round/>
              </a:ln>
            </p:spPr>
            <p:txBody>
              <a:bodyPr anchor="ctr"/>
              <a:lstStyle/>
              <a:p>
                <a:pPr algn="ctr"/>
                <a:endParaRPr sz="1865">
                  <a:latin typeface="微软雅黑"/>
                  <a:ea typeface="微软雅黑"/>
                </a:endParaRPr>
              </a:p>
            </p:txBody>
          </p:sp>
          <p:sp>
            <p:nvSpPr>
              <p:cNvPr id="239" name="任意多边形: 形状 238"/>
              <p:cNvSpPr/>
              <p:nvPr/>
            </p:nvSpPr>
            <p:spPr bwMode="auto">
              <a:xfrm>
                <a:off x="4097338" y="2217738"/>
                <a:ext cx="1139825" cy="1274763"/>
              </a:xfrm>
              <a:custGeom>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grpFill/>
              <a:ln w="9525">
                <a:noFill/>
                <a:round/>
              </a:ln>
            </p:spPr>
            <p:txBody>
              <a:bodyPr anchor="ctr"/>
              <a:lstStyle/>
              <a:p>
                <a:pPr algn="ctr"/>
                <a:endParaRPr sz="1865">
                  <a:latin typeface="微软雅黑"/>
                  <a:ea typeface="微软雅黑"/>
                </a:endParaRPr>
              </a:p>
            </p:txBody>
          </p:sp>
        </p:grpSp>
        <p:grpSp>
          <p:nvGrpSpPr>
            <p:cNvPr id="68" name="组合 67"/>
            <p:cNvGrpSpPr/>
            <p:nvPr/>
          </p:nvGrpSpPr>
          <p:grpSpPr>
            <a:xfrm>
              <a:off x="1945649" y="2801188"/>
              <a:ext cx="759077" cy="1225939"/>
              <a:chOff x="3030538" y="2674938"/>
              <a:chExt cx="779463" cy="1258888"/>
            </a:xfrm>
            <a:grpFill/>
          </p:grpSpPr>
          <p:sp>
            <p:nvSpPr>
              <p:cNvPr id="236" name="任意多边形: 形状 235"/>
              <p:cNvSpPr/>
              <p:nvPr/>
            </p:nvSpPr>
            <p:spPr bwMode="auto">
              <a:xfrm>
                <a:off x="3541713" y="2881313"/>
                <a:ext cx="39688" cy="31750"/>
              </a:xfrm>
              <a:custGeom>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noFill/>
                <a:round/>
              </a:ln>
            </p:spPr>
            <p:txBody>
              <a:bodyPr anchor="ctr"/>
              <a:lstStyle/>
              <a:p>
                <a:pPr algn="ctr"/>
                <a:endParaRPr sz="1865">
                  <a:latin typeface="微软雅黑"/>
                  <a:ea typeface="微软雅黑"/>
                </a:endParaRPr>
              </a:p>
            </p:txBody>
          </p:sp>
          <p:sp>
            <p:nvSpPr>
              <p:cNvPr id="237" name="任意多边形: 形状 236"/>
              <p:cNvSpPr/>
              <p:nvPr/>
            </p:nvSpPr>
            <p:spPr bwMode="auto">
              <a:xfrm>
                <a:off x="3030538" y="2674938"/>
                <a:ext cx="779463" cy="1258888"/>
              </a:xfrm>
              <a:custGeom>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4">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noFill/>
                <a:round/>
              </a:ln>
            </p:spPr>
            <p:txBody>
              <a:bodyPr anchor="ctr"/>
              <a:lstStyle/>
              <a:p>
                <a:pPr algn="ctr"/>
                <a:endParaRPr sz="1865">
                  <a:latin typeface="微软雅黑"/>
                  <a:ea typeface="微软雅黑"/>
                </a:endParaRPr>
              </a:p>
            </p:txBody>
          </p:sp>
        </p:grpSp>
        <p:grpSp>
          <p:nvGrpSpPr>
            <p:cNvPr id="69" name="组合 68"/>
            <p:cNvGrpSpPr/>
            <p:nvPr/>
          </p:nvGrpSpPr>
          <p:grpSpPr>
            <a:xfrm>
              <a:off x="538788" y="1131579"/>
              <a:ext cx="2523021" cy="1757770"/>
              <a:chOff x="1585913" y="960438"/>
              <a:chExt cx="2590800" cy="1804987"/>
            </a:xfrm>
            <a:grpFill/>
          </p:grpSpPr>
          <p:sp>
            <p:nvSpPr>
              <p:cNvPr id="173" name="任意多边形: 形状 172"/>
              <p:cNvSpPr/>
              <p:nvPr/>
            </p:nvSpPr>
            <p:spPr bwMode="auto">
              <a:xfrm>
                <a:off x="2030413" y="1400175"/>
                <a:ext cx="1425575" cy="736600"/>
              </a:xfrm>
              <a:custGeom>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grpFill/>
              <a:ln w="9525">
                <a:noFill/>
                <a:round/>
              </a:ln>
            </p:spPr>
            <p:txBody>
              <a:bodyPr anchor="ctr"/>
              <a:lstStyle/>
              <a:p>
                <a:pPr algn="ctr"/>
                <a:endParaRPr sz="1865">
                  <a:latin typeface="微软雅黑"/>
                  <a:ea typeface="微软雅黑"/>
                </a:endParaRPr>
              </a:p>
            </p:txBody>
          </p:sp>
          <p:sp>
            <p:nvSpPr>
              <p:cNvPr id="174" name="任意多边形: 形状 173"/>
              <p:cNvSpPr/>
              <p:nvPr/>
            </p:nvSpPr>
            <p:spPr bwMode="auto">
              <a:xfrm>
                <a:off x="3359150" y="2703513"/>
                <a:ext cx="12700" cy="14288"/>
              </a:xfrm>
              <a:custGeom>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noFill/>
                <a:round/>
              </a:ln>
            </p:spPr>
            <p:txBody>
              <a:bodyPr anchor="ctr"/>
              <a:lstStyle/>
              <a:p>
                <a:pPr algn="ctr"/>
                <a:endParaRPr sz="1865">
                  <a:latin typeface="微软雅黑"/>
                  <a:ea typeface="微软雅黑"/>
                </a:endParaRPr>
              </a:p>
            </p:txBody>
          </p:sp>
          <p:sp>
            <p:nvSpPr>
              <p:cNvPr id="175" name="任意多边形: 形状 174"/>
              <p:cNvSpPr/>
              <p:nvPr/>
            </p:nvSpPr>
            <p:spPr bwMode="auto">
              <a:xfrm>
                <a:off x="3989388" y="1552575"/>
                <a:ext cx="169863" cy="77788"/>
              </a:xfrm>
              <a:custGeom>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7">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noFill/>
                <a:round/>
              </a:ln>
            </p:spPr>
            <p:txBody>
              <a:bodyPr anchor="ctr"/>
              <a:lstStyle/>
              <a:p>
                <a:pPr algn="ctr"/>
                <a:endParaRPr sz="1865">
                  <a:latin typeface="微软雅黑"/>
                  <a:ea typeface="微软雅黑"/>
                </a:endParaRPr>
              </a:p>
            </p:txBody>
          </p:sp>
          <p:sp>
            <p:nvSpPr>
              <p:cNvPr id="176" name="任意多边形: 形状 175"/>
              <p:cNvSpPr/>
              <p:nvPr/>
            </p:nvSpPr>
            <p:spPr bwMode="auto">
              <a:xfrm>
                <a:off x="2971800" y="2487613"/>
                <a:ext cx="174625" cy="60325"/>
              </a:xfrm>
              <a:custGeom>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noFill/>
                <a:round/>
              </a:ln>
            </p:spPr>
            <p:txBody>
              <a:bodyPr anchor="ctr"/>
              <a:lstStyle/>
              <a:p>
                <a:pPr algn="ctr"/>
                <a:endParaRPr sz="1865">
                  <a:latin typeface="微软雅黑"/>
                  <a:ea typeface="微软雅黑"/>
                </a:endParaRPr>
              </a:p>
            </p:txBody>
          </p:sp>
          <p:sp>
            <p:nvSpPr>
              <p:cNvPr id="177" name="任意多边形: 形状 176"/>
              <p:cNvSpPr/>
              <p:nvPr/>
            </p:nvSpPr>
            <p:spPr bwMode="auto">
              <a:xfrm>
                <a:off x="2995613" y="2509838"/>
                <a:ext cx="9525" cy="11113"/>
              </a:xfrm>
              <a:custGeom>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noFill/>
                <a:round/>
              </a:ln>
            </p:spPr>
            <p:txBody>
              <a:bodyPr anchor="ctr"/>
              <a:lstStyle/>
              <a:p>
                <a:pPr algn="ctr"/>
                <a:endParaRPr sz="1865">
                  <a:latin typeface="微软雅黑"/>
                  <a:ea typeface="微软雅黑"/>
                </a:endParaRPr>
              </a:p>
            </p:txBody>
          </p:sp>
          <p:sp>
            <p:nvSpPr>
              <p:cNvPr id="178" name="任意多边形: 形状 177"/>
              <p:cNvSpPr/>
              <p:nvPr/>
            </p:nvSpPr>
            <p:spPr bwMode="auto">
              <a:xfrm>
                <a:off x="3082925" y="2568575"/>
                <a:ext cx="28575" cy="14288"/>
              </a:xfrm>
              <a:custGeom>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noFill/>
                <a:round/>
              </a:ln>
            </p:spPr>
            <p:txBody>
              <a:bodyPr anchor="ctr"/>
              <a:lstStyle/>
              <a:p>
                <a:pPr algn="ctr"/>
                <a:endParaRPr sz="1865">
                  <a:latin typeface="微软雅黑"/>
                  <a:ea typeface="微软雅黑"/>
                </a:endParaRPr>
              </a:p>
            </p:txBody>
          </p:sp>
          <p:sp>
            <p:nvSpPr>
              <p:cNvPr id="179" name="任意多边形: 形状 178"/>
              <p:cNvSpPr/>
              <p:nvPr/>
            </p:nvSpPr>
            <p:spPr bwMode="auto">
              <a:xfrm>
                <a:off x="3267075" y="2568575"/>
                <a:ext cx="23813" cy="9525"/>
              </a:xfrm>
              <a:custGeom>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noFill/>
                <a:round/>
              </a:ln>
            </p:spPr>
            <p:txBody>
              <a:bodyPr anchor="ctr"/>
              <a:lstStyle/>
              <a:p>
                <a:pPr algn="ctr"/>
                <a:endParaRPr sz="1865">
                  <a:latin typeface="微软雅黑"/>
                  <a:ea typeface="微软雅黑"/>
                </a:endParaRPr>
              </a:p>
            </p:txBody>
          </p:sp>
          <p:sp>
            <p:nvSpPr>
              <p:cNvPr id="180" name="任意多边形: 形状 179"/>
              <p:cNvSpPr/>
              <p:nvPr/>
            </p:nvSpPr>
            <p:spPr bwMode="auto">
              <a:xfrm>
                <a:off x="3146425" y="2543175"/>
                <a:ext cx="100013" cy="39688"/>
              </a:xfrm>
              <a:custGeom>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noFill/>
                <a:round/>
              </a:ln>
            </p:spPr>
            <p:txBody>
              <a:bodyPr anchor="ctr"/>
              <a:lstStyle/>
              <a:p>
                <a:pPr algn="ctr"/>
                <a:endParaRPr sz="1865">
                  <a:latin typeface="微软雅黑"/>
                  <a:ea typeface="微软雅黑"/>
                </a:endParaRPr>
              </a:p>
            </p:txBody>
          </p:sp>
          <p:sp>
            <p:nvSpPr>
              <p:cNvPr id="181" name="任意多边形: 形状 180"/>
              <p:cNvSpPr/>
              <p:nvPr/>
            </p:nvSpPr>
            <p:spPr bwMode="auto">
              <a:xfrm>
                <a:off x="3076575" y="2455863"/>
                <a:ext cx="9525" cy="11113"/>
              </a:xfrm>
              <a:custGeom>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noFill/>
                <a:round/>
              </a:ln>
            </p:spPr>
            <p:txBody>
              <a:bodyPr anchor="ctr"/>
              <a:lstStyle/>
              <a:p>
                <a:pPr algn="ctr"/>
                <a:endParaRPr sz="1865">
                  <a:latin typeface="微软雅黑"/>
                  <a:ea typeface="微软雅黑"/>
                </a:endParaRPr>
              </a:p>
            </p:txBody>
          </p:sp>
          <p:sp>
            <p:nvSpPr>
              <p:cNvPr id="182" name="任意多边形: 形状 181"/>
              <p:cNvSpPr/>
              <p:nvPr/>
            </p:nvSpPr>
            <p:spPr bwMode="auto">
              <a:xfrm>
                <a:off x="3068638" y="2422525"/>
                <a:ext cx="14288" cy="4763"/>
              </a:xfrm>
              <a:custGeom>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noFill/>
                <a:round/>
              </a:ln>
            </p:spPr>
            <p:txBody>
              <a:bodyPr anchor="ctr"/>
              <a:lstStyle/>
              <a:p>
                <a:pPr algn="ctr"/>
                <a:endParaRPr sz="1865">
                  <a:latin typeface="微软雅黑"/>
                  <a:ea typeface="微软雅黑"/>
                </a:endParaRPr>
              </a:p>
            </p:txBody>
          </p:sp>
          <p:sp>
            <p:nvSpPr>
              <p:cNvPr id="183" name="任意多边形: 形状 182"/>
              <p:cNvSpPr/>
              <p:nvPr/>
            </p:nvSpPr>
            <p:spPr bwMode="auto">
              <a:xfrm>
                <a:off x="3094038" y="2428875"/>
                <a:ext cx="4763" cy="6350"/>
              </a:xfrm>
              <a:custGeom>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noFill/>
                <a:round/>
              </a:ln>
            </p:spPr>
            <p:txBody>
              <a:bodyPr anchor="ctr"/>
              <a:lstStyle/>
              <a:p>
                <a:pPr algn="ctr"/>
                <a:endParaRPr sz="1865">
                  <a:latin typeface="微软雅黑"/>
                  <a:ea typeface="微软雅黑"/>
                </a:endParaRPr>
              </a:p>
            </p:txBody>
          </p:sp>
          <p:sp>
            <p:nvSpPr>
              <p:cNvPr id="184" name="任意多边形: 形状 183"/>
              <p:cNvSpPr/>
              <p:nvPr/>
            </p:nvSpPr>
            <p:spPr bwMode="auto">
              <a:xfrm>
                <a:off x="3154363" y="2517775"/>
                <a:ext cx="11113" cy="7938"/>
              </a:xfrm>
              <a:custGeom>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noFill/>
                <a:round/>
              </a:ln>
            </p:spPr>
            <p:txBody>
              <a:bodyPr anchor="ctr"/>
              <a:lstStyle/>
              <a:p>
                <a:pPr algn="ctr"/>
                <a:endParaRPr sz="1865">
                  <a:latin typeface="微软雅黑"/>
                  <a:ea typeface="微软雅黑"/>
                </a:endParaRPr>
              </a:p>
            </p:txBody>
          </p:sp>
          <p:sp>
            <p:nvSpPr>
              <p:cNvPr id="185" name="任意多边形: 形状 184"/>
              <p:cNvSpPr/>
              <p:nvPr/>
            </p:nvSpPr>
            <p:spPr bwMode="auto">
              <a:xfrm>
                <a:off x="2301875" y="1979613"/>
                <a:ext cx="966788" cy="473075"/>
              </a:xfrm>
              <a:custGeom>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grpFill/>
              <a:ln w="9525">
                <a:noFill/>
                <a:round/>
              </a:ln>
            </p:spPr>
            <p:txBody>
              <a:bodyPr anchor="ctr"/>
              <a:lstStyle/>
              <a:p>
                <a:pPr algn="ctr"/>
                <a:endParaRPr sz="1865">
                  <a:latin typeface="微软雅黑"/>
                  <a:ea typeface="微软雅黑"/>
                </a:endParaRPr>
              </a:p>
            </p:txBody>
          </p:sp>
          <p:sp>
            <p:nvSpPr>
              <p:cNvPr id="186" name="任意多边形: 形状 185"/>
              <p:cNvSpPr/>
              <p:nvPr/>
            </p:nvSpPr>
            <p:spPr bwMode="auto">
              <a:xfrm>
                <a:off x="1585913" y="1417638"/>
                <a:ext cx="623888" cy="457200"/>
              </a:xfrm>
              <a:custGeom>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noFill/>
                <a:round/>
              </a:ln>
            </p:spPr>
            <p:txBody>
              <a:bodyPr anchor="ctr"/>
              <a:lstStyle/>
              <a:p>
                <a:pPr algn="ctr"/>
                <a:endParaRPr sz="1865">
                  <a:latin typeface="微软雅黑"/>
                  <a:ea typeface="微软雅黑"/>
                </a:endParaRPr>
              </a:p>
            </p:txBody>
          </p:sp>
          <p:sp>
            <p:nvSpPr>
              <p:cNvPr id="187" name="任意多边形: 形状 186"/>
              <p:cNvSpPr/>
              <p:nvPr/>
            </p:nvSpPr>
            <p:spPr bwMode="auto">
              <a:xfrm>
                <a:off x="2149475" y="1820863"/>
                <a:ext cx="28575" cy="38100"/>
              </a:xfrm>
              <a:custGeom>
                <a:cxnLst>
                  <a:cxn ang="0">
                    <a:pos x="9" y="11"/>
                  </a:cxn>
                  <a:cxn ang="0">
                    <a:pos x="0" y="11"/>
                  </a:cxn>
                  <a:cxn ang="0">
                    <a:pos x="11" y="2"/>
                  </a:cxn>
                  <a:cxn ang="0">
                    <a:pos x="22" y="25"/>
                  </a:cxn>
                  <a:cxn ang="0">
                    <a:pos x="18" y="29"/>
                  </a:cxn>
                  <a:cxn ang="0">
                    <a:pos x="9" y="20"/>
                  </a:cxn>
                  <a:cxn ang="0">
                    <a:pos x="9" y="11"/>
                  </a:cxn>
                </a:cxnLst>
                <a:rect l="0" t="0" r="r" b="b"/>
                <a:pathLst>
                  <a:path w="22" h="28">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noFill/>
                <a:round/>
              </a:ln>
            </p:spPr>
            <p:txBody>
              <a:bodyPr anchor="ctr"/>
              <a:lstStyle/>
              <a:p>
                <a:pPr algn="ctr"/>
                <a:endParaRPr sz="1865">
                  <a:latin typeface="微软雅黑"/>
                  <a:ea typeface="微软雅黑"/>
                </a:endParaRPr>
              </a:p>
            </p:txBody>
          </p:sp>
          <p:sp>
            <p:nvSpPr>
              <p:cNvPr id="188" name="任意多边形: 形状 187"/>
              <p:cNvSpPr/>
              <p:nvPr/>
            </p:nvSpPr>
            <p:spPr bwMode="auto">
              <a:xfrm>
                <a:off x="2105025" y="1776413"/>
                <a:ext cx="30163" cy="46038"/>
              </a:xfrm>
              <a:custGeom>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noFill/>
                <a:round/>
              </a:ln>
            </p:spPr>
            <p:txBody>
              <a:bodyPr anchor="ctr"/>
              <a:lstStyle/>
              <a:p>
                <a:pPr algn="ctr"/>
                <a:endParaRPr sz="1865">
                  <a:latin typeface="微软雅黑"/>
                  <a:ea typeface="微软雅黑"/>
                </a:endParaRPr>
              </a:p>
            </p:txBody>
          </p:sp>
          <p:sp>
            <p:nvSpPr>
              <p:cNvPr id="189" name="任意多边形: 形状 188"/>
              <p:cNvSpPr/>
              <p:nvPr/>
            </p:nvSpPr>
            <p:spPr bwMode="auto">
              <a:xfrm>
                <a:off x="2389188" y="1335088"/>
                <a:ext cx="307975" cy="161925"/>
              </a:xfrm>
              <a:custGeom>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1" h="120">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noFill/>
                <a:round/>
              </a:ln>
            </p:spPr>
            <p:txBody>
              <a:bodyPr anchor="ctr"/>
              <a:lstStyle/>
              <a:p>
                <a:pPr algn="ctr"/>
                <a:endParaRPr sz="1865">
                  <a:latin typeface="微软雅黑"/>
                  <a:ea typeface="微软雅黑"/>
                </a:endParaRPr>
              </a:p>
            </p:txBody>
          </p:sp>
          <p:sp>
            <p:nvSpPr>
              <p:cNvPr id="190" name="任意多边形: 形状 189"/>
              <p:cNvSpPr/>
              <p:nvPr/>
            </p:nvSpPr>
            <p:spPr bwMode="auto">
              <a:xfrm>
                <a:off x="2274888" y="1309688"/>
                <a:ext cx="173038" cy="114300"/>
              </a:xfrm>
              <a:custGeom>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noFill/>
                <a:round/>
              </a:ln>
            </p:spPr>
            <p:txBody>
              <a:bodyPr anchor="ctr"/>
              <a:lstStyle/>
              <a:p>
                <a:pPr algn="ctr"/>
                <a:endParaRPr sz="1865">
                  <a:latin typeface="微软雅黑"/>
                  <a:ea typeface="微软雅黑"/>
                </a:endParaRPr>
              </a:p>
            </p:txBody>
          </p:sp>
          <p:sp>
            <p:nvSpPr>
              <p:cNvPr id="191" name="任意多边形: 形状 190"/>
              <p:cNvSpPr/>
              <p:nvPr/>
            </p:nvSpPr>
            <p:spPr bwMode="auto">
              <a:xfrm>
                <a:off x="2413000" y="1228725"/>
                <a:ext cx="204788" cy="87313"/>
              </a:xfrm>
              <a:custGeom>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noFill/>
                <a:round/>
              </a:ln>
            </p:spPr>
            <p:txBody>
              <a:bodyPr anchor="ctr"/>
              <a:lstStyle/>
              <a:p>
                <a:pPr algn="ctr"/>
                <a:endParaRPr sz="1865">
                  <a:latin typeface="微软雅黑"/>
                  <a:ea typeface="微软雅黑"/>
                </a:endParaRPr>
              </a:p>
            </p:txBody>
          </p:sp>
          <p:sp>
            <p:nvSpPr>
              <p:cNvPr id="192" name="任意多边形: 形状 191"/>
              <p:cNvSpPr/>
              <p:nvPr/>
            </p:nvSpPr>
            <p:spPr bwMode="auto">
              <a:xfrm>
                <a:off x="2382838" y="1260475"/>
                <a:ext cx="28575" cy="20638"/>
              </a:xfrm>
              <a:custGeom>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noFill/>
                <a:round/>
              </a:ln>
            </p:spPr>
            <p:txBody>
              <a:bodyPr anchor="ctr"/>
              <a:lstStyle/>
              <a:p>
                <a:pPr algn="ctr"/>
                <a:endParaRPr sz="1865">
                  <a:latin typeface="微软雅黑"/>
                  <a:ea typeface="微软雅黑"/>
                </a:endParaRPr>
              </a:p>
            </p:txBody>
          </p:sp>
          <p:sp>
            <p:nvSpPr>
              <p:cNvPr id="193" name="任意多边形: 形状 192"/>
              <p:cNvSpPr/>
              <p:nvPr/>
            </p:nvSpPr>
            <p:spPr bwMode="auto">
              <a:xfrm>
                <a:off x="2457450" y="1230313"/>
                <a:ext cx="22225" cy="7938"/>
              </a:xfrm>
              <a:custGeom>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noFill/>
                <a:round/>
              </a:ln>
            </p:spPr>
            <p:txBody>
              <a:bodyPr anchor="ctr"/>
              <a:lstStyle/>
              <a:p>
                <a:pPr algn="ctr"/>
                <a:endParaRPr sz="1865">
                  <a:latin typeface="微软雅黑"/>
                  <a:ea typeface="微软雅黑"/>
                </a:endParaRPr>
              </a:p>
            </p:txBody>
          </p:sp>
          <p:sp>
            <p:nvSpPr>
              <p:cNvPr id="194" name="任意多边形: 形状 193"/>
              <p:cNvSpPr/>
              <p:nvPr/>
            </p:nvSpPr>
            <p:spPr bwMode="auto">
              <a:xfrm>
                <a:off x="2324100" y="1203325"/>
                <a:ext cx="117475" cy="65088"/>
              </a:xfrm>
              <a:custGeom>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noFill/>
                <a:round/>
              </a:ln>
            </p:spPr>
            <p:txBody>
              <a:bodyPr anchor="ctr"/>
              <a:lstStyle/>
              <a:p>
                <a:pPr algn="ctr"/>
                <a:endParaRPr sz="1865">
                  <a:latin typeface="微软雅黑"/>
                  <a:ea typeface="微软雅黑"/>
                </a:endParaRPr>
              </a:p>
            </p:txBody>
          </p:sp>
          <p:sp>
            <p:nvSpPr>
              <p:cNvPr id="195" name="任意多边形: 形状 194"/>
              <p:cNvSpPr/>
              <p:nvPr/>
            </p:nvSpPr>
            <p:spPr bwMode="auto">
              <a:xfrm>
                <a:off x="2481263" y="1162050"/>
                <a:ext cx="66675" cy="20638"/>
              </a:xfrm>
              <a:custGeom>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noFill/>
                <a:round/>
              </a:ln>
            </p:spPr>
            <p:txBody>
              <a:bodyPr anchor="ctr"/>
              <a:lstStyle/>
              <a:p>
                <a:pPr algn="ctr"/>
                <a:endParaRPr sz="1865">
                  <a:latin typeface="微软雅黑"/>
                  <a:ea typeface="微软雅黑"/>
                </a:endParaRPr>
              </a:p>
            </p:txBody>
          </p:sp>
          <p:sp>
            <p:nvSpPr>
              <p:cNvPr id="196" name="任意多边形: 形状 195"/>
              <p:cNvSpPr/>
              <p:nvPr/>
            </p:nvSpPr>
            <p:spPr bwMode="auto">
              <a:xfrm>
                <a:off x="2482850" y="1185863"/>
                <a:ext cx="58738" cy="30163"/>
              </a:xfrm>
              <a:custGeom>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noFill/>
                <a:round/>
              </a:ln>
            </p:spPr>
            <p:txBody>
              <a:bodyPr anchor="ctr"/>
              <a:lstStyle/>
              <a:p>
                <a:pPr algn="ctr"/>
                <a:endParaRPr sz="1865">
                  <a:latin typeface="微软雅黑"/>
                  <a:ea typeface="微软雅黑"/>
                </a:endParaRPr>
              </a:p>
            </p:txBody>
          </p:sp>
          <p:sp>
            <p:nvSpPr>
              <p:cNvPr id="197" name="任意多边形: 形状 196"/>
              <p:cNvSpPr/>
              <p:nvPr/>
            </p:nvSpPr>
            <p:spPr bwMode="auto">
              <a:xfrm>
                <a:off x="2454275" y="1181100"/>
                <a:ext cx="20638" cy="22225"/>
              </a:xfrm>
              <a:custGeom>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noFill/>
                <a:round/>
              </a:ln>
            </p:spPr>
            <p:txBody>
              <a:bodyPr anchor="ctr"/>
              <a:lstStyle/>
              <a:p>
                <a:pPr algn="ctr"/>
                <a:endParaRPr sz="1865">
                  <a:latin typeface="微软雅黑"/>
                  <a:ea typeface="微软雅黑"/>
                </a:endParaRPr>
              </a:p>
            </p:txBody>
          </p:sp>
          <p:sp>
            <p:nvSpPr>
              <p:cNvPr id="198" name="任意多边形: 形状 197"/>
              <p:cNvSpPr/>
              <p:nvPr/>
            </p:nvSpPr>
            <p:spPr bwMode="auto">
              <a:xfrm>
                <a:off x="2671763" y="1335088"/>
                <a:ext cx="100013" cy="80963"/>
              </a:xfrm>
              <a:custGeom>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noFill/>
                <a:round/>
              </a:ln>
            </p:spPr>
            <p:txBody>
              <a:bodyPr anchor="ctr"/>
              <a:lstStyle/>
              <a:p>
                <a:pPr algn="ctr"/>
                <a:endParaRPr sz="1865">
                  <a:latin typeface="微软雅黑"/>
                  <a:ea typeface="微软雅黑"/>
                </a:endParaRPr>
              </a:p>
            </p:txBody>
          </p:sp>
          <p:sp>
            <p:nvSpPr>
              <p:cNvPr id="199" name="任意多边形: 形状 198"/>
              <p:cNvSpPr/>
              <p:nvPr/>
            </p:nvSpPr>
            <p:spPr bwMode="auto">
              <a:xfrm>
                <a:off x="2636838" y="1236663"/>
                <a:ext cx="111125" cy="60325"/>
              </a:xfrm>
              <a:custGeom>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noFill/>
                <a:round/>
              </a:ln>
            </p:spPr>
            <p:txBody>
              <a:bodyPr anchor="ctr"/>
              <a:lstStyle/>
              <a:p>
                <a:pPr algn="ctr"/>
                <a:endParaRPr sz="1865">
                  <a:latin typeface="微软雅黑"/>
                  <a:ea typeface="微软雅黑"/>
                </a:endParaRPr>
              </a:p>
            </p:txBody>
          </p:sp>
          <p:sp>
            <p:nvSpPr>
              <p:cNvPr id="200" name="任意多边形: 形状 199"/>
              <p:cNvSpPr/>
              <p:nvPr/>
            </p:nvSpPr>
            <p:spPr bwMode="auto">
              <a:xfrm>
                <a:off x="2720975" y="1462088"/>
                <a:ext cx="65088" cy="38100"/>
              </a:xfrm>
              <a:custGeom>
                <a:cxnLst>
                  <a:cxn ang="0">
                    <a:pos x="38" y="29"/>
                  </a:cxn>
                  <a:cxn ang="0">
                    <a:pos x="0" y="16"/>
                  </a:cxn>
                  <a:cxn ang="0">
                    <a:pos x="9" y="14"/>
                  </a:cxn>
                  <a:cxn ang="0">
                    <a:pos x="22" y="0"/>
                  </a:cxn>
                  <a:cxn ang="0">
                    <a:pos x="49" y="22"/>
                  </a:cxn>
                  <a:cxn ang="0">
                    <a:pos x="38" y="29"/>
                  </a:cxn>
                </a:cxnLst>
                <a:rect l="0" t="0" r="r" b="b"/>
                <a:pathLst>
                  <a:path w="49" h="28">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noFill/>
                <a:round/>
              </a:ln>
            </p:spPr>
            <p:txBody>
              <a:bodyPr anchor="ctr"/>
              <a:lstStyle/>
              <a:p>
                <a:pPr algn="ctr"/>
                <a:endParaRPr sz="1865">
                  <a:latin typeface="微软雅黑"/>
                  <a:ea typeface="微软雅黑"/>
                </a:endParaRPr>
              </a:p>
            </p:txBody>
          </p:sp>
          <p:sp>
            <p:nvSpPr>
              <p:cNvPr id="201" name="任意多边形: 形状 200"/>
              <p:cNvSpPr/>
              <p:nvPr/>
            </p:nvSpPr>
            <p:spPr bwMode="auto">
              <a:xfrm>
                <a:off x="2784475" y="1323975"/>
                <a:ext cx="85725" cy="69850"/>
              </a:xfrm>
              <a:custGeom>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2">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noFill/>
                <a:round/>
              </a:ln>
            </p:spPr>
            <p:txBody>
              <a:bodyPr anchor="ctr"/>
              <a:lstStyle/>
              <a:p>
                <a:pPr algn="ctr"/>
                <a:endParaRPr sz="1865">
                  <a:latin typeface="微软雅黑"/>
                  <a:ea typeface="微软雅黑"/>
                </a:endParaRPr>
              </a:p>
            </p:txBody>
          </p:sp>
          <p:sp>
            <p:nvSpPr>
              <p:cNvPr id="202" name="任意多边形: 形状 201"/>
              <p:cNvSpPr/>
              <p:nvPr/>
            </p:nvSpPr>
            <p:spPr bwMode="auto">
              <a:xfrm>
                <a:off x="2608263" y="1198563"/>
                <a:ext cx="28575" cy="23813"/>
              </a:xfrm>
              <a:custGeom>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noFill/>
                <a:round/>
              </a:ln>
            </p:spPr>
            <p:txBody>
              <a:bodyPr anchor="ctr"/>
              <a:lstStyle/>
              <a:p>
                <a:pPr algn="ctr"/>
                <a:endParaRPr sz="1865">
                  <a:latin typeface="微软雅黑"/>
                  <a:ea typeface="微软雅黑"/>
                </a:endParaRPr>
              </a:p>
            </p:txBody>
          </p:sp>
          <p:sp>
            <p:nvSpPr>
              <p:cNvPr id="203" name="任意多边形: 形状 202"/>
              <p:cNvSpPr/>
              <p:nvPr/>
            </p:nvSpPr>
            <p:spPr bwMode="auto">
              <a:xfrm>
                <a:off x="2625725" y="1277938"/>
                <a:ext cx="19050" cy="15875"/>
              </a:xfrm>
              <a:custGeom>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noFill/>
                <a:round/>
              </a:ln>
            </p:spPr>
            <p:txBody>
              <a:bodyPr anchor="ctr"/>
              <a:lstStyle/>
              <a:p>
                <a:pPr algn="ctr"/>
                <a:endParaRPr sz="1865">
                  <a:latin typeface="微软雅黑"/>
                  <a:ea typeface="微软雅黑"/>
                </a:endParaRPr>
              </a:p>
            </p:txBody>
          </p:sp>
          <p:sp>
            <p:nvSpPr>
              <p:cNvPr id="204" name="任意多边形: 形状 203"/>
              <p:cNvSpPr/>
              <p:nvPr/>
            </p:nvSpPr>
            <p:spPr bwMode="auto">
              <a:xfrm>
                <a:off x="2614613" y="1139825"/>
                <a:ext cx="109538" cy="57150"/>
              </a:xfrm>
              <a:custGeom>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noFill/>
                <a:round/>
              </a:ln>
            </p:spPr>
            <p:txBody>
              <a:bodyPr anchor="ctr"/>
              <a:lstStyle/>
              <a:p>
                <a:pPr algn="ctr"/>
                <a:endParaRPr sz="1865">
                  <a:latin typeface="微软雅黑"/>
                  <a:ea typeface="微软雅黑"/>
                </a:endParaRPr>
              </a:p>
            </p:txBody>
          </p:sp>
          <p:sp>
            <p:nvSpPr>
              <p:cNvPr id="205" name="任意多边形: 形状 204"/>
              <p:cNvSpPr/>
              <p:nvPr/>
            </p:nvSpPr>
            <p:spPr bwMode="auto">
              <a:xfrm>
                <a:off x="2657475" y="1189038"/>
                <a:ext cx="30163" cy="9525"/>
              </a:xfrm>
              <a:custGeom>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noFill/>
                <a:round/>
              </a:ln>
            </p:spPr>
            <p:txBody>
              <a:bodyPr anchor="ctr"/>
              <a:lstStyle/>
              <a:p>
                <a:pPr algn="ctr"/>
                <a:endParaRPr sz="1865">
                  <a:latin typeface="微软雅黑"/>
                  <a:ea typeface="微软雅黑"/>
                </a:endParaRPr>
              </a:p>
            </p:txBody>
          </p:sp>
          <p:sp>
            <p:nvSpPr>
              <p:cNvPr id="206" name="任意多边形: 形状 205"/>
              <p:cNvSpPr/>
              <p:nvPr/>
            </p:nvSpPr>
            <p:spPr bwMode="auto">
              <a:xfrm>
                <a:off x="2765425" y="1223963"/>
                <a:ext cx="287338" cy="90488"/>
              </a:xfrm>
              <a:custGeom>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noFill/>
                <a:round/>
              </a:ln>
            </p:spPr>
            <p:txBody>
              <a:bodyPr anchor="ctr"/>
              <a:lstStyle/>
              <a:p>
                <a:pPr algn="ctr"/>
                <a:endParaRPr sz="1865">
                  <a:latin typeface="微软雅黑"/>
                  <a:ea typeface="微软雅黑"/>
                </a:endParaRPr>
              </a:p>
            </p:txBody>
          </p:sp>
          <p:sp>
            <p:nvSpPr>
              <p:cNvPr id="207" name="任意多边形: 形状 206"/>
              <p:cNvSpPr/>
              <p:nvPr/>
            </p:nvSpPr>
            <p:spPr bwMode="auto">
              <a:xfrm>
                <a:off x="2768600" y="1271588"/>
                <a:ext cx="49213" cy="38100"/>
              </a:xfrm>
              <a:custGeom>
                <a:cxnLst>
                  <a:cxn ang="0">
                    <a:pos x="6" y="10"/>
                  </a:cxn>
                  <a:cxn ang="0">
                    <a:pos x="19" y="0"/>
                  </a:cxn>
                  <a:cxn ang="0">
                    <a:pos x="37" y="15"/>
                  </a:cxn>
                  <a:cxn ang="0">
                    <a:pos x="29" y="29"/>
                  </a:cxn>
                  <a:cxn ang="0">
                    <a:pos x="0" y="17"/>
                  </a:cxn>
                  <a:cxn ang="0">
                    <a:pos x="6" y="10"/>
                  </a:cxn>
                </a:cxnLst>
                <a:rect l="0" t="0" r="r" b="b"/>
                <a:pathLst>
                  <a:path w="37" h="28">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noFill/>
                <a:round/>
              </a:ln>
            </p:spPr>
            <p:txBody>
              <a:bodyPr anchor="ctr"/>
              <a:lstStyle/>
              <a:p>
                <a:pPr algn="ctr"/>
                <a:endParaRPr sz="1865">
                  <a:latin typeface="微软雅黑"/>
                  <a:ea typeface="微软雅黑"/>
                </a:endParaRPr>
              </a:p>
            </p:txBody>
          </p:sp>
          <p:sp>
            <p:nvSpPr>
              <p:cNvPr id="208" name="任意多边形: 形状 207"/>
              <p:cNvSpPr/>
              <p:nvPr/>
            </p:nvSpPr>
            <p:spPr bwMode="auto">
              <a:xfrm>
                <a:off x="2774950" y="1198563"/>
                <a:ext cx="46038" cy="12700"/>
              </a:xfrm>
              <a:custGeom>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noFill/>
                <a:round/>
              </a:ln>
            </p:spPr>
            <p:txBody>
              <a:bodyPr anchor="ctr"/>
              <a:lstStyle/>
              <a:p>
                <a:pPr algn="ctr"/>
                <a:endParaRPr sz="1865">
                  <a:latin typeface="微软雅黑"/>
                  <a:ea typeface="微软雅黑"/>
                </a:endParaRPr>
              </a:p>
            </p:txBody>
          </p:sp>
          <p:sp>
            <p:nvSpPr>
              <p:cNvPr id="209" name="任意多边形: 形状 208"/>
              <p:cNvSpPr/>
              <p:nvPr/>
            </p:nvSpPr>
            <p:spPr bwMode="auto">
              <a:xfrm>
                <a:off x="2740025" y="1154113"/>
                <a:ext cx="53975" cy="44450"/>
              </a:xfrm>
              <a:custGeom>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noFill/>
                <a:round/>
              </a:ln>
            </p:spPr>
            <p:txBody>
              <a:bodyPr anchor="ctr"/>
              <a:lstStyle/>
              <a:p>
                <a:pPr algn="ctr"/>
                <a:endParaRPr sz="1865">
                  <a:latin typeface="微软雅黑"/>
                  <a:ea typeface="微软雅黑"/>
                </a:endParaRPr>
              </a:p>
            </p:txBody>
          </p:sp>
          <p:sp>
            <p:nvSpPr>
              <p:cNvPr id="210" name="任意多边形: 形状 209"/>
              <p:cNvSpPr/>
              <p:nvPr/>
            </p:nvSpPr>
            <p:spPr bwMode="auto">
              <a:xfrm>
                <a:off x="2719388" y="1114425"/>
                <a:ext cx="20638" cy="12700"/>
              </a:xfrm>
              <a:custGeom>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noFill/>
                <a:round/>
              </a:ln>
            </p:spPr>
            <p:txBody>
              <a:bodyPr anchor="ctr"/>
              <a:lstStyle/>
              <a:p>
                <a:pPr algn="ctr"/>
                <a:endParaRPr sz="1865">
                  <a:latin typeface="微软雅黑"/>
                  <a:ea typeface="微软雅黑"/>
                </a:endParaRPr>
              </a:p>
            </p:txBody>
          </p:sp>
          <p:sp>
            <p:nvSpPr>
              <p:cNvPr id="211" name="任意多边形: 形状 210"/>
              <p:cNvSpPr/>
              <p:nvPr/>
            </p:nvSpPr>
            <p:spPr bwMode="auto">
              <a:xfrm>
                <a:off x="2776538" y="1062038"/>
                <a:ext cx="184150" cy="123825"/>
              </a:xfrm>
              <a:custGeom>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noFill/>
                <a:round/>
              </a:ln>
            </p:spPr>
            <p:txBody>
              <a:bodyPr anchor="ctr"/>
              <a:lstStyle/>
              <a:p>
                <a:pPr algn="ctr"/>
                <a:endParaRPr sz="1865">
                  <a:latin typeface="微软雅黑"/>
                  <a:ea typeface="微软雅黑"/>
                </a:endParaRPr>
              </a:p>
            </p:txBody>
          </p:sp>
          <p:sp>
            <p:nvSpPr>
              <p:cNvPr id="212" name="任意多边形: 形状 211"/>
              <p:cNvSpPr/>
              <p:nvPr/>
            </p:nvSpPr>
            <p:spPr bwMode="auto">
              <a:xfrm>
                <a:off x="2925763" y="1574800"/>
                <a:ext cx="117475" cy="74613"/>
              </a:xfrm>
              <a:custGeom>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noFill/>
                <a:round/>
              </a:ln>
            </p:spPr>
            <p:txBody>
              <a:bodyPr anchor="ctr"/>
              <a:lstStyle/>
              <a:p>
                <a:pPr algn="ctr"/>
                <a:endParaRPr sz="1865">
                  <a:latin typeface="微软雅黑"/>
                  <a:ea typeface="微软雅黑"/>
                </a:endParaRPr>
              </a:p>
            </p:txBody>
          </p:sp>
          <p:sp>
            <p:nvSpPr>
              <p:cNvPr id="213" name="任意多边形: 形状 212"/>
              <p:cNvSpPr/>
              <p:nvPr/>
            </p:nvSpPr>
            <p:spPr bwMode="auto">
              <a:xfrm>
                <a:off x="3094038" y="1500188"/>
                <a:ext cx="36513" cy="36513"/>
              </a:xfrm>
              <a:custGeom>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noFill/>
                <a:round/>
              </a:ln>
            </p:spPr>
            <p:txBody>
              <a:bodyPr anchor="ctr"/>
              <a:lstStyle/>
              <a:p>
                <a:pPr algn="ctr"/>
                <a:endParaRPr sz="1865">
                  <a:latin typeface="微软雅黑"/>
                  <a:ea typeface="微软雅黑"/>
                </a:endParaRPr>
              </a:p>
            </p:txBody>
          </p:sp>
          <p:sp>
            <p:nvSpPr>
              <p:cNvPr id="214" name="任意多边形: 形状 213"/>
              <p:cNvSpPr/>
              <p:nvPr/>
            </p:nvSpPr>
            <p:spPr bwMode="auto">
              <a:xfrm>
                <a:off x="2984500" y="1652588"/>
                <a:ext cx="30163" cy="23813"/>
              </a:xfrm>
              <a:custGeom>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noFill/>
                <a:round/>
              </a:ln>
            </p:spPr>
            <p:txBody>
              <a:bodyPr anchor="ctr"/>
              <a:lstStyle/>
              <a:p>
                <a:pPr algn="ctr"/>
                <a:endParaRPr sz="1865">
                  <a:latin typeface="微软雅黑"/>
                  <a:ea typeface="微软雅黑"/>
                </a:endParaRPr>
              </a:p>
            </p:txBody>
          </p:sp>
          <p:sp>
            <p:nvSpPr>
              <p:cNvPr id="215" name="任意多边形: 形状 214"/>
              <p:cNvSpPr/>
              <p:nvPr/>
            </p:nvSpPr>
            <p:spPr bwMode="auto">
              <a:xfrm>
                <a:off x="3032125" y="1336675"/>
                <a:ext cx="79375" cy="33338"/>
              </a:xfrm>
              <a:custGeom>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noFill/>
                <a:round/>
              </a:ln>
            </p:spPr>
            <p:txBody>
              <a:bodyPr anchor="ctr"/>
              <a:lstStyle/>
              <a:p>
                <a:pPr algn="ctr"/>
                <a:endParaRPr sz="1865">
                  <a:latin typeface="微软雅黑"/>
                  <a:ea typeface="微软雅黑"/>
                </a:endParaRPr>
              </a:p>
            </p:txBody>
          </p:sp>
          <p:sp>
            <p:nvSpPr>
              <p:cNvPr id="216" name="任意多边形: 形状 215"/>
              <p:cNvSpPr/>
              <p:nvPr/>
            </p:nvSpPr>
            <p:spPr bwMode="auto">
              <a:xfrm>
                <a:off x="3040063" y="1666875"/>
                <a:ext cx="17463" cy="20638"/>
              </a:xfrm>
              <a:custGeom>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noFill/>
                <a:round/>
              </a:ln>
            </p:spPr>
            <p:txBody>
              <a:bodyPr anchor="ctr"/>
              <a:lstStyle/>
              <a:p>
                <a:pPr algn="ctr"/>
                <a:endParaRPr sz="1865">
                  <a:latin typeface="微软雅黑"/>
                  <a:ea typeface="微软雅黑"/>
                </a:endParaRPr>
              </a:p>
            </p:txBody>
          </p:sp>
          <p:sp>
            <p:nvSpPr>
              <p:cNvPr id="217" name="任意多边形: 形状 216"/>
              <p:cNvSpPr/>
              <p:nvPr/>
            </p:nvSpPr>
            <p:spPr bwMode="auto">
              <a:xfrm>
                <a:off x="3136900" y="1509713"/>
                <a:ext cx="19050" cy="11113"/>
              </a:xfrm>
              <a:custGeom>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noFill/>
                <a:round/>
              </a:ln>
            </p:spPr>
            <p:txBody>
              <a:bodyPr anchor="ctr"/>
              <a:lstStyle/>
              <a:p>
                <a:pPr algn="ctr"/>
                <a:endParaRPr sz="1865">
                  <a:latin typeface="微软雅黑"/>
                  <a:ea typeface="微软雅黑"/>
                </a:endParaRPr>
              </a:p>
            </p:txBody>
          </p:sp>
          <p:sp>
            <p:nvSpPr>
              <p:cNvPr id="218" name="任意多边形: 形状 217"/>
              <p:cNvSpPr/>
              <p:nvPr/>
            </p:nvSpPr>
            <p:spPr bwMode="auto">
              <a:xfrm>
                <a:off x="3052763" y="1476375"/>
                <a:ext cx="20638" cy="12700"/>
              </a:xfrm>
              <a:custGeom>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noFill/>
                <a:round/>
              </a:ln>
            </p:spPr>
            <p:txBody>
              <a:bodyPr anchor="ctr"/>
              <a:lstStyle/>
              <a:p>
                <a:pPr algn="ctr"/>
                <a:endParaRPr sz="1865">
                  <a:latin typeface="微软雅黑"/>
                  <a:ea typeface="微软雅黑"/>
                </a:endParaRPr>
              </a:p>
            </p:txBody>
          </p:sp>
          <p:sp>
            <p:nvSpPr>
              <p:cNvPr id="219" name="任意多边形: 形状 218"/>
              <p:cNvSpPr/>
              <p:nvPr/>
            </p:nvSpPr>
            <p:spPr bwMode="auto">
              <a:xfrm>
                <a:off x="2876550" y="1335088"/>
                <a:ext cx="482600" cy="347663"/>
              </a:xfrm>
              <a:custGeom>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noFill/>
                <a:round/>
              </a:ln>
            </p:spPr>
            <p:txBody>
              <a:bodyPr anchor="ctr"/>
              <a:lstStyle/>
              <a:p>
                <a:pPr algn="ctr"/>
                <a:endParaRPr sz="1865">
                  <a:latin typeface="微软雅黑"/>
                  <a:ea typeface="微软雅黑"/>
                </a:endParaRPr>
              </a:p>
            </p:txBody>
          </p:sp>
          <p:sp>
            <p:nvSpPr>
              <p:cNvPr id="220" name="任意多边形: 形状 219"/>
              <p:cNvSpPr/>
              <p:nvPr/>
            </p:nvSpPr>
            <p:spPr bwMode="auto">
              <a:xfrm>
                <a:off x="3073400" y="1635125"/>
                <a:ext cx="14288" cy="12700"/>
              </a:xfrm>
              <a:custGeom>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noFill/>
                <a:round/>
              </a:ln>
            </p:spPr>
            <p:txBody>
              <a:bodyPr anchor="ctr"/>
              <a:lstStyle/>
              <a:p>
                <a:pPr algn="ctr"/>
                <a:endParaRPr sz="1865">
                  <a:latin typeface="微软雅黑"/>
                  <a:ea typeface="微软雅黑"/>
                </a:endParaRPr>
              </a:p>
            </p:txBody>
          </p:sp>
          <p:sp>
            <p:nvSpPr>
              <p:cNvPr id="221" name="任意多边形: 形状 220"/>
              <p:cNvSpPr/>
              <p:nvPr/>
            </p:nvSpPr>
            <p:spPr bwMode="auto">
              <a:xfrm>
                <a:off x="2974975" y="1568450"/>
                <a:ext cx="12700" cy="12700"/>
              </a:xfrm>
              <a:custGeom>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noFill/>
                <a:round/>
              </a:ln>
            </p:spPr>
            <p:txBody>
              <a:bodyPr anchor="ctr"/>
              <a:lstStyle/>
              <a:p>
                <a:pPr algn="ctr"/>
                <a:endParaRPr sz="1865">
                  <a:latin typeface="微软雅黑"/>
                  <a:ea typeface="微软雅黑"/>
                </a:endParaRPr>
              </a:p>
            </p:txBody>
          </p:sp>
          <p:sp>
            <p:nvSpPr>
              <p:cNvPr id="222" name="任意多边形: 形状 221"/>
              <p:cNvSpPr/>
              <p:nvPr/>
            </p:nvSpPr>
            <p:spPr bwMode="auto">
              <a:xfrm>
                <a:off x="2847975" y="985838"/>
                <a:ext cx="514350" cy="269875"/>
              </a:xfrm>
              <a:custGeom>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noFill/>
                <a:round/>
              </a:ln>
            </p:spPr>
            <p:txBody>
              <a:bodyPr anchor="ctr"/>
              <a:lstStyle/>
              <a:p>
                <a:pPr algn="ctr"/>
                <a:endParaRPr sz="1865">
                  <a:latin typeface="微软雅黑"/>
                  <a:ea typeface="微软雅黑"/>
                </a:endParaRPr>
              </a:p>
            </p:txBody>
          </p:sp>
          <p:sp>
            <p:nvSpPr>
              <p:cNvPr id="223" name="任意多边形: 形状 222"/>
              <p:cNvSpPr/>
              <p:nvPr/>
            </p:nvSpPr>
            <p:spPr bwMode="auto">
              <a:xfrm>
                <a:off x="3170238" y="960438"/>
                <a:ext cx="1006475" cy="765175"/>
              </a:xfrm>
              <a:custGeom>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w="9525">
                <a:noFill/>
                <a:round/>
              </a:ln>
            </p:spPr>
            <p:txBody>
              <a:bodyPr anchor="ctr"/>
              <a:lstStyle/>
              <a:p>
                <a:pPr algn="ctr"/>
                <a:endParaRPr sz="1865">
                  <a:latin typeface="微软雅黑"/>
                  <a:ea typeface="微软雅黑"/>
                </a:endParaRPr>
              </a:p>
            </p:txBody>
          </p:sp>
          <p:sp>
            <p:nvSpPr>
              <p:cNvPr id="224" name="任意多边形: 形状 223"/>
              <p:cNvSpPr/>
              <p:nvPr/>
            </p:nvSpPr>
            <p:spPr bwMode="auto">
              <a:xfrm>
                <a:off x="3470275" y="1443038"/>
                <a:ext cx="47625" cy="31750"/>
              </a:xfrm>
              <a:custGeom>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noFill/>
                <a:round/>
              </a:ln>
            </p:spPr>
            <p:txBody>
              <a:bodyPr anchor="ctr"/>
              <a:lstStyle/>
              <a:p>
                <a:pPr algn="ctr"/>
                <a:endParaRPr sz="1865">
                  <a:latin typeface="微软雅黑"/>
                  <a:ea typeface="微软雅黑"/>
                </a:endParaRPr>
              </a:p>
            </p:txBody>
          </p:sp>
          <p:sp>
            <p:nvSpPr>
              <p:cNvPr id="225" name="任意多边形: 形状 224"/>
              <p:cNvSpPr/>
              <p:nvPr/>
            </p:nvSpPr>
            <p:spPr bwMode="auto">
              <a:xfrm>
                <a:off x="4070350" y="1277938"/>
                <a:ext cx="26988" cy="15875"/>
              </a:xfrm>
              <a:custGeom>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noFill/>
                <a:round/>
              </a:ln>
            </p:spPr>
            <p:txBody>
              <a:bodyPr anchor="ctr"/>
              <a:lstStyle/>
              <a:p>
                <a:pPr algn="ctr"/>
                <a:endParaRPr sz="1865">
                  <a:latin typeface="微软雅黑"/>
                  <a:ea typeface="微软雅黑"/>
                </a:endParaRPr>
              </a:p>
            </p:txBody>
          </p:sp>
          <p:sp>
            <p:nvSpPr>
              <p:cNvPr id="226" name="任意多边形: 形状 225"/>
              <p:cNvSpPr/>
              <p:nvPr/>
            </p:nvSpPr>
            <p:spPr bwMode="auto">
              <a:xfrm>
                <a:off x="3397250" y="1928813"/>
                <a:ext cx="109538" cy="106363"/>
              </a:xfrm>
              <a:custGeom>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noFill/>
                <a:round/>
              </a:ln>
            </p:spPr>
            <p:txBody>
              <a:bodyPr anchor="ctr"/>
              <a:lstStyle/>
              <a:p>
                <a:pPr algn="ctr"/>
                <a:endParaRPr sz="1865">
                  <a:latin typeface="微软雅黑"/>
                  <a:ea typeface="微软雅黑"/>
                </a:endParaRPr>
              </a:p>
            </p:txBody>
          </p:sp>
          <p:sp>
            <p:nvSpPr>
              <p:cNvPr id="227" name="任意多边形: 形状 226"/>
              <p:cNvSpPr/>
              <p:nvPr/>
            </p:nvSpPr>
            <p:spPr bwMode="auto">
              <a:xfrm>
                <a:off x="2427288" y="2314575"/>
                <a:ext cx="671513" cy="450850"/>
              </a:xfrm>
              <a:custGeom>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2"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noFill/>
                <a:round/>
              </a:ln>
            </p:spPr>
            <p:txBody>
              <a:bodyPr anchor="ctr"/>
              <a:lstStyle/>
              <a:p>
                <a:pPr algn="ctr"/>
                <a:endParaRPr sz="1865">
                  <a:latin typeface="微软雅黑"/>
                  <a:ea typeface="微软雅黑"/>
                </a:endParaRPr>
              </a:p>
            </p:txBody>
          </p:sp>
          <p:sp>
            <p:nvSpPr>
              <p:cNvPr id="228" name="任意多边形: 形状 227"/>
              <p:cNvSpPr/>
              <p:nvPr/>
            </p:nvSpPr>
            <p:spPr bwMode="auto">
              <a:xfrm>
                <a:off x="3016250" y="1895475"/>
                <a:ext cx="20638" cy="9525"/>
              </a:xfrm>
              <a:custGeom>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noFill/>
                <a:round/>
              </a:ln>
            </p:spPr>
            <p:txBody>
              <a:bodyPr anchor="ctr"/>
              <a:lstStyle/>
              <a:p>
                <a:pPr algn="ctr"/>
                <a:endParaRPr sz="1865">
                  <a:latin typeface="微软雅黑"/>
                  <a:ea typeface="微软雅黑"/>
                </a:endParaRPr>
              </a:p>
            </p:txBody>
          </p:sp>
          <p:sp>
            <p:nvSpPr>
              <p:cNvPr id="229" name="任意多边形: 形状 228"/>
              <p:cNvSpPr/>
              <p:nvPr/>
            </p:nvSpPr>
            <p:spPr bwMode="auto">
              <a:xfrm>
                <a:off x="2239963" y="1951038"/>
                <a:ext cx="79375" cy="50800"/>
              </a:xfrm>
              <a:custGeom>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noFill/>
                <a:round/>
              </a:ln>
            </p:spPr>
            <p:txBody>
              <a:bodyPr anchor="ctr"/>
              <a:lstStyle/>
              <a:p>
                <a:pPr algn="ctr"/>
                <a:endParaRPr sz="1865">
                  <a:latin typeface="微软雅黑"/>
                  <a:ea typeface="微软雅黑"/>
                </a:endParaRPr>
              </a:p>
            </p:txBody>
          </p:sp>
          <p:sp>
            <p:nvSpPr>
              <p:cNvPr id="230" name="任意多边形: 形状 229"/>
              <p:cNvSpPr/>
              <p:nvPr/>
            </p:nvSpPr>
            <p:spPr bwMode="auto">
              <a:xfrm>
                <a:off x="2162175" y="1876425"/>
                <a:ext cx="28575" cy="39688"/>
              </a:xfrm>
              <a:custGeom>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noFill/>
                <a:round/>
              </a:ln>
            </p:spPr>
            <p:txBody>
              <a:bodyPr anchor="ctr"/>
              <a:lstStyle/>
              <a:p>
                <a:pPr algn="ctr"/>
                <a:endParaRPr sz="1865">
                  <a:latin typeface="微软雅黑"/>
                  <a:ea typeface="微软雅黑"/>
                </a:endParaRPr>
              </a:p>
            </p:txBody>
          </p:sp>
          <p:sp>
            <p:nvSpPr>
              <p:cNvPr id="231" name="任意多边形: 形状 230"/>
              <p:cNvSpPr/>
              <p:nvPr/>
            </p:nvSpPr>
            <p:spPr bwMode="auto">
              <a:xfrm>
                <a:off x="1803400" y="1787525"/>
                <a:ext cx="34925" cy="23813"/>
              </a:xfrm>
              <a:custGeom>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noFill/>
                <a:round/>
              </a:ln>
            </p:spPr>
            <p:txBody>
              <a:bodyPr anchor="ctr"/>
              <a:lstStyle/>
              <a:p>
                <a:pPr algn="ctr"/>
                <a:endParaRPr sz="1865">
                  <a:latin typeface="微软雅黑"/>
                  <a:ea typeface="微软雅黑"/>
                </a:endParaRPr>
              </a:p>
            </p:txBody>
          </p:sp>
          <p:sp>
            <p:nvSpPr>
              <p:cNvPr id="232" name="任意多边形: 形状 231"/>
              <p:cNvSpPr/>
              <p:nvPr/>
            </p:nvSpPr>
            <p:spPr bwMode="auto">
              <a:xfrm>
                <a:off x="3311525" y="1963738"/>
                <a:ext cx="42863" cy="22225"/>
              </a:xfrm>
              <a:custGeom>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noFill/>
                <a:round/>
              </a:ln>
            </p:spPr>
            <p:txBody>
              <a:bodyPr anchor="ctr"/>
              <a:lstStyle/>
              <a:p>
                <a:pPr algn="ctr"/>
                <a:endParaRPr sz="1865">
                  <a:latin typeface="微软雅黑"/>
                  <a:ea typeface="微软雅黑"/>
                </a:endParaRPr>
              </a:p>
            </p:txBody>
          </p:sp>
          <p:sp>
            <p:nvSpPr>
              <p:cNvPr id="233" name="任意多边形: 形状 232"/>
              <p:cNvSpPr/>
              <p:nvPr/>
            </p:nvSpPr>
            <p:spPr bwMode="auto">
              <a:xfrm>
                <a:off x="3314700" y="2030413"/>
                <a:ext cx="31750" cy="20638"/>
              </a:xfrm>
              <a:custGeom>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noFill/>
                <a:round/>
              </a:ln>
            </p:spPr>
            <p:txBody>
              <a:bodyPr anchor="ctr"/>
              <a:lstStyle/>
              <a:p>
                <a:pPr algn="ctr"/>
                <a:endParaRPr sz="1865">
                  <a:latin typeface="微软雅黑"/>
                  <a:ea typeface="微软雅黑"/>
                </a:endParaRPr>
              </a:p>
            </p:txBody>
          </p:sp>
          <p:sp>
            <p:nvSpPr>
              <p:cNvPr id="234" name="任意多边形: 形状 233"/>
              <p:cNvSpPr/>
              <p:nvPr/>
            </p:nvSpPr>
            <p:spPr bwMode="auto">
              <a:xfrm>
                <a:off x="3362325" y="2030413"/>
                <a:ext cx="22225" cy="26988"/>
              </a:xfrm>
              <a:custGeom>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noFill/>
                <a:round/>
              </a:ln>
            </p:spPr>
            <p:txBody>
              <a:bodyPr anchor="ctr"/>
              <a:lstStyle/>
              <a:p>
                <a:pPr algn="ctr"/>
                <a:endParaRPr sz="1865">
                  <a:latin typeface="微软雅黑"/>
                  <a:ea typeface="微软雅黑"/>
                </a:endParaRPr>
              </a:p>
            </p:txBody>
          </p:sp>
          <p:sp>
            <p:nvSpPr>
              <p:cNvPr id="235" name="任意多边形: 形状 234"/>
              <p:cNvSpPr/>
              <p:nvPr/>
            </p:nvSpPr>
            <p:spPr bwMode="auto">
              <a:xfrm>
                <a:off x="1593850" y="1724025"/>
                <a:ext cx="26988" cy="12700"/>
              </a:xfrm>
              <a:custGeom>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noFill/>
                <a:round/>
              </a:ln>
            </p:spPr>
            <p:txBody>
              <a:bodyPr anchor="ctr"/>
              <a:lstStyle/>
              <a:p>
                <a:pPr algn="ctr"/>
                <a:endParaRPr sz="1865">
                  <a:latin typeface="微软雅黑"/>
                  <a:ea typeface="微软雅黑"/>
                </a:endParaRPr>
              </a:p>
            </p:txBody>
          </p:sp>
        </p:grpSp>
        <p:grpSp>
          <p:nvGrpSpPr>
            <p:cNvPr id="70" name="组合 69"/>
            <p:cNvGrpSpPr/>
            <p:nvPr/>
          </p:nvGrpSpPr>
          <p:grpSpPr>
            <a:xfrm>
              <a:off x="3103557" y="1256804"/>
              <a:ext cx="669406" cy="1125475"/>
              <a:chOff x="4219575" y="1089025"/>
              <a:chExt cx="687388" cy="1155701"/>
            </a:xfrm>
            <a:grpFill/>
          </p:grpSpPr>
          <p:sp>
            <p:nvSpPr>
              <p:cNvPr id="158" name="任意多边形: 形状 157"/>
              <p:cNvSpPr/>
              <p:nvPr/>
            </p:nvSpPr>
            <p:spPr bwMode="auto">
              <a:xfrm>
                <a:off x="4568825" y="1816100"/>
                <a:ext cx="26988" cy="39688"/>
              </a:xfrm>
              <a:custGeom>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ln>
            </p:spPr>
            <p:txBody>
              <a:bodyPr anchor="ctr"/>
              <a:lstStyle/>
              <a:p>
                <a:pPr algn="ctr"/>
                <a:endParaRPr sz="1865">
                  <a:latin typeface="微软雅黑"/>
                  <a:ea typeface="微软雅黑"/>
                </a:endParaRPr>
              </a:p>
            </p:txBody>
          </p:sp>
          <p:grpSp>
            <p:nvGrpSpPr>
              <p:cNvPr id="159" name="组合 158"/>
              <p:cNvGrpSpPr/>
              <p:nvPr/>
            </p:nvGrpSpPr>
            <p:grpSpPr>
              <a:xfrm>
                <a:off x="4219575" y="1089025"/>
                <a:ext cx="687388" cy="1155701"/>
                <a:chOff x="4219575" y="1089025"/>
                <a:chExt cx="687388" cy="1155701"/>
              </a:xfrm>
              <a:grpFill/>
            </p:grpSpPr>
            <p:sp>
              <p:nvSpPr>
                <p:cNvPr id="160" name="任意多边形: 形状 159"/>
                <p:cNvSpPr/>
                <p:nvPr/>
              </p:nvSpPr>
              <p:spPr bwMode="auto">
                <a:xfrm>
                  <a:off x="4230688" y="1782763"/>
                  <a:ext cx="646113" cy="461963"/>
                </a:xfrm>
                <a:custGeom>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w="9525">
                  <a:noFill/>
                  <a:round/>
                </a:ln>
              </p:spPr>
              <p:txBody>
                <a:bodyPr anchor="ctr"/>
                <a:lstStyle/>
                <a:p>
                  <a:pPr algn="ctr"/>
                  <a:endParaRPr sz="1865">
                    <a:latin typeface="微软雅黑"/>
                    <a:ea typeface="微软雅黑"/>
                  </a:endParaRPr>
                </a:p>
              </p:txBody>
            </p:sp>
            <p:sp>
              <p:nvSpPr>
                <p:cNvPr id="161" name="任意多边形: 形状 160"/>
                <p:cNvSpPr/>
                <p:nvPr/>
              </p:nvSpPr>
              <p:spPr bwMode="auto">
                <a:xfrm>
                  <a:off x="4470400" y="1416050"/>
                  <a:ext cx="436563" cy="423863"/>
                </a:xfrm>
                <a:custGeom>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ln>
              </p:spPr>
              <p:txBody>
                <a:bodyPr anchor="ctr"/>
                <a:lstStyle/>
                <a:p>
                  <a:pPr algn="ctr"/>
                  <a:endParaRPr sz="1865">
                    <a:latin typeface="微软雅黑"/>
                    <a:ea typeface="微软雅黑"/>
                  </a:endParaRPr>
                </a:p>
              </p:txBody>
            </p:sp>
            <p:sp>
              <p:nvSpPr>
                <p:cNvPr id="162" name="任意多边形: 形状 161"/>
                <p:cNvSpPr/>
                <p:nvPr/>
              </p:nvSpPr>
              <p:spPr bwMode="auto">
                <a:xfrm>
                  <a:off x="4559300" y="1109663"/>
                  <a:ext cx="234950" cy="128588"/>
                </a:xfrm>
                <a:custGeom>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noFill/>
                  <a:round/>
                </a:ln>
              </p:spPr>
              <p:txBody>
                <a:bodyPr anchor="ctr"/>
                <a:lstStyle/>
                <a:p>
                  <a:pPr algn="ctr"/>
                  <a:endParaRPr sz="1865">
                    <a:latin typeface="微软雅黑"/>
                    <a:ea typeface="微软雅黑"/>
                  </a:endParaRPr>
                </a:p>
              </p:txBody>
            </p:sp>
            <p:sp>
              <p:nvSpPr>
                <p:cNvPr id="163" name="任意多边形: 形状 162"/>
                <p:cNvSpPr/>
                <p:nvPr/>
              </p:nvSpPr>
              <p:spPr bwMode="auto">
                <a:xfrm>
                  <a:off x="4683125" y="1089025"/>
                  <a:ext cx="150813" cy="55563"/>
                </a:xfrm>
                <a:custGeom>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noFill/>
                  <a:round/>
                </a:ln>
              </p:spPr>
              <p:txBody>
                <a:bodyPr anchor="ctr"/>
                <a:lstStyle/>
                <a:p>
                  <a:pPr algn="ctr"/>
                  <a:endParaRPr sz="1865">
                    <a:latin typeface="微软雅黑"/>
                    <a:ea typeface="微软雅黑"/>
                  </a:endParaRPr>
                </a:p>
              </p:txBody>
            </p:sp>
            <p:sp>
              <p:nvSpPr>
                <p:cNvPr id="164" name="任意多边形: 形状 163"/>
                <p:cNvSpPr/>
                <p:nvPr/>
              </p:nvSpPr>
              <p:spPr bwMode="auto">
                <a:xfrm>
                  <a:off x="4219575" y="1841500"/>
                  <a:ext cx="73025" cy="87313"/>
                </a:xfrm>
                <a:custGeom>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ln>
              </p:spPr>
              <p:txBody>
                <a:bodyPr anchor="ctr"/>
                <a:lstStyle/>
                <a:p>
                  <a:pPr algn="ctr"/>
                  <a:endParaRPr sz="1865">
                    <a:latin typeface="微软雅黑"/>
                    <a:ea typeface="微软雅黑"/>
                  </a:endParaRPr>
                </a:p>
              </p:txBody>
            </p:sp>
            <p:sp>
              <p:nvSpPr>
                <p:cNvPr id="165" name="任意多边形: 形状 164"/>
                <p:cNvSpPr/>
                <p:nvPr/>
              </p:nvSpPr>
              <p:spPr bwMode="auto">
                <a:xfrm>
                  <a:off x="4276725" y="1758950"/>
                  <a:ext cx="139700" cy="203200"/>
                </a:xfrm>
                <a:custGeom>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ln>
              </p:spPr>
              <p:txBody>
                <a:bodyPr anchor="ctr"/>
                <a:lstStyle/>
                <a:p>
                  <a:pPr algn="ctr"/>
                  <a:endParaRPr sz="1865">
                    <a:latin typeface="微软雅黑"/>
                    <a:ea typeface="微软雅黑"/>
                  </a:endParaRPr>
                </a:p>
              </p:txBody>
            </p:sp>
            <p:sp>
              <p:nvSpPr>
                <p:cNvPr id="166" name="任意多边形: 形状 165"/>
                <p:cNvSpPr/>
                <p:nvPr/>
              </p:nvSpPr>
              <p:spPr bwMode="auto">
                <a:xfrm>
                  <a:off x="4592638" y="2203450"/>
                  <a:ext cx="46038" cy="30163"/>
                </a:xfrm>
                <a:custGeom>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ln>
              </p:spPr>
              <p:txBody>
                <a:bodyPr anchor="ctr"/>
                <a:lstStyle/>
                <a:p>
                  <a:pPr algn="ctr"/>
                  <a:endParaRPr sz="1865">
                    <a:latin typeface="微软雅黑"/>
                    <a:ea typeface="微软雅黑"/>
                  </a:endParaRPr>
                </a:p>
              </p:txBody>
            </p:sp>
            <p:sp>
              <p:nvSpPr>
                <p:cNvPr id="167" name="任意多边形: 形状 166"/>
                <p:cNvSpPr/>
                <p:nvPr/>
              </p:nvSpPr>
              <p:spPr bwMode="auto">
                <a:xfrm>
                  <a:off x="4527550" y="2111375"/>
                  <a:ext cx="15875" cy="30163"/>
                </a:xfrm>
                <a:custGeom>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ln>
              </p:spPr>
              <p:txBody>
                <a:bodyPr anchor="ctr"/>
                <a:lstStyle/>
                <a:p>
                  <a:pPr algn="ctr"/>
                  <a:endParaRPr sz="1865">
                    <a:latin typeface="微软雅黑"/>
                    <a:ea typeface="微软雅黑"/>
                  </a:endParaRPr>
                </a:p>
              </p:txBody>
            </p:sp>
            <p:sp>
              <p:nvSpPr>
                <p:cNvPr id="168" name="任意多边形: 形状 167"/>
                <p:cNvSpPr/>
                <p:nvPr/>
              </p:nvSpPr>
              <p:spPr bwMode="auto">
                <a:xfrm>
                  <a:off x="4524375" y="2144713"/>
                  <a:ext cx="25400" cy="44450"/>
                </a:xfrm>
                <a:custGeom>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ln>
              </p:spPr>
              <p:txBody>
                <a:bodyPr anchor="ctr"/>
                <a:lstStyle/>
                <a:p>
                  <a:pPr algn="ctr"/>
                  <a:endParaRPr sz="1865">
                    <a:latin typeface="微软雅黑"/>
                    <a:ea typeface="微软雅黑"/>
                  </a:endParaRPr>
                </a:p>
              </p:txBody>
            </p:sp>
            <p:sp>
              <p:nvSpPr>
                <p:cNvPr id="169" name="任意多边形: 形状 168"/>
                <p:cNvSpPr/>
                <p:nvPr/>
              </p:nvSpPr>
              <p:spPr bwMode="auto">
                <a:xfrm>
                  <a:off x="4429125" y="2171700"/>
                  <a:ext cx="12700" cy="9525"/>
                </a:xfrm>
                <a:custGeom>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ln>
              </p:spPr>
              <p:txBody>
                <a:bodyPr anchor="ctr"/>
                <a:lstStyle/>
                <a:p>
                  <a:pPr algn="ctr"/>
                  <a:endParaRPr sz="1865">
                    <a:latin typeface="微软雅黑"/>
                    <a:ea typeface="微软雅黑"/>
                  </a:endParaRPr>
                </a:p>
              </p:txBody>
            </p:sp>
            <p:sp>
              <p:nvSpPr>
                <p:cNvPr id="170" name="任意多边形: 形状 169"/>
                <p:cNvSpPr/>
                <p:nvPr/>
              </p:nvSpPr>
              <p:spPr bwMode="auto">
                <a:xfrm>
                  <a:off x="4551363" y="1833563"/>
                  <a:ext cx="15875" cy="19050"/>
                </a:xfrm>
                <a:custGeom>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ln>
              </p:spPr>
              <p:txBody>
                <a:bodyPr anchor="ctr"/>
                <a:lstStyle/>
                <a:p>
                  <a:pPr algn="ctr"/>
                  <a:endParaRPr sz="1865">
                    <a:latin typeface="微软雅黑"/>
                    <a:ea typeface="微软雅黑"/>
                  </a:endParaRPr>
                </a:p>
              </p:txBody>
            </p:sp>
            <p:sp>
              <p:nvSpPr>
                <p:cNvPr id="171" name="任意多边形: 形状 170"/>
                <p:cNvSpPr/>
                <p:nvPr/>
              </p:nvSpPr>
              <p:spPr bwMode="auto">
                <a:xfrm>
                  <a:off x="4684713" y="1773238"/>
                  <a:ext cx="15875" cy="23813"/>
                </a:xfrm>
                <a:custGeom>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ln>
              </p:spPr>
              <p:txBody>
                <a:bodyPr anchor="ctr"/>
                <a:lstStyle/>
                <a:p>
                  <a:pPr algn="ctr"/>
                  <a:endParaRPr sz="1865">
                    <a:latin typeface="微软雅黑"/>
                    <a:ea typeface="微软雅黑"/>
                  </a:endParaRPr>
                </a:p>
              </p:txBody>
            </p:sp>
            <p:sp>
              <p:nvSpPr>
                <p:cNvPr id="172" name="任意多边形: 形状 171"/>
                <p:cNvSpPr/>
                <p:nvPr/>
              </p:nvSpPr>
              <p:spPr bwMode="auto">
                <a:xfrm>
                  <a:off x="4746625" y="1744663"/>
                  <a:ext cx="20638" cy="26988"/>
                </a:xfrm>
                <a:custGeom>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ln>
              </p:spPr>
              <p:txBody>
                <a:bodyPr anchor="ctr"/>
                <a:lstStyle/>
                <a:p>
                  <a:pPr algn="ctr"/>
                  <a:endParaRPr sz="1865">
                    <a:latin typeface="微软雅黑"/>
                    <a:ea typeface="微软雅黑"/>
                  </a:endParaRPr>
                </a:p>
              </p:txBody>
            </p:sp>
          </p:grpSp>
        </p:grpSp>
        <p:grpSp>
          <p:nvGrpSpPr>
            <p:cNvPr id="71" name="组合 70"/>
            <p:cNvGrpSpPr/>
            <p:nvPr/>
          </p:nvGrpSpPr>
          <p:grpSpPr>
            <a:xfrm>
              <a:off x="5105594" y="3000640"/>
              <a:ext cx="941498" cy="822454"/>
              <a:chOff x="6275388" y="2879725"/>
              <a:chExt cx="966788" cy="844551"/>
            </a:xfrm>
            <a:grpFill/>
          </p:grpSpPr>
          <p:sp>
            <p:nvSpPr>
              <p:cNvPr id="140" name="任意多边形: 形状 139"/>
              <p:cNvSpPr/>
              <p:nvPr/>
            </p:nvSpPr>
            <p:spPr bwMode="auto">
              <a:xfrm>
                <a:off x="6567488" y="2879725"/>
                <a:ext cx="339725" cy="176213"/>
              </a:xfrm>
              <a:custGeom>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noFill/>
                <a:round/>
              </a:ln>
            </p:spPr>
            <p:txBody>
              <a:bodyPr anchor="ctr"/>
              <a:lstStyle/>
              <a:p>
                <a:pPr algn="ctr"/>
                <a:endParaRPr sz="1865">
                  <a:latin typeface="微软雅黑"/>
                  <a:ea typeface="微软雅黑"/>
                </a:endParaRPr>
              </a:p>
            </p:txBody>
          </p:sp>
          <p:grpSp>
            <p:nvGrpSpPr>
              <p:cNvPr id="141" name="组合 140"/>
              <p:cNvGrpSpPr/>
              <p:nvPr/>
            </p:nvGrpSpPr>
            <p:grpSpPr>
              <a:xfrm>
                <a:off x="6275388" y="2917825"/>
                <a:ext cx="966788" cy="806451"/>
                <a:chOff x="6275388" y="2917825"/>
                <a:chExt cx="966788" cy="806451"/>
              </a:xfrm>
              <a:grpFill/>
            </p:grpSpPr>
            <p:sp>
              <p:nvSpPr>
                <p:cNvPr id="142" name="任意多边形: 形状 141"/>
                <p:cNvSpPr/>
                <p:nvPr/>
              </p:nvSpPr>
              <p:spPr bwMode="auto">
                <a:xfrm>
                  <a:off x="6623050" y="2968625"/>
                  <a:ext cx="11113" cy="25400"/>
                </a:xfrm>
                <a:custGeom>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noFill/>
                  <a:round/>
                </a:ln>
              </p:spPr>
              <p:txBody>
                <a:bodyPr anchor="ctr"/>
                <a:lstStyle/>
                <a:p>
                  <a:pPr algn="ctr"/>
                  <a:endParaRPr sz="1865">
                    <a:latin typeface="微软雅黑"/>
                    <a:ea typeface="微软雅黑"/>
                  </a:endParaRPr>
                </a:p>
              </p:txBody>
            </p:sp>
            <p:sp>
              <p:nvSpPr>
                <p:cNvPr id="143" name="任意多边形: 形状 142"/>
                <p:cNvSpPr/>
                <p:nvPr/>
              </p:nvSpPr>
              <p:spPr bwMode="auto">
                <a:xfrm>
                  <a:off x="6867525" y="2944813"/>
                  <a:ext cx="65088" cy="38100"/>
                </a:xfrm>
                <a:custGeom>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8">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noFill/>
                  <a:round/>
                </a:ln>
              </p:spPr>
              <p:txBody>
                <a:bodyPr anchor="ctr"/>
                <a:lstStyle/>
                <a:p>
                  <a:pPr algn="ctr"/>
                  <a:endParaRPr sz="1865">
                    <a:latin typeface="微软雅黑"/>
                    <a:ea typeface="微软雅黑"/>
                  </a:endParaRPr>
                </a:p>
              </p:txBody>
            </p:sp>
            <p:sp>
              <p:nvSpPr>
                <p:cNvPr id="144" name="任意多边形: 形状 143"/>
                <p:cNvSpPr/>
                <p:nvPr/>
              </p:nvSpPr>
              <p:spPr bwMode="auto">
                <a:xfrm>
                  <a:off x="6911975" y="2917825"/>
                  <a:ext cx="34925" cy="34925"/>
                </a:xfrm>
                <a:custGeom>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noFill/>
                  <a:round/>
                </a:ln>
              </p:spPr>
              <p:txBody>
                <a:bodyPr anchor="ctr"/>
                <a:lstStyle/>
                <a:p>
                  <a:pPr algn="ctr"/>
                  <a:endParaRPr sz="1865">
                    <a:latin typeface="微软雅黑"/>
                    <a:ea typeface="微软雅黑"/>
                  </a:endParaRPr>
                </a:p>
              </p:txBody>
            </p:sp>
            <p:sp>
              <p:nvSpPr>
                <p:cNvPr id="145" name="任意多边形: 形状 144"/>
                <p:cNvSpPr/>
                <p:nvPr/>
              </p:nvSpPr>
              <p:spPr bwMode="auto">
                <a:xfrm>
                  <a:off x="6972300" y="2967038"/>
                  <a:ext cx="17463" cy="20638"/>
                </a:xfrm>
                <a:custGeom>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noFill/>
                  <a:round/>
                </a:ln>
              </p:spPr>
              <p:txBody>
                <a:bodyPr anchor="ctr"/>
                <a:lstStyle/>
                <a:p>
                  <a:pPr algn="ctr"/>
                  <a:endParaRPr sz="1865">
                    <a:latin typeface="微软雅黑"/>
                    <a:ea typeface="微软雅黑"/>
                  </a:endParaRPr>
                </a:p>
              </p:txBody>
            </p:sp>
            <p:sp>
              <p:nvSpPr>
                <p:cNvPr id="146" name="任意多边形: 形状 145"/>
                <p:cNvSpPr/>
                <p:nvPr/>
              </p:nvSpPr>
              <p:spPr bwMode="auto">
                <a:xfrm>
                  <a:off x="7086600" y="3046413"/>
                  <a:ext cx="9525" cy="11113"/>
                </a:xfrm>
                <a:custGeom>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noFill/>
                  <a:round/>
                </a:ln>
              </p:spPr>
              <p:txBody>
                <a:bodyPr anchor="ctr"/>
                <a:lstStyle/>
                <a:p>
                  <a:pPr algn="ctr"/>
                  <a:endParaRPr sz="1865">
                    <a:latin typeface="微软雅黑"/>
                    <a:ea typeface="微软雅黑"/>
                  </a:endParaRPr>
                </a:p>
              </p:txBody>
            </p:sp>
            <p:sp>
              <p:nvSpPr>
                <p:cNvPr id="147" name="任意多边形: 形状 146"/>
                <p:cNvSpPr/>
                <p:nvPr/>
              </p:nvSpPr>
              <p:spPr bwMode="auto">
                <a:xfrm>
                  <a:off x="7061200" y="3036888"/>
                  <a:ext cx="20638" cy="9525"/>
                </a:xfrm>
                <a:custGeom>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noFill/>
                  <a:round/>
                </a:ln>
              </p:spPr>
              <p:txBody>
                <a:bodyPr anchor="ctr"/>
                <a:lstStyle/>
                <a:p>
                  <a:pPr algn="ctr"/>
                  <a:endParaRPr sz="1865">
                    <a:latin typeface="微软雅黑"/>
                    <a:ea typeface="微软雅黑"/>
                  </a:endParaRPr>
                </a:p>
              </p:txBody>
            </p:sp>
            <p:sp>
              <p:nvSpPr>
                <p:cNvPr id="148" name="任意多边形: 形状 147"/>
                <p:cNvSpPr/>
                <p:nvPr/>
              </p:nvSpPr>
              <p:spPr bwMode="auto">
                <a:xfrm>
                  <a:off x="7064375" y="3013075"/>
                  <a:ext cx="17463" cy="19050"/>
                </a:xfrm>
                <a:custGeom>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noFill/>
                  <a:round/>
                </a:ln>
              </p:spPr>
              <p:txBody>
                <a:bodyPr anchor="ctr"/>
                <a:lstStyle/>
                <a:p>
                  <a:pPr algn="ctr"/>
                  <a:endParaRPr sz="1865">
                    <a:latin typeface="微软雅黑"/>
                    <a:ea typeface="微软雅黑"/>
                  </a:endParaRPr>
                </a:p>
              </p:txBody>
            </p:sp>
            <p:sp>
              <p:nvSpPr>
                <p:cNvPr id="149" name="任意多边形: 形状 148"/>
                <p:cNvSpPr/>
                <p:nvPr/>
              </p:nvSpPr>
              <p:spPr bwMode="auto">
                <a:xfrm>
                  <a:off x="7027863" y="2998788"/>
                  <a:ext cx="23813" cy="14288"/>
                </a:xfrm>
                <a:custGeom>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noFill/>
                  <a:round/>
                </a:ln>
              </p:spPr>
              <p:txBody>
                <a:bodyPr anchor="ctr"/>
                <a:lstStyle/>
                <a:p>
                  <a:pPr algn="ctr"/>
                  <a:endParaRPr sz="1865">
                    <a:latin typeface="微软雅黑"/>
                    <a:ea typeface="微软雅黑"/>
                  </a:endParaRPr>
                </a:p>
              </p:txBody>
            </p:sp>
            <p:sp>
              <p:nvSpPr>
                <p:cNvPr id="150" name="任意多边形: 形状 149"/>
                <p:cNvSpPr/>
                <p:nvPr/>
              </p:nvSpPr>
              <p:spPr bwMode="auto">
                <a:xfrm>
                  <a:off x="7002463" y="2984500"/>
                  <a:ext cx="14288" cy="7938"/>
                </a:xfrm>
                <a:custGeom>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noFill/>
                  <a:round/>
                </a:ln>
              </p:spPr>
              <p:txBody>
                <a:bodyPr anchor="ctr"/>
                <a:lstStyle/>
                <a:p>
                  <a:pPr algn="ctr"/>
                  <a:endParaRPr sz="1865">
                    <a:latin typeface="微软雅黑"/>
                    <a:ea typeface="微软雅黑"/>
                  </a:endParaRPr>
                </a:p>
              </p:txBody>
            </p:sp>
            <p:sp>
              <p:nvSpPr>
                <p:cNvPr id="151" name="任意多边形: 形状 150"/>
                <p:cNvSpPr/>
                <p:nvPr/>
              </p:nvSpPr>
              <p:spPr bwMode="auto">
                <a:xfrm>
                  <a:off x="6800850" y="3594100"/>
                  <a:ext cx="63500" cy="65088"/>
                </a:xfrm>
                <a:custGeom>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noFill/>
                  <a:round/>
                </a:ln>
              </p:spPr>
              <p:txBody>
                <a:bodyPr anchor="ctr"/>
                <a:lstStyle/>
                <a:p>
                  <a:pPr algn="ctr"/>
                  <a:endParaRPr sz="1865">
                    <a:latin typeface="微软雅黑"/>
                    <a:ea typeface="微软雅黑"/>
                  </a:endParaRPr>
                </a:p>
              </p:txBody>
            </p:sp>
            <p:sp>
              <p:nvSpPr>
                <p:cNvPr id="152" name="任意多边形: 形状 151"/>
                <p:cNvSpPr/>
                <p:nvPr/>
              </p:nvSpPr>
              <p:spPr bwMode="auto">
                <a:xfrm>
                  <a:off x="6275388" y="3057525"/>
                  <a:ext cx="676275" cy="509588"/>
                </a:xfrm>
                <a:custGeom>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grpFill/>
                <a:ln w="9525">
                  <a:noFill/>
                  <a:round/>
                </a:ln>
              </p:spPr>
              <p:txBody>
                <a:bodyPr anchor="ctr"/>
                <a:lstStyle/>
                <a:p>
                  <a:pPr algn="ctr"/>
                  <a:endParaRPr sz="1865">
                    <a:latin typeface="微软雅黑"/>
                    <a:ea typeface="微软雅黑"/>
                  </a:endParaRPr>
                </a:p>
              </p:txBody>
            </p:sp>
            <p:sp>
              <p:nvSpPr>
                <p:cNvPr id="153" name="任意多边形: 形状 152"/>
                <p:cNvSpPr/>
                <p:nvPr/>
              </p:nvSpPr>
              <p:spPr bwMode="auto">
                <a:xfrm>
                  <a:off x="7043738" y="3598863"/>
                  <a:ext cx="127000" cy="125413"/>
                </a:xfrm>
                <a:custGeom>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noFill/>
                  <a:round/>
                </a:ln>
              </p:spPr>
              <p:txBody>
                <a:bodyPr anchor="ctr"/>
                <a:lstStyle/>
                <a:p>
                  <a:pPr algn="ctr"/>
                  <a:endParaRPr sz="1865">
                    <a:latin typeface="微软雅黑"/>
                    <a:ea typeface="微软雅黑"/>
                  </a:endParaRPr>
                </a:p>
              </p:txBody>
            </p:sp>
            <p:sp>
              <p:nvSpPr>
                <p:cNvPr id="154" name="任意多边形: 形状 153"/>
                <p:cNvSpPr/>
                <p:nvPr/>
              </p:nvSpPr>
              <p:spPr bwMode="auto">
                <a:xfrm>
                  <a:off x="7148513" y="3476625"/>
                  <a:ext cx="93663" cy="139700"/>
                </a:xfrm>
                <a:custGeom>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noFill/>
                  <a:round/>
                </a:ln>
              </p:spPr>
              <p:txBody>
                <a:bodyPr anchor="ctr"/>
                <a:lstStyle/>
                <a:p>
                  <a:pPr algn="ctr"/>
                  <a:endParaRPr sz="1865">
                    <a:latin typeface="微软雅黑"/>
                    <a:ea typeface="微软雅黑"/>
                  </a:endParaRPr>
                </a:p>
              </p:txBody>
            </p:sp>
            <p:sp>
              <p:nvSpPr>
                <p:cNvPr id="155" name="任意多边形: 形状 154"/>
                <p:cNvSpPr/>
                <p:nvPr/>
              </p:nvSpPr>
              <p:spPr bwMode="auto">
                <a:xfrm>
                  <a:off x="6856413" y="3582988"/>
                  <a:ext cx="6350" cy="9525"/>
                </a:xfrm>
                <a:custGeom>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noFill/>
                  <a:round/>
                </a:ln>
              </p:spPr>
              <p:txBody>
                <a:bodyPr anchor="ctr"/>
                <a:lstStyle/>
                <a:p>
                  <a:pPr algn="ctr"/>
                  <a:endParaRPr sz="1865">
                    <a:latin typeface="微软雅黑"/>
                    <a:ea typeface="微软雅黑"/>
                  </a:endParaRPr>
                </a:p>
              </p:txBody>
            </p:sp>
            <p:sp>
              <p:nvSpPr>
                <p:cNvPr id="156" name="任意多边形: 形状 155"/>
                <p:cNvSpPr/>
                <p:nvPr/>
              </p:nvSpPr>
              <p:spPr bwMode="auto">
                <a:xfrm>
                  <a:off x="6664325" y="3500438"/>
                  <a:ext cx="22225" cy="11113"/>
                </a:xfrm>
                <a:custGeom>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noFill/>
                  <a:round/>
                </a:ln>
              </p:spPr>
              <p:txBody>
                <a:bodyPr anchor="ctr"/>
                <a:lstStyle/>
                <a:p>
                  <a:pPr algn="ctr"/>
                  <a:endParaRPr sz="1865">
                    <a:latin typeface="微软雅黑"/>
                    <a:ea typeface="微软雅黑"/>
                  </a:endParaRPr>
                </a:p>
              </p:txBody>
            </p:sp>
            <p:sp>
              <p:nvSpPr>
                <p:cNvPr id="157" name="任意多边形: 形状 156"/>
                <p:cNvSpPr/>
                <p:nvPr/>
              </p:nvSpPr>
              <p:spPr bwMode="auto">
                <a:xfrm>
                  <a:off x="6556375" y="3065463"/>
                  <a:ext cx="22225" cy="9525"/>
                </a:xfrm>
                <a:custGeom>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noFill/>
                  <a:round/>
                </a:ln>
              </p:spPr>
              <p:txBody>
                <a:bodyPr anchor="ctr"/>
                <a:lstStyle/>
                <a:p>
                  <a:pPr algn="ctr"/>
                  <a:endParaRPr sz="1865">
                    <a:latin typeface="微软雅黑"/>
                    <a:ea typeface="微软雅黑"/>
                  </a:endParaRPr>
                </a:p>
              </p:txBody>
            </p:sp>
          </p:grpSp>
        </p:grpSp>
        <p:grpSp>
          <p:nvGrpSpPr>
            <p:cNvPr id="72" name="组合 71"/>
            <p:cNvGrpSpPr/>
            <p:nvPr/>
          </p:nvGrpSpPr>
          <p:grpSpPr>
            <a:xfrm>
              <a:off x="3584349" y="1207328"/>
              <a:ext cx="2773471" cy="1960288"/>
              <a:chOff x="4713288" y="1038225"/>
              <a:chExt cx="2847975" cy="2012950"/>
            </a:xfrm>
            <a:grpFill/>
          </p:grpSpPr>
          <p:sp>
            <p:nvSpPr>
              <p:cNvPr id="73" name="任意多边形: 形状 72"/>
              <p:cNvSpPr/>
              <p:nvPr/>
            </p:nvSpPr>
            <p:spPr bwMode="auto">
              <a:xfrm>
                <a:off x="4818063" y="2127250"/>
                <a:ext cx="622300" cy="538163"/>
              </a:xfrm>
              <a:custGeom>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noFill/>
                <a:round/>
              </a:ln>
            </p:spPr>
            <p:txBody>
              <a:bodyPr anchor="ctr"/>
              <a:lstStyle/>
              <a:p>
                <a:pPr algn="ctr"/>
                <a:endParaRPr sz="1865">
                  <a:latin typeface="微软雅黑"/>
                  <a:ea typeface="微软雅黑"/>
                </a:endParaRPr>
              </a:p>
            </p:txBody>
          </p:sp>
          <p:sp>
            <p:nvSpPr>
              <p:cNvPr id="74" name="任意多边形: 形状 73"/>
              <p:cNvSpPr/>
              <p:nvPr/>
            </p:nvSpPr>
            <p:spPr bwMode="auto">
              <a:xfrm>
                <a:off x="5713413" y="2714625"/>
                <a:ext cx="33338" cy="63500"/>
              </a:xfrm>
              <a:custGeom>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noFill/>
                <a:round/>
              </a:ln>
            </p:spPr>
            <p:txBody>
              <a:bodyPr anchor="ctr"/>
              <a:lstStyle/>
              <a:p>
                <a:pPr algn="ctr"/>
                <a:endParaRPr sz="1865">
                  <a:latin typeface="微软雅黑"/>
                  <a:ea typeface="微软雅黑"/>
                </a:endParaRPr>
              </a:p>
            </p:txBody>
          </p:sp>
          <p:sp>
            <p:nvSpPr>
              <p:cNvPr id="75" name="任意多边形: 形状 74"/>
              <p:cNvSpPr/>
              <p:nvPr/>
            </p:nvSpPr>
            <p:spPr bwMode="auto">
              <a:xfrm>
                <a:off x="5397500" y="2195513"/>
                <a:ext cx="677863" cy="544513"/>
              </a:xfrm>
              <a:custGeom>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noFill/>
                <a:round/>
              </a:ln>
            </p:spPr>
            <p:txBody>
              <a:bodyPr anchor="ctr"/>
              <a:lstStyle/>
              <a:p>
                <a:pPr algn="ctr"/>
                <a:endParaRPr sz="1865">
                  <a:latin typeface="微软雅黑"/>
                  <a:ea typeface="微软雅黑"/>
                </a:endParaRPr>
              </a:p>
            </p:txBody>
          </p:sp>
          <p:sp>
            <p:nvSpPr>
              <p:cNvPr id="76" name="任意多边形: 形状 75"/>
              <p:cNvSpPr/>
              <p:nvPr/>
            </p:nvSpPr>
            <p:spPr bwMode="auto">
              <a:xfrm>
                <a:off x="5975350" y="2781300"/>
                <a:ext cx="177800" cy="192088"/>
              </a:xfrm>
              <a:custGeom>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noFill/>
                <a:round/>
              </a:ln>
            </p:spPr>
            <p:txBody>
              <a:bodyPr anchor="ctr"/>
              <a:lstStyle/>
              <a:p>
                <a:pPr algn="ctr"/>
                <a:endParaRPr sz="1865">
                  <a:latin typeface="微软雅黑"/>
                  <a:ea typeface="微软雅黑"/>
                </a:endParaRPr>
              </a:p>
            </p:txBody>
          </p:sp>
          <p:sp>
            <p:nvSpPr>
              <p:cNvPr id="77" name="任意多边形: 形状 76"/>
              <p:cNvSpPr/>
              <p:nvPr/>
            </p:nvSpPr>
            <p:spPr bwMode="auto">
              <a:xfrm>
                <a:off x="6203950" y="2757488"/>
                <a:ext cx="169863" cy="188913"/>
              </a:xfrm>
              <a:custGeom>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noFill/>
                <a:round/>
              </a:ln>
            </p:spPr>
            <p:txBody>
              <a:bodyPr anchor="ctr"/>
              <a:lstStyle/>
              <a:p>
                <a:pPr algn="ctr"/>
                <a:endParaRPr sz="1865">
                  <a:latin typeface="微软雅黑"/>
                  <a:ea typeface="微软雅黑"/>
                </a:endParaRPr>
              </a:p>
            </p:txBody>
          </p:sp>
          <p:sp>
            <p:nvSpPr>
              <p:cNvPr id="78" name="任意多边形: 形状 77"/>
              <p:cNvSpPr/>
              <p:nvPr/>
            </p:nvSpPr>
            <p:spPr bwMode="auto">
              <a:xfrm>
                <a:off x="6367463" y="2847975"/>
                <a:ext cx="106363" cy="123825"/>
              </a:xfrm>
              <a:custGeom>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noFill/>
                <a:round/>
              </a:ln>
            </p:spPr>
            <p:txBody>
              <a:bodyPr anchor="ctr"/>
              <a:lstStyle/>
              <a:p>
                <a:pPr algn="ctr"/>
                <a:endParaRPr sz="1865">
                  <a:latin typeface="微软雅黑"/>
                  <a:ea typeface="微软雅黑"/>
                </a:endParaRPr>
              </a:p>
            </p:txBody>
          </p:sp>
          <p:sp>
            <p:nvSpPr>
              <p:cNvPr id="79" name="任意多边形: 形状 78"/>
              <p:cNvSpPr/>
              <p:nvPr/>
            </p:nvSpPr>
            <p:spPr bwMode="auto">
              <a:xfrm>
                <a:off x="6145213" y="2973388"/>
                <a:ext cx="171450" cy="49213"/>
              </a:xfrm>
              <a:custGeom>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noFill/>
                <a:round/>
              </a:ln>
            </p:spPr>
            <p:txBody>
              <a:bodyPr anchor="ctr"/>
              <a:lstStyle/>
              <a:p>
                <a:pPr algn="ctr"/>
                <a:endParaRPr sz="1865">
                  <a:latin typeface="微软雅黑"/>
                  <a:ea typeface="微软雅黑"/>
                </a:endParaRPr>
              </a:p>
            </p:txBody>
          </p:sp>
          <p:sp>
            <p:nvSpPr>
              <p:cNvPr id="80" name="任意多边形: 形状 79"/>
              <p:cNvSpPr/>
              <p:nvPr/>
            </p:nvSpPr>
            <p:spPr bwMode="auto">
              <a:xfrm>
                <a:off x="6386513" y="3013075"/>
                <a:ext cx="52388" cy="12700"/>
              </a:xfrm>
              <a:custGeom>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noFill/>
                <a:round/>
              </a:ln>
            </p:spPr>
            <p:txBody>
              <a:bodyPr anchor="ctr"/>
              <a:lstStyle/>
              <a:p>
                <a:pPr algn="ctr"/>
                <a:endParaRPr sz="1865">
                  <a:latin typeface="微软雅黑"/>
                  <a:ea typeface="微软雅黑"/>
                </a:endParaRPr>
              </a:p>
            </p:txBody>
          </p:sp>
          <p:sp>
            <p:nvSpPr>
              <p:cNvPr id="81" name="任意多边形: 形状 80"/>
              <p:cNvSpPr/>
              <p:nvPr/>
            </p:nvSpPr>
            <p:spPr bwMode="auto">
              <a:xfrm>
                <a:off x="6335713" y="3016250"/>
                <a:ext cx="36513" cy="12700"/>
              </a:xfrm>
              <a:custGeom>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noFill/>
                <a:round/>
              </a:ln>
            </p:spPr>
            <p:txBody>
              <a:bodyPr anchor="ctr"/>
              <a:lstStyle/>
              <a:p>
                <a:pPr algn="ctr"/>
                <a:endParaRPr sz="1865">
                  <a:latin typeface="微软雅黑"/>
                  <a:ea typeface="微软雅黑"/>
                </a:endParaRPr>
              </a:p>
            </p:txBody>
          </p:sp>
          <p:sp>
            <p:nvSpPr>
              <p:cNvPr id="82" name="任意多边形: 形状 81"/>
              <p:cNvSpPr/>
              <p:nvPr/>
            </p:nvSpPr>
            <p:spPr bwMode="auto">
              <a:xfrm>
                <a:off x="6373813" y="3030538"/>
                <a:ext cx="26988" cy="19050"/>
              </a:xfrm>
              <a:custGeom>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noFill/>
                <a:round/>
              </a:ln>
            </p:spPr>
            <p:txBody>
              <a:bodyPr anchor="ctr"/>
              <a:lstStyle/>
              <a:p>
                <a:pPr algn="ctr"/>
                <a:endParaRPr sz="1865">
                  <a:latin typeface="微软雅黑"/>
                  <a:ea typeface="微软雅黑"/>
                </a:endParaRPr>
              </a:p>
            </p:txBody>
          </p:sp>
          <p:sp>
            <p:nvSpPr>
              <p:cNvPr id="83" name="任意多边形: 形状 82"/>
              <p:cNvSpPr/>
              <p:nvPr/>
            </p:nvSpPr>
            <p:spPr bwMode="auto">
              <a:xfrm>
                <a:off x="6323013" y="3014663"/>
                <a:ext cx="11113" cy="11113"/>
              </a:xfrm>
              <a:custGeom>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noFill/>
                <a:round/>
              </a:ln>
            </p:spPr>
            <p:txBody>
              <a:bodyPr anchor="ctr"/>
              <a:lstStyle/>
              <a:p>
                <a:pPr algn="ctr"/>
                <a:endParaRPr sz="1865">
                  <a:latin typeface="微软雅黑"/>
                  <a:ea typeface="微软雅黑"/>
                </a:endParaRPr>
              </a:p>
            </p:txBody>
          </p:sp>
          <p:sp>
            <p:nvSpPr>
              <p:cNvPr id="84" name="任意多边形: 形状 83"/>
              <p:cNvSpPr/>
              <p:nvPr/>
            </p:nvSpPr>
            <p:spPr bwMode="auto">
              <a:xfrm>
                <a:off x="6448425" y="3016250"/>
                <a:ext cx="58738" cy="34925"/>
              </a:xfrm>
              <a:custGeom>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noFill/>
                <a:round/>
              </a:ln>
            </p:spPr>
            <p:txBody>
              <a:bodyPr anchor="ctr"/>
              <a:lstStyle/>
              <a:p>
                <a:pPr algn="ctr"/>
                <a:endParaRPr sz="1865">
                  <a:latin typeface="微软雅黑"/>
                  <a:ea typeface="微软雅黑"/>
                </a:endParaRPr>
              </a:p>
            </p:txBody>
          </p:sp>
          <p:sp>
            <p:nvSpPr>
              <p:cNvPr id="85" name="任意多边形: 形状 84"/>
              <p:cNvSpPr/>
              <p:nvPr/>
            </p:nvSpPr>
            <p:spPr bwMode="auto">
              <a:xfrm>
                <a:off x="6489700" y="2922588"/>
                <a:ext cx="17463" cy="19050"/>
              </a:xfrm>
              <a:custGeom>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noFill/>
                <a:round/>
              </a:ln>
            </p:spPr>
            <p:txBody>
              <a:bodyPr anchor="ctr"/>
              <a:lstStyle/>
              <a:p>
                <a:pPr algn="ctr"/>
                <a:endParaRPr sz="1865">
                  <a:latin typeface="微软雅黑"/>
                  <a:ea typeface="微软雅黑"/>
                </a:endParaRPr>
              </a:p>
            </p:txBody>
          </p:sp>
          <p:sp>
            <p:nvSpPr>
              <p:cNvPr id="86" name="任意多边形: 形状 85"/>
              <p:cNvSpPr/>
              <p:nvPr/>
            </p:nvSpPr>
            <p:spPr bwMode="auto">
              <a:xfrm>
                <a:off x="6519863" y="2924175"/>
                <a:ext cx="47625" cy="14288"/>
              </a:xfrm>
              <a:custGeom>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noFill/>
                <a:round/>
              </a:ln>
            </p:spPr>
            <p:txBody>
              <a:bodyPr anchor="ctr"/>
              <a:lstStyle/>
              <a:p>
                <a:pPr algn="ctr"/>
                <a:endParaRPr sz="1865">
                  <a:latin typeface="微软雅黑"/>
                  <a:ea typeface="微软雅黑"/>
                </a:endParaRPr>
              </a:p>
            </p:txBody>
          </p:sp>
          <p:sp>
            <p:nvSpPr>
              <p:cNvPr id="87" name="任意多边形: 形状 86"/>
              <p:cNvSpPr/>
              <p:nvPr/>
            </p:nvSpPr>
            <p:spPr bwMode="auto">
              <a:xfrm>
                <a:off x="6513513" y="2836863"/>
                <a:ext cx="19050" cy="46038"/>
              </a:xfrm>
              <a:custGeom>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noFill/>
                <a:round/>
              </a:ln>
            </p:spPr>
            <p:txBody>
              <a:bodyPr anchor="ctr"/>
              <a:lstStyle/>
              <a:p>
                <a:pPr algn="ctr"/>
                <a:endParaRPr sz="1865">
                  <a:latin typeface="微软雅黑"/>
                  <a:ea typeface="微软雅黑"/>
                </a:endParaRPr>
              </a:p>
            </p:txBody>
          </p:sp>
          <p:sp>
            <p:nvSpPr>
              <p:cNvPr id="88" name="任意多边形: 形状 87"/>
              <p:cNvSpPr/>
              <p:nvPr/>
            </p:nvSpPr>
            <p:spPr bwMode="auto">
              <a:xfrm>
                <a:off x="6424613" y="2709863"/>
                <a:ext cx="76200" cy="71438"/>
              </a:xfrm>
              <a:custGeom>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7" h="52">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noFill/>
                <a:round/>
              </a:ln>
            </p:spPr>
            <p:txBody>
              <a:bodyPr anchor="ctr"/>
              <a:lstStyle/>
              <a:p>
                <a:pPr algn="ctr"/>
                <a:endParaRPr sz="1865">
                  <a:latin typeface="微软雅黑"/>
                  <a:ea typeface="微软雅黑"/>
                </a:endParaRPr>
              </a:p>
            </p:txBody>
          </p:sp>
          <p:sp>
            <p:nvSpPr>
              <p:cNvPr id="89" name="任意多边形: 形状 88"/>
              <p:cNvSpPr/>
              <p:nvPr/>
            </p:nvSpPr>
            <p:spPr bwMode="auto">
              <a:xfrm>
                <a:off x="6354763" y="2690813"/>
                <a:ext cx="36513" cy="39688"/>
              </a:xfrm>
              <a:custGeom>
                <a:cxnLst>
                  <a:cxn ang="0">
                    <a:pos x="3" y="29"/>
                  </a:cxn>
                  <a:cxn ang="0">
                    <a:pos x="0" y="29"/>
                  </a:cxn>
                  <a:cxn ang="0">
                    <a:pos x="22" y="5"/>
                  </a:cxn>
                  <a:cxn ang="0">
                    <a:pos x="25" y="0"/>
                  </a:cxn>
                  <a:cxn ang="0">
                    <a:pos x="28" y="6"/>
                  </a:cxn>
                  <a:cxn ang="0">
                    <a:pos x="24" y="9"/>
                  </a:cxn>
                  <a:cxn ang="0">
                    <a:pos x="17" y="13"/>
                  </a:cxn>
                  <a:cxn ang="0">
                    <a:pos x="3" y="29"/>
                  </a:cxn>
                </a:cxnLst>
                <a:rect l="0" t="0" r="r" b="b"/>
                <a:pathLst>
                  <a:path w="28" h="28">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noFill/>
                <a:round/>
              </a:ln>
            </p:spPr>
            <p:txBody>
              <a:bodyPr anchor="ctr"/>
              <a:lstStyle/>
              <a:p>
                <a:pPr algn="ctr"/>
                <a:endParaRPr sz="1865">
                  <a:latin typeface="微软雅黑"/>
                  <a:ea typeface="微软雅黑"/>
                </a:endParaRPr>
              </a:p>
            </p:txBody>
          </p:sp>
          <p:sp>
            <p:nvSpPr>
              <p:cNvPr id="90" name="任意多边形: 形状 89"/>
              <p:cNvSpPr/>
              <p:nvPr/>
            </p:nvSpPr>
            <p:spPr bwMode="auto">
              <a:xfrm>
                <a:off x="6383338" y="2563813"/>
                <a:ext cx="71438" cy="101600"/>
              </a:xfrm>
              <a:custGeom>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noFill/>
                <a:round/>
              </a:ln>
            </p:spPr>
            <p:txBody>
              <a:bodyPr anchor="ctr"/>
              <a:lstStyle/>
              <a:p>
                <a:pPr algn="ctr"/>
                <a:endParaRPr sz="1865">
                  <a:latin typeface="微软雅黑"/>
                  <a:ea typeface="微软雅黑"/>
                </a:endParaRPr>
              </a:p>
            </p:txBody>
          </p:sp>
          <p:sp>
            <p:nvSpPr>
              <p:cNvPr id="91" name="任意多边形: 形状 90"/>
              <p:cNvSpPr/>
              <p:nvPr/>
            </p:nvSpPr>
            <p:spPr bwMode="auto">
              <a:xfrm>
                <a:off x="6457950" y="2665413"/>
                <a:ext cx="23813" cy="41275"/>
              </a:xfrm>
              <a:custGeom>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noFill/>
                <a:round/>
              </a:ln>
            </p:spPr>
            <p:txBody>
              <a:bodyPr anchor="ctr"/>
              <a:lstStyle/>
              <a:p>
                <a:pPr algn="ctr"/>
                <a:endParaRPr sz="1865">
                  <a:latin typeface="微软雅黑"/>
                  <a:ea typeface="微软雅黑"/>
                </a:endParaRPr>
              </a:p>
            </p:txBody>
          </p:sp>
          <p:sp>
            <p:nvSpPr>
              <p:cNvPr id="92" name="任意多边形: 形状 91"/>
              <p:cNvSpPr/>
              <p:nvPr/>
            </p:nvSpPr>
            <p:spPr bwMode="auto">
              <a:xfrm>
                <a:off x="6423025" y="2676525"/>
                <a:ext cx="19050" cy="25400"/>
              </a:xfrm>
              <a:custGeom>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noFill/>
                <a:round/>
              </a:ln>
            </p:spPr>
            <p:txBody>
              <a:bodyPr anchor="ctr"/>
              <a:lstStyle/>
              <a:p>
                <a:pPr algn="ctr"/>
                <a:endParaRPr sz="1865">
                  <a:latin typeface="微软雅黑"/>
                  <a:ea typeface="微软雅黑"/>
                </a:endParaRPr>
              </a:p>
            </p:txBody>
          </p:sp>
          <p:sp>
            <p:nvSpPr>
              <p:cNvPr id="93" name="任意多边形: 形状 92"/>
              <p:cNvSpPr/>
              <p:nvPr/>
            </p:nvSpPr>
            <p:spPr bwMode="auto">
              <a:xfrm>
                <a:off x="6432550" y="2692400"/>
                <a:ext cx="19050" cy="31750"/>
              </a:xfrm>
              <a:custGeom>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noFill/>
                <a:round/>
              </a:ln>
            </p:spPr>
            <p:txBody>
              <a:bodyPr anchor="ctr"/>
              <a:lstStyle/>
              <a:p>
                <a:pPr algn="ctr"/>
                <a:endParaRPr sz="1865">
                  <a:latin typeface="微软雅黑"/>
                  <a:ea typeface="微软雅黑"/>
                </a:endParaRPr>
              </a:p>
            </p:txBody>
          </p:sp>
          <p:sp>
            <p:nvSpPr>
              <p:cNvPr id="94" name="任意多边形: 形状 93"/>
              <p:cNvSpPr/>
              <p:nvPr/>
            </p:nvSpPr>
            <p:spPr bwMode="auto">
              <a:xfrm>
                <a:off x="6450013" y="2693988"/>
                <a:ext cx="7938" cy="20638"/>
              </a:xfrm>
              <a:custGeom>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noFill/>
                <a:round/>
              </a:ln>
            </p:spPr>
            <p:txBody>
              <a:bodyPr anchor="ctr"/>
              <a:lstStyle/>
              <a:p>
                <a:pPr algn="ctr"/>
                <a:endParaRPr sz="1865">
                  <a:latin typeface="微软雅黑"/>
                  <a:ea typeface="微软雅黑"/>
                </a:endParaRPr>
              </a:p>
            </p:txBody>
          </p:sp>
          <p:sp>
            <p:nvSpPr>
              <p:cNvPr id="95" name="任意多边形: 形状 94"/>
              <p:cNvSpPr/>
              <p:nvPr/>
            </p:nvSpPr>
            <p:spPr bwMode="auto">
              <a:xfrm>
                <a:off x="6454775" y="2706688"/>
                <a:ext cx="11113" cy="11113"/>
              </a:xfrm>
              <a:custGeom>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noFill/>
                <a:round/>
              </a:ln>
            </p:spPr>
            <p:txBody>
              <a:bodyPr anchor="ctr"/>
              <a:lstStyle/>
              <a:p>
                <a:pPr algn="ctr"/>
                <a:endParaRPr sz="1865">
                  <a:latin typeface="微软雅黑"/>
                  <a:ea typeface="微软雅黑"/>
                </a:endParaRPr>
              </a:p>
            </p:txBody>
          </p:sp>
          <p:sp>
            <p:nvSpPr>
              <p:cNvPr id="96" name="任意多边形: 形状 95"/>
              <p:cNvSpPr/>
              <p:nvPr/>
            </p:nvSpPr>
            <p:spPr bwMode="auto">
              <a:xfrm>
                <a:off x="6442075" y="2665413"/>
                <a:ext cx="12700" cy="17463"/>
              </a:xfrm>
              <a:custGeom>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noFill/>
                <a:round/>
              </a:ln>
            </p:spPr>
            <p:txBody>
              <a:bodyPr anchor="ctr"/>
              <a:lstStyle/>
              <a:p>
                <a:pPr algn="ctr"/>
                <a:endParaRPr sz="1865">
                  <a:latin typeface="微软雅黑"/>
                  <a:ea typeface="微软雅黑"/>
                </a:endParaRPr>
              </a:p>
            </p:txBody>
          </p:sp>
          <p:sp>
            <p:nvSpPr>
              <p:cNvPr id="97" name="任意多边形: 形状 96"/>
              <p:cNvSpPr/>
              <p:nvPr/>
            </p:nvSpPr>
            <p:spPr bwMode="auto">
              <a:xfrm>
                <a:off x="6397625" y="2649538"/>
                <a:ext cx="19050" cy="20638"/>
              </a:xfrm>
              <a:custGeom>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noFill/>
                <a:round/>
              </a:ln>
            </p:spPr>
            <p:txBody>
              <a:bodyPr anchor="ctr"/>
              <a:lstStyle/>
              <a:p>
                <a:pPr algn="ctr"/>
                <a:endParaRPr sz="1865">
                  <a:latin typeface="微软雅黑"/>
                  <a:ea typeface="微软雅黑"/>
                </a:endParaRPr>
              </a:p>
            </p:txBody>
          </p:sp>
          <p:sp>
            <p:nvSpPr>
              <p:cNvPr id="98" name="任意多边形: 形状 97"/>
              <p:cNvSpPr/>
              <p:nvPr/>
            </p:nvSpPr>
            <p:spPr bwMode="auto">
              <a:xfrm>
                <a:off x="6416675" y="2652713"/>
                <a:ext cx="6350" cy="1588"/>
              </a:xfrm>
              <a:custGeom>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noFill/>
                <a:round/>
              </a:ln>
            </p:spPr>
            <p:txBody>
              <a:bodyPr anchor="ctr"/>
              <a:lstStyle/>
              <a:p>
                <a:pPr algn="ctr"/>
                <a:endParaRPr sz="1865">
                  <a:latin typeface="微软雅黑"/>
                  <a:ea typeface="微软雅黑"/>
                </a:endParaRPr>
              </a:p>
            </p:txBody>
          </p:sp>
          <p:sp>
            <p:nvSpPr>
              <p:cNvPr id="99" name="任意多边形: 形状 98"/>
              <p:cNvSpPr/>
              <p:nvPr/>
            </p:nvSpPr>
            <p:spPr bwMode="auto">
              <a:xfrm>
                <a:off x="6388100" y="2441575"/>
                <a:ext cx="36513" cy="50800"/>
              </a:xfrm>
              <a:custGeom>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noFill/>
                <a:round/>
              </a:ln>
            </p:spPr>
            <p:txBody>
              <a:bodyPr anchor="ctr"/>
              <a:lstStyle/>
              <a:p>
                <a:pPr algn="ctr"/>
                <a:endParaRPr sz="1865">
                  <a:latin typeface="微软雅黑"/>
                  <a:ea typeface="微软雅黑"/>
                </a:endParaRPr>
              </a:p>
            </p:txBody>
          </p:sp>
          <p:sp>
            <p:nvSpPr>
              <p:cNvPr id="100" name="任意多边形: 形状 99"/>
              <p:cNvSpPr/>
              <p:nvPr/>
            </p:nvSpPr>
            <p:spPr bwMode="auto">
              <a:xfrm>
                <a:off x="6194425" y="2532063"/>
                <a:ext cx="41275" cy="34925"/>
              </a:xfrm>
              <a:custGeom>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noFill/>
                <a:round/>
              </a:ln>
            </p:spPr>
            <p:txBody>
              <a:bodyPr anchor="ctr"/>
              <a:lstStyle/>
              <a:p>
                <a:pPr algn="ctr"/>
                <a:endParaRPr sz="1865">
                  <a:latin typeface="微软雅黑"/>
                  <a:ea typeface="微软雅黑"/>
                </a:endParaRPr>
              </a:p>
            </p:txBody>
          </p:sp>
          <p:sp>
            <p:nvSpPr>
              <p:cNvPr id="101" name="任意多边形: 形状 100"/>
              <p:cNvSpPr/>
              <p:nvPr/>
            </p:nvSpPr>
            <p:spPr bwMode="auto">
              <a:xfrm>
                <a:off x="6015038" y="2476500"/>
                <a:ext cx="195263" cy="374650"/>
              </a:xfrm>
              <a:custGeom>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noFill/>
                <a:round/>
              </a:ln>
            </p:spPr>
            <p:txBody>
              <a:bodyPr anchor="ctr"/>
              <a:lstStyle/>
              <a:p>
                <a:pPr algn="ctr"/>
                <a:endParaRPr sz="1865">
                  <a:latin typeface="微软雅黑"/>
                  <a:ea typeface="微软雅黑"/>
                </a:endParaRPr>
              </a:p>
            </p:txBody>
          </p:sp>
          <p:sp>
            <p:nvSpPr>
              <p:cNvPr id="102" name="任意多边形: 形状 101"/>
              <p:cNvSpPr/>
              <p:nvPr/>
            </p:nvSpPr>
            <p:spPr bwMode="auto">
              <a:xfrm>
                <a:off x="6142038" y="2898775"/>
                <a:ext cx="26988" cy="25400"/>
              </a:xfrm>
              <a:custGeom>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noFill/>
                <a:round/>
              </a:ln>
            </p:spPr>
            <p:txBody>
              <a:bodyPr anchor="ctr"/>
              <a:lstStyle/>
              <a:p>
                <a:pPr algn="ctr"/>
                <a:endParaRPr sz="1865">
                  <a:latin typeface="微软雅黑"/>
                  <a:ea typeface="微软雅黑"/>
                </a:endParaRPr>
              </a:p>
            </p:txBody>
          </p:sp>
          <p:sp>
            <p:nvSpPr>
              <p:cNvPr id="103" name="任意多边形: 形状 102"/>
              <p:cNvSpPr/>
              <p:nvPr/>
            </p:nvSpPr>
            <p:spPr bwMode="auto">
              <a:xfrm>
                <a:off x="6183313" y="2917825"/>
                <a:ext cx="11113" cy="11113"/>
              </a:xfrm>
              <a:custGeom>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noFill/>
                <a:round/>
              </a:ln>
            </p:spPr>
            <p:txBody>
              <a:bodyPr anchor="ctr"/>
              <a:lstStyle/>
              <a:p>
                <a:pPr algn="ctr"/>
                <a:endParaRPr sz="1865">
                  <a:latin typeface="微软雅黑"/>
                  <a:ea typeface="微软雅黑"/>
                </a:endParaRPr>
              </a:p>
            </p:txBody>
          </p:sp>
          <p:sp>
            <p:nvSpPr>
              <p:cNvPr id="104" name="任意多边形: 形状 103"/>
              <p:cNvSpPr/>
              <p:nvPr/>
            </p:nvSpPr>
            <p:spPr bwMode="auto">
              <a:xfrm>
                <a:off x="6035675" y="2892425"/>
                <a:ext cx="9525" cy="15875"/>
              </a:xfrm>
              <a:custGeom>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noFill/>
                <a:round/>
              </a:ln>
            </p:spPr>
            <p:txBody>
              <a:bodyPr anchor="ctr"/>
              <a:lstStyle/>
              <a:p>
                <a:pPr algn="ctr"/>
                <a:endParaRPr sz="1865">
                  <a:latin typeface="微软雅黑"/>
                  <a:ea typeface="微软雅黑"/>
                </a:endParaRPr>
              </a:p>
            </p:txBody>
          </p:sp>
          <p:sp>
            <p:nvSpPr>
              <p:cNvPr id="105" name="任意多边形: 形状 104"/>
              <p:cNvSpPr/>
              <p:nvPr/>
            </p:nvSpPr>
            <p:spPr bwMode="auto">
              <a:xfrm>
                <a:off x="6013450" y="2855913"/>
                <a:ext cx="15875" cy="15875"/>
              </a:xfrm>
              <a:custGeom>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noFill/>
                <a:round/>
              </a:ln>
            </p:spPr>
            <p:txBody>
              <a:bodyPr anchor="ctr"/>
              <a:lstStyle/>
              <a:p>
                <a:pPr algn="ctr"/>
                <a:endParaRPr sz="1865">
                  <a:latin typeface="微软雅黑"/>
                  <a:ea typeface="微软雅黑"/>
                </a:endParaRPr>
              </a:p>
            </p:txBody>
          </p:sp>
          <p:sp>
            <p:nvSpPr>
              <p:cNvPr id="106" name="任意多边形: 形状 105"/>
              <p:cNvSpPr/>
              <p:nvPr/>
            </p:nvSpPr>
            <p:spPr bwMode="auto">
              <a:xfrm>
                <a:off x="6548438" y="2284413"/>
                <a:ext cx="41275" cy="49213"/>
              </a:xfrm>
              <a:custGeom>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noFill/>
                <a:round/>
              </a:ln>
            </p:spPr>
            <p:txBody>
              <a:bodyPr anchor="ctr"/>
              <a:lstStyle/>
              <a:p>
                <a:pPr algn="ctr"/>
                <a:endParaRPr sz="1865">
                  <a:latin typeface="微软雅黑"/>
                  <a:ea typeface="微软雅黑"/>
                </a:endParaRPr>
              </a:p>
            </p:txBody>
          </p:sp>
          <p:sp>
            <p:nvSpPr>
              <p:cNvPr id="107" name="任意多边形: 形状 106"/>
              <p:cNvSpPr/>
              <p:nvPr/>
            </p:nvSpPr>
            <p:spPr bwMode="auto">
              <a:xfrm>
                <a:off x="6596063" y="2271713"/>
                <a:ext cx="42863" cy="30163"/>
              </a:xfrm>
              <a:custGeom>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noFill/>
                <a:round/>
              </a:ln>
            </p:spPr>
            <p:txBody>
              <a:bodyPr anchor="ctr"/>
              <a:lstStyle/>
              <a:p>
                <a:pPr algn="ctr"/>
                <a:endParaRPr sz="1865">
                  <a:latin typeface="微软雅黑"/>
                  <a:ea typeface="微软雅黑"/>
                </a:endParaRPr>
              </a:p>
            </p:txBody>
          </p:sp>
          <p:sp>
            <p:nvSpPr>
              <p:cNvPr id="108" name="任意多边形: 形状 107"/>
              <p:cNvSpPr/>
              <p:nvPr/>
            </p:nvSpPr>
            <p:spPr bwMode="auto">
              <a:xfrm>
                <a:off x="6572250" y="2136775"/>
                <a:ext cx="185738" cy="153988"/>
              </a:xfrm>
              <a:custGeom>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noFill/>
                <a:round/>
              </a:ln>
            </p:spPr>
            <p:txBody>
              <a:bodyPr anchor="ctr"/>
              <a:lstStyle/>
              <a:p>
                <a:pPr algn="ctr"/>
                <a:endParaRPr sz="1865">
                  <a:latin typeface="微软雅黑"/>
                  <a:ea typeface="微软雅黑"/>
                </a:endParaRPr>
              </a:p>
            </p:txBody>
          </p:sp>
          <p:sp>
            <p:nvSpPr>
              <p:cNvPr id="109" name="任意多边形: 形状 108"/>
              <p:cNvSpPr/>
              <p:nvPr/>
            </p:nvSpPr>
            <p:spPr bwMode="auto">
              <a:xfrm>
                <a:off x="6721475" y="2054225"/>
                <a:ext cx="96838" cy="80963"/>
              </a:xfrm>
              <a:custGeom>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noFill/>
                <a:round/>
              </a:ln>
            </p:spPr>
            <p:txBody>
              <a:bodyPr anchor="ctr"/>
              <a:lstStyle/>
              <a:p>
                <a:pPr algn="ctr"/>
                <a:endParaRPr sz="1865">
                  <a:latin typeface="微软雅黑"/>
                  <a:ea typeface="微软雅黑"/>
                </a:endParaRPr>
              </a:p>
            </p:txBody>
          </p:sp>
          <p:sp>
            <p:nvSpPr>
              <p:cNvPr id="110" name="任意多边形: 形状 109"/>
              <p:cNvSpPr/>
              <p:nvPr/>
            </p:nvSpPr>
            <p:spPr bwMode="auto">
              <a:xfrm>
                <a:off x="6816725" y="2073275"/>
                <a:ext cx="15875" cy="14288"/>
              </a:xfrm>
              <a:custGeom>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noFill/>
                <a:round/>
              </a:ln>
            </p:spPr>
            <p:txBody>
              <a:bodyPr anchor="ctr"/>
              <a:lstStyle/>
              <a:p>
                <a:pPr algn="ctr"/>
                <a:endParaRPr sz="1865">
                  <a:latin typeface="微软雅黑"/>
                  <a:ea typeface="微软雅黑"/>
                </a:endParaRPr>
              </a:p>
            </p:txBody>
          </p:sp>
          <p:sp>
            <p:nvSpPr>
              <p:cNvPr id="111" name="任意多边形: 形状 110"/>
              <p:cNvSpPr/>
              <p:nvPr/>
            </p:nvSpPr>
            <p:spPr bwMode="auto">
              <a:xfrm>
                <a:off x="6848475" y="2052638"/>
                <a:ext cx="22225" cy="15875"/>
              </a:xfrm>
              <a:custGeom>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noFill/>
                <a:round/>
              </a:ln>
            </p:spPr>
            <p:txBody>
              <a:bodyPr anchor="ctr"/>
              <a:lstStyle/>
              <a:p>
                <a:pPr algn="ctr"/>
                <a:endParaRPr sz="1865">
                  <a:latin typeface="微软雅黑"/>
                  <a:ea typeface="微软雅黑"/>
                </a:endParaRPr>
              </a:p>
            </p:txBody>
          </p:sp>
          <p:sp>
            <p:nvSpPr>
              <p:cNvPr id="112" name="任意多边形: 形状 111"/>
              <p:cNvSpPr/>
              <p:nvPr/>
            </p:nvSpPr>
            <p:spPr bwMode="auto">
              <a:xfrm>
                <a:off x="6888163" y="2035175"/>
                <a:ext cx="12700" cy="11113"/>
              </a:xfrm>
              <a:custGeom>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noFill/>
                <a:round/>
              </a:ln>
            </p:spPr>
            <p:txBody>
              <a:bodyPr anchor="ctr"/>
              <a:lstStyle/>
              <a:p>
                <a:pPr algn="ctr"/>
                <a:endParaRPr sz="1865">
                  <a:latin typeface="微软雅黑"/>
                  <a:ea typeface="微软雅黑"/>
                </a:endParaRPr>
              </a:p>
            </p:txBody>
          </p:sp>
          <p:sp>
            <p:nvSpPr>
              <p:cNvPr id="113" name="任意多边形: 形状 112"/>
              <p:cNvSpPr/>
              <p:nvPr/>
            </p:nvSpPr>
            <p:spPr bwMode="auto">
              <a:xfrm>
                <a:off x="6753225" y="1855788"/>
                <a:ext cx="47625" cy="184150"/>
              </a:xfrm>
              <a:custGeom>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noFill/>
                <a:round/>
              </a:ln>
            </p:spPr>
            <p:txBody>
              <a:bodyPr anchor="ctr"/>
              <a:lstStyle/>
              <a:p>
                <a:pPr algn="ctr"/>
                <a:endParaRPr sz="1865">
                  <a:latin typeface="微软雅黑"/>
                  <a:ea typeface="微软雅黑"/>
                </a:endParaRPr>
              </a:p>
            </p:txBody>
          </p:sp>
          <p:sp>
            <p:nvSpPr>
              <p:cNvPr id="114" name="任意多边形: 形状 113"/>
              <p:cNvSpPr/>
              <p:nvPr/>
            </p:nvSpPr>
            <p:spPr bwMode="auto">
              <a:xfrm>
                <a:off x="5241925" y="1219200"/>
                <a:ext cx="292100" cy="214313"/>
              </a:xfrm>
              <a:custGeom>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noFill/>
                <a:round/>
              </a:ln>
            </p:spPr>
            <p:txBody>
              <a:bodyPr anchor="ctr"/>
              <a:lstStyle/>
              <a:p>
                <a:pPr algn="ctr"/>
                <a:endParaRPr sz="1865">
                  <a:latin typeface="微软雅黑"/>
                  <a:ea typeface="微软雅黑"/>
                </a:endParaRPr>
              </a:p>
            </p:txBody>
          </p:sp>
          <p:sp>
            <p:nvSpPr>
              <p:cNvPr id="115" name="任意多边形: 形状 114"/>
              <p:cNvSpPr/>
              <p:nvPr/>
            </p:nvSpPr>
            <p:spPr bwMode="auto">
              <a:xfrm>
                <a:off x="4713288" y="1196975"/>
                <a:ext cx="2847975" cy="1058863"/>
              </a:xfrm>
              <a:custGeom>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w="9525">
                <a:noFill/>
                <a:round/>
              </a:ln>
            </p:spPr>
            <p:txBody>
              <a:bodyPr anchor="ctr"/>
              <a:lstStyle/>
              <a:p>
                <a:pPr algn="ctr"/>
                <a:endParaRPr sz="1865">
                  <a:latin typeface="微软雅黑"/>
                  <a:ea typeface="微软雅黑"/>
                </a:endParaRPr>
              </a:p>
            </p:txBody>
          </p:sp>
          <p:sp>
            <p:nvSpPr>
              <p:cNvPr id="116" name="任意多边形: 形状 115"/>
              <p:cNvSpPr/>
              <p:nvPr/>
            </p:nvSpPr>
            <p:spPr bwMode="auto">
              <a:xfrm>
                <a:off x="5614988" y="1879600"/>
                <a:ext cx="1023938" cy="646113"/>
              </a:xfrm>
              <a:custGeom>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grpFill/>
              <a:ln w="9525">
                <a:noFill/>
                <a:round/>
              </a:ln>
            </p:spPr>
            <p:txBody>
              <a:bodyPr anchor="ctr"/>
              <a:lstStyle/>
              <a:p>
                <a:pPr algn="ctr"/>
                <a:endParaRPr sz="1865">
                  <a:latin typeface="微软雅黑"/>
                  <a:ea typeface="微软雅黑"/>
                </a:endParaRPr>
              </a:p>
            </p:txBody>
          </p:sp>
          <p:sp>
            <p:nvSpPr>
              <p:cNvPr id="117" name="任意多边形: 形状 116"/>
              <p:cNvSpPr/>
              <p:nvPr/>
            </p:nvSpPr>
            <p:spPr bwMode="auto">
              <a:xfrm>
                <a:off x="7369175" y="1395413"/>
                <a:ext cx="58738" cy="25400"/>
              </a:xfrm>
              <a:custGeom>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noFill/>
                <a:round/>
              </a:ln>
            </p:spPr>
            <p:txBody>
              <a:bodyPr anchor="ctr"/>
              <a:lstStyle/>
              <a:p>
                <a:pPr algn="ctr"/>
                <a:endParaRPr sz="1865">
                  <a:latin typeface="微软雅黑"/>
                  <a:ea typeface="微软雅黑"/>
                </a:endParaRPr>
              </a:p>
            </p:txBody>
          </p:sp>
          <p:sp>
            <p:nvSpPr>
              <p:cNvPr id="118" name="任意多边形: 形状 117"/>
              <p:cNvSpPr/>
              <p:nvPr/>
            </p:nvSpPr>
            <p:spPr bwMode="auto">
              <a:xfrm>
                <a:off x="7191375" y="1443038"/>
                <a:ext cx="23813" cy="14288"/>
              </a:xfrm>
              <a:custGeom>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noFill/>
                <a:round/>
              </a:ln>
            </p:spPr>
            <p:txBody>
              <a:bodyPr anchor="ctr"/>
              <a:lstStyle/>
              <a:p>
                <a:pPr algn="ctr"/>
                <a:endParaRPr sz="1865">
                  <a:latin typeface="微软雅黑"/>
                  <a:ea typeface="微软雅黑"/>
                </a:endParaRPr>
              </a:p>
            </p:txBody>
          </p:sp>
          <p:sp>
            <p:nvSpPr>
              <p:cNvPr id="119" name="任意多边形: 形状 118"/>
              <p:cNvSpPr/>
              <p:nvPr/>
            </p:nvSpPr>
            <p:spPr bwMode="auto">
              <a:xfrm>
                <a:off x="6645275" y="1257300"/>
                <a:ext cx="11113" cy="12700"/>
              </a:xfrm>
              <a:custGeom>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noFill/>
                <a:round/>
              </a:ln>
            </p:spPr>
            <p:txBody>
              <a:bodyPr anchor="ctr"/>
              <a:lstStyle/>
              <a:p>
                <a:pPr algn="ctr"/>
                <a:endParaRPr sz="1865">
                  <a:latin typeface="微软雅黑"/>
                  <a:ea typeface="微软雅黑"/>
                </a:endParaRPr>
              </a:p>
            </p:txBody>
          </p:sp>
          <p:sp>
            <p:nvSpPr>
              <p:cNvPr id="120" name="任意多边形: 形状 119"/>
              <p:cNvSpPr/>
              <p:nvPr/>
            </p:nvSpPr>
            <p:spPr bwMode="auto">
              <a:xfrm>
                <a:off x="6249988" y="1300163"/>
                <a:ext cx="26988" cy="15875"/>
              </a:xfrm>
              <a:custGeom>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noFill/>
                <a:round/>
              </a:ln>
            </p:spPr>
            <p:txBody>
              <a:bodyPr anchor="ctr"/>
              <a:lstStyle/>
              <a:p>
                <a:pPr algn="ctr"/>
                <a:endParaRPr sz="1865">
                  <a:latin typeface="微软雅黑"/>
                  <a:ea typeface="微软雅黑"/>
                </a:endParaRPr>
              </a:p>
            </p:txBody>
          </p:sp>
          <p:sp>
            <p:nvSpPr>
              <p:cNvPr id="121" name="任意多边形: 形状 120"/>
              <p:cNvSpPr/>
              <p:nvPr/>
            </p:nvSpPr>
            <p:spPr bwMode="auto">
              <a:xfrm>
                <a:off x="6043613" y="1128713"/>
                <a:ext cx="100013" cy="57150"/>
              </a:xfrm>
              <a:custGeom>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noFill/>
                <a:round/>
              </a:ln>
            </p:spPr>
            <p:txBody>
              <a:bodyPr anchor="ctr"/>
              <a:lstStyle/>
              <a:p>
                <a:pPr algn="ctr"/>
                <a:endParaRPr sz="1865">
                  <a:latin typeface="微软雅黑"/>
                  <a:ea typeface="微软雅黑"/>
                </a:endParaRPr>
              </a:p>
            </p:txBody>
          </p:sp>
          <p:sp>
            <p:nvSpPr>
              <p:cNvPr id="122" name="任意多边形: 形状 121"/>
              <p:cNvSpPr/>
              <p:nvPr/>
            </p:nvSpPr>
            <p:spPr bwMode="auto">
              <a:xfrm>
                <a:off x="5900738" y="1101725"/>
                <a:ext cx="39688" cy="20638"/>
              </a:xfrm>
              <a:custGeom>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noFill/>
                <a:round/>
              </a:ln>
            </p:spPr>
            <p:txBody>
              <a:bodyPr anchor="ctr"/>
              <a:lstStyle/>
              <a:p>
                <a:pPr algn="ctr"/>
                <a:endParaRPr sz="1865">
                  <a:latin typeface="微软雅黑"/>
                  <a:ea typeface="微软雅黑"/>
                </a:endParaRPr>
              </a:p>
            </p:txBody>
          </p:sp>
          <p:sp>
            <p:nvSpPr>
              <p:cNvPr id="123" name="任意多边形: 形状 122"/>
              <p:cNvSpPr/>
              <p:nvPr/>
            </p:nvSpPr>
            <p:spPr bwMode="auto">
              <a:xfrm>
                <a:off x="5913438" y="1057275"/>
                <a:ext cx="139700" cy="98425"/>
              </a:xfrm>
              <a:custGeom>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noFill/>
                <a:round/>
              </a:ln>
            </p:spPr>
            <p:txBody>
              <a:bodyPr anchor="ctr"/>
              <a:lstStyle/>
              <a:p>
                <a:pPr algn="ctr"/>
                <a:endParaRPr sz="1865">
                  <a:latin typeface="微软雅黑"/>
                  <a:ea typeface="微软雅黑"/>
                </a:endParaRPr>
              </a:p>
            </p:txBody>
          </p:sp>
          <p:sp>
            <p:nvSpPr>
              <p:cNvPr id="124" name="任意多边形: 形状 123"/>
              <p:cNvSpPr/>
              <p:nvPr/>
            </p:nvSpPr>
            <p:spPr bwMode="auto">
              <a:xfrm>
                <a:off x="5973763" y="1212850"/>
                <a:ext cx="17463" cy="12700"/>
              </a:xfrm>
              <a:custGeom>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noFill/>
                <a:round/>
              </a:ln>
            </p:spPr>
            <p:txBody>
              <a:bodyPr anchor="ctr"/>
              <a:lstStyle/>
              <a:p>
                <a:pPr algn="ctr"/>
                <a:endParaRPr sz="1865">
                  <a:latin typeface="微软雅黑"/>
                  <a:ea typeface="微软雅黑"/>
                </a:endParaRPr>
              </a:p>
            </p:txBody>
          </p:sp>
          <p:sp>
            <p:nvSpPr>
              <p:cNvPr id="125" name="任意多边形: 形状 124"/>
              <p:cNvSpPr/>
              <p:nvPr/>
            </p:nvSpPr>
            <p:spPr bwMode="auto">
              <a:xfrm>
                <a:off x="5886450" y="1060450"/>
                <a:ext cx="23813" cy="7938"/>
              </a:xfrm>
              <a:custGeom>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noFill/>
                <a:round/>
              </a:ln>
            </p:spPr>
            <p:txBody>
              <a:bodyPr anchor="ctr"/>
              <a:lstStyle/>
              <a:p>
                <a:pPr algn="ctr"/>
                <a:endParaRPr sz="1865">
                  <a:latin typeface="微软雅黑"/>
                  <a:ea typeface="微软雅黑"/>
                </a:endParaRPr>
              </a:p>
            </p:txBody>
          </p:sp>
          <p:sp>
            <p:nvSpPr>
              <p:cNvPr id="126" name="任意多边形: 形状 125"/>
              <p:cNvSpPr/>
              <p:nvPr/>
            </p:nvSpPr>
            <p:spPr bwMode="auto">
              <a:xfrm>
                <a:off x="6162675" y="1173163"/>
                <a:ext cx="20638" cy="9525"/>
              </a:xfrm>
              <a:custGeom>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noFill/>
                <a:round/>
              </a:ln>
            </p:spPr>
            <p:txBody>
              <a:bodyPr anchor="ctr"/>
              <a:lstStyle/>
              <a:p>
                <a:pPr algn="ctr"/>
                <a:endParaRPr sz="1865">
                  <a:latin typeface="微软雅黑"/>
                  <a:ea typeface="微软雅黑"/>
                </a:endParaRPr>
              </a:p>
            </p:txBody>
          </p:sp>
          <p:sp>
            <p:nvSpPr>
              <p:cNvPr id="127" name="任意多边形: 形状 126"/>
              <p:cNvSpPr/>
              <p:nvPr/>
            </p:nvSpPr>
            <p:spPr bwMode="auto">
              <a:xfrm>
                <a:off x="5119688" y="1074738"/>
                <a:ext cx="117475" cy="36513"/>
              </a:xfrm>
              <a:custGeom>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noFill/>
                <a:round/>
              </a:ln>
            </p:spPr>
            <p:txBody>
              <a:bodyPr anchor="ctr"/>
              <a:lstStyle/>
              <a:p>
                <a:pPr algn="ctr"/>
                <a:endParaRPr sz="1865">
                  <a:latin typeface="微软雅黑"/>
                  <a:ea typeface="微软雅黑"/>
                </a:endParaRPr>
              </a:p>
            </p:txBody>
          </p:sp>
          <p:sp>
            <p:nvSpPr>
              <p:cNvPr id="128" name="任意多边形: 形状 127"/>
              <p:cNvSpPr/>
              <p:nvPr/>
            </p:nvSpPr>
            <p:spPr bwMode="auto">
              <a:xfrm>
                <a:off x="5427663" y="1052513"/>
                <a:ext cx="41275" cy="26988"/>
              </a:xfrm>
              <a:custGeom>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noFill/>
                <a:round/>
              </a:ln>
            </p:spPr>
            <p:txBody>
              <a:bodyPr anchor="ctr"/>
              <a:lstStyle/>
              <a:p>
                <a:pPr algn="ctr"/>
                <a:endParaRPr sz="1865">
                  <a:latin typeface="微软雅黑"/>
                  <a:ea typeface="微软雅黑"/>
                </a:endParaRPr>
              </a:p>
            </p:txBody>
          </p:sp>
          <p:sp>
            <p:nvSpPr>
              <p:cNvPr id="129" name="任意多边形: 形状 128"/>
              <p:cNvSpPr/>
              <p:nvPr/>
            </p:nvSpPr>
            <p:spPr bwMode="auto">
              <a:xfrm>
                <a:off x="5373688" y="1069975"/>
                <a:ext cx="44450" cy="25400"/>
              </a:xfrm>
              <a:custGeom>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noFill/>
                <a:round/>
              </a:ln>
            </p:spPr>
            <p:txBody>
              <a:bodyPr anchor="ctr"/>
              <a:lstStyle/>
              <a:p>
                <a:pPr algn="ctr"/>
                <a:endParaRPr sz="1865">
                  <a:latin typeface="微软雅黑"/>
                  <a:ea typeface="微软雅黑"/>
                </a:endParaRPr>
              </a:p>
            </p:txBody>
          </p:sp>
          <p:sp>
            <p:nvSpPr>
              <p:cNvPr id="130" name="任意多边形: 形状 129"/>
              <p:cNvSpPr/>
              <p:nvPr/>
            </p:nvSpPr>
            <p:spPr bwMode="auto">
              <a:xfrm>
                <a:off x="5314950" y="1092200"/>
                <a:ext cx="44450" cy="15875"/>
              </a:xfrm>
              <a:custGeom>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noFill/>
                <a:round/>
              </a:ln>
            </p:spPr>
            <p:txBody>
              <a:bodyPr anchor="ctr"/>
              <a:lstStyle/>
              <a:p>
                <a:pPr algn="ctr"/>
                <a:endParaRPr sz="1865">
                  <a:latin typeface="微软雅黑"/>
                  <a:ea typeface="微软雅黑"/>
                </a:endParaRPr>
              </a:p>
            </p:txBody>
          </p:sp>
          <p:sp>
            <p:nvSpPr>
              <p:cNvPr id="131" name="任意多边形: 形状 130"/>
              <p:cNvSpPr/>
              <p:nvPr/>
            </p:nvSpPr>
            <p:spPr bwMode="auto">
              <a:xfrm>
                <a:off x="5287963" y="1038225"/>
                <a:ext cx="71438" cy="49213"/>
              </a:xfrm>
              <a:custGeom>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2"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noFill/>
                <a:round/>
              </a:ln>
            </p:spPr>
            <p:txBody>
              <a:bodyPr anchor="ctr"/>
              <a:lstStyle/>
              <a:p>
                <a:pPr algn="ctr"/>
                <a:endParaRPr sz="1865">
                  <a:latin typeface="微软雅黑"/>
                  <a:ea typeface="微软雅黑"/>
                </a:endParaRPr>
              </a:p>
            </p:txBody>
          </p:sp>
          <p:sp>
            <p:nvSpPr>
              <p:cNvPr id="132" name="任意多边形: 形状 131"/>
              <p:cNvSpPr/>
              <p:nvPr/>
            </p:nvSpPr>
            <p:spPr bwMode="auto">
              <a:xfrm>
                <a:off x="6675438" y="1244600"/>
                <a:ext cx="128588" cy="49213"/>
              </a:xfrm>
              <a:custGeom>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noFill/>
                <a:round/>
              </a:ln>
            </p:spPr>
            <p:txBody>
              <a:bodyPr anchor="ctr"/>
              <a:lstStyle/>
              <a:p>
                <a:pPr algn="ctr"/>
                <a:endParaRPr sz="1865">
                  <a:latin typeface="微软雅黑"/>
                  <a:ea typeface="微软雅黑"/>
                </a:endParaRPr>
              </a:p>
            </p:txBody>
          </p:sp>
          <p:sp>
            <p:nvSpPr>
              <p:cNvPr id="133" name="任意多边形: 形状 132"/>
              <p:cNvSpPr/>
              <p:nvPr/>
            </p:nvSpPr>
            <p:spPr bwMode="auto">
              <a:xfrm>
                <a:off x="4924425" y="2252663"/>
                <a:ext cx="34925" cy="17463"/>
              </a:xfrm>
              <a:custGeom>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noFill/>
                <a:round/>
              </a:ln>
            </p:spPr>
            <p:txBody>
              <a:bodyPr anchor="ctr"/>
              <a:lstStyle/>
              <a:p>
                <a:pPr algn="ctr"/>
                <a:endParaRPr sz="1865">
                  <a:latin typeface="微软雅黑"/>
                  <a:ea typeface="微软雅黑"/>
                </a:endParaRPr>
              </a:p>
            </p:txBody>
          </p:sp>
          <p:sp>
            <p:nvSpPr>
              <p:cNvPr id="134" name="任意多边形: 形状 133"/>
              <p:cNvSpPr/>
              <p:nvPr/>
            </p:nvSpPr>
            <p:spPr bwMode="auto">
              <a:xfrm>
                <a:off x="5183188" y="1463675"/>
                <a:ext cx="34925" cy="25400"/>
              </a:xfrm>
              <a:custGeom>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noFill/>
                <a:round/>
              </a:ln>
            </p:spPr>
            <p:txBody>
              <a:bodyPr anchor="ctr"/>
              <a:lstStyle/>
              <a:p>
                <a:pPr algn="ctr"/>
                <a:endParaRPr sz="1865">
                  <a:latin typeface="微软雅黑"/>
                  <a:ea typeface="微软雅黑"/>
                </a:endParaRPr>
              </a:p>
            </p:txBody>
          </p:sp>
          <p:sp>
            <p:nvSpPr>
              <p:cNvPr id="135" name="任意多边形: 形状 134"/>
              <p:cNvSpPr/>
              <p:nvPr/>
            </p:nvSpPr>
            <p:spPr bwMode="auto">
              <a:xfrm>
                <a:off x="5359400" y="1433513"/>
                <a:ext cx="26988" cy="25400"/>
              </a:xfrm>
              <a:custGeom>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noFill/>
                <a:round/>
              </a:ln>
            </p:spPr>
            <p:txBody>
              <a:bodyPr anchor="ctr"/>
              <a:lstStyle/>
              <a:p>
                <a:pPr algn="ctr"/>
                <a:endParaRPr sz="1865">
                  <a:latin typeface="微软雅黑"/>
                  <a:ea typeface="微软雅黑"/>
                </a:endParaRPr>
              </a:p>
            </p:txBody>
          </p:sp>
          <p:sp>
            <p:nvSpPr>
              <p:cNvPr id="136" name="任意多边形: 形状 135"/>
              <p:cNvSpPr/>
              <p:nvPr/>
            </p:nvSpPr>
            <p:spPr bwMode="auto">
              <a:xfrm>
                <a:off x="5549900" y="1338263"/>
                <a:ext cx="25400" cy="17463"/>
              </a:xfrm>
              <a:custGeom>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noFill/>
                <a:round/>
              </a:ln>
            </p:spPr>
            <p:txBody>
              <a:bodyPr anchor="ctr"/>
              <a:lstStyle/>
              <a:p>
                <a:pPr algn="ctr"/>
                <a:endParaRPr sz="1865">
                  <a:latin typeface="微软雅黑"/>
                  <a:ea typeface="微软雅黑"/>
                </a:endParaRPr>
              </a:p>
            </p:txBody>
          </p:sp>
          <p:sp>
            <p:nvSpPr>
              <p:cNvPr id="137" name="任意多边形: 形状 136"/>
              <p:cNvSpPr/>
              <p:nvPr/>
            </p:nvSpPr>
            <p:spPr bwMode="auto">
              <a:xfrm>
                <a:off x="6727825" y="1320800"/>
                <a:ext cx="53975" cy="22225"/>
              </a:xfrm>
              <a:custGeom>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noFill/>
                <a:round/>
              </a:ln>
            </p:spPr>
            <p:txBody>
              <a:bodyPr anchor="ctr"/>
              <a:lstStyle/>
              <a:p>
                <a:pPr algn="ctr"/>
                <a:endParaRPr sz="1865">
                  <a:latin typeface="微软雅黑"/>
                  <a:ea typeface="微软雅黑"/>
                </a:endParaRPr>
              </a:p>
            </p:txBody>
          </p:sp>
          <p:sp>
            <p:nvSpPr>
              <p:cNvPr id="138" name="任意多边形: 形状 137"/>
              <p:cNvSpPr/>
              <p:nvPr/>
            </p:nvSpPr>
            <p:spPr bwMode="auto">
              <a:xfrm>
                <a:off x="6832600" y="1266825"/>
                <a:ext cx="74613" cy="26988"/>
              </a:xfrm>
              <a:custGeom>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noFill/>
                <a:round/>
              </a:ln>
            </p:spPr>
            <p:txBody>
              <a:bodyPr anchor="ctr"/>
              <a:lstStyle/>
              <a:p>
                <a:pPr algn="ctr"/>
                <a:endParaRPr sz="1865">
                  <a:latin typeface="微软雅黑"/>
                  <a:ea typeface="微软雅黑"/>
                </a:endParaRPr>
              </a:p>
            </p:txBody>
          </p:sp>
          <p:sp>
            <p:nvSpPr>
              <p:cNvPr id="139" name="任意多边形: 形状 138"/>
              <p:cNvSpPr/>
              <p:nvPr/>
            </p:nvSpPr>
            <p:spPr bwMode="auto">
              <a:xfrm>
                <a:off x="6726238" y="1303338"/>
                <a:ext cx="15875" cy="17463"/>
              </a:xfrm>
              <a:custGeom>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noFill/>
                <a:round/>
              </a:ln>
            </p:spPr>
            <p:txBody>
              <a:bodyPr anchor="ctr"/>
              <a:lstStyle/>
              <a:p>
                <a:pPr algn="ctr"/>
                <a:endParaRPr sz="1865">
                  <a:latin typeface="微软雅黑"/>
                  <a:ea typeface="微软雅黑"/>
                </a:endParaRPr>
              </a:p>
            </p:txBody>
          </p:sp>
        </p:grpSp>
      </p:grpSp>
      <p:grpSp>
        <p:nvGrpSpPr>
          <p:cNvPr id="240" name="组合 239"/>
          <p:cNvGrpSpPr/>
          <p:nvPr/>
        </p:nvGrpSpPr>
        <p:grpSpPr>
          <a:xfrm>
            <a:off x="4828552" y="1700809"/>
            <a:ext cx="5734344" cy="3146536"/>
            <a:chOff x="3621413" y="1275607"/>
            <a:chExt cx="4300758" cy="2359902"/>
          </a:xfrm>
        </p:grpSpPr>
        <p:grpSp>
          <p:nvGrpSpPr>
            <p:cNvPr id="5" name="组合 4"/>
            <p:cNvGrpSpPr/>
            <p:nvPr/>
          </p:nvGrpSpPr>
          <p:grpSpPr>
            <a:xfrm>
              <a:off x="3687668" y="1275607"/>
              <a:ext cx="429059" cy="1379163"/>
              <a:chOff x="2057400" y="971550"/>
              <a:chExt cx="533400" cy="1714500"/>
            </a:xfrm>
          </p:grpSpPr>
          <p:cxnSp>
            <p:nvCxnSpPr>
              <p:cNvPr id="64" name="直接连接符 63"/>
              <p:cNvCxnSpPr/>
              <p:nvPr/>
            </p:nvCxnSpPr>
            <p:spPr>
              <a:xfrm rot="5400000">
                <a:off x="1820094" y="2079895"/>
                <a:ext cx="1008012" cy="10522"/>
              </a:xfrm>
              <a:prstGeom prst="line">
                <a:avLst/>
              </a:prstGeom>
              <a:ln w="19050">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65" name="弧形 64"/>
              <p:cNvSpPr/>
              <p:nvPr/>
            </p:nvSpPr>
            <p:spPr>
              <a:xfrm>
                <a:off x="2228850" y="2495550"/>
                <a:ext cx="190500" cy="190500"/>
              </a:xfrm>
              <a:prstGeom prst="arc">
                <a:avLst>
                  <a:gd name="adj1" fmla="val 17813330"/>
                  <a:gd name="adj2" fmla="val 14450953"/>
                </a:avLst>
              </a:prstGeom>
              <a:ln w="38100"/>
            </p:spPr>
            <p:style>
              <a:lnRef idx="1">
                <a:schemeClr val="accent1"/>
              </a:lnRef>
              <a:fillRef idx="0">
                <a:schemeClr val="accent1"/>
              </a:fillRef>
              <a:effectRef idx="0">
                <a:schemeClr val="accent1"/>
              </a:effectRef>
              <a:fontRef idx="minor">
                <a:schemeClr val="tx1"/>
              </a:fontRef>
            </p:style>
            <p:txBody>
              <a:bodyPr anchor="ctr"/>
              <a:lstStyle/>
              <a:p>
                <a:pPr algn="ctr"/>
                <a:endParaRPr sz="1865">
                  <a:latin typeface="微软雅黑"/>
                  <a:ea typeface="微软雅黑"/>
                </a:endParaRPr>
              </a:p>
            </p:txBody>
          </p:sp>
          <p:sp>
            <p:nvSpPr>
              <p:cNvPr id="66" name="六边形 65"/>
              <p:cNvSpPr/>
              <p:nvPr/>
            </p:nvSpPr>
            <p:spPr bwMode="auto">
              <a:xfrm rot="5400000">
                <a:off x="2014728" y="1014222"/>
                <a:ext cx="618744" cy="533400"/>
              </a:xfrm>
              <a:prstGeom prst="hexagon">
                <a:avLst/>
              </a:prstGeom>
              <a:solidFill>
                <a:schemeClr val="accent1"/>
              </a:solidFill>
              <a:ln w="19050">
                <a:noFill/>
                <a:round/>
              </a:ln>
            </p:spPr>
            <p:txBody>
              <a:bodyPr anchor="ctr"/>
              <a:lstStyle/>
              <a:p>
                <a:pPr algn="ctr"/>
                <a:endParaRPr sz="1865">
                  <a:latin typeface="微软雅黑"/>
                  <a:ea typeface="微软雅黑"/>
                </a:endParaRPr>
              </a:p>
            </p:txBody>
          </p:sp>
        </p:grpSp>
        <p:sp>
          <p:nvSpPr>
            <p:cNvPr id="6" name="文本框 213"/>
            <p:cNvSpPr txBox="1"/>
            <p:nvPr/>
          </p:nvSpPr>
          <p:spPr>
            <a:xfrm>
              <a:off x="3621413" y="1359497"/>
              <a:ext cx="561692" cy="315423"/>
            </a:xfrm>
            <a:prstGeom prst="rect">
              <a:avLst/>
            </a:prstGeom>
            <a:noFill/>
          </p:spPr>
          <p:txBody>
            <a:bodyPr wrap="none" anchor="ctr">
              <a:spAutoFit/>
            </a:bodyPr>
            <a:lstStyle/>
            <a:p>
              <a:pPr algn="ctr"/>
              <a:r>
                <a:rPr lang="en-US" sz="2135">
                  <a:solidFill>
                    <a:schemeClr val="bg1"/>
                  </a:solidFill>
                  <a:latin typeface="微软雅黑"/>
                  <a:ea typeface="微软雅黑"/>
                </a:rPr>
                <a:t>45%</a:t>
              </a:r>
              <a:endParaRPr lang="en-US" sz="2135">
                <a:solidFill>
                  <a:schemeClr val="bg1"/>
                </a:solidFill>
                <a:latin typeface="微软雅黑"/>
                <a:ea typeface="微软雅黑"/>
              </a:endParaRPr>
            </a:p>
          </p:txBody>
        </p:sp>
        <p:grpSp>
          <p:nvGrpSpPr>
            <p:cNvPr id="7" name="组合 6"/>
            <p:cNvGrpSpPr/>
            <p:nvPr/>
          </p:nvGrpSpPr>
          <p:grpSpPr>
            <a:xfrm>
              <a:off x="4423222" y="2195049"/>
              <a:ext cx="429059" cy="1379163"/>
              <a:chOff x="2057400" y="971550"/>
              <a:chExt cx="533400" cy="1714500"/>
            </a:xfrm>
          </p:grpSpPr>
          <p:cxnSp>
            <p:nvCxnSpPr>
              <p:cNvPr id="61" name="直接连接符 60"/>
              <p:cNvCxnSpPr/>
              <p:nvPr/>
            </p:nvCxnSpPr>
            <p:spPr>
              <a:xfrm rot="5400000">
                <a:off x="1820094" y="2079895"/>
                <a:ext cx="1008012" cy="10522"/>
              </a:xfrm>
              <a:prstGeom prst="line">
                <a:avLst/>
              </a:prstGeom>
              <a:ln w="19050">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62" name="弧形 61"/>
              <p:cNvSpPr/>
              <p:nvPr/>
            </p:nvSpPr>
            <p:spPr>
              <a:xfrm>
                <a:off x="2228850" y="2495550"/>
                <a:ext cx="190500" cy="190500"/>
              </a:xfrm>
              <a:prstGeom prst="arc">
                <a:avLst>
                  <a:gd name="adj1" fmla="val 17813330"/>
                  <a:gd name="adj2" fmla="val 14450953"/>
                </a:avLst>
              </a:pr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sz="1865">
                  <a:latin typeface="微软雅黑"/>
                  <a:ea typeface="微软雅黑"/>
                </a:endParaRPr>
              </a:p>
            </p:txBody>
          </p:sp>
          <p:sp>
            <p:nvSpPr>
              <p:cNvPr id="63" name="六边形 62"/>
              <p:cNvSpPr/>
              <p:nvPr/>
            </p:nvSpPr>
            <p:spPr bwMode="auto">
              <a:xfrm rot="5400000">
                <a:off x="2014728" y="1014222"/>
                <a:ext cx="618744" cy="533400"/>
              </a:xfrm>
              <a:prstGeom prst="hexagon">
                <a:avLst/>
              </a:prstGeom>
              <a:solidFill>
                <a:schemeClr val="accent2"/>
              </a:solidFill>
              <a:ln w="19050">
                <a:noFill/>
                <a:round/>
              </a:ln>
            </p:spPr>
            <p:txBody>
              <a:bodyPr anchor="ctr"/>
              <a:lstStyle/>
              <a:p>
                <a:pPr algn="ctr"/>
                <a:endParaRPr sz="1865">
                  <a:latin typeface="微软雅黑"/>
                  <a:ea typeface="微软雅黑"/>
                </a:endParaRPr>
              </a:p>
            </p:txBody>
          </p:sp>
        </p:grpSp>
        <p:sp>
          <p:nvSpPr>
            <p:cNvPr id="8" name="文本框 218"/>
            <p:cNvSpPr txBox="1"/>
            <p:nvPr/>
          </p:nvSpPr>
          <p:spPr>
            <a:xfrm>
              <a:off x="4356968" y="2278938"/>
              <a:ext cx="561692" cy="315423"/>
            </a:xfrm>
            <a:prstGeom prst="rect">
              <a:avLst/>
            </a:prstGeom>
            <a:noFill/>
          </p:spPr>
          <p:txBody>
            <a:bodyPr wrap="none" anchor="ctr">
              <a:spAutoFit/>
            </a:bodyPr>
            <a:lstStyle/>
            <a:p>
              <a:pPr algn="ctr"/>
              <a:r>
                <a:rPr lang="en-US" sz="2135">
                  <a:solidFill>
                    <a:schemeClr val="bg1"/>
                  </a:solidFill>
                  <a:latin typeface="微软雅黑"/>
                  <a:ea typeface="微软雅黑"/>
                </a:rPr>
                <a:t>45%</a:t>
              </a:r>
              <a:endParaRPr lang="en-US" sz="2135">
                <a:solidFill>
                  <a:schemeClr val="bg1"/>
                </a:solidFill>
                <a:latin typeface="微软雅黑"/>
                <a:ea typeface="微软雅黑"/>
              </a:endParaRPr>
            </a:p>
          </p:txBody>
        </p:sp>
        <p:grpSp>
          <p:nvGrpSpPr>
            <p:cNvPr id="9" name="组合 8"/>
            <p:cNvGrpSpPr/>
            <p:nvPr/>
          </p:nvGrpSpPr>
          <p:grpSpPr>
            <a:xfrm>
              <a:off x="5342663" y="1398199"/>
              <a:ext cx="429059" cy="1379163"/>
              <a:chOff x="2057400" y="971550"/>
              <a:chExt cx="533400" cy="1714500"/>
            </a:xfrm>
          </p:grpSpPr>
          <p:cxnSp>
            <p:nvCxnSpPr>
              <p:cNvPr id="58" name="直接连接符 57"/>
              <p:cNvCxnSpPr/>
              <p:nvPr/>
            </p:nvCxnSpPr>
            <p:spPr>
              <a:xfrm rot="5400000">
                <a:off x="1820094" y="2079895"/>
                <a:ext cx="1008012" cy="10522"/>
              </a:xfrm>
              <a:prstGeom prst="line">
                <a:avLst/>
              </a:prstGeom>
              <a:ln w="19050">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59" name="弧形 58"/>
              <p:cNvSpPr/>
              <p:nvPr/>
            </p:nvSpPr>
            <p:spPr>
              <a:xfrm>
                <a:off x="2228850" y="2495550"/>
                <a:ext cx="190500" cy="190500"/>
              </a:xfrm>
              <a:prstGeom prst="arc">
                <a:avLst>
                  <a:gd name="adj1" fmla="val 17813330"/>
                  <a:gd name="adj2" fmla="val 14450953"/>
                </a:avLst>
              </a:prstGeom>
              <a:ln w="38100">
                <a:solidFill>
                  <a:schemeClr val="accent3"/>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sz="1865">
                  <a:latin typeface="微软雅黑"/>
                  <a:ea typeface="微软雅黑"/>
                </a:endParaRPr>
              </a:p>
            </p:txBody>
          </p:sp>
          <p:sp>
            <p:nvSpPr>
              <p:cNvPr id="60" name="六边形 59"/>
              <p:cNvSpPr/>
              <p:nvPr/>
            </p:nvSpPr>
            <p:spPr bwMode="auto">
              <a:xfrm rot="5400000">
                <a:off x="2014728" y="1014222"/>
                <a:ext cx="618744" cy="533400"/>
              </a:xfrm>
              <a:prstGeom prst="hexagon">
                <a:avLst/>
              </a:prstGeom>
              <a:solidFill>
                <a:schemeClr val="accent3"/>
              </a:solidFill>
              <a:ln w="19050">
                <a:noFill/>
                <a:round/>
              </a:ln>
            </p:spPr>
            <p:txBody>
              <a:bodyPr anchor="ctr"/>
              <a:lstStyle/>
              <a:p>
                <a:pPr algn="ctr"/>
                <a:endParaRPr sz="1865">
                  <a:latin typeface="微软雅黑"/>
                  <a:ea typeface="微软雅黑"/>
                </a:endParaRPr>
              </a:p>
            </p:txBody>
          </p:sp>
        </p:grpSp>
        <p:sp>
          <p:nvSpPr>
            <p:cNvPr id="10" name="文本框 223"/>
            <p:cNvSpPr txBox="1"/>
            <p:nvPr/>
          </p:nvSpPr>
          <p:spPr>
            <a:xfrm>
              <a:off x="5276410" y="1482089"/>
              <a:ext cx="561692" cy="315423"/>
            </a:xfrm>
            <a:prstGeom prst="rect">
              <a:avLst/>
            </a:prstGeom>
            <a:noFill/>
          </p:spPr>
          <p:txBody>
            <a:bodyPr wrap="none" anchor="ctr">
              <a:spAutoFit/>
            </a:bodyPr>
            <a:lstStyle/>
            <a:p>
              <a:pPr algn="ctr"/>
              <a:r>
                <a:rPr lang="en-US" sz="2135">
                  <a:solidFill>
                    <a:schemeClr val="bg1"/>
                  </a:solidFill>
                  <a:latin typeface="微软雅黑"/>
                  <a:ea typeface="微软雅黑"/>
                </a:rPr>
                <a:t>45%</a:t>
              </a:r>
              <a:endParaRPr lang="en-US" sz="2135">
                <a:solidFill>
                  <a:schemeClr val="bg1"/>
                </a:solidFill>
                <a:latin typeface="微软雅黑"/>
                <a:ea typeface="微软雅黑"/>
              </a:endParaRPr>
            </a:p>
          </p:txBody>
        </p:sp>
        <p:grpSp>
          <p:nvGrpSpPr>
            <p:cNvPr id="11" name="组合 10"/>
            <p:cNvGrpSpPr/>
            <p:nvPr/>
          </p:nvGrpSpPr>
          <p:grpSpPr>
            <a:xfrm>
              <a:off x="5771737" y="2011161"/>
              <a:ext cx="429059" cy="1379163"/>
              <a:chOff x="2057400" y="971550"/>
              <a:chExt cx="533400" cy="1714500"/>
            </a:xfrm>
          </p:grpSpPr>
          <p:cxnSp>
            <p:nvCxnSpPr>
              <p:cNvPr id="55" name="直接连接符 54"/>
              <p:cNvCxnSpPr/>
              <p:nvPr/>
            </p:nvCxnSpPr>
            <p:spPr>
              <a:xfrm rot="5400000">
                <a:off x="1820094" y="2079895"/>
                <a:ext cx="1008012" cy="10522"/>
              </a:xfrm>
              <a:prstGeom prst="line">
                <a:avLst/>
              </a:prstGeom>
              <a:ln w="19050">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56" name="弧形 55"/>
              <p:cNvSpPr/>
              <p:nvPr/>
            </p:nvSpPr>
            <p:spPr>
              <a:xfrm>
                <a:off x="2228850" y="2495550"/>
                <a:ext cx="190500" cy="190500"/>
              </a:xfrm>
              <a:prstGeom prst="arc">
                <a:avLst>
                  <a:gd name="adj1" fmla="val 17813330"/>
                  <a:gd name="adj2" fmla="val 14450953"/>
                </a:avLst>
              </a:prstGeom>
              <a:ln w="38100">
                <a:solidFill>
                  <a:schemeClr val="accent4"/>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sz="1865">
                  <a:latin typeface="微软雅黑"/>
                  <a:ea typeface="微软雅黑"/>
                </a:endParaRPr>
              </a:p>
            </p:txBody>
          </p:sp>
          <p:sp>
            <p:nvSpPr>
              <p:cNvPr id="57" name="六边形 56"/>
              <p:cNvSpPr/>
              <p:nvPr/>
            </p:nvSpPr>
            <p:spPr bwMode="auto">
              <a:xfrm rot="5400000">
                <a:off x="2014728" y="1014222"/>
                <a:ext cx="618744" cy="533400"/>
              </a:xfrm>
              <a:prstGeom prst="hexagon">
                <a:avLst/>
              </a:prstGeom>
              <a:solidFill>
                <a:schemeClr val="accent4"/>
              </a:solidFill>
              <a:ln w="19050">
                <a:noFill/>
                <a:round/>
              </a:ln>
            </p:spPr>
            <p:txBody>
              <a:bodyPr anchor="ctr"/>
              <a:lstStyle/>
              <a:p>
                <a:pPr algn="ctr"/>
                <a:endParaRPr sz="1865">
                  <a:latin typeface="微软雅黑"/>
                  <a:ea typeface="微软雅黑"/>
                </a:endParaRPr>
              </a:p>
            </p:txBody>
          </p:sp>
        </p:grpSp>
        <p:sp>
          <p:nvSpPr>
            <p:cNvPr id="12" name="文本框 228"/>
            <p:cNvSpPr txBox="1"/>
            <p:nvPr/>
          </p:nvSpPr>
          <p:spPr>
            <a:xfrm>
              <a:off x="5705484" y="2095050"/>
              <a:ext cx="561692" cy="315423"/>
            </a:xfrm>
            <a:prstGeom prst="rect">
              <a:avLst/>
            </a:prstGeom>
            <a:noFill/>
          </p:spPr>
          <p:txBody>
            <a:bodyPr wrap="none" anchor="ctr">
              <a:spAutoFit/>
            </a:bodyPr>
            <a:lstStyle/>
            <a:p>
              <a:pPr algn="ctr"/>
              <a:r>
                <a:rPr lang="en-US" sz="2135">
                  <a:solidFill>
                    <a:schemeClr val="bg1"/>
                  </a:solidFill>
                  <a:latin typeface="微软雅黑"/>
                  <a:ea typeface="微软雅黑"/>
                </a:rPr>
                <a:t>45%</a:t>
              </a:r>
              <a:endParaRPr lang="en-US" sz="2135">
                <a:solidFill>
                  <a:schemeClr val="bg1"/>
                </a:solidFill>
                <a:latin typeface="微软雅黑"/>
                <a:ea typeface="微软雅黑"/>
              </a:endParaRPr>
            </a:p>
          </p:txBody>
        </p:sp>
        <p:grpSp>
          <p:nvGrpSpPr>
            <p:cNvPr id="13" name="组合 12"/>
            <p:cNvGrpSpPr/>
            <p:nvPr/>
          </p:nvGrpSpPr>
          <p:grpSpPr>
            <a:xfrm>
              <a:off x="6629883" y="1336903"/>
              <a:ext cx="429059" cy="1379163"/>
              <a:chOff x="2057400" y="971550"/>
              <a:chExt cx="533400" cy="1714500"/>
            </a:xfrm>
          </p:grpSpPr>
          <p:cxnSp>
            <p:nvCxnSpPr>
              <p:cNvPr id="52" name="直接连接符 51"/>
              <p:cNvCxnSpPr/>
              <p:nvPr/>
            </p:nvCxnSpPr>
            <p:spPr>
              <a:xfrm rot="5400000">
                <a:off x="1820094" y="2079895"/>
                <a:ext cx="1008012" cy="10522"/>
              </a:xfrm>
              <a:prstGeom prst="line">
                <a:avLst/>
              </a:prstGeom>
              <a:ln w="19050">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53" name="弧形 52"/>
              <p:cNvSpPr/>
              <p:nvPr/>
            </p:nvSpPr>
            <p:spPr>
              <a:xfrm>
                <a:off x="2228850" y="2495550"/>
                <a:ext cx="190500" cy="190500"/>
              </a:xfrm>
              <a:prstGeom prst="arc">
                <a:avLst>
                  <a:gd name="adj1" fmla="val 17813330"/>
                  <a:gd name="adj2" fmla="val 14450953"/>
                </a:avLst>
              </a:prstGeom>
              <a:ln w="38100">
                <a:solidFill>
                  <a:schemeClr val="accent5"/>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sz="1865">
                  <a:latin typeface="微软雅黑"/>
                  <a:ea typeface="微软雅黑"/>
                </a:endParaRPr>
              </a:p>
            </p:txBody>
          </p:sp>
          <p:sp>
            <p:nvSpPr>
              <p:cNvPr id="54" name="六边形 53"/>
              <p:cNvSpPr/>
              <p:nvPr/>
            </p:nvSpPr>
            <p:spPr bwMode="auto">
              <a:xfrm rot="5400000">
                <a:off x="2014728" y="1014222"/>
                <a:ext cx="618744" cy="533400"/>
              </a:xfrm>
              <a:prstGeom prst="hexagon">
                <a:avLst/>
              </a:prstGeom>
              <a:solidFill>
                <a:schemeClr val="accent5"/>
              </a:solidFill>
              <a:ln w="19050">
                <a:noFill/>
                <a:round/>
              </a:ln>
            </p:spPr>
            <p:txBody>
              <a:bodyPr anchor="ctr"/>
              <a:lstStyle/>
              <a:p>
                <a:pPr algn="ctr"/>
                <a:endParaRPr sz="1865">
                  <a:latin typeface="微软雅黑"/>
                  <a:ea typeface="微软雅黑"/>
                </a:endParaRPr>
              </a:p>
            </p:txBody>
          </p:sp>
        </p:grpSp>
        <p:sp>
          <p:nvSpPr>
            <p:cNvPr id="14" name="文本框 233"/>
            <p:cNvSpPr txBox="1"/>
            <p:nvPr/>
          </p:nvSpPr>
          <p:spPr>
            <a:xfrm>
              <a:off x="6563628" y="1420793"/>
              <a:ext cx="561692" cy="315423"/>
            </a:xfrm>
            <a:prstGeom prst="rect">
              <a:avLst/>
            </a:prstGeom>
            <a:noFill/>
          </p:spPr>
          <p:txBody>
            <a:bodyPr wrap="none" anchor="ctr">
              <a:spAutoFit/>
            </a:bodyPr>
            <a:lstStyle/>
            <a:p>
              <a:pPr algn="ctr"/>
              <a:r>
                <a:rPr lang="en-US" sz="2135">
                  <a:solidFill>
                    <a:schemeClr val="bg1"/>
                  </a:solidFill>
                  <a:latin typeface="微软雅黑"/>
                  <a:ea typeface="微软雅黑"/>
                </a:rPr>
                <a:t>45%</a:t>
              </a:r>
              <a:endParaRPr lang="en-US" sz="2135">
                <a:solidFill>
                  <a:schemeClr val="bg1"/>
                </a:solidFill>
                <a:latin typeface="微软雅黑"/>
                <a:ea typeface="微软雅黑"/>
              </a:endParaRPr>
            </a:p>
          </p:txBody>
        </p:sp>
        <p:grpSp>
          <p:nvGrpSpPr>
            <p:cNvPr id="15" name="组合 14"/>
            <p:cNvGrpSpPr/>
            <p:nvPr/>
          </p:nvGrpSpPr>
          <p:grpSpPr>
            <a:xfrm>
              <a:off x="7426733" y="2256346"/>
              <a:ext cx="429059" cy="1379163"/>
              <a:chOff x="2057400" y="971550"/>
              <a:chExt cx="533400" cy="1714500"/>
            </a:xfrm>
          </p:grpSpPr>
          <p:cxnSp>
            <p:nvCxnSpPr>
              <p:cNvPr id="49" name="直接连接符 48"/>
              <p:cNvCxnSpPr/>
              <p:nvPr/>
            </p:nvCxnSpPr>
            <p:spPr>
              <a:xfrm rot="5400000">
                <a:off x="1820094" y="2079895"/>
                <a:ext cx="1008012" cy="10522"/>
              </a:xfrm>
              <a:prstGeom prst="line">
                <a:avLst/>
              </a:prstGeom>
              <a:ln w="19050">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50" name="弧形 49"/>
              <p:cNvSpPr/>
              <p:nvPr/>
            </p:nvSpPr>
            <p:spPr>
              <a:xfrm>
                <a:off x="2228850" y="2495550"/>
                <a:ext cx="190500" cy="190500"/>
              </a:xfrm>
              <a:prstGeom prst="arc">
                <a:avLst>
                  <a:gd name="adj1" fmla="val 17813330"/>
                  <a:gd name="adj2" fmla="val 14450953"/>
                </a:avLst>
              </a:prstGeom>
              <a:ln w="38100">
                <a:solidFill>
                  <a:schemeClr val="accent6"/>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sz="1865">
                  <a:latin typeface="微软雅黑"/>
                  <a:ea typeface="微软雅黑"/>
                </a:endParaRPr>
              </a:p>
            </p:txBody>
          </p:sp>
          <p:sp>
            <p:nvSpPr>
              <p:cNvPr id="51" name="六边形 50"/>
              <p:cNvSpPr/>
              <p:nvPr/>
            </p:nvSpPr>
            <p:spPr bwMode="auto">
              <a:xfrm rot="5400000">
                <a:off x="2014728" y="1014222"/>
                <a:ext cx="618744" cy="533400"/>
              </a:xfrm>
              <a:prstGeom prst="hexagon">
                <a:avLst/>
              </a:prstGeom>
              <a:solidFill>
                <a:schemeClr val="accent6"/>
              </a:solidFill>
              <a:ln w="19050">
                <a:noFill/>
                <a:round/>
              </a:ln>
            </p:spPr>
            <p:txBody>
              <a:bodyPr anchor="ctr"/>
              <a:lstStyle/>
              <a:p>
                <a:pPr algn="ctr"/>
                <a:endParaRPr sz="1865">
                  <a:latin typeface="微软雅黑"/>
                  <a:ea typeface="微软雅黑"/>
                </a:endParaRPr>
              </a:p>
            </p:txBody>
          </p:sp>
        </p:grpSp>
        <p:sp>
          <p:nvSpPr>
            <p:cNvPr id="16" name="文本框 238"/>
            <p:cNvSpPr txBox="1"/>
            <p:nvPr/>
          </p:nvSpPr>
          <p:spPr>
            <a:xfrm>
              <a:off x="7360479" y="2340234"/>
              <a:ext cx="561692" cy="315423"/>
            </a:xfrm>
            <a:prstGeom prst="rect">
              <a:avLst/>
            </a:prstGeom>
            <a:noFill/>
          </p:spPr>
          <p:txBody>
            <a:bodyPr wrap="none" anchor="ctr">
              <a:spAutoFit/>
            </a:bodyPr>
            <a:lstStyle/>
            <a:p>
              <a:pPr algn="ctr"/>
              <a:r>
                <a:rPr lang="en-US" sz="2135">
                  <a:solidFill>
                    <a:schemeClr val="bg1"/>
                  </a:solidFill>
                  <a:latin typeface="微软雅黑"/>
                  <a:ea typeface="微软雅黑"/>
                </a:rPr>
                <a:t>45%</a:t>
              </a:r>
              <a:endParaRPr lang="en-US" sz="2135">
                <a:solidFill>
                  <a:schemeClr val="bg1"/>
                </a:solidFill>
                <a:latin typeface="微软雅黑"/>
                <a:ea typeface="微软雅黑"/>
              </a:endParaRPr>
            </a:p>
          </p:txBody>
        </p:sp>
      </p:grpSp>
      <p:grpSp>
        <p:nvGrpSpPr>
          <p:cNvPr id="17" name="组合 16"/>
          <p:cNvGrpSpPr/>
          <p:nvPr/>
        </p:nvGrpSpPr>
        <p:grpSpPr>
          <a:xfrm>
            <a:off x="4007769" y="5469958"/>
            <a:ext cx="6799401" cy="215762"/>
            <a:chOff x="1028811" y="4267200"/>
            <a:chExt cx="6339475" cy="201168"/>
          </a:xfrm>
        </p:grpSpPr>
        <p:grpSp>
          <p:nvGrpSpPr>
            <p:cNvPr id="32" name="组合 31"/>
            <p:cNvGrpSpPr/>
            <p:nvPr/>
          </p:nvGrpSpPr>
          <p:grpSpPr>
            <a:xfrm>
              <a:off x="1028811" y="4267200"/>
              <a:ext cx="623609" cy="201168"/>
              <a:chOff x="2221306" y="3914656"/>
              <a:chExt cx="623609" cy="201168"/>
            </a:xfrm>
          </p:grpSpPr>
          <p:sp>
            <p:nvSpPr>
              <p:cNvPr id="47" name="文本框 255"/>
              <p:cNvSpPr txBox="1"/>
              <p:nvPr/>
            </p:nvSpPr>
            <p:spPr>
              <a:xfrm>
                <a:off x="2463799" y="3938296"/>
                <a:ext cx="381116" cy="153105"/>
              </a:xfrm>
              <a:prstGeom prst="rect">
                <a:avLst/>
              </a:prstGeom>
              <a:noFill/>
            </p:spPr>
            <p:txBody>
              <a:bodyPr wrap="none" lIns="0" tIns="0" rIns="0" bIns="0" anchor="t">
                <a:spAutoFit/>
              </a:bodyPr>
              <a:lstStyle/>
              <a:p>
                <a:r>
                  <a:rPr lang="zh-CN" altLang="en-US" sz="1065" b="1">
                    <a:solidFill>
                      <a:schemeClr val="bg1">
                        <a:lumMod val="50000"/>
                      </a:schemeClr>
                    </a:solidFill>
                    <a:latin typeface="微软雅黑"/>
                    <a:ea typeface="微软雅黑"/>
                  </a:rPr>
                  <a:t>关键词</a:t>
                </a:r>
                <a:endParaRPr lang="zh-CN" altLang="en-US" sz="1065" b="1">
                  <a:solidFill>
                    <a:schemeClr val="bg1">
                      <a:lumMod val="50000"/>
                    </a:schemeClr>
                  </a:solidFill>
                  <a:latin typeface="微软雅黑"/>
                  <a:ea typeface="微软雅黑"/>
                </a:endParaRPr>
              </a:p>
            </p:txBody>
          </p:sp>
          <p:sp>
            <p:nvSpPr>
              <p:cNvPr id="48" name="矩形: 圆角 47"/>
              <p:cNvSpPr>
                <a:spLocks noChangeAspect="1"/>
              </p:cNvSpPr>
              <p:nvPr/>
            </p:nvSpPr>
            <p:spPr>
              <a:xfrm>
                <a:off x="2221306" y="3914656"/>
                <a:ext cx="207097" cy="2011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5">
                  <a:solidFill>
                    <a:schemeClr val="bg1">
                      <a:lumMod val="50000"/>
                    </a:schemeClr>
                  </a:solidFill>
                  <a:latin typeface="微软雅黑"/>
                  <a:ea typeface="微软雅黑"/>
                </a:endParaRPr>
              </a:p>
            </p:txBody>
          </p:sp>
        </p:grpSp>
        <p:grpSp>
          <p:nvGrpSpPr>
            <p:cNvPr id="33" name="组合 32"/>
            <p:cNvGrpSpPr/>
            <p:nvPr/>
          </p:nvGrpSpPr>
          <p:grpSpPr>
            <a:xfrm>
              <a:off x="2176777" y="4267200"/>
              <a:ext cx="623609" cy="201168"/>
              <a:chOff x="2221306" y="3914656"/>
              <a:chExt cx="623609" cy="201168"/>
            </a:xfrm>
          </p:grpSpPr>
          <p:sp>
            <p:nvSpPr>
              <p:cNvPr id="45" name="文本框 253"/>
              <p:cNvSpPr txBox="1"/>
              <p:nvPr/>
            </p:nvSpPr>
            <p:spPr>
              <a:xfrm>
                <a:off x="2463799" y="3938296"/>
                <a:ext cx="381116" cy="153105"/>
              </a:xfrm>
              <a:prstGeom prst="rect">
                <a:avLst/>
              </a:prstGeom>
              <a:noFill/>
            </p:spPr>
            <p:txBody>
              <a:bodyPr wrap="none" lIns="0" tIns="0" rIns="0" bIns="0" anchor="t">
                <a:spAutoFit/>
              </a:bodyPr>
              <a:lstStyle/>
              <a:p>
                <a:r>
                  <a:rPr lang="zh-CN" altLang="en-US" sz="1065" b="1">
                    <a:solidFill>
                      <a:schemeClr val="bg1">
                        <a:lumMod val="50000"/>
                      </a:schemeClr>
                    </a:solidFill>
                    <a:latin typeface="微软雅黑"/>
                    <a:ea typeface="微软雅黑"/>
                  </a:rPr>
                  <a:t>关键词</a:t>
                </a:r>
                <a:endParaRPr lang="zh-CN" altLang="en-US" sz="1065" b="1">
                  <a:solidFill>
                    <a:schemeClr val="bg1">
                      <a:lumMod val="50000"/>
                    </a:schemeClr>
                  </a:solidFill>
                  <a:latin typeface="微软雅黑"/>
                  <a:ea typeface="微软雅黑"/>
                </a:endParaRPr>
              </a:p>
            </p:txBody>
          </p:sp>
          <p:sp>
            <p:nvSpPr>
              <p:cNvPr id="46" name="矩形: 圆角 45"/>
              <p:cNvSpPr>
                <a:spLocks noChangeAspect="1"/>
              </p:cNvSpPr>
              <p:nvPr/>
            </p:nvSpPr>
            <p:spPr>
              <a:xfrm>
                <a:off x="2221306" y="3914656"/>
                <a:ext cx="207097" cy="20116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5">
                  <a:solidFill>
                    <a:schemeClr val="bg1">
                      <a:lumMod val="50000"/>
                    </a:schemeClr>
                  </a:solidFill>
                  <a:latin typeface="微软雅黑"/>
                  <a:ea typeface="微软雅黑"/>
                </a:endParaRPr>
              </a:p>
            </p:txBody>
          </p:sp>
        </p:grpSp>
        <p:grpSp>
          <p:nvGrpSpPr>
            <p:cNvPr id="34" name="组合 33"/>
            <p:cNvGrpSpPr/>
            <p:nvPr/>
          </p:nvGrpSpPr>
          <p:grpSpPr>
            <a:xfrm>
              <a:off x="3324743" y="4267200"/>
              <a:ext cx="623609" cy="201168"/>
              <a:chOff x="2221306" y="3914656"/>
              <a:chExt cx="623609" cy="201168"/>
            </a:xfrm>
          </p:grpSpPr>
          <p:sp>
            <p:nvSpPr>
              <p:cNvPr id="43" name="文本框 251"/>
              <p:cNvSpPr txBox="1"/>
              <p:nvPr/>
            </p:nvSpPr>
            <p:spPr>
              <a:xfrm>
                <a:off x="2463799" y="3938296"/>
                <a:ext cx="381116" cy="153105"/>
              </a:xfrm>
              <a:prstGeom prst="rect">
                <a:avLst/>
              </a:prstGeom>
              <a:noFill/>
            </p:spPr>
            <p:txBody>
              <a:bodyPr wrap="none" lIns="0" tIns="0" rIns="0" bIns="0" anchor="t">
                <a:spAutoFit/>
              </a:bodyPr>
              <a:lstStyle/>
              <a:p>
                <a:r>
                  <a:rPr lang="zh-CN" altLang="en-US" sz="1065" b="1">
                    <a:solidFill>
                      <a:schemeClr val="bg1">
                        <a:lumMod val="50000"/>
                      </a:schemeClr>
                    </a:solidFill>
                    <a:latin typeface="微软雅黑"/>
                    <a:ea typeface="微软雅黑"/>
                  </a:rPr>
                  <a:t>关键词</a:t>
                </a:r>
                <a:endParaRPr lang="zh-CN" altLang="en-US" sz="1065" b="1">
                  <a:solidFill>
                    <a:schemeClr val="bg1">
                      <a:lumMod val="50000"/>
                    </a:schemeClr>
                  </a:solidFill>
                  <a:latin typeface="微软雅黑"/>
                  <a:ea typeface="微软雅黑"/>
                </a:endParaRPr>
              </a:p>
            </p:txBody>
          </p:sp>
          <p:sp>
            <p:nvSpPr>
              <p:cNvPr id="44" name="矩形: 圆角 43"/>
              <p:cNvSpPr>
                <a:spLocks noChangeAspect="1"/>
              </p:cNvSpPr>
              <p:nvPr/>
            </p:nvSpPr>
            <p:spPr>
              <a:xfrm>
                <a:off x="2221306" y="3914656"/>
                <a:ext cx="207097" cy="20116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5">
                  <a:solidFill>
                    <a:schemeClr val="bg1">
                      <a:lumMod val="50000"/>
                    </a:schemeClr>
                  </a:solidFill>
                  <a:latin typeface="微软雅黑"/>
                  <a:ea typeface="微软雅黑"/>
                </a:endParaRPr>
              </a:p>
            </p:txBody>
          </p:sp>
        </p:grpSp>
        <p:grpSp>
          <p:nvGrpSpPr>
            <p:cNvPr id="35" name="组合 34"/>
            <p:cNvGrpSpPr/>
            <p:nvPr/>
          </p:nvGrpSpPr>
          <p:grpSpPr>
            <a:xfrm>
              <a:off x="4472709" y="4267200"/>
              <a:ext cx="623609" cy="201168"/>
              <a:chOff x="2221306" y="3914656"/>
              <a:chExt cx="623609" cy="201168"/>
            </a:xfrm>
          </p:grpSpPr>
          <p:sp>
            <p:nvSpPr>
              <p:cNvPr id="41" name="文本框 249"/>
              <p:cNvSpPr txBox="1"/>
              <p:nvPr/>
            </p:nvSpPr>
            <p:spPr>
              <a:xfrm>
                <a:off x="2463799" y="3938296"/>
                <a:ext cx="381116" cy="153105"/>
              </a:xfrm>
              <a:prstGeom prst="rect">
                <a:avLst/>
              </a:prstGeom>
              <a:noFill/>
            </p:spPr>
            <p:txBody>
              <a:bodyPr wrap="none" lIns="0" tIns="0" rIns="0" bIns="0" anchor="t">
                <a:spAutoFit/>
              </a:bodyPr>
              <a:lstStyle/>
              <a:p>
                <a:r>
                  <a:rPr lang="zh-CN" altLang="en-US" sz="1065" b="1">
                    <a:solidFill>
                      <a:schemeClr val="bg1">
                        <a:lumMod val="50000"/>
                      </a:schemeClr>
                    </a:solidFill>
                    <a:latin typeface="微软雅黑"/>
                    <a:ea typeface="微软雅黑"/>
                  </a:rPr>
                  <a:t>关键词</a:t>
                </a:r>
                <a:endParaRPr lang="zh-CN" altLang="en-US" sz="1065" b="1">
                  <a:solidFill>
                    <a:schemeClr val="bg1">
                      <a:lumMod val="50000"/>
                    </a:schemeClr>
                  </a:solidFill>
                  <a:latin typeface="微软雅黑"/>
                  <a:ea typeface="微软雅黑"/>
                </a:endParaRPr>
              </a:p>
            </p:txBody>
          </p:sp>
          <p:sp>
            <p:nvSpPr>
              <p:cNvPr id="42" name="矩形: 圆角 41"/>
              <p:cNvSpPr>
                <a:spLocks noChangeAspect="1"/>
              </p:cNvSpPr>
              <p:nvPr/>
            </p:nvSpPr>
            <p:spPr>
              <a:xfrm>
                <a:off x="2221306" y="3914656"/>
                <a:ext cx="207097" cy="20116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5">
                  <a:solidFill>
                    <a:schemeClr val="bg1">
                      <a:lumMod val="50000"/>
                    </a:schemeClr>
                  </a:solidFill>
                  <a:latin typeface="微软雅黑"/>
                  <a:ea typeface="微软雅黑"/>
                </a:endParaRPr>
              </a:p>
            </p:txBody>
          </p:sp>
        </p:grpSp>
        <p:grpSp>
          <p:nvGrpSpPr>
            <p:cNvPr id="36" name="组合 35"/>
            <p:cNvGrpSpPr/>
            <p:nvPr/>
          </p:nvGrpSpPr>
          <p:grpSpPr>
            <a:xfrm>
              <a:off x="5620674" y="4267200"/>
              <a:ext cx="1747612" cy="201168"/>
              <a:chOff x="2221306" y="3914656"/>
              <a:chExt cx="1747612" cy="201168"/>
            </a:xfrm>
          </p:grpSpPr>
          <p:sp>
            <p:nvSpPr>
              <p:cNvPr id="37" name="文本框 245"/>
              <p:cNvSpPr txBox="1"/>
              <p:nvPr/>
            </p:nvSpPr>
            <p:spPr>
              <a:xfrm>
                <a:off x="2463797" y="3938296"/>
                <a:ext cx="381116" cy="153105"/>
              </a:xfrm>
              <a:prstGeom prst="rect">
                <a:avLst/>
              </a:prstGeom>
              <a:noFill/>
            </p:spPr>
            <p:txBody>
              <a:bodyPr wrap="none" lIns="0" tIns="0" rIns="0" bIns="0" anchor="t">
                <a:spAutoFit/>
              </a:bodyPr>
              <a:lstStyle/>
              <a:p>
                <a:r>
                  <a:rPr lang="zh-CN" altLang="en-US" sz="1065" b="1">
                    <a:solidFill>
                      <a:schemeClr val="bg1">
                        <a:lumMod val="50000"/>
                      </a:schemeClr>
                    </a:solidFill>
                    <a:latin typeface="微软雅黑"/>
                    <a:ea typeface="微软雅黑"/>
                  </a:rPr>
                  <a:t>关键词</a:t>
                </a:r>
                <a:endParaRPr lang="zh-CN" altLang="en-US" sz="1065" b="1">
                  <a:solidFill>
                    <a:schemeClr val="bg1">
                      <a:lumMod val="50000"/>
                    </a:schemeClr>
                  </a:solidFill>
                  <a:latin typeface="微软雅黑"/>
                  <a:ea typeface="微软雅黑"/>
                </a:endParaRPr>
              </a:p>
            </p:txBody>
          </p:sp>
          <p:sp>
            <p:nvSpPr>
              <p:cNvPr id="38" name="矩形: 圆角 37"/>
              <p:cNvSpPr>
                <a:spLocks noChangeAspect="1"/>
              </p:cNvSpPr>
              <p:nvPr/>
            </p:nvSpPr>
            <p:spPr>
              <a:xfrm>
                <a:off x="2221306" y="3914656"/>
                <a:ext cx="207097" cy="20116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5">
                  <a:solidFill>
                    <a:schemeClr val="bg1">
                      <a:lumMod val="50000"/>
                    </a:schemeClr>
                  </a:solidFill>
                  <a:latin typeface="微软雅黑"/>
                  <a:ea typeface="微软雅黑"/>
                </a:endParaRPr>
              </a:p>
            </p:txBody>
          </p:sp>
          <p:sp>
            <p:nvSpPr>
              <p:cNvPr id="39" name="文本框 247"/>
              <p:cNvSpPr txBox="1"/>
              <p:nvPr/>
            </p:nvSpPr>
            <p:spPr>
              <a:xfrm>
                <a:off x="3587802" y="3938296"/>
                <a:ext cx="381116" cy="153105"/>
              </a:xfrm>
              <a:prstGeom prst="rect">
                <a:avLst/>
              </a:prstGeom>
              <a:noFill/>
            </p:spPr>
            <p:txBody>
              <a:bodyPr wrap="none" lIns="0" tIns="0" rIns="0" bIns="0" anchor="t">
                <a:spAutoFit/>
              </a:bodyPr>
              <a:lstStyle/>
              <a:p>
                <a:r>
                  <a:rPr lang="zh-CN" altLang="en-US" sz="1065" b="1">
                    <a:solidFill>
                      <a:schemeClr val="bg1">
                        <a:lumMod val="50000"/>
                      </a:schemeClr>
                    </a:solidFill>
                    <a:latin typeface="微软雅黑"/>
                    <a:ea typeface="微软雅黑"/>
                  </a:rPr>
                  <a:t>关键词</a:t>
                </a:r>
                <a:endParaRPr lang="zh-CN" altLang="en-US" sz="1065" b="1">
                  <a:solidFill>
                    <a:schemeClr val="bg1">
                      <a:lumMod val="50000"/>
                    </a:schemeClr>
                  </a:solidFill>
                  <a:latin typeface="微软雅黑"/>
                  <a:ea typeface="微软雅黑"/>
                </a:endParaRPr>
              </a:p>
            </p:txBody>
          </p:sp>
          <p:sp>
            <p:nvSpPr>
              <p:cNvPr id="40" name="矩形: 圆角 39"/>
              <p:cNvSpPr>
                <a:spLocks noChangeAspect="1"/>
              </p:cNvSpPr>
              <p:nvPr/>
            </p:nvSpPr>
            <p:spPr>
              <a:xfrm>
                <a:off x="3345311" y="3914656"/>
                <a:ext cx="207097" cy="201168"/>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5">
                  <a:solidFill>
                    <a:schemeClr val="bg1">
                      <a:lumMod val="50000"/>
                    </a:schemeClr>
                  </a:solidFill>
                  <a:latin typeface="微软雅黑"/>
                  <a:ea typeface="微软雅黑"/>
                </a:endParaRPr>
              </a:p>
            </p:txBody>
          </p:sp>
        </p:grpSp>
      </p:grpSp>
      <p:grpSp>
        <p:nvGrpSpPr>
          <p:cNvPr id="18" name="组合 17"/>
          <p:cNvGrpSpPr/>
          <p:nvPr/>
        </p:nvGrpSpPr>
        <p:grpSpPr>
          <a:xfrm>
            <a:off x="799104" y="1782537"/>
            <a:ext cx="2713717" cy="3958087"/>
            <a:chOff x="1307468" y="1697288"/>
            <a:chExt cx="2713719" cy="3463424"/>
          </a:xfrm>
        </p:grpSpPr>
        <p:grpSp>
          <p:nvGrpSpPr>
            <p:cNvPr id="19" name="组合 18"/>
            <p:cNvGrpSpPr/>
            <p:nvPr/>
          </p:nvGrpSpPr>
          <p:grpSpPr>
            <a:xfrm>
              <a:off x="1410010" y="1697288"/>
              <a:ext cx="2611177" cy="3463424"/>
              <a:chOff x="1193500" y="1491637"/>
              <a:chExt cx="3761195" cy="3463424"/>
            </a:xfrm>
          </p:grpSpPr>
          <p:grpSp>
            <p:nvGrpSpPr>
              <p:cNvPr id="23" name="组合 22"/>
              <p:cNvGrpSpPr/>
              <p:nvPr/>
            </p:nvGrpSpPr>
            <p:grpSpPr>
              <a:xfrm>
                <a:off x="1193500" y="1491637"/>
                <a:ext cx="3761195" cy="815608"/>
                <a:chOff x="1317257" y="1824875"/>
                <a:chExt cx="3761195" cy="815608"/>
              </a:xfrm>
            </p:grpSpPr>
            <p:sp>
              <p:nvSpPr>
                <p:cNvPr id="30" name="文本框 270"/>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065">
                      <a:solidFill>
                        <a:schemeClr val="bg1">
                          <a:lumMod val="50000"/>
                        </a:schemeClr>
                      </a:solidFill>
                      <a:latin typeface="微软雅黑"/>
                      <a:ea typeface="微软雅黑"/>
                    </a:rPr>
                    <a:t>此部分内容作为文字排版占位显示</a:t>
                  </a:r>
                  <a:endParaRPr lang="zh-CN" altLang="en-US" sz="1065">
                    <a:solidFill>
                      <a:schemeClr val="bg1">
                        <a:lumMod val="50000"/>
                      </a:schemeClr>
                    </a:solidFill>
                    <a:latin typeface="微软雅黑"/>
                    <a:ea typeface="微软雅黑"/>
                  </a:endParaRPr>
                </a:p>
                <a:p>
                  <a:r>
                    <a:rPr lang="zh-CN" altLang="en-US" sz="1065">
                      <a:solidFill>
                        <a:schemeClr val="bg1">
                          <a:lumMod val="50000"/>
                        </a:schemeClr>
                      </a:solidFill>
                      <a:latin typeface="微软雅黑"/>
                      <a:ea typeface="微软雅黑"/>
                    </a:rPr>
                    <a:t>（建议使用主题字体）</a:t>
                  </a:r>
                  <a:endParaRPr lang="zh-CN" altLang="en-US" sz="1065">
                    <a:solidFill>
                      <a:schemeClr val="bg1">
                        <a:lumMod val="50000"/>
                      </a:schemeClr>
                    </a:solidFill>
                    <a:latin typeface="微软雅黑"/>
                    <a:ea typeface="微软雅黑"/>
                  </a:endParaRPr>
                </a:p>
              </p:txBody>
            </p:sp>
            <p:sp>
              <p:nvSpPr>
                <p:cNvPr id="31" name="矩形 30"/>
                <p:cNvSpPr/>
                <p:nvPr/>
              </p:nvSpPr>
              <p:spPr>
                <a:xfrm>
                  <a:off x="1317257" y="1824875"/>
                  <a:ext cx="3761195" cy="307777"/>
                </a:xfrm>
                <a:prstGeom prst="rect">
                  <a:avLst/>
                </a:prstGeom>
              </p:spPr>
              <p:txBody>
                <a:bodyPr wrap="square" lIns="0" tIns="0" rIns="0" bIns="0">
                  <a:normAutofit/>
                </a:bodyPr>
                <a:lstStyle/>
                <a:p>
                  <a:r>
                    <a:rPr lang="zh-CN" altLang="en-US" sz="1600" b="1">
                      <a:solidFill>
                        <a:schemeClr val="bg1">
                          <a:lumMod val="50000"/>
                        </a:schemeClr>
                      </a:solidFill>
                      <a:latin typeface="微软雅黑"/>
                      <a:ea typeface="微软雅黑"/>
                    </a:rPr>
                    <a:t>标题文本预设</a:t>
                  </a:r>
                  <a:endParaRPr lang="zh-CN" altLang="en-US" sz="1600" b="1">
                    <a:solidFill>
                      <a:schemeClr val="bg1">
                        <a:lumMod val="50000"/>
                      </a:schemeClr>
                    </a:solidFill>
                    <a:latin typeface="微软雅黑"/>
                    <a:ea typeface="微软雅黑"/>
                  </a:endParaRPr>
                </a:p>
              </p:txBody>
            </p:sp>
          </p:grpSp>
          <p:grpSp>
            <p:nvGrpSpPr>
              <p:cNvPr id="24" name="组合 23"/>
              <p:cNvGrpSpPr/>
              <p:nvPr/>
            </p:nvGrpSpPr>
            <p:grpSpPr>
              <a:xfrm>
                <a:off x="1193500" y="2815545"/>
                <a:ext cx="3761195" cy="815608"/>
                <a:chOff x="1317257" y="1824875"/>
                <a:chExt cx="3761195" cy="815608"/>
              </a:xfrm>
            </p:grpSpPr>
            <p:sp>
              <p:nvSpPr>
                <p:cNvPr id="28" name="文本框 268"/>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065">
                      <a:solidFill>
                        <a:schemeClr val="bg1">
                          <a:lumMod val="50000"/>
                        </a:schemeClr>
                      </a:solidFill>
                      <a:latin typeface="微软雅黑"/>
                      <a:ea typeface="微软雅黑"/>
                    </a:rPr>
                    <a:t>此部分内容作为文字排版占位显示</a:t>
                  </a:r>
                  <a:endParaRPr lang="zh-CN" altLang="en-US" sz="1065">
                    <a:solidFill>
                      <a:schemeClr val="bg1">
                        <a:lumMod val="50000"/>
                      </a:schemeClr>
                    </a:solidFill>
                    <a:latin typeface="微软雅黑"/>
                    <a:ea typeface="微软雅黑"/>
                  </a:endParaRPr>
                </a:p>
                <a:p>
                  <a:r>
                    <a:rPr lang="zh-CN" altLang="en-US" sz="1065">
                      <a:solidFill>
                        <a:schemeClr val="bg1">
                          <a:lumMod val="50000"/>
                        </a:schemeClr>
                      </a:solidFill>
                      <a:latin typeface="微软雅黑"/>
                      <a:ea typeface="微软雅黑"/>
                    </a:rPr>
                    <a:t>（建议使用主题字体）</a:t>
                  </a:r>
                  <a:endParaRPr lang="zh-CN" altLang="en-US" sz="1065">
                    <a:solidFill>
                      <a:schemeClr val="bg1">
                        <a:lumMod val="50000"/>
                      </a:schemeClr>
                    </a:solidFill>
                    <a:latin typeface="微软雅黑"/>
                    <a:ea typeface="微软雅黑"/>
                  </a:endParaRPr>
                </a:p>
              </p:txBody>
            </p:sp>
            <p:sp>
              <p:nvSpPr>
                <p:cNvPr id="29" name="矩形 28"/>
                <p:cNvSpPr/>
                <p:nvPr/>
              </p:nvSpPr>
              <p:spPr>
                <a:xfrm>
                  <a:off x="1317257" y="1824875"/>
                  <a:ext cx="3761195" cy="307777"/>
                </a:xfrm>
                <a:prstGeom prst="rect">
                  <a:avLst/>
                </a:prstGeom>
              </p:spPr>
              <p:txBody>
                <a:bodyPr wrap="square" lIns="0" tIns="0" rIns="0" bIns="0">
                  <a:normAutofit/>
                </a:bodyPr>
                <a:lstStyle/>
                <a:p>
                  <a:r>
                    <a:rPr lang="zh-CN" altLang="en-US" sz="1600" b="1">
                      <a:solidFill>
                        <a:schemeClr val="bg1">
                          <a:lumMod val="50000"/>
                        </a:schemeClr>
                      </a:solidFill>
                      <a:latin typeface="微软雅黑"/>
                      <a:ea typeface="微软雅黑"/>
                    </a:rPr>
                    <a:t>标题文本预设</a:t>
                  </a:r>
                  <a:endParaRPr lang="zh-CN" altLang="en-US" sz="1600" b="1">
                    <a:solidFill>
                      <a:schemeClr val="bg1">
                        <a:lumMod val="50000"/>
                      </a:schemeClr>
                    </a:solidFill>
                    <a:latin typeface="微软雅黑"/>
                    <a:ea typeface="微软雅黑"/>
                  </a:endParaRPr>
                </a:p>
              </p:txBody>
            </p:sp>
          </p:grpSp>
          <p:grpSp>
            <p:nvGrpSpPr>
              <p:cNvPr id="25" name="组合 24"/>
              <p:cNvGrpSpPr/>
              <p:nvPr/>
            </p:nvGrpSpPr>
            <p:grpSpPr>
              <a:xfrm>
                <a:off x="1193500" y="4139453"/>
                <a:ext cx="3761195" cy="815608"/>
                <a:chOff x="1317257" y="1824875"/>
                <a:chExt cx="3761195" cy="815608"/>
              </a:xfrm>
            </p:grpSpPr>
            <p:sp>
              <p:nvSpPr>
                <p:cNvPr id="26" name="文本框 266"/>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065">
                      <a:solidFill>
                        <a:schemeClr val="bg1">
                          <a:lumMod val="50000"/>
                        </a:schemeClr>
                      </a:solidFill>
                      <a:latin typeface="微软雅黑"/>
                      <a:ea typeface="微软雅黑"/>
                    </a:rPr>
                    <a:t>此部分内容作为文字排版占位显示</a:t>
                  </a:r>
                  <a:endParaRPr lang="zh-CN" altLang="en-US" sz="1065">
                    <a:solidFill>
                      <a:schemeClr val="bg1">
                        <a:lumMod val="50000"/>
                      </a:schemeClr>
                    </a:solidFill>
                    <a:latin typeface="微软雅黑"/>
                    <a:ea typeface="微软雅黑"/>
                  </a:endParaRPr>
                </a:p>
                <a:p>
                  <a:r>
                    <a:rPr lang="zh-CN" altLang="en-US" sz="1065">
                      <a:solidFill>
                        <a:schemeClr val="bg1">
                          <a:lumMod val="50000"/>
                        </a:schemeClr>
                      </a:solidFill>
                      <a:latin typeface="微软雅黑"/>
                      <a:ea typeface="微软雅黑"/>
                    </a:rPr>
                    <a:t>（建议使用主题字体）</a:t>
                  </a:r>
                  <a:endParaRPr lang="zh-CN" altLang="en-US" sz="1065">
                    <a:solidFill>
                      <a:schemeClr val="bg1">
                        <a:lumMod val="50000"/>
                      </a:schemeClr>
                    </a:solidFill>
                    <a:latin typeface="微软雅黑"/>
                    <a:ea typeface="微软雅黑"/>
                  </a:endParaRPr>
                </a:p>
              </p:txBody>
            </p:sp>
            <p:sp>
              <p:nvSpPr>
                <p:cNvPr id="27" name="矩形 26"/>
                <p:cNvSpPr/>
                <p:nvPr/>
              </p:nvSpPr>
              <p:spPr>
                <a:xfrm>
                  <a:off x="1317257" y="1824875"/>
                  <a:ext cx="3761195" cy="307777"/>
                </a:xfrm>
                <a:prstGeom prst="rect">
                  <a:avLst/>
                </a:prstGeom>
              </p:spPr>
              <p:txBody>
                <a:bodyPr wrap="square" lIns="0" tIns="0" rIns="0" bIns="0">
                  <a:normAutofit/>
                </a:bodyPr>
                <a:lstStyle/>
                <a:p>
                  <a:r>
                    <a:rPr lang="zh-CN" altLang="en-US" sz="1600" b="1">
                      <a:solidFill>
                        <a:schemeClr val="bg1">
                          <a:lumMod val="50000"/>
                        </a:schemeClr>
                      </a:solidFill>
                      <a:latin typeface="微软雅黑"/>
                      <a:ea typeface="微软雅黑"/>
                    </a:rPr>
                    <a:t>标题文本预设</a:t>
                  </a:r>
                  <a:endParaRPr lang="zh-CN" altLang="en-US" sz="1600" b="1">
                    <a:solidFill>
                      <a:schemeClr val="bg1">
                        <a:lumMod val="50000"/>
                      </a:schemeClr>
                    </a:solidFill>
                    <a:latin typeface="微软雅黑"/>
                    <a:ea typeface="微软雅黑"/>
                  </a:endParaRPr>
                </a:p>
              </p:txBody>
            </p:sp>
          </p:grpSp>
        </p:grpSp>
        <p:grpSp>
          <p:nvGrpSpPr>
            <p:cNvPr id="20" name="组合 19"/>
            <p:cNvGrpSpPr/>
            <p:nvPr/>
          </p:nvGrpSpPr>
          <p:grpSpPr>
            <a:xfrm>
              <a:off x="1307468" y="2710116"/>
              <a:ext cx="2448272" cy="1338747"/>
              <a:chOff x="1307468" y="2924944"/>
              <a:chExt cx="2448272" cy="1338747"/>
            </a:xfrm>
          </p:grpSpPr>
          <p:cxnSp>
            <p:nvCxnSpPr>
              <p:cNvPr id="21" name="直接连接符 20"/>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mc:Choice xmlns:p14="http://schemas.microsoft.com/office/powerpoint/2010/main" Requires="p14">
      <p:transition spd="slow" advTm="0" p14:dur="1250">
        <p:randomBar dir="vert"/>
      </p:transition>
    </mc:Choice>
    <mc:Fallback>
      <p:transition spd="slow" advTm="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47" presetClass="entr" presetSubtype="0" fill="hold" nodeType="withEffect">
                                  <p:stCondLst>
                                    <p:cond delay="0"/>
                                  </p:stCondLst>
                                  <p:childTnLst>
                                    <p:set>
                                      <p:cBhvr>
                                        <p:cTn id="9" dur="1" fill="hold">
                                          <p:stCondLst>
                                            <p:cond delay="0"/>
                                          </p:stCondLst>
                                        </p:cTn>
                                        <p:tgtEl>
                                          <p:spTgt spid="240"/>
                                        </p:tgtEl>
                                        <p:attrNameLst>
                                          <p:attrName>style.visibility</p:attrName>
                                        </p:attrNameLst>
                                      </p:cBhvr>
                                      <p:to>
                                        <p:strVal val="visible"/>
                                      </p:to>
                                    </p:set>
                                    <p:animEffect transition="in" filter="fade">
                                      <p:cBhvr>
                                        <p:cTn id="10" dur="1000"/>
                                        <p:tgtEl>
                                          <p:spTgt spid="240"/>
                                        </p:tgtEl>
                                      </p:cBhvr>
                                    </p:animEffect>
                                    <p:anim calcmode="lin" valueType="num">
                                      <p:cBhvr>
                                        <p:cTn id="11" dur="1000" fill="hold"/>
                                        <p:tgtEl>
                                          <p:spTgt spid="240"/>
                                        </p:tgtEl>
                                        <p:attrNameLst>
                                          <p:attrName>ppt_x</p:attrName>
                                        </p:attrNameLst>
                                      </p:cBhvr>
                                      <p:tavLst>
                                        <p:tav tm="0">
                                          <p:val>
                                            <p:strVal val="#ppt_x"/>
                                          </p:val>
                                        </p:tav>
                                        <p:tav tm="100000">
                                          <p:val>
                                            <p:strVal val="#ppt_x"/>
                                          </p:val>
                                        </p:tav>
                                      </p:tavLst>
                                    </p:anim>
                                    <p:anim calcmode="lin" valueType="num">
                                      <p:cBhvr>
                                        <p:cTn id="12" dur="1000" fill="hold"/>
                                        <p:tgtEl>
                                          <p:spTgt spid="240"/>
                                        </p:tgtEl>
                                        <p:attrNameLst>
                                          <p:attrName>ppt_y</p:attrName>
                                        </p:attrNameLst>
                                      </p:cBhvr>
                                      <p:tavLst>
                                        <p:tav tm="0">
                                          <p:val>
                                            <p:strVal val="#ppt_y-.1"/>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par>
                                <p:cTn id="18" presetID="42" presetClass="entr" presetSubtype="0"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椭圆 1"/>
          <p:cNvSpPr/>
          <p:nvPr/>
        </p:nvSpPr>
        <p:spPr>
          <a:xfrm>
            <a:off x="4650002" y="1983002"/>
            <a:ext cx="2891997" cy="2891997"/>
          </a:xfrm>
          <a:prstGeom prst="ellipse">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lumMod val="50000"/>
                </a:schemeClr>
              </a:solidFill>
              <a:latin typeface="微软雅黑"/>
              <a:ea typeface="微软雅黑"/>
            </a:endParaRPr>
          </a:p>
        </p:txBody>
      </p:sp>
      <p:grpSp>
        <p:nvGrpSpPr>
          <p:cNvPr id="25" name="组合 24"/>
          <p:cNvGrpSpPr/>
          <p:nvPr/>
        </p:nvGrpSpPr>
        <p:grpSpPr>
          <a:xfrm>
            <a:off x="4546520" y="1819707"/>
            <a:ext cx="3164968" cy="3164967"/>
            <a:chOff x="3409890" y="1364780"/>
            <a:chExt cx="2373726" cy="2373725"/>
          </a:xfrm>
        </p:grpSpPr>
        <p:sp>
          <p:nvSpPr>
            <p:cNvPr id="4" name="Freeform: Shape 2"/>
            <p:cNvSpPr/>
            <p:nvPr/>
          </p:nvSpPr>
          <p:spPr bwMode="auto">
            <a:xfrm rot="18900000">
              <a:off x="4960656" y="2915545"/>
              <a:ext cx="822960" cy="822960"/>
            </a:xfrm>
            <a:custGeom>
              <a:gdLst>
                <a:gd name="T0" fmla="*/ 12 w 1087"/>
                <a:gd name="T1" fmla="*/ 520 h 1087"/>
                <a:gd name="T2" fmla="*/ 566 w 1087"/>
                <a:gd name="T3" fmla="*/ 13 h 1087"/>
                <a:gd name="T4" fmla="*/ 1074 w 1087"/>
                <a:gd name="T5" fmla="*/ 567 h 1087"/>
                <a:gd name="T6" fmla="*/ 520 w 1087"/>
                <a:gd name="T7" fmla="*/ 1074 h 1087"/>
                <a:gd name="T8" fmla="*/ 12 w 1087"/>
                <a:gd name="T9" fmla="*/ 520 h 1087"/>
              </a:gdLst>
              <a:cxnLst>
                <a:cxn ang="0">
                  <a:pos x="T0" y="T1"/>
                </a:cxn>
                <a:cxn ang="0">
                  <a:pos x="T2" y="T3"/>
                </a:cxn>
                <a:cxn ang="0">
                  <a:pos x="T4" y="T5"/>
                </a:cxn>
                <a:cxn ang="0">
                  <a:pos x="T6" y="T7"/>
                </a:cxn>
                <a:cxn ang="0">
                  <a:pos x="T8" y="T9"/>
                </a:cxn>
              </a:cxnLst>
              <a:rect l="0" t="0" r="r" b="b"/>
              <a:pathLst>
                <a:path w="1087" h="1087">
                  <a:moveTo>
                    <a:pt x="12" y="520"/>
                  </a:moveTo>
                  <a:cubicBezTo>
                    <a:pt x="25" y="227"/>
                    <a:pt x="273" y="0"/>
                    <a:pt x="566" y="13"/>
                  </a:cubicBezTo>
                  <a:cubicBezTo>
                    <a:pt x="859" y="25"/>
                    <a:pt x="1087" y="273"/>
                    <a:pt x="1074" y="567"/>
                  </a:cubicBezTo>
                  <a:cubicBezTo>
                    <a:pt x="1061" y="860"/>
                    <a:pt x="813" y="1087"/>
                    <a:pt x="520" y="1074"/>
                  </a:cubicBezTo>
                  <a:cubicBezTo>
                    <a:pt x="227" y="1062"/>
                    <a:pt x="0" y="814"/>
                    <a:pt x="12" y="520"/>
                  </a:cubicBezTo>
                  <a:close/>
                </a:path>
              </a:pathLst>
            </a:custGeom>
            <a:solidFill>
              <a:schemeClr val="accent3"/>
            </a:solidFill>
            <a:ln>
              <a:noFill/>
            </a:ln>
          </p:spPr>
          <p:txBody>
            <a:bodyPr anchor="ctr"/>
            <a:lstStyle/>
            <a:p>
              <a:pPr algn="ctr"/>
              <a:endParaRPr sz="2135">
                <a:solidFill>
                  <a:schemeClr val="bg1">
                    <a:lumMod val="50000"/>
                  </a:schemeClr>
                </a:solidFill>
                <a:latin typeface="微软雅黑"/>
                <a:ea typeface="微软雅黑"/>
              </a:endParaRPr>
            </a:p>
          </p:txBody>
        </p:sp>
        <p:sp>
          <p:nvSpPr>
            <p:cNvPr id="5" name="Oval 3"/>
            <p:cNvSpPr/>
            <p:nvPr/>
          </p:nvSpPr>
          <p:spPr bwMode="auto">
            <a:xfrm rot="18900000">
              <a:off x="4960656" y="1364780"/>
              <a:ext cx="822960" cy="822960"/>
            </a:xfrm>
            <a:prstGeom prst="ellipse">
              <a:avLst/>
            </a:prstGeom>
            <a:solidFill>
              <a:schemeClr val="accent2"/>
            </a:solidFill>
            <a:ln>
              <a:noFill/>
            </a:ln>
          </p:spPr>
          <p:txBody>
            <a:bodyPr anchor="ctr"/>
            <a:lstStyle/>
            <a:p>
              <a:pPr algn="ctr"/>
              <a:endParaRPr sz="2135">
                <a:solidFill>
                  <a:schemeClr val="bg1">
                    <a:lumMod val="50000"/>
                  </a:schemeClr>
                </a:solidFill>
                <a:latin typeface="微软雅黑"/>
                <a:ea typeface="微软雅黑"/>
              </a:endParaRPr>
            </a:p>
          </p:txBody>
        </p:sp>
        <p:sp>
          <p:nvSpPr>
            <p:cNvPr id="6" name="Oval 4"/>
            <p:cNvSpPr/>
            <p:nvPr/>
          </p:nvSpPr>
          <p:spPr bwMode="auto">
            <a:xfrm rot="18900000">
              <a:off x="3409890" y="2915545"/>
              <a:ext cx="822960" cy="822960"/>
            </a:xfrm>
            <a:prstGeom prst="ellipse">
              <a:avLst/>
            </a:prstGeom>
            <a:solidFill>
              <a:schemeClr val="accent4"/>
            </a:solidFill>
            <a:ln>
              <a:noFill/>
            </a:ln>
          </p:spPr>
          <p:txBody>
            <a:bodyPr anchor="ctr"/>
            <a:lstStyle/>
            <a:p>
              <a:pPr algn="ctr"/>
              <a:endParaRPr sz="2135">
                <a:solidFill>
                  <a:schemeClr val="bg1">
                    <a:lumMod val="50000"/>
                  </a:schemeClr>
                </a:solidFill>
                <a:latin typeface="微软雅黑"/>
                <a:ea typeface="微软雅黑"/>
              </a:endParaRPr>
            </a:p>
          </p:txBody>
        </p:sp>
        <p:sp>
          <p:nvSpPr>
            <p:cNvPr id="7" name="Oval 5"/>
            <p:cNvSpPr/>
            <p:nvPr/>
          </p:nvSpPr>
          <p:spPr bwMode="auto">
            <a:xfrm rot="18900000">
              <a:off x="3409890" y="1364780"/>
              <a:ext cx="822960" cy="822960"/>
            </a:xfrm>
            <a:prstGeom prst="ellipse">
              <a:avLst/>
            </a:prstGeom>
            <a:solidFill>
              <a:schemeClr val="accent1"/>
            </a:solidFill>
            <a:ln>
              <a:noFill/>
            </a:ln>
          </p:spPr>
          <p:txBody>
            <a:bodyPr anchor="ctr"/>
            <a:lstStyle/>
            <a:p>
              <a:pPr algn="ctr"/>
              <a:endParaRPr sz="2135">
                <a:solidFill>
                  <a:schemeClr val="bg1">
                    <a:lumMod val="50000"/>
                  </a:schemeClr>
                </a:solidFill>
                <a:latin typeface="微软雅黑"/>
                <a:ea typeface="微软雅黑"/>
              </a:endParaRPr>
            </a:p>
          </p:txBody>
        </p:sp>
        <p:sp>
          <p:nvSpPr>
            <p:cNvPr id="8" name="Oval 6"/>
            <p:cNvSpPr/>
            <p:nvPr/>
          </p:nvSpPr>
          <p:spPr>
            <a:xfrm rot="18900000">
              <a:off x="4466991" y="2421880"/>
              <a:ext cx="259525" cy="259525"/>
            </a:xfrm>
            <a:prstGeom prst="ellipse">
              <a:avLst/>
            </a:prstGeom>
            <a:noFill/>
            <a:ln w="38100">
              <a:solidFill>
                <a:srgbClr val="524F4E"/>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135">
                <a:solidFill>
                  <a:schemeClr val="bg1">
                    <a:lumMod val="50000"/>
                  </a:schemeClr>
                </a:solidFill>
                <a:latin typeface="微软雅黑"/>
                <a:ea typeface="微软雅黑"/>
              </a:endParaRPr>
            </a:p>
          </p:txBody>
        </p:sp>
        <p:cxnSp>
          <p:nvCxnSpPr>
            <p:cNvPr id="9" name="Straight Connector 7"/>
            <p:cNvCxnSpPr>
              <a:stCxn id="8" idx="6"/>
              <a:endCxn id="5" idx="2"/>
            </p:cNvCxnSpPr>
            <p:nvPr/>
          </p:nvCxnSpPr>
          <p:spPr>
            <a:xfrm flipV="1">
              <a:off x="4688510" y="2067220"/>
              <a:ext cx="392666" cy="392667"/>
            </a:xfrm>
            <a:prstGeom prst="line">
              <a:avLst/>
            </a:prstGeom>
            <a:ln w="31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Straight Connector 8"/>
            <p:cNvCxnSpPr>
              <a:stCxn id="8" idx="4"/>
              <a:endCxn id="4" idx="1"/>
            </p:cNvCxnSpPr>
            <p:nvPr/>
          </p:nvCxnSpPr>
          <p:spPr>
            <a:xfrm>
              <a:off x="4688510" y="2643398"/>
              <a:ext cx="411671" cy="387581"/>
            </a:xfrm>
            <a:prstGeom prst="line">
              <a:avLst/>
            </a:prstGeom>
            <a:ln w="31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Straight Connector 9"/>
            <p:cNvCxnSpPr>
              <a:stCxn id="8" idx="2"/>
              <a:endCxn id="6" idx="6"/>
            </p:cNvCxnSpPr>
            <p:nvPr/>
          </p:nvCxnSpPr>
          <p:spPr>
            <a:xfrm flipH="1">
              <a:off x="4112331" y="2643399"/>
              <a:ext cx="392668" cy="392666"/>
            </a:xfrm>
            <a:prstGeom prst="line">
              <a:avLst/>
            </a:prstGeom>
            <a:ln w="31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10"/>
            <p:cNvCxnSpPr>
              <a:stCxn id="8" idx="0"/>
              <a:endCxn id="7" idx="4"/>
            </p:cNvCxnSpPr>
            <p:nvPr/>
          </p:nvCxnSpPr>
          <p:spPr>
            <a:xfrm flipH="1" flipV="1">
              <a:off x="4112331" y="2067220"/>
              <a:ext cx="392668" cy="392666"/>
            </a:xfrm>
            <a:prstGeom prst="line">
              <a:avLst/>
            </a:prstGeom>
            <a:ln w="31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Freeform: Shape 11"/>
            <p:cNvSpPr/>
            <p:nvPr/>
          </p:nvSpPr>
          <p:spPr bwMode="auto">
            <a:xfrm>
              <a:off x="5211267" y="1616984"/>
              <a:ext cx="321738" cy="318553"/>
            </a:xfrm>
            <a:custGeom>
              <a:gdLst>
                <a:gd name="T0" fmla="*/ 112 w 176"/>
                <a:gd name="T1" fmla="*/ 118 h 174"/>
                <a:gd name="T2" fmla="*/ 120 w 176"/>
                <a:gd name="T3" fmla="*/ 102 h 174"/>
                <a:gd name="T4" fmla="*/ 64 w 176"/>
                <a:gd name="T5" fmla="*/ 94 h 174"/>
                <a:gd name="T6" fmla="*/ 56 w 176"/>
                <a:gd name="T7" fmla="*/ 110 h 174"/>
                <a:gd name="T8" fmla="*/ 64 w 176"/>
                <a:gd name="T9" fmla="*/ 102 h 174"/>
                <a:gd name="T10" fmla="*/ 112 w 176"/>
                <a:gd name="T11" fmla="*/ 110 h 174"/>
                <a:gd name="T12" fmla="*/ 64 w 176"/>
                <a:gd name="T13" fmla="*/ 102 h 174"/>
                <a:gd name="T14" fmla="*/ 152 w 176"/>
                <a:gd name="T15" fmla="*/ 46 h 174"/>
                <a:gd name="T16" fmla="*/ 128 w 176"/>
                <a:gd name="T17" fmla="*/ 17 h 174"/>
                <a:gd name="T18" fmla="*/ 70 w 176"/>
                <a:gd name="T19" fmla="*/ 4 h 174"/>
                <a:gd name="T20" fmla="*/ 28 w 176"/>
                <a:gd name="T21" fmla="*/ 46 h 174"/>
                <a:gd name="T22" fmla="*/ 0 w 176"/>
                <a:gd name="T23" fmla="*/ 54 h 174"/>
                <a:gd name="T24" fmla="*/ 8 w 176"/>
                <a:gd name="T25" fmla="*/ 78 h 174"/>
                <a:gd name="T26" fmla="*/ 16 w 176"/>
                <a:gd name="T27" fmla="*/ 166 h 174"/>
                <a:gd name="T28" fmla="*/ 152 w 176"/>
                <a:gd name="T29" fmla="*/ 174 h 174"/>
                <a:gd name="T30" fmla="*/ 160 w 176"/>
                <a:gd name="T31" fmla="*/ 78 h 174"/>
                <a:gd name="T32" fmla="*/ 176 w 176"/>
                <a:gd name="T33" fmla="*/ 70 h 174"/>
                <a:gd name="T34" fmla="*/ 168 w 176"/>
                <a:gd name="T35" fmla="*/ 46 h 174"/>
                <a:gd name="T36" fmla="*/ 140 w 176"/>
                <a:gd name="T37" fmla="*/ 30 h 174"/>
                <a:gd name="T38" fmla="*/ 143 w 176"/>
                <a:gd name="T39" fmla="*/ 46 h 174"/>
                <a:gd name="T40" fmla="*/ 134 w 176"/>
                <a:gd name="T41" fmla="*/ 40 h 174"/>
                <a:gd name="T42" fmla="*/ 124 w 176"/>
                <a:gd name="T43" fmla="*/ 34 h 174"/>
                <a:gd name="T44" fmla="*/ 115 w 176"/>
                <a:gd name="T45" fmla="*/ 30 h 174"/>
                <a:gd name="T46" fmla="*/ 130 w 176"/>
                <a:gd name="T47" fmla="*/ 24 h 174"/>
                <a:gd name="T48" fmla="*/ 74 w 176"/>
                <a:gd name="T49" fmla="*/ 46 h 174"/>
                <a:gd name="T50" fmla="*/ 127 w 176"/>
                <a:gd name="T51" fmla="*/ 46 h 174"/>
                <a:gd name="T52" fmla="*/ 66 w 176"/>
                <a:gd name="T53" fmla="*/ 11 h 174"/>
                <a:gd name="T54" fmla="*/ 65 w 176"/>
                <a:gd name="T55" fmla="*/ 46 h 174"/>
                <a:gd name="T56" fmla="*/ 46 w 176"/>
                <a:gd name="T57" fmla="*/ 46 h 174"/>
                <a:gd name="T58" fmla="*/ 37 w 176"/>
                <a:gd name="T59" fmla="*/ 46 h 174"/>
                <a:gd name="T60" fmla="*/ 152 w 176"/>
                <a:gd name="T61" fmla="*/ 166 h 174"/>
                <a:gd name="T62" fmla="*/ 24 w 176"/>
                <a:gd name="T63" fmla="*/ 78 h 174"/>
                <a:gd name="T64" fmla="*/ 152 w 176"/>
                <a:gd name="T65" fmla="*/ 166 h 174"/>
                <a:gd name="T66" fmla="*/ 8 w 176"/>
                <a:gd name="T67" fmla="*/ 70 h 174"/>
                <a:gd name="T68" fmla="*/ 168 w 176"/>
                <a:gd name="T69" fmla="*/ 54 h 174"/>
                <a:gd name="T70" fmla="*/ 69 w 176"/>
                <a:gd name="T71" fmla="*/ 22 h 174"/>
                <a:gd name="T72" fmla="*/ 58 w 176"/>
                <a:gd name="T73" fmla="*/ 25 h 174"/>
                <a:gd name="T74" fmla="*/ 69 w 176"/>
                <a:gd name="T75" fmla="*/ 22 h 174"/>
                <a:gd name="T76" fmla="*/ 54 w 176"/>
                <a:gd name="T77" fmla="*/ 32 h 174"/>
                <a:gd name="T78" fmla="*/ 57 w 176"/>
                <a:gd name="T79" fmla="*/ 43 h 1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4">
                  <a:moveTo>
                    <a:pt x="64" y="118"/>
                  </a:moveTo>
                  <a:cubicBezTo>
                    <a:pt x="112" y="118"/>
                    <a:pt x="112" y="118"/>
                    <a:pt x="112" y="118"/>
                  </a:cubicBezTo>
                  <a:cubicBezTo>
                    <a:pt x="116" y="118"/>
                    <a:pt x="120" y="114"/>
                    <a:pt x="120" y="110"/>
                  </a:cubicBezTo>
                  <a:cubicBezTo>
                    <a:pt x="120" y="102"/>
                    <a:pt x="120" y="102"/>
                    <a:pt x="120" y="102"/>
                  </a:cubicBezTo>
                  <a:cubicBezTo>
                    <a:pt x="120" y="98"/>
                    <a:pt x="116" y="94"/>
                    <a:pt x="112" y="94"/>
                  </a:cubicBezTo>
                  <a:cubicBezTo>
                    <a:pt x="64" y="94"/>
                    <a:pt x="64" y="94"/>
                    <a:pt x="64" y="94"/>
                  </a:cubicBezTo>
                  <a:cubicBezTo>
                    <a:pt x="60" y="94"/>
                    <a:pt x="56" y="98"/>
                    <a:pt x="56" y="102"/>
                  </a:cubicBezTo>
                  <a:cubicBezTo>
                    <a:pt x="56" y="110"/>
                    <a:pt x="56" y="110"/>
                    <a:pt x="56" y="110"/>
                  </a:cubicBezTo>
                  <a:cubicBezTo>
                    <a:pt x="56" y="114"/>
                    <a:pt x="60" y="118"/>
                    <a:pt x="64" y="118"/>
                  </a:cubicBezTo>
                  <a:moveTo>
                    <a:pt x="64" y="102"/>
                  </a:moveTo>
                  <a:cubicBezTo>
                    <a:pt x="112" y="102"/>
                    <a:pt x="112" y="102"/>
                    <a:pt x="112" y="102"/>
                  </a:cubicBezTo>
                  <a:cubicBezTo>
                    <a:pt x="112" y="110"/>
                    <a:pt x="112" y="110"/>
                    <a:pt x="112" y="110"/>
                  </a:cubicBezTo>
                  <a:cubicBezTo>
                    <a:pt x="64" y="110"/>
                    <a:pt x="64" y="110"/>
                    <a:pt x="64" y="110"/>
                  </a:cubicBezTo>
                  <a:lnTo>
                    <a:pt x="64" y="102"/>
                  </a:lnTo>
                  <a:close/>
                  <a:moveTo>
                    <a:pt x="168" y="46"/>
                  </a:moveTo>
                  <a:cubicBezTo>
                    <a:pt x="152" y="46"/>
                    <a:pt x="152" y="46"/>
                    <a:pt x="152" y="46"/>
                  </a:cubicBezTo>
                  <a:cubicBezTo>
                    <a:pt x="147" y="28"/>
                    <a:pt x="147" y="28"/>
                    <a:pt x="147" y="28"/>
                  </a:cubicBezTo>
                  <a:cubicBezTo>
                    <a:pt x="145" y="19"/>
                    <a:pt x="136" y="14"/>
                    <a:pt x="128" y="17"/>
                  </a:cubicBezTo>
                  <a:cubicBezTo>
                    <a:pt x="103" y="23"/>
                    <a:pt x="103" y="23"/>
                    <a:pt x="103" y="23"/>
                  </a:cubicBezTo>
                  <a:cubicBezTo>
                    <a:pt x="70" y="4"/>
                    <a:pt x="70" y="4"/>
                    <a:pt x="70" y="4"/>
                  </a:cubicBezTo>
                  <a:cubicBezTo>
                    <a:pt x="63" y="0"/>
                    <a:pt x="53" y="2"/>
                    <a:pt x="49" y="10"/>
                  </a:cubicBezTo>
                  <a:cubicBezTo>
                    <a:pt x="28" y="46"/>
                    <a:pt x="28" y="46"/>
                    <a:pt x="28" y="46"/>
                  </a:cubicBezTo>
                  <a:cubicBezTo>
                    <a:pt x="8" y="46"/>
                    <a:pt x="8" y="46"/>
                    <a:pt x="8" y="46"/>
                  </a:cubicBezTo>
                  <a:cubicBezTo>
                    <a:pt x="4" y="46"/>
                    <a:pt x="0" y="50"/>
                    <a:pt x="0" y="54"/>
                  </a:cubicBezTo>
                  <a:cubicBezTo>
                    <a:pt x="0" y="70"/>
                    <a:pt x="0" y="70"/>
                    <a:pt x="0" y="70"/>
                  </a:cubicBezTo>
                  <a:cubicBezTo>
                    <a:pt x="0" y="74"/>
                    <a:pt x="4" y="78"/>
                    <a:pt x="8" y="78"/>
                  </a:cubicBezTo>
                  <a:cubicBezTo>
                    <a:pt x="16" y="78"/>
                    <a:pt x="16" y="78"/>
                    <a:pt x="16" y="78"/>
                  </a:cubicBezTo>
                  <a:cubicBezTo>
                    <a:pt x="16" y="166"/>
                    <a:pt x="16" y="166"/>
                    <a:pt x="16" y="166"/>
                  </a:cubicBezTo>
                  <a:cubicBezTo>
                    <a:pt x="16" y="170"/>
                    <a:pt x="20" y="174"/>
                    <a:pt x="24" y="174"/>
                  </a:cubicBezTo>
                  <a:cubicBezTo>
                    <a:pt x="152" y="174"/>
                    <a:pt x="152" y="174"/>
                    <a:pt x="152" y="174"/>
                  </a:cubicBezTo>
                  <a:cubicBezTo>
                    <a:pt x="156" y="174"/>
                    <a:pt x="160" y="170"/>
                    <a:pt x="160" y="166"/>
                  </a:cubicBezTo>
                  <a:cubicBezTo>
                    <a:pt x="160" y="78"/>
                    <a:pt x="160" y="78"/>
                    <a:pt x="160" y="78"/>
                  </a:cubicBezTo>
                  <a:cubicBezTo>
                    <a:pt x="168" y="78"/>
                    <a:pt x="168" y="78"/>
                    <a:pt x="168" y="78"/>
                  </a:cubicBezTo>
                  <a:cubicBezTo>
                    <a:pt x="172" y="78"/>
                    <a:pt x="176" y="74"/>
                    <a:pt x="176" y="70"/>
                  </a:cubicBezTo>
                  <a:cubicBezTo>
                    <a:pt x="176" y="54"/>
                    <a:pt x="176" y="54"/>
                    <a:pt x="176" y="54"/>
                  </a:cubicBezTo>
                  <a:cubicBezTo>
                    <a:pt x="176" y="50"/>
                    <a:pt x="172" y="46"/>
                    <a:pt x="168" y="46"/>
                  </a:cubicBezTo>
                  <a:moveTo>
                    <a:pt x="130" y="24"/>
                  </a:moveTo>
                  <a:cubicBezTo>
                    <a:pt x="134" y="23"/>
                    <a:pt x="138" y="26"/>
                    <a:pt x="140" y="30"/>
                  </a:cubicBezTo>
                  <a:cubicBezTo>
                    <a:pt x="144" y="46"/>
                    <a:pt x="144" y="46"/>
                    <a:pt x="144" y="46"/>
                  </a:cubicBezTo>
                  <a:cubicBezTo>
                    <a:pt x="143" y="46"/>
                    <a:pt x="143" y="46"/>
                    <a:pt x="143" y="46"/>
                  </a:cubicBezTo>
                  <a:cubicBezTo>
                    <a:pt x="133" y="40"/>
                    <a:pt x="133" y="40"/>
                    <a:pt x="133" y="40"/>
                  </a:cubicBezTo>
                  <a:cubicBezTo>
                    <a:pt x="134" y="40"/>
                    <a:pt x="134" y="40"/>
                    <a:pt x="134" y="40"/>
                  </a:cubicBezTo>
                  <a:cubicBezTo>
                    <a:pt x="132" y="32"/>
                    <a:pt x="132" y="32"/>
                    <a:pt x="132" y="32"/>
                  </a:cubicBezTo>
                  <a:cubicBezTo>
                    <a:pt x="124" y="34"/>
                    <a:pt x="124" y="34"/>
                    <a:pt x="124" y="34"/>
                  </a:cubicBezTo>
                  <a:cubicBezTo>
                    <a:pt x="124" y="35"/>
                    <a:pt x="124" y="35"/>
                    <a:pt x="124" y="35"/>
                  </a:cubicBezTo>
                  <a:cubicBezTo>
                    <a:pt x="115" y="30"/>
                    <a:pt x="115" y="30"/>
                    <a:pt x="115" y="30"/>
                  </a:cubicBezTo>
                  <a:cubicBezTo>
                    <a:pt x="114" y="28"/>
                    <a:pt x="114" y="28"/>
                    <a:pt x="114" y="28"/>
                  </a:cubicBezTo>
                  <a:lnTo>
                    <a:pt x="130" y="24"/>
                  </a:lnTo>
                  <a:close/>
                  <a:moveTo>
                    <a:pt x="127" y="46"/>
                  </a:moveTo>
                  <a:cubicBezTo>
                    <a:pt x="74" y="46"/>
                    <a:pt x="74" y="46"/>
                    <a:pt x="74" y="46"/>
                  </a:cubicBezTo>
                  <a:cubicBezTo>
                    <a:pt x="87" y="23"/>
                    <a:pt x="87" y="23"/>
                    <a:pt x="87" y="23"/>
                  </a:cubicBezTo>
                  <a:lnTo>
                    <a:pt x="127" y="46"/>
                  </a:lnTo>
                  <a:close/>
                  <a:moveTo>
                    <a:pt x="56" y="14"/>
                  </a:moveTo>
                  <a:cubicBezTo>
                    <a:pt x="58" y="10"/>
                    <a:pt x="63" y="9"/>
                    <a:pt x="66" y="11"/>
                  </a:cubicBezTo>
                  <a:cubicBezTo>
                    <a:pt x="80" y="19"/>
                    <a:pt x="80" y="19"/>
                    <a:pt x="80" y="19"/>
                  </a:cubicBezTo>
                  <a:cubicBezTo>
                    <a:pt x="65" y="46"/>
                    <a:pt x="65" y="46"/>
                    <a:pt x="65" y="46"/>
                  </a:cubicBezTo>
                  <a:cubicBezTo>
                    <a:pt x="47" y="46"/>
                    <a:pt x="47" y="46"/>
                    <a:pt x="47" y="46"/>
                  </a:cubicBezTo>
                  <a:cubicBezTo>
                    <a:pt x="46" y="46"/>
                    <a:pt x="46" y="46"/>
                    <a:pt x="46" y="46"/>
                  </a:cubicBezTo>
                  <a:cubicBezTo>
                    <a:pt x="46" y="46"/>
                    <a:pt x="46" y="46"/>
                    <a:pt x="46" y="46"/>
                  </a:cubicBezTo>
                  <a:cubicBezTo>
                    <a:pt x="37" y="46"/>
                    <a:pt x="37" y="46"/>
                    <a:pt x="37" y="46"/>
                  </a:cubicBezTo>
                  <a:lnTo>
                    <a:pt x="56" y="14"/>
                  </a:lnTo>
                  <a:close/>
                  <a:moveTo>
                    <a:pt x="152" y="166"/>
                  </a:moveTo>
                  <a:cubicBezTo>
                    <a:pt x="24" y="166"/>
                    <a:pt x="24" y="166"/>
                    <a:pt x="24" y="166"/>
                  </a:cubicBezTo>
                  <a:cubicBezTo>
                    <a:pt x="24" y="78"/>
                    <a:pt x="24" y="78"/>
                    <a:pt x="24" y="78"/>
                  </a:cubicBezTo>
                  <a:cubicBezTo>
                    <a:pt x="152" y="78"/>
                    <a:pt x="152" y="78"/>
                    <a:pt x="152" y="78"/>
                  </a:cubicBezTo>
                  <a:lnTo>
                    <a:pt x="152" y="166"/>
                  </a:lnTo>
                  <a:close/>
                  <a:moveTo>
                    <a:pt x="168" y="70"/>
                  </a:moveTo>
                  <a:cubicBezTo>
                    <a:pt x="8" y="70"/>
                    <a:pt x="8" y="70"/>
                    <a:pt x="8" y="70"/>
                  </a:cubicBezTo>
                  <a:cubicBezTo>
                    <a:pt x="8" y="54"/>
                    <a:pt x="8" y="54"/>
                    <a:pt x="8" y="54"/>
                  </a:cubicBezTo>
                  <a:cubicBezTo>
                    <a:pt x="168" y="54"/>
                    <a:pt x="168" y="54"/>
                    <a:pt x="168" y="54"/>
                  </a:cubicBezTo>
                  <a:lnTo>
                    <a:pt x="168" y="70"/>
                  </a:lnTo>
                  <a:close/>
                  <a:moveTo>
                    <a:pt x="69" y="22"/>
                  </a:moveTo>
                  <a:cubicBezTo>
                    <a:pt x="62" y="18"/>
                    <a:pt x="62" y="18"/>
                    <a:pt x="62" y="18"/>
                  </a:cubicBezTo>
                  <a:cubicBezTo>
                    <a:pt x="58" y="25"/>
                    <a:pt x="58" y="25"/>
                    <a:pt x="58" y="25"/>
                  </a:cubicBezTo>
                  <a:cubicBezTo>
                    <a:pt x="65" y="29"/>
                    <a:pt x="65" y="29"/>
                    <a:pt x="65" y="29"/>
                  </a:cubicBezTo>
                  <a:lnTo>
                    <a:pt x="69" y="22"/>
                  </a:lnTo>
                  <a:close/>
                  <a:moveTo>
                    <a:pt x="61" y="36"/>
                  </a:moveTo>
                  <a:cubicBezTo>
                    <a:pt x="54" y="32"/>
                    <a:pt x="54" y="32"/>
                    <a:pt x="54" y="32"/>
                  </a:cubicBezTo>
                  <a:cubicBezTo>
                    <a:pt x="50" y="39"/>
                    <a:pt x="50" y="39"/>
                    <a:pt x="50" y="39"/>
                  </a:cubicBezTo>
                  <a:cubicBezTo>
                    <a:pt x="57" y="43"/>
                    <a:pt x="57" y="43"/>
                    <a:pt x="57" y="43"/>
                  </a:cubicBezTo>
                  <a:lnTo>
                    <a:pt x="61" y="36"/>
                  </a:lnTo>
                  <a:close/>
                </a:path>
              </a:pathLst>
            </a:custGeom>
            <a:solidFill>
              <a:schemeClr val="bg1"/>
            </a:solidFill>
            <a:ln>
              <a:noFill/>
            </a:ln>
          </p:spPr>
          <p:txBody>
            <a:bodyPr anchor="ctr"/>
            <a:lstStyle/>
            <a:p>
              <a:pPr algn="ctr"/>
              <a:endParaRPr sz="2135">
                <a:solidFill>
                  <a:schemeClr val="bg1">
                    <a:lumMod val="50000"/>
                  </a:schemeClr>
                </a:solidFill>
                <a:latin typeface="微软雅黑"/>
                <a:ea typeface="微软雅黑"/>
              </a:endParaRPr>
            </a:p>
          </p:txBody>
        </p:sp>
        <p:sp>
          <p:nvSpPr>
            <p:cNvPr id="14" name="Freeform: Shape 12"/>
            <p:cNvSpPr/>
            <p:nvPr/>
          </p:nvSpPr>
          <p:spPr bwMode="auto">
            <a:xfrm>
              <a:off x="3689967" y="1615391"/>
              <a:ext cx="262806" cy="321738"/>
            </a:xfrm>
            <a:custGeom>
              <a:gdLst>
                <a:gd name="T0" fmla="*/ 48 w 144"/>
                <a:gd name="T1" fmla="*/ 0 h 176"/>
                <a:gd name="T2" fmla="*/ 32 w 144"/>
                <a:gd name="T3" fmla="*/ 20 h 176"/>
                <a:gd name="T4" fmla="*/ 40 w 144"/>
                <a:gd name="T5" fmla="*/ 20 h 176"/>
                <a:gd name="T6" fmla="*/ 48 w 144"/>
                <a:gd name="T7" fmla="*/ 8 h 176"/>
                <a:gd name="T8" fmla="*/ 136 w 144"/>
                <a:gd name="T9" fmla="*/ 16 h 176"/>
                <a:gd name="T10" fmla="*/ 128 w 144"/>
                <a:gd name="T11" fmla="*/ 136 h 176"/>
                <a:gd name="T12" fmla="*/ 120 w 144"/>
                <a:gd name="T13" fmla="*/ 140 h 176"/>
                <a:gd name="T14" fmla="*/ 128 w 144"/>
                <a:gd name="T15" fmla="*/ 144 h 176"/>
                <a:gd name="T16" fmla="*/ 144 w 144"/>
                <a:gd name="T17" fmla="*/ 16 h 176"/>
                <a:gd name="T18" fmla="*/ 44 w 144"/>
                <a:gd name="T19" fmla="*/ 128 h 176"/>
                <a:gd name="T20" fmla="*/ 24 w 144"/>
                <a:gd name="T21" fmla="*/ 132 h 176"/>
                <a:gd name="T22" fmla="*/ 44 w 144"/>
                <a:gd name="T23" fmla="*/ 136 h 176"/>
                <a:gd name="T24" fmla="*/ 44 w 144"/>
                <a:gd name="T25" fmla="*/ 128 h 176"/>
                <a:gd name="T26" fmla="*/ 28 w 144"/>
                <a:gd name="T27" fmla="*/ 144 h 176"/>
                <a:gd name="T28" fmla="*/ 28 w 144"/>
                <a:gd name="T29" fmla="*/ 152 h 176"/>
                <a:gd name="T30" fmla="*/ 40 w 144"/>
                <a:gd name="T31" fmla="*/ 148 h 176"/>
                <a:gd name="T32" fmla="*/ 96 w 144"/>
                <a:gd name="T33" fmla="*/ 32 h 176"/>
                <a:gd name="T34" fmla="*/ 0 w 144"/>
                <a:gd name="T35" fmla="*/ 48 h 176"/>
                <a:gd name="T36" fmla="*/ 16 w 144"/>
                <a:gd name="T37" fmla="*/ 176 h 176"/>
                <a:gd name="T38" fmla="*/ 112 w 144"/>
                <a:gd name="T39" fmla="*/ 160 h 176"/>
                <a:gd name="T40" fmla="*/ 96 w 144"/>
                <a:gd name="T41" fmla="*/ 32 h 176"/>
                <a:gd name="T42" fmla="*/ 96 w 144"/>
                <a:gd name="T43" fmla="*/ 168 h 176"/>
                <a:gd name="T44" fmla="*/ 8 w 144"/>
                <a:gd name="T45" fmla="*/ 160 h 176"/>
                <a:gd name="T46" fmla="*/ 45 w 144"/>
                <a:gd name="T47" fmla="*/ 72 h 176"/>
                <a:gd name="T48" fmla="*/ 67 w 144"/>
                <a:gd name="T49" fmla="*/ 72 h 176"/>
                <a:gd name="T50" fmla="*/ 104 w 144"/>
                <a:gd name="T51" fmla="*/ 160 h 176"/>
                <a:gd name="T52" fmla="*/ 56 w 144"/>
                <a:gd name="T53" fmla="*/ 64 h 176"/>
                <a:gd name="T54" fmla="*/ 56 w 144"/>
                <a:gd name="T55" fmla="*/ 72 h 176"/>
                <a:gd name="T56" fmla="*/ 104 w 144"/>
                <a:gd name="T57" fmla="*/ 50 h 176"/>
                <a:gd name="T58" fmla="*/ 56 w 144"/>
                <a:gd name="T59" fmla="*/ 56 h 176"/>
                <a:gd name="T60" fmla="*/ 8 w 144"/>
                <a:gd name="T61" fmla="*/ 50 h 176"/>
                <a:gd name="T62" fmla="*/ 16 w 144"/>
                <a:gd name="T63" fmla="*/ 40 h 176"/>
                <a:gd name="T64" fmla="*/ 104 w 144"/>
                <a:gd name="T65" fmla="*/ 48 h 1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176">
                  <a:moveTo>
                    <a:pt x="128" y="0"/>
                  </a:moveTo>
                  <a:cubicBezTo>
                    <a:pt x="48" y="0"/>
                    <a:pt x="48" y="0"/>
                    <a:pt x="48" y="0"/>
                  </a:cubicBezTo>
                  <a:cubicBezTo>
                    <a:pt x="39" y="0"/>
                    <a:pt x="32" y="7"/>
                    <a:pt x="32" y="16"/>
                  </a:cubicBezTo>
                  <a:cubicBezTo>
                    <a:pt x="32" y="20"/>
                    <a:pt x="32" y="20"/>
                    <a:pt x="32" y="20"/>
                  </a:cubicBezTo>
                  <a:cubicBezTo>
                    <a:pt x="32" y="22"/>
                    <a:pt x="34" y="24"/>
                    <a:pt x="36" y="24"/>
                  </a:cubicBezTo>
                  <a:cubicBezTo>
                    <a:pt x="38" y="24"/>
                    <a:pt x="40" y="22"/>
                    <a:pt x="40" y="20"/>
                  </a:cubicBezTo>
                  <a:cubicBezTo>
                    <a:pt x="40" y="16"/>
                    <a:pt x="40" y="16"/>
                    <a:pt x="40" y="16"/>
                  </a:cubicBezTo>
                  <a:cubicBezTo>
                    <a:pt x="40" y="12"/>
                    <a:pt x="44" y="8"/>
                    <a:pt x="48" y="8"/>
                  </a:cubicBezTo>
                  <a:cubicBezTo>
                    <a:pt x="128" y="8"/>
                    <a:pt x="128" y="8"/>
                    <a:pt x="128" y="8"/>
                  </a:cubicBezTo>
                  <a:cubicBezTo>
                    <a:pt x="132" y="8"/>
                    <a:pt x="136" y="12"/>
                    <a:pt x="136" y="16"/>
                  </a:cubicBezTo>
                  <a:cubicBezTo>
                    <a:pt x="136" y="128"/>
                    <a:pt x="136" y="128"/>
                    <a:pt x="136" y="128"/>
                  </a:cubicBezTo>
                  <a:cubicBezTo>
                    <a:pt x="136" y="132"/>
                    <a:pt x="132" y="136"/>
                    <a:pt x="128" y="136"/>
                  </a:cubicBezTo>
                  <a:cubicBezTo>
                    <a:pt x="124" y="136"/>
                    <a:pt x="124" y="136"/>
                    <a:pt x="124" y="136"/>
                  </a:cubicBezTo>
                  <a:cubicBezTo>
                    <a:pt x="122" y="136"/>
                    <a:pt x="120" y="138"/>
                    <a:pt x="120" y="140"/>
                  </a:cubicBezTo>
                  <a:cubicBezTo>
                    <a:pt x="120" y="142"/>
                    <a:pt x="122" y="144"/>
                    <a:pt x="124" y="144"/>
                  </a:cubicBezTo>
                  <a:cubicBezTo>
                    <a:pt x="128" y="144"/>
                    <a:pt x="128" y="144"/>
                    <a:pt x="128" y="144"/>
                  </a:cubicBezTo>
                  <a:cubicBezTo>
                    <a:pt x="137" y="144"/>
                    <a:pt x="144" y="137"/>
                    <a:pt x="144" y="128"/>
                  </a:cubicBezTo>
                  <a:cubicBezTo>
                    <a:pt x="144" y="16"/>
                    <a:pt x="144" y="16"/>
                    <a:pt x="144" y="16"/>
                  </a:cubicBezTo>
                  <a:cubicBezTo>
                    <a:pt x="144" y="7"/>
                    <a:pt x="137" y="0"/>
                    <a:pt x="128" y="0"/>
                  </a:cubicBezTo>
                  <a:moveTo>
                    <a:pt x="44" y="128"/>
                  </a:moveTo>
                  <a:cubicBezTo>
                    <a:pt x="28" y="128"/>
                    <a:pt x="28" y="128"/>
                    <a:pt x="28" y="128"/>
                  </a:cubicBezTo>
                  <a:cubicBezTo>
                    <a:pt x="26" y="128"/>
                    <a:pt x="24" y="130"/>
                    <a:pt x="24" y="132"/>
                  </a:cubicBezTo>
                  <a:cubicBezTo>
                    <a:pt x="24" y="134"/>
                    <a:pt x="26" y="136"/>
                    <a:pt x="28" y="136"/>
                  </a:cubicBezTo>
                  <a:cubicBezTo>
                    <a:pt x="44" y="136"/>
                    <a:pt x="44" y="136"/>
                    <a:pt x="44" y="136"/>
                  </a:cubicBezTo>
                  <a:cubicBezTo>
                    <a:pt x="46" y="136"/>
                    <a:pt x="48" y="134"/>
                    <a:pt x="48" y="132"/>
                  </a:cubicBezTo>
                  <a:cubicBezTo>
                    <a:pt x="48" y="130"/>
                    <a:pt x="46" y="128"/>
                    <a:pt x="44" y="128"/>
                  </a:cubicBezTo>
                  <a:moveTo>
                    <a:pt x="36" y="144"/>
                  </a:moveTo>
                  <a:cubicBezTo>
                    <a:pt x="28" y="144"/>
                    <a:pt x="28" y="144"/>
                    <a:pt x="28" y="144"/>
                  </a:cubicBezTo>
                  <a:cubicBezTo>
                    <a:pt x="26" y="144"/>
                    <a:pt x="24" y="146"/>
                    <a:pt x="24" y="148"/>
                  </a:cubicBezTo>
                  <a:cubicBezTo>
                    <a:pt x="24" y="150"/>
                    <a:pt x="26" y="152"/>
                    <a:pt x="28" y="152"/>
                  </a:cubicBezTo>
                  <a:cubicBezTo>
                    <a:pt x="36" y="152"/>
                    <a:pt x="36" y="152"/>
                    <a:pt x="36" y="152"/>
                  </a:cubicBezTo>
                  <a:cubicBezTo>
                    <a:pt x="38" y="152"/>
                    <a:pt x="40" y="150"/>
                    <a:pt x="40" y="148"/>
                  </a:cubicBezTo>
                  <a:cubicBezTo>
                    <a:pt x="40" y="146"/>
                    <a:pt x="38" y="144"/>
                    <a:pt x="36" y="144"/>
                  </a:cubicBezTo>
                  <a:moveTo>
                    <a:pt x="96" y="32"/>
                  </a:moveTo>
                  <a:cubicBezTo>
                    <a:pt x="16" y="32"/>
                    <a:pt x="16" y="32"/>
                    <a:pt x="16" y="32"/>
                  </a:cubicBezTo>
                  <a:cubicBezTo>
                    <a:pt x="7" y="32"/>
                    <a:pt x="0" y="39"/>
                    <a:pt x="0" y="48"/>
                  </a:cubicBezTo>
                  <a:cubicBezTo>
                    <a:pt x="0" y="160"/>
                    <a:pt x="0" y="160"/>
                    <a:pt x="0" y="160"/>
                  </a:cubicBezTo>
                  <a:cubicBezTo>
                    <a:pt x="0" y="169"/>
                    <a:pt x="7" y="176"/>
                    <a:pt x="16" y="176"/>
                  </a:cubicBezTo>
                  <a:cubicBezTo>
                    <a:pt x="96" y="176"/>
                    <a:pt x="96" y="176"/>
                    <a:pt x="96" y="176"/>
                  </a:cubicBezTo>
                  <a:cubicBezTo>
                    <a:pt x="105" y="176"/>
                    <a:pt x="112" y="169"/>
                    <a:pt x="112" y="160"/>
                  </a:cubicBezTo>
                  <a:cubicBezTo>
                    <a:pt x="112" y="48"/>
                    <a:pt x="112" y="48"/>
                    <a:pt x="112" y="48"/>
                  </a:cubicBezTo>
                  <a:cubicBezTo>
                    <a:pt x="112" y="39"/>
                    <a:pt x="105" y="32"/>
                    <a:pt x="96" y="32"/>
                  </a:cubicBezTo>
                  <a:moveTo>
                    <a:pt x="104" y="160"/>
                  </a:moveTo>
                  <a:cubicBezTo>
                    <a:pt x="104" y="164"/>
                    <a:pt x="100" y="168"/>
                    <a:pt x="96" y="168"/>
                  </a:cubicBezTo>
                  <a:cubicBezTo>
                    <a:pt x="16" y="168"/>
                    <a:pt x="16" y="168"/>
                    <a:pt x="16" y="168"/>
                  </a:cubicBezTo>
                  <a:cubicBezTo>
                    <a:pt x="12" y="168"/>
                    <a:pt x="8" y="164"/>
                    <a:pt x="8" y="160"/>
                  </a:cubicBezTo>
                  <a:cubicBezTo>
                    <a:pt x="8" y="60"/>
                    <a:pt x="8" y="60"/>
                    <a:pt x="8" y="60"/>
                  </a:cubicBezTo>
                  <a:cubicBezTo>
                    <a:pt x="18" y="67"/>
                    <a:pt x="29" y="71"/>
                    <a:pt x="45" y="72"/>
                  </a:cubicBezTo>
                  <a:cubicBezTo>
                    <a:pt x="46" y="76"/>
                    <a:pt x="51" y="80"/>
                    <a:pt x="56" y="80"/>
                  </a:cubicBezTo>
                  <a:cubicBezTo>
                    <a:pt x="61" y="80"/>
                    <a:pt x="66" y="76"/>
                    <a:pt x="67" y="72"/>
                  </a:cubicBezTo>
                  <a:cubicBezTo>
                    <a:pt x="83" y="71"/>
                    <a:pt x="94" y="67"/>
                    <a:pt x="104" y="60"/>
                  </a:cubicBezTo>
                  <a:lnTo>
                    <a:pt x="104" y="160"/>
                  </a:lnTo>
                  <a:close/>
                  <a:moveTo>
                    <a:pt x="52" y="68"/>
                  </a:moveTo>
                  <a:cubicBezTo>
                    <a:pt x="52" y="66"/>
                    <a:pt x="54" y="64"/>
                    <a:pt x="56" y="64"/>
                  </a:cubicBezTo>
                  <a:cubicBezTo>
                    <a:pt x="58" y="64"/>
                    <a:pt x="60" y="66"/>
                    <a:pt x="60" y="68"/>
                  </a:cubicBezTo>
                  <a:cubicBezTo>
                    <a:pt x="60" y="70"/>
                    <a:pt x="58" y="72"/>
                    <a:pt x="56" y="72"/>
                  </a:cubicBezTo>
                  <a:cubicBezTo>
                    <a:pt x="54" y="72"/>
                    <a:pt x="52" y="70"/>
                    <a:pt x="52" y="68"/>
                  </a:cubicBezTo>
                  <a:moveTo>
                    <a:pt x="104" y="50"/>
                  </a:moveTo>
                  <a:cubicBezTo>
                    <a:pt x="96" y="58"/>
                    <a:pt x="85" y="62"/>
                    <a:pt x="67" y="64"/>
                  </a:cubicBezTo>
                  <a:cubicBezTo>
                    <a:pt x="65" y="59"/>
                    <a:pt x="61" y="56"/>
                    <a:pt x="56" y="56"/>
                  </a:cubicBezTo>
                  <a:cubicBezTo>
                    <a:pt x="51" y="56"/>
                    <a:pt x="47" y="59"/>
                    <a:pt x="45" y="64"/>
                  </a:cubicBezTo>
                  <a:cubicBezTo>
                    <a:pt x="27" y="62"/>
                    <a:pt x="16" y="58"/>
                    <a:pt x="8" y="50"/>
                  </a:cubicBezTo>
                  <a:cubicBezTo>
                    <a:pt x="8" y="48"/>
                    <a:pt x="8" y="48"/>
                    <a:pt x="8" y="48"/>
                  </a:cubicBezTo>
                  <a:cubicBezTo>
                    <a:pt x="8" y="44"/>
                    <a:pt x="12" y="40"/>
                    <a:pt x="16" y="40"/>
                  </a:cubicBezTo>
                  <a:cubicBezTo>
                    <a:pt x="96" y="40"/>
                    <a:pt x="96" y="40"/>
                    <a:pt x="96" y="40"/>
                  </a:cubicBezTo>
                  <a:cubicBezTo>
                    <a:pt x="100" y="40"/>
                    <a:pt x="104" y="44"/>
                    <a:pt x="104" y="48"/>
                  </a:cubicBezTo>
                  <a:lnTo>
                    <a:pt x="104" y="50"/>
                  </a:lnTo>
                  <a:close/>
                </a:path>
              </a:pathLst>
            </a:custGeom>
            <a:solidFill>
              <a:schemeClr val="bg1"/>
            </a:solidFill>
            <a:ln>
              <a:noFill/>
            </a:ln>
          </p:spPr>
          <p:txBody>
            <a:bodyPr anchor="ctr"/>
            <a:lstStyle/>
            <a:p>
              <a:pPr algn="ctr"/>
              <a:endParaRPr sz="2135">
                <a:solidFill>
                  <a:schemeClr val="bg1">
                    <a:lumMod val="50000"/>
                  </a:schemeClr>
                </a:solidFill>
                <a:latin typeface="微软雅黑"/>
                <a:ea typeface="微软雅黑"/>
              </a:endParaRPr>
            </a:p>
          </p:txBody>
        </p:sp>
        <p:sp>
          <p:nvSpPr>
            <p:cNvPr id="15" name="Freeform: Shape 13"/>
            <p:cNvSpPr/>
            <p:nvPr/>
          </p:nvSpPr>
          <p:spPr bwMode="auto">
            <a:xfrm>
              <a:off x="3660501" y="3195622"/>
              <a:ext cx="321738" cy="262806"/>
            </a:xfrm>
            <a:custGeom>
              <a:gdLst>
                <a:gd name="T0" fmla="*/ 116 w 176"/>
                <a:gd name="T1" fmla="*/ 32 h 144"/>
                <a:gd name="T2" fmla="*/ 116 w 176"/>
                <a:gd name="T3" fmla="*/ 24 h 144"/>
                <a:gd name="T4" fmla="*/ 80 w 176"/>
                <a:gd name="T5" fmla="*/ 28 h 144"/>
                <a:gd name="T6" fmla="*/ 132 w 176"/>
                <a:gd name="T7" fmla="*/ 32 h 144"/>
                <a:gd name="T8" fmla="*/ 132 w 176"/>
                <a:gd name="T9" fmla="*/ 24 h 144"/>
                <a:gd name="T10" fmla="*/ 132 w 176"/>
                <a:gd name="T11" fmla="*/ 32 h 144"/>
                <a:gd name="T12" fmla="*/ 152 w 176"/>
                <a:gd name="T13" fmla="*/ 28 h 144"/>
                <a:gd name="T14" fmla="*/ 144 w 176"/>
                <a:gd name="T15" fmla="*/ 28 h 144"/>
                <a:gd name="T16" fmla="*/ 148 w 176"/>
                <a:gd name="T17" fmla="*/ 64 h 144"/>
                <a:gd name="T18" fmla="*/ 112 w 176"/>
                <a:gd name="T19" fmla="*/ 68 h 144"/>
                <a:gd name="T20" fmla="*/ 148 w 176"/>
                <a:gd name="T21" fmla="*/ 72 h 144"/>
                <a:gd name="T22" fmla="*/ 148 w 176"/>
                <a:gd name="T23" fmla="*/ 64 h 144"/>
                <a:gd name="T24" fmla="*/ 116 w 176"/>
                <a:gd name="T25" fmla="*/ 80 h 144"/>
                <a:gd name="T26" fmla="*/ 116 w 176"/>
                <a:gd name="T27" fmla="*/ 88 h 144"/>
                <a:gd name="T28" fmla="*/ 152 w 176"/>
                <a:gd name="T29" fmla="*/ 84 h 144"/>
                <a:gd name="T30" fmla="*/ 148 w 176"/>
                <a:gd name="T31" fmla="*/ 48 h 144"/>
                <a:gd name="T32" fmla="*/ 112 w 176"/>
                <a:gd name="T33" fmla="*/ 52 h 144"/>
                <a:gd name="T34" fmla="*/ 148 w 176"/>
                <a:gd name="T35" fmla="*/ 56 h 144"/>
                <a:gd name="T36" fmla="*/ 148 w 176"/>
                <a:gd name="T37" fmla="*/ 48 h 144"/>
                <a:gd name="T38" fmla="*/ 72 w 176"/>
                <a:gd name="T39" fmla="*/ 28 h 144"/>
                <a:gd name="T40" fmla="*/ 64 w 176"/>
                <a:gd name="T41" fmla="*/ 28 h 144"/>
                <a:gd name="T42" fmla="*/ 52 w 176"/>
                <a:gd name="T43" fmla="*/ 104 h 144"/>
                <a:gd name="T44" fmla="*/ 152 w 176"/>
                <a:gd name="T45" fmla="*/ 100 h 144"/>
                <a:gd name="T46" fmla="*/ 52 w 176"/>
                <a:gd name="T47" fmla="*/ 96 h 144"/>
                <a:gd name="T48" fmla="*/ 52 w 176"/>
                <a:gd name="T49" fmla="*/ 104 h 144"/>
                <a:gd name="T50" fmla="*/ 148 w 176"/>
                <a:gd name="T51" fmla="*/ 120 h 144"/>
                <a:gd name="T52" fmla="*/ 148 w 176"/>
                <a:gd name="T53" fmla="*/ 112 h 144"/>
                <a:gd name="T54" fmla="*/ 48 w 176"/>
                <a:gd name="T55" fmla="*/ 116 h 144"/>
                <a:gd name="T56" fmla="*/ 168 w 176"/>
                <a:gd name="T57" fmla="*/ 0 h 144"/>
                <a:gd name="T58" fmla="*/ 24 w 176"/>
                <a:gd name="T59" fmla="*/ 8 h 144"/>
                <a:gd name="T60" fmla="*/ 8 w 176"/>
                <a:gd name="T61" fmla="*/ 24 h 144"/>
                <a:gd name="T62" fmla="*/ 0 w 176"/>
                <a:gd name="T63" fmla="*/ 120 h 144"/>
                <a:gd name="T64" fmla="*/ 168 w 176"/>
                <a:gd name="T65" fmla="*/ 144 h 144"/>
                <a:gd name="T66" fmla="*/ 176 w 176"/>
                <a:gd name="T67" fmla="*/ 8 h 144"/>
                <a:gd name="T68" fmla="*/ 168 w 176"/>
                <a:gd name="T69" fmla="*/ 136 h 144"/>
                <a:gd name="T70" fmla="*/ 8 w 176"/>
                <a:gd name="T71" fmla="*/ 120 h 144"/>
                <a:gd name="T72" fmla="*/ 24 w 176"/>
                <a:gd name="T73" fmla="*/ 32 h 144"/>
                <a:gd name="T74" fmla="*/ 28 w 176"/>
                <a:gd name="T75" fmla="*/ 120 h 144"/>
                <a:gd name="T76" fmla="*/ 32 w 176"/>
                <a:gd name="T77" fmla="*/ 8 h 144"/>
                <a:gd name="T78" fmla="*/ 168 w 176"/>
                <a:gd name="T79" fmla="*/ 136 h 144"/>
                <a:gd name="T80" fmla="*/ 56 w 176"/>
                <a:gd name="T81" fmla="*/ 28 h 144"/>
                <a:gd name="T82" fmla="*/ 48 w 176"/>
                <a:gd name="T83" fmla="*/ 28 h 144"/>
                <a:gd name="T84" fmla="*/ 52 w 176"/>
                <a:gd name="T85" fmla="*/ 88 h 144"/>
                <a:gd name="T86" fmla="*/ 96 w 176"/>
                <a:gd name="T87" fmla="*/ 84 h 144"/>
                <a:gd name="T88" fmla="*/ 92 w 176"/>
                <a:gd name="T89" fmla="*/ 48 h 144"/>
                <a:gd name="T90" fmla="*/ 48 w 176"/>
                <a:gd name="T91" fmla="*/ 52 h 144"/>
                <a:gd name="T92" fmla="*/ 52 w 176"/>
                <a:gd name="T93" fmla="*/ 88 h 144"/>
                <a:gd name="T94" fmla="*/ 88 w 176"/>
                <a:gd name="T95" fmla="*/ 56 h 144"/>
                <a:gd name="T96" fmla="*/ 56 w 176"/>
                <a:gd name="T97" fmla="*/ 80 h 1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6" h="144">
                  <a:moveTo>
                    <a:pt x="84" y="32"/>
                  </a:moveTo>
                  <a:cubicBezTo>
                    <a:pt x="116" y="32"/>
                    <a:pt x="116" y="32"/>
                    <a:pt x="116" y="32"/>
                  </a:cubicBezTo>
                  <a:cubicBezTo>
                    <a:pt x="118" y="32"/>
                    <a:pt x="120" y="30"/>
                    <a:pt x="120" y="28"/>
                  </a:cubicBezTo>
                  <a:cubicBezTo>
                    <a:pt x="120" y="26"/>
                    <a:pt x="118" y="24"/>
                    <a:pt x="116" y="24"/>
                  </a:cubicBezTo>
                  <a:cubicBezTo>
                    <a:pt x="84" y="24"/>
                    <a:pt x="84" y="24"/>
                    <a:pt x="84" y="24"/>
                  </a:cubicBezTo>
                  <a:cubicBezTo>
                    <a:pt x="82" y="24"/>
                    <a:pt x="80" y="26"/>
                    <a:pt x="80" y="28"/>
                  </a:cubicBezTo>
                  <a:cubicBezTo>
                    <a:pt x="80" y="30"/>
                    <a:pt x="82" y="32"/>
                    <a:pt x="84" y="32"/>
                  </a:cubicBezTo>
                  <a:moveTo>
                    <a:pt x="132" y="32"/>
                  </a:moveTo>
                  <a:cubicBezTo>
                    <a:pt x="134" y="32"/>
                    <a:pt x="136" y="30"/>
                    <a:pt x="136" y="28"/>
                  </a:cubicBezTo>
                  <a:cubicBezTo>
                    <a:pt x="136" y="26"/>
                    <a:pt x="134" y="24"/>
                    <a:pt x="132" y="24"/>
                  </a:cubicBezTo>
                  <a:cubicBezTo>
                    <a:pt x="130" y="24"/>
                    <a:pt x="128" y="26"/>
                    <a:pt x="128" y="28"/>
                  </a:cubicBezTo>
                  <a:cubicBezTo>
                    <a:pt x="128" y="30"/>
                    <a:pt x="130" y="32"/>
                    <a:pt x="132" y="32"/>
                  </a:cubicBezTo>
                  <a:moveTo>
                    <a:pt x="148" y="32"/>
                  </a:moveTo>
                  <a:cubicBezTo>
                    <a:pt x="150" y="32"/>
                    <a:pt x="152" y="30"/>
                    <a:pt x="152" y="28"/>
                  </a:cubicBezTo>
                  <a:cubicBezTo>
                    <a:pt x="152" y="26"/>
                    <a:pt x="150" y="24"/>
                    <a:pt x="148" y="24"/>
                  </a:cubicBezTo>
                  <a:cubicBezTo>
                    <a:pt x="146" y="24"/>
                    <a:pt x="144" y="26"/>
                    <a:pt x="144" y="28"/>
                  </a:cubicBezTo>
                  <a:cubicBezTo>
                    <a:pt x="144" y="30"/>
                    <a:pt x="146" y="32"/>
                    <a:pt x="148" y="32"/>
                  </a:cubicBezTo>
                  <a:moveTo>
                    <a:pt x="148" y="64"/>
                  </a:moveTo>
                  <a:cubicBezTo>
                    <a:pt x="116" y="64"/>
                    <a:pt x="116" y="64"/>
                    <a:pt x="116" y="64"/>
                  </a:cubicBezTo>
                  <a:cubicBezTo>
                    <a:pt x="114" y="64"/>
                    <a:pt x="112" y="66"/>
                    <a:pt x="112" y="68"/>
                  </a:cubicBezTo>
                  <a:cubicBezTo>
                    <a:pt x="112" y="70"/>
                    <a:pt x="114" y="72"/>
                    <a:pt x="116" y="72"/>
                  </a:cubicBezTo>
                  <a:cubicBezTo>
                    <a:pt x="148" y="72"/>
                    <a:pt x="148" y="72"/>
                    <a:pt x="148" y="72"/>
                  </a:cubicBezTo>
                  <a:cubicBezTo>
                    <a:pt x="150" y="72"/>
                    <a:pt x="152" y="70"/>
                    <a:pt x="152" y="68"/>
                  </a:cubicBezTo>
                  <a:cubicBezTo>
                    <a:pt x="152" y="66"/>
                    <a:pt x="150" y="64"/>
                    <a:pt x="148" y="64"/>
                  </a:cubicBezTo>
                  <a:moveTo>
                    <a:pt x="148" y="80"/>
                  </a:moveTo>
                  <a:cubicBezTo>
                    <a:pt x="116" y="80"/>
                    <a:pt x="116" y="80"/>
                    <a:pt x="116" y="80"/>
                  </a:cubicBezTo>
                  <a:cubicBezTo>
                    <a:pt x="114" y="80"/>
                    <a:pt x="112" y="82"/>
                    <a:pt x="112" y="84"/>
                  </a:cubicBezTo>
                  <a:cubicBezTo>
                    <a:pt x="112" y="86"/>
                    <a:pt x="114" y="88"/>
                    <a:pt x="116" y="88"/>
                  </a:cubicBezTo>
                  <a:cubicBezTo>
                    <a:pt x="148" y="88"/>
                    <a:pt x="148" y="88"/>
                    <a:pt x="148" y="88"/>
                  </a:cubicBezTo>
                  <a:cubicBezTo>
                    <a:pt x="150" y="88"/>
                    <a:pt x="152" y="86"/>
                    <a:pt x="152" y="84"/>
                  </a:cubicBezTo>
                  <a:cubicBezTo>
                    <a:pt x="152" y="82"/>
                    <a:pt x="150" y="80"/>
                    <a:pt x="148" y="80"/>
                  </a:cubicBezTo>
                  <a:moveTo>
                    <a:pt x="148" y="48"/>
                  </a:moveTo>
                  <a:cubicBezTo>
                    <a:pt x="116" y="48"/>
                    <a:pt x="116" y="48"/>
                    <a:pt x="116" y="48"/>
                  </a:cubicBezTo>
                  <a:cubicBezTo>
                    <a:pt x="114" y="48"/>
                    <a:pt x="112" y="50"/>
                    <a:pt x="112" y="52"/>
                  </a:cubicBezTo>
                  <a:cubicBezTo>
                    <a:pt x="112" y="54"/>
                    <a:pt x="114" y="56"/>
                    <a:pt x="116" y="56"/>
                  </a:cubicBezTo>
                  <a:cubicBezTo>
                    <a:pt x="148" y="56"/>
                    <a:pt x="148" y="56"/>
                    <a:pt x="148" y="56"/>
                  </a:cubicBezTo>
                  <a:cubicBezTo>
                    <a:pt x="150" y="56"/>
                    <a:pt x="152" y="54"/>
                    <a:pt x="152" y="52"/>
                  </a:cubicBezTo>
                  <a:cubicBezTo>
                    <a:pt x="152" y="50"/>
                    <a:pt x="150" y="48"/>
                    <a:pt x="148" y="48"/>
                  </a:cubicBezTo>
                  <a:moveTo>
                    <a:pt x="68" y="32"/>
                  </a:moveTo>
                  <a:cubicBezTo>
                    <a:pt x="70" y="32"/>
                    <a:pt x="72" y="30"/>
                    <a:pt x="72" y="28"/>
                  </a:cubicBezTo>
                  <a:cubicBezTo>
                    <a:pt x="72" y="26"/>
                    <a:pt x="70" y="24"/>
                    <a:pt x="68" y="24"/>
                  </a:cubicBezTo>
                  <a:cubicBezTo>
                    <a:pt x="66" y="24"/>
                    <a:pt x="64" y="26"/>
                    <a:pt x="64" y="28"/>
                  </a:cubicBezTo>
                  <a:cubicBezTo>
                    <a:pt x="64" y="30"/>
                    <a:pt x="66" y="32"/>
                    <a:pt x="68" y="32"/>
                  </a:cubicBezTo>
                  <a:moveTo>
                    <a:pt x="52" y="104"/>
                  </a:moveTo>
                  <a:cubicBezTo>
                    <a:pt x="148" y="104"/>
                    <a:pt x="148" y="104"/>
                    <a:pt x="148" y="104"/>
                  </a:cubicBezTo>
                  <a:cubicBezTo>
                    <a:pt x="150" y="104"/>
                    <a:pt x="152" y="102"/>
                    <a:pt x="152" y="100"/>
                  </a:cubicBezTo>
                  <a:cubicBezTo>
                    <a:pt x="152" y="98"/>
                    <a:pt x="150" y="96"/>
                    <a:pt x="148" y="96"/>
                  </a:cubicBezTo>
                  <a:cubicBezTo>
                    <a:pt x="52" y="96"/>
                    <a:pt x="52" y="96"/>
                    <a:pt x="52" y="96"/>
                  </a:cubicBezTo>
                  <a:cubicBezTo>
                    <a:pt x="50" y="96"/>
                    <a:pt x="48" y="98"/>
                    <a:pt x="48" y="100"/>
                  </a:cubicBezTo>
                  <a:cubicBezTo>
                    <a:pt x="48" y="102"/>
                    <a:pt x="50" y="104"/>
                    <a:pt x="52" y="104"/>
                  </a:cubicBezTo>
                  <a:moveTo>
                    <a:pt x="52" y="120"/>
                  </a:moveTo>
                  <a:cubicBezTo>
                    <a:pt x="148" y="120"/>
                    <a:pt x="148" y="120"/>
                    <a:pt x="148" y="120"/>
                  </a:cubicBezTo>
                  <a:cubicBezTo>
                    <a:pt x="150" y="120"/>
                    <a:pt x="152" y="118"/>
                    <a:pt x="152" y="116"/>
                  </a:cubicBezTo>
                  <a:cubicBezTo>
                    <a:pt x="152" y="114"/>
                    <a:pt x="150" y="112"/>
                    <a:pt x="148" y="112"/>
                  </a:cubicBezTo>
                  <a:cubicBezTo>
                    <a:pt x="52" y="112"/>
                    <a:pt x="52" y="112"/>
                    <a:pt x="52" y="112"/>
                  </a:cubicBezTo>
                  <a:cubicBezTo>
                    <a:pt x="50" y="112"/>
                    <a:pt x="48" y="114"/>
                    <a:pt x="48" y="116"/>
                  </a:cubicBezTo>
                  <a:cubicBezTo>
                    <a:pt x="48" y="118"/>
                    <a:pt x="50" y="120"/>
                    <a:pt x="52" y="120"/>
                  </a:cubicBezTo>
                  <a:moveTo>
                    <a:pt x="168" y="0"/>
                  </a:moveTo>
                  <a:cubicBezTo>
                    <a:pt x="32" y="0"/>
                    <a:pt x="32" y="0"/>
                    <a:pt x="32" y="0"/>
                  </a:cubicBezTo>
                  <a:cubicBezTo>
                    <a:pt x="28" y="0"/>
                    <a:pt x="24" y="4"/>
                    <a:pt x="24" y="8"/>
                  </a:cubicBezTo>
                  <a:cubicBezTo>
                    <a:pt x="24" y="24"/>
                    <a:pt x="24" y="24"/>
                    <a:pt x="24" y="24"/>
                  </a:cubicBezTo>
                  <a:cubicBezTo>
                    <a:pt x="8" y="24"/>
                    <a:pt x="8" y="24"/>
                    <a:pt x="8" y="24"/>
                  </a:cubicBezTo>
                  <a:cubicBezTo>
                    <a:pt x="4" y="24"/>
                    <a:pt x="0" y="28"/>
                    <a:pt x="0" y="32"/>
                  </a:cubicBezTo>
                  <a:cubicBezTo>
                    <a:pt x="0" y="120"/>
                    <a:pt x="0" y="120"/>
                    <a:pt x="0" y="120"/>
                  </a:cubicBezTo>
                  <a:cubicBezTo>
                    <a:pt x="0" y="133"/>
                    <a:pt x="11" y="144"/>
                    <a:pt x="24" y="144"/>
                  </a:cubicBezTo>
                  <a:cubicBezTo>
                    <a:pt x="168" y="144"/>
                    <a:pt x="168" y="144"/>
                    <a:pt x="168" y="144"/>
                  </a:cubicBezTo>
                  <a:cubicBezTo>
                    <a:pt x="172" y="144"/>
                    <a:pt x="176" y="140"/>
                    <a:pt x="176" y="136"/>
                  </a:cubicBezTo>
                  <a:cubicBezTo>
                    <a:pt x="176" y="8"/>
                    <a:pt x="176" y="8"/>
                    <a:pt x="176" y="8"/>
                  </a:cubicBezTo>
                  <a:cubicBezTo>
                    <a:pt x="176" y="4"/>
                    <a:pt x="172" y="0"/>
                    <a:pt x="168" y="0"/>
                  </a:cubicBezTo>
                  <a:moveTo>
                    <a:pt x="168" y="136"/>
                  </a:moveTo>
                  <a:cubicBezTo>
                    <a:pt x="24" y="136"/>
                    <a:pt x="24" y="136"/>
                    <a:pt x="24" y="136"/>
                  </a:cubicBezTo>
                  <a:cubicBezTo>
                    <a:pt x="15" y="136"/>
                    <a:pt x="8" y="129"/>
                    <a:pt x="8" y="120"/>
                  </a:cubicBezTo>
                  <a:cubicBezTo>
                    <a:pt x="8" y="32"/>
                    <a:pt x="8" y="32"/>
                    <a:pt x="8" y="32"/>
                  </a:cubicBezTo>
                  <a:cubicBezTo>
                    <a:pt x="24" y="32"/>
                    <a:pt x="24" y="32"/>
                    <a:pt x="24" y="32"/>
                  </a:cubicBezTo>
                  <a:cubicBezTo>
                    <a:pt x="24" y="116"/>
                    <a:pt x="24" y="116"/>
                    <a:pt x="24" y="116"/>
                  </a:cubicBezTo>
                  <a:cubicBezTo>
                    <a:pt x="24" y="118"/>
                    <a:pt x="26" y="120"/>
                    <a:pt x="28" y="120"/>
                  </a:cubicBezTo>
                  <a:cubicBezTo>
                    <a:pt x="30" y="120"/>
                    <a:pt x="32" y="118"/>
                    <a:pt x="32" y="116"/>
                  </a:cubicBezTo>
                  <a:cubicBezTo>
                    <a:pt x="32" y="8"/>
                    <a:pt x="32" y="8"/>
                    <a:pt x="32" y="8"/>
                  </a:cubicBezTo>
                  <a:cubicBezTo>
                    <a:pt x="168" y="8"/>
                    <a:pt x="168" y="8"/>
                    <a:pt x="168" y="8"/>
                  </a:cubicBezTo>
                  <a:lnTo>
                    <a:pt x="168" y="136"/>
                  </a:lnTo>
                  <a:close/>
                  <a:moveTo>
                    <a:pt x="52" y="32"/>
                  </a:moveTo>
                  <a:cubicBezTo>
                    <a:pt x="54" y="32"/>
                    <a:pt x="56" y="30"/>
                    <a:pt x="56" y="28"/>
                  </a:cubicBezTo>
                  <a:cubicBezTo>
                    <a:pt x="56" y="26"/>
                    <a:pt x="54" y="24"/>
                    <a:pt x="52" y="24"/>
                  </a:cubicBezTo>
                  <a:cubicBezTo>
                    <a:pt x="50" y="24"/>
                    <a:pt x="48" y="26"/>
                    <a:pt x="48" y="28"/>
                  </a:cubicBezTo>
                  <a:cubicBezTo>
                    <a:pt x="48" y="30"/>
                    <a:pt x="50" y="32"/>
                    <a:pt x="52" y="32"/>
                  </a:cubicBezTo>
                  <a:moveTo>
                    <a:pt x="52" y="88"/>
                  </a:moveTo>
                  <a:cubicBezTo>
                    <a:pt x="92" y="88"/>
                    <a:pt x="92" y="88"/>
                    <a:pt x="92" y="88"/>
                  </a:cubicBezTo>
                  <a:cubicBezTo>
                    <a:pt x="94" y="88"/>
                    <a:pt x="96" y="86"/>
                    <a:pt x="96" y="84"/>
                  </a:cubicBezTo>
                  <a:cubicBezTo>
                    <a:pt x="96" y="52"/>
                    <a:pt x="96" y="52"/>
                    <a:pt x="96" y="52"/>
                  </a:cubicBezTo>
                  <a:cubicBezTo>
                    <a:pt x="96" y="50"/>
                    <a:pt x="94" y="48"/>
                    <a:pt x="92" y="48"/>
                  </a:cubicBezTo>
                  <a:cubicBezTo>
                    <a:pt x="52" y="48"/>
                    <a:pt x="52" y="48"/>
                    <a:pt x="52" y="48"/>
                  </a:cubicBezTo>
                  <a:cubicBezTo>
                    <a:pt x="50" y="48"/>
                    <a:pt x="48" y="50"/>
                    <a:pt x="48" y="52"/>
                  </a:cubicBezTo>
                  <a:cubicBezTo>
                    <a:pt x="48" y="84"/>
                    <a:pt x="48" y="84"/>
                    <a:pt x="48" y="84"/>
                  </a:cubicBezTo>
                  <a:cubicBezTo>
                    <a:pt x="48" y="86"/>
                    <a:pt x="50" y="88"/>
                    <a:pt x="52" y="88"/>
                  </a:cubicBezTo>
                  <a:moveTo>
                    <a:pt x="56" y="56"/>
                  </a:moveTo>
                  <a:cubicBezTo>
                    <a:pt x="88" y="56"/>
                    <a:pt x="88" y="56"/>
                    <a:pt x="88" y="56"/>
                  </a:cubicBezTo>
                  <a:cubicBezTo>
                    <a:pt x="88" y="80"/>
                    <a:pt x="88" y="80"/>
                    <a:pt x="88" y="80"/>
                  </a:cubicBezTo>
                  <a:cubicBezTo>
                    <a:pt x="56" y="80"/>
                    <a:pt x="56" y="80"/>
                    <a:pt x="56" y="80"/>
                  </a:cubicBezTo>
                  <a:lnTo>
                    <a:pt x="56" y="56"/>
                  </a:lnTo>
                  <a:close/>
                </a:path>
              </a:pathLst>
            </a:custGeom>
            <a:solidFill>
              <a:schemeClr val="bg1"/>
            </a:solidFill>
            <a:ln>
              <a:noFill/>
            </a:ln>
          </p:spPr>
          <p:txBody>
            <a:bodyPr anchor="ctr"/>
            <a:lstStyle/>
            <a:p>
              <a:pPr algn="ctr"/>
              <a:endParaRPr sz="2135">
                <a:solidFill>
                  <a:schemeClr val="bg1">
                    <a:lumMod val="50000"/>
                  </a:schemeClr>
                </a:solidFill>
                <a:latin typeface="微软雅黑"/>
                <a:ea typeface="微软雅黑"/>
              </a:endParaRPr>
            </a:p>
          </p:txBody>
        </p:sp>
        <p:sp>
          <p:nvSpPr>
            <p:cNvPr id="16" name="Freeform: Shape 14"/>
            <p:cNvSpPr/>
            <p:nvPr/>
          </p:nvSpPr>
          <p:spPr bwMode="auto">
            <a:xfrm>
              <a:off x="5211267" y="3195622"/>
              <a:ext cx="321738" cy="262806"/>
            </a:xfrm>
            <a:custGeom>
              <a:gdLst>
                <a:gd name="T0" fmla="*/ 36 w 176"/>
                <a:gd name="T1" fmla="*/ 88 h 144"/>
                <a:gd name="T2" fmla="*/ 32 w 176"/>
                <a:gd name="T3" fmla="*/ 116 h 144"/>
                <a:gd name="T4" fmla="*/ 60 w 176"/>
                <a:gd name="T5" fmla="*/ 120 h 144"/>
                <a:gd name="T6" fmla="*/ 64 w 176"/>
                <a:gd name="T7" fmla="*/ 92 h 144"/>
                <a:gd name="T8" fmla="*/ 56 w 176"/>
                <a:gd name="T9" fmla="*/ 112 h 144"/>
                <a:gd name="T10" fmla="*/ 40 w 176"/>
                <a:gd name="T11" fmla="*/ 96 h 144"/>
                <a:gd name="T12" fmla="*/ 56 w 176"/>
                <a:gd name="T13" fmla="*/ 112 h 144"/>
                <a:gd name="T14" fmla="*/ 116 w 176"/>
                <a:gd name="T15" fmla="*/ 88 h 144"/>
                <a:gd name="T16" fmla="*/ 112 w 176"/>
                <a:gd name="T17" fmla="*/ 116 h 144"/>
                <a:gd name="T18" fmla="*/ 140 w 176"/>
                <a:gd name="T19" fmla="*/ 120 h 144"/>
                <a:gd name="T20" fmla="*/ 144 w 176"/>
                <a:gd name="T21" fmla="*/ 92 h 144"/>
                <a:gd name="T22" fmla="*/ 136 w 176"/>
                <a:gd name="T23" fmla="*/ 112 h 144"/>
                <a:gd name="T24" fmla="*/ 120 w 176"/>
                <a:gd name="T25" fmla="*/ 96 h 144"/>
                <a:gd name="T26" fmla="*/ 136 w 176"/>
                <a:gd name="T27" fmla="*/ 112 h 144"/>
                <a:gd name="T28" fmla="*/ 168 w 176"/>
                <a:gd name="T29" fmla="*/ 136 h 144"/>
                <a:gd name="T30" fmla="*/ 172 w 176"/>
                <a:gd name="T31" fmla="*/ 32 h 144"/>
                <a:gd name="T32" fmla="*/ 172 w 176"/>
                <a:gd name="T33" fmla="*/ 24 h 144"/>
                <a:gd name="T34" fmla="*/ 168 w 176"/>
                <a:gd name="T35" fmla="*/ 8 h 144"/>
                <a:gd name="T36" fmla="*/ 16 w 176"/>
                <a:gd name="T37" fmla="*/ 0 h 144"/>
                <a:gd name="T38" fmla="*/ 8 w 176"/>
                <a:gd name="T39" fmla="*/ 24 h 144"/>
                <a:gd name="T40" fmla="*/ 0 w 176"/>
                <a:gd name="T41" fmla="*/ 28 h 144"/>
                <a:gd name="T42" fmla="*/ 8 w 176"/>
                <a:gd name="T43" fmla="*/ 32 h 144"/>
                <a:gd name="T44" fmla="*/ 4 w 176"/>
                <a:gd name="T45" fmla="*/ 136 h 144"/>
                <a:gd name="T46" fmla="*/ 4 w 176"/>
                <a:gd name="T47" fmla="*/ 144 h 144"/>
                <a:gd name="T48" fmla="*/ 176 w 176"/>
                <a:gd name="T49" fmla="*/ 140 h 144"/>
                <a:gd name="T50" fmla="*/ 96 w 176"/>
                <a:gd name="T51" fmla="*/ 136 h 144"/>
                <a:gd name="T52" fmla="*/ 80 w 176"/>
                <a:gd name="T53" fmla="*/ 96 h 144"/>
                <a:gd name="T54" fmla="*/ 96 w 176"/>
                <a:gd name="T55" fmla="*/ 136 h 144"/>
                <a:gd name="T56" fmla="*/ 104 w 176"/>
                <a:gd name="T57" fmla="*/ 136 h 144"/>
                <a:gd name="T58" fmla="*/ 100 w 176"/>
                <a:gd name="T59" fmla="*/ 88 h 144"/>
                <a:gd name="T60" fmla="*/ 72 w 176"/>
                <a:gd name="T61" fmla="*/ 92 h 144"/>
                <a:gd name="T62" fmla="*/ 16 w 176"/>
                <a:gd name="T63" fmla="*/ 136 h 144"/>
                <a:gd name="T64" fmla="*/ 28 w 176"/>
                <a:gd name="T65" fmla="*/ 56 h 144"/>
                <a:gd name="T66" fmla="*/ 52 w 176"/>
                <a:gd name="T67" fmla="*/ 56 h 144"/>
                <a:gd name="T68" fmla="*/ 76 w 176"/>
                <a:gd name="T69" fmla="*/ 56 h 144"/>
                <a:gd name="T70" fmla="*/ 100 w 176"/>
                <a:gd name="T71" fmla="*/ 56 h 144"/>
                <a:gd name="T72" fmla="*/ 124 w 176"/>
                <a:gd name="T73" fmla="*/ 56 h 144"/>
                <a:gd name="T74" fmla="*/ 148 w 176"/>
                <a:gd name="T75" fmla="*/ 56 h 144"/>
                <a:gd name="T76" fmla="*/ 160 w 176"/>
                <a:gd name="T77" fmla="*/ 136 h 144"/>
                <a:gd name="T78" fmla="*/ 20 w 176"/>
                <a:gd name="T79" fmla="*/ 32 h 144"/>
                <a:gd name="T80" fmla="*/ 36 w 176"/>
                <a:gd name="T81" fmla="*/ 40 h 144"/>
                <a:gd name="T82" fmla="*/ 20 w 176"/>
                <a:gd name="T83" fmla="*/ 40 h 144"/>
                <a:gd name="T84" fmla="*/ 44 w 176"/>
                <a:gd name="T85" fmla="*/ 32 h 144"/>
                <a:gd name="T86" fmla="*/ 60 w 176"/>
                <a:gd name="T87" fmla="*/ 40 h 144"/>
                <a:gd name="T88" fmla="*/ 44 w 176"/>
                <a:gd name="T89" fmla="*/ 40 h 144"/>
                <a:gd name="T90" fmla="*/ 68 w 176"/>
                <a:gd name="T91" fmla="*/ 32 h 144"/>
                <a:gd name="T92" fmla="*/ 84 w 176"/>
                <a:gd name="T93" fmla="*/ 40 h 144"/>
                <a:gd name="T94" fmla="*/ 68 w 176"/>
                <a:gd name="T95" fmla="*/ 40 h 144"/>
                <a:gd name="T96" fmla="*/ 92 w 176"/>
                <a:gd name="T97" fmla="*/ 32 h 144"/>
                <a:gd name="T98" fmla="*/ 108 w 176"/>
                <a:gd name="T99" fmla="*/ 40 h 144"/>
                <a:gd name="T100" fmla="*/ 92 w 176"/>
                <a:gd name="T101" fmla="*/ 40 h 144"/>
                <a:gd name="T102" fmla="*/ 116 w 176"/>
                <a:gd name="T103" fmla="*/ 32 h 144"/>
                <a:gd name="T104" fmla="*/ 132 w 176"/>
                <a:gd name="T105" fmla="*/ 40 h 144"/>
                <a:gd name="T106" fmla="*/ 116 w 176"/>
                <a:gd name="T107" fmla="*/ 40 h 144"/>
                <a:gd name="T108" fmla="*/ 140 w 176"/>
                <a:gd name="T109" fmla="*/ 32 h 144"/>
                <a:gd name="T110" fmla="*/ 156 w 176"/>
                <a:gd name="T111" fmla="*/ 40 h 144"/>
                <a:gd name="T112" fmla="*/ 140 w 176"/>
                <a:gd name="T113" fmla="*/ 40 h 144"/>
                <a:gd name="T114" fmla="*/ 16 w 176"/>
                <a:gd name="T115" fmla="*/ 24 h 144"/>
                <a:gd name="T116" fmla="*/ 160 w 176"/>
                <a:gd name="T117" fmla="*/ 8 h 1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44">
                  <a:moveTo>
                    <a:pt x="60" y="88"/>
                  </a:moveTo>
                  <a:cubicBezTo>
                    <a:pt x="36" y="88"/>
                    <a:pt x="36" y="88"/>
                    <a:pt x="36" y="88"/>
                  </a:cubicBezTo>
                  <a:cubicBezTo>
                    <a:pt x="34" y="88"/>
                    <a:pt x="32" y="90"/>
                    <a:pt x="32" y="92"/>
                  </a:cubicBezTo>
                  <a:cubicBezTo>
                    <a:pt x="32" y="116"/>
                    <a:pt x="32" y="116"/>
                    <a:pt x="32" y="116"/>
                  </a:cubicBezTo>
                  <a:cubicBezTo>
                    <a:pt x="32" y="118"/>
                    <a:pt x="34" y="120"/>
                    <a:pt x="36" y="120"/>
                  </a:cubicBezTo>
                  <a:cubicBezTo>
                    <a:pt x="60" y="120"/>
                    <a:pt x="60" y="120"/>
                    <a:pt x="60" y="120"/>
                  </a:cubicBezTo>
                  <a:cubicBezTo>
                    <a:pt x="62" y="120"/>
                    <a:pt x="64" y="118"/>
                    <a:pt x="64" y="116"/>
                  </a:cubicBezTo>
                  <a:cubicBezTo>
                    <a:pt x="64" y="92"/>
                    <a:pt x="64" y="92"/>
                    <a:pt x="64" y="92"/>
                  </a:cubicBezTo>
                  <a:cubicBezTo>
                    <a:pt x="64" y="90"/>
                    <a:pt x="62" y="88"/>
                    <a:pt x="60" y="88"/>
                  </a:cubicBezTo>
                  <a:moveTo>
                    <a:pt x="56" y="112"/>
                  </a:moveTo>
                  <a:cubicBezTo>
                    <a:pt x="40" y="112"/>
                    <a:pt x="40" y="112"/>
                    <a:pt x="40" y="112"/>
                  </a:cubicBezTo>
                  <a:cubicBezTo>
                    <a:pt x="40" y="96"/>
                    <a:pt x="40" y="96"/>
                    <a:pt x="40" y="96"/>
                  </a:cubicBezTo>
                  <a:cubicBezTo>
                    <a:pt x="56" y="96"/>
                    <a:pt x="56" y="96"/>
                    <a:pt x="56" y="96"/>
                  </a:cubicBezTo>
                  <a:lnTo>
                    <a:pt x="56" y="112"/>
                  </a:lnTo>
                  <a:close/>
                  <a:moveTo>
                    <a:pt x="140" y="88"/>
                  </a:moveTo>
                  <a:cubicBezTo>
                    <a:pt x="116" y="88"/>
                    <a:pt x="116" y="88"/>
                    <a:pt x="116" y="88"/>
                  </a:cubicBezTo>
                  <a:cubicBezTo>
                    <a:pt x="114" y="88"/>
                    <a:pt x="112" y="90"/>
                    <a:pt x="112" y="92"/>
                  </a:cubicBezTo>
                  <a:cubicBezTo>
                    <a:pt x="112" y="116"/>
                    <a:pt x="112" y="116"/>
                    <a:pt x="112" y="116"/>
                  </a:cubicBezTo>
                  <a:cubicBezTo>
                    <a:pt x="112" y="118"/>
                    <a:pt x="114" y="120"/>
                    <a:pt x="116" y="120"/>
                  </a:cubicBezTo>
                  <a:cubicBezTo>
                    <a:pt x="140" y="120"/>
                    <a:pt x="140" y="120"/>
                    <a:pt x="140" y="120"/>
                  </a:cubicBezTo>
                  <a:cubicBezTo>
                    <a:pt x="142" y="120"/>
                    <a:pt x="144" y="118"/>
                    <a:pt x="144" y="116"/>
                  </a:cubicBezTo>
                  <a:cubicBezTo>
                    <a:pt x="144" y="92"/>
                    <a:pt x="144" y="92"/>
                    <a:pt x="144" y="92"/>
                  </a:cubicBezTo>
                  <a:cubicBezTo>
                    <a:pt x="144" y="90"/>
                    <a:pt x="142" y="88"/>
                    <a:pt x="140" y="88"/>
                  </a:cubicBezTo>
                  <a:moveTo>
                    <a:pt x="136" y="112"/>
                  </a:moveTo>
                  <a:cubicBezTo>
                    <a:pt x="120" y="112"/>
                    <a:pt x="120" y="112"/>
                    <a:pt x="120" y="112"/>
                  </a:cubicBezTo>
                  <a:cubicBezTo>
                    <a:pt x="120" y="96"/>
                    <a:pt x="120" y="96"/>
                    <a:pt x="120" y="96"/>
                  </a:cubicBezTo>
                  <a:cubicBezTo>
                    <a:pt x="136" y="96"/>
                    <a:pt x="136" y="96"/>
                    <a:pt x="136" y="96"/>
                  </a:cubicBezTo>
                  <a:lnTo>
                    <a:pt x="136" y="112"/>
                  </a:lnTo>
                  <a:close/>
                  <a:moveTo>
                    <a:pt x="172" y="136"/>
                  </a:moveTo>
                  <a:cubicBezTo>
                    <a:pt x="168" y="136"/>
                    <a:pt x="168" y="136"/>
                    <a:pt x="168" y="136"/>
                  </a:cubicBezTo>
                  <a:cubicBezTo>
                    <a:pt x="168" y="32"/>
                    <a:pt x="168" y="32"/>
                    <a:pt x="168" y="32"/>
                  </a:cubicBezTo>
                  <a:cubicBezTo>
                    <a:pt x="172" y="32"/>
                    <a:pt x="172" y="32"/>
                    <a:pt x="172" y="32"/>
                  </a:cubicBezTo>
                  <a:cubicBezTo>
                    <a:pt x="174" y="32"/>
                    <a:pt x="176" y="30"/>
                    <a:pt x="176" y="28"/>
                  </a:cubicBezTo>
                  <a:cubicBezTo>
                    <a:pt x="176" y="26"/>
                    <a:pt x="174" y="24"/>
                    <a:pt x="172" y="24"/>
                  </a:cubicBezTo>
                  <a:cubicBezTo>
                    <a:pt x="168" y="24"/>
                    <a:pt x="168" y="24"/>
                    <a:pt x="168" y="24"/>
                  </a:cubicBezTo>
                  <a:cubicBezTo>
                    <a:pt x="168" y="8"/>
                    <a:pt x="168" y="8"/>
                    <a:pt x="168" y="8"/>
                  </a:cubicBezTo>
                  <a:cubicBezTo>
                    <a:pt x="168" y="4"/>
                    <a:pt x="164" y="0"/>
                    <a:pt x="160" y="0"/>
                  </a:cubicBezTo>
                  <a:cubicBezTo>
                    <a:pt x="16" y="0"/>
                    <a:pt x="16" y="0"/>
                    <a:pt x="16" y="0"/>
                  </a:cubicBezTo>
                  <a:cubicBezTo>
                    <a:pt x="12" y="0"/>
                    <a:pt x="8" y="4"/>
                    <a:pt x="8" y="8"/>
                  </a:cubicBezTo>
                  <a:cubicBezTo>
                    <a:pt x="8" y="24"/>
                    <a:pt x="8" y="24"/>
                    <a:pt x="8" y="24"/>
                  </a:cubicBezTo>
                  <a:cubicBezTo>
                    <a:pt x="4" y="24"/>
                    <a:pt x="4" y="24"/>
                    <a:pt x="4" y="24"/>
                  </a:cubicBezTo>
                  <a:cubicBezTo>
                    <a:pt x="2" y="24"/>
                    <a:pt x="0" y="26"/>
                    <a:pt x="0" y="28"/>
                  </a:cubicBezTo>
                  <a:cubicBezTo>
                    <a:pt x="0" y="30"/>
                    <a:pt x="2" y="32"/>
                    <a:pt x="4" y="32"/>
                  </a:cubicBezTo>
                  <a:cubicBezTo>
                    <a:pt x="8" y="32"/>
                    <a:pt x="8" y="32"/>
                    <a:pt x="8" y="32"/>
                  </a:cubicBezTo>
                  <a:cubicBezTo>
                    <a:pt x="8" y="136"/>
                    <a:pt x="8" y="136"/>
                    <a:pt x="8" y="136"/>
                  </a:cubicBezTo>
                  <a:cubicBezTo>
                    <a:pt x="4" y="136"/>
                    <a:pt x="4" y="136"/>
                    <a:pt x="4" y="136"/>
                  </a:cubicBezTo>
                  <a:cubicBezTo>
                    <a:pt x="2" y="136"/>
                    <a:pt x="0" y="138"/>
                    <a:pt x="0" y="140"/>
                  </a:cubicBezTo>
                  <a:cubicBezTo>
                    <a:pt x="0" y="142"/>
                    <a:pt x="2" y="144"/>
                    <a:pt x="4" y="144"/>
                  </a:cubicBezTo>
                  <a:cubicBezTo>
                    <a:pt x="172" y="144"/>
                    <a:pt x="172" y="144"/>
                    <a:pt x="172" y="144"/>
                  </a:cubicBezTo>
                  <a:cubicBezTo>
                    <a:pt x="174" y="144"/>
                    <a:pt x="176" y="142"/>
                    <a:pt x="176" y="140"/>
                  </a:cubicBezTo>
                  <a:cubicBezTo>
                    <a:pt x="176" y="138"/>
                    <a:pt x="174" y="136"/>
                    <a:pt x="172" y="136"/>
                  </a:cubicBezTo>
                  <a:moveTo>
                    <a:pt x="96" y="136"/>
                  </a:moveTo>
                  <a:cubicBezTo>
                    <a:pt x="80" y="136"/>
                    <a:pt x="80" y="136"/>
                    <a:pt x="80" y="136"/>
                  </a:cubicBezTo>
                  <a:cubicBezTo>
                    <a:pt x="80" y="96"/>
                    <a:pt x="80" y="96"/>
                    <a:pt x="80" y="96"/>
                  </a:cubicBezTo>
                  <a:cubicBezTo>
                    <a:pt x="96" y="96"/>
                    <a:pt x="96" y="96"/>
                    <a:pt x="96" y="96"/>
                  </a:cubicBezTo>
                  <a:lnTo>
                    <a:pt x="96" y="136"/>
                  </a:lnTo>
                  <a:close/>
                  <a:moveTo>
                    <a:pt x="160" y="136"/>
                  </a:moveTo>
                  <a:cubicBezTo>
                    <a:pt x="104" y="136"/>
                    <a:pt x="104" y="136"/>
                    <a:pt x="104" y="136"/>
                  </a:cubicBezTo>
                  <a:cubicBezTo>
                    <a:pt x="104" y="92"/>
                    <a:pt x="104" y="92"/>
                    <a:pt x="104" y="92"/>
                  </a:cubicBezTo>
                  <a:cubicBezTo>
                    <a:pt x="104" y="90"/>
                    <a:pt x="102" y="88"/>
                    <a:pt x="100" y="88"/>
                  </a:cubicBezTo>
                  <a:cubicBezTo>
                    <a:pt x="76" y="88"/>
                    <a:pt x="76" y="88"/>
                    <a:pt x="76" y="88"/>
                  </a:cubicBezTo>
                  <a:cubicBezTo>
                    <a:pt x="74" y="88"/>
                    <a:pt x="72" y="90"/>
                    <a:pt x="72" y="92"/>
                  </a:cubicBezTo>
                  <a:cubicBezTo>
                    <a:pt x="72" y="136"/>
                    <a:pt x="72" y="136"/>
                    <a:pt x="72" y="136"/>
                  </a:cubicBezTo>
                  <a:cubicBezTo>
                    <a:pt x="16" y="136"/>
                    <a:pt x="16" y="136"/>
                    <a:pt x="16" y="136"/>
                  </a:cubicBezTo>
                  <a:cubicBezTo>
                    <a:pt x="16" y="50"/>
                    <a:pt x="16" y="50"/>
                    <a:pt x="16" y="50"/>
                  </a:cubicBezTo>
                  <a:cubicBezTo>
                    <a:pt x="19" y="54"/>
                    <a:pt x="23" y="56"/>
                    <a:pt x="28" y="56"/>
                  </a:cubicBezTo>
                  <a:cubicBezTo>
                    <a:pt x="33" y="56"/>
                    <a:pt x="37" y="54"/>
                    <a:pt x="40" y="50"/>
                  </a:cubicBezTo>
                  <a:cubicBezTo>
                    <a:pt x="43" y="54"/>
                    <a:pt x="47" y="56"/>
                    <a:pt x="52" y="56"/>
                  </a:cubicBezTo>
                  <a:cubicBezTo>
                    <a:pt x="57" y="56"/>
                    <a:pt x="61" y="54"/>
                    <a:pt x="64" y="50"/>
                  </a:cubicBezTo>
                  <a:cubicBezTo>
                    <a:pt x="67" y="54"/>
                    <a:pt x="71" y="56"/>
                    <a:pt x="76" y="56"/>
                  </a:cubicBezTo>
                  <a:cubicBezTo>
                    <a:pt x="81" y="56"/>
                    <a:pt x="85" y="54"/>
                    <a:pt x="88" y="50"/>
                  </a:cubicBezTo>
                  <a:cubicBezTo>
                    <a:pt x="91" y="54"/>
                    <a:pt x="95" y="56"/>
                    <a:pt x="100" y="56"/>
                  </a:cubicBezTo>
                  <a:cubicBezTo>
                    <a:pt x="105" y="56"/>
                    <a:pt x="109" y="54"/>
                    <a:pt x="112" y="50"/>
                  </a:cubicBezTo>
                  <a:cubicBezTo>
                    <a:pt x="115" y="54"/>
                    <a:pt x="119" y="56"/>
                    <a:pt x="124" y="56"/>
                  </a:cubicBezTo>
                  <a:cubicBezTo>
                    <a:pt x="129" y="56"/>
                    <a:pt x="133" y="54"/>
                    <a:pt x="136" y="50"/>
                  </a:cubicBezTo>
                  <a:cubicBezTo>
                    <a:pt x="139" y="54"/>
                    <a:pt x="143" y="56"/>
                    <a:pt x="148" y="56"/>
                  </a:cubicBezTo>
                  <a:cubicBezTo>
                    <a:pt x="153" y="56"/>
                    <a:pt x="157" y="54"/>
                    <a:pt x="160" y="50"/>
                  </a:cubicBezTo>
                  <a:lnTo>
                    <a:pt x="160" y="136"/>
                  </a:lnTo>
                  <a:close/>
                  <a:moveTo>
                    <a:pt x="20" y="40"/>
                  </a:moveTo>
                  <a:cubicBezTo>
                    <a:pt x="20" y="32"/>
                    <a:pt x="20" y="32"/>
                    <a:pt x="20" y="32"/>
                  </a:cubicBezTo>
                  <a:cubicBezTo>
                    <a:pt x="36" y="32"/>
                    <a:pt x="36" y="32"/>
                    <a:pt x="36" y="32"/>
                  </a:cubicBezTo>
                  <a:cubicBezTo>
                    <a:pt x="36" y="40"/>
                    <a:pt x="36" y="40"/>
                    <a:pt x="36" y="40"/>
                  </a:cubicBezTo>
                  <a:cubicBezTo>
                    <a:pt x="36" y="44"/>
                    <a:pt x="32" y="48"/>
                    <a:pt x="28" y="48"/>
                  </a:cubicBezTo>
                  <a:cubicBezTo>
                    <a:pt x="24" y="48"/>
                    <a:pt x="20" y="44"/>
                    <a:pt x="20" y="40"/>
                  </a:cubicBezTo>
                  <a:moveTo>
                    <a:pt x="44" y="40"/>
                  </a:moveTo>
                  <a:cubicBezTo>
                    <a:pt x="44" y="32"/>
                    <a:pt x="44" y="32"/>
                    <a:pt x="44" y="32"/>
                  </a:cubicBezTo>
                  <a:cubicBezTo>
                    <a:pt x="60" y="32"/>
                    <a:pt x="60" y="32"/>
                    <a:pt x="60" y="32"/>
                  </a:cubicBezTo>
                  <a:cubicBezTo>
                    <a:pt x="60" y="40"/>
                    <a:pt x="60" y="40"/>
                    <a:pt x="60" y="40"/>
                  </a:cubicBezTo>
                  <a:cubicBezTo>
                    <a:pt x="60" y="44"/>
                    <a:pt x="56" y="48"/>
                    <a:pt x="52" y="48"/>
                  </a:cubicBezTo>
                  <a:cubicBezTo>
                    <a:pt x="48" y="48"/>
                    <a:pt x="44" y="44"/>
                    <a:pt x="44" y="40"/>
                  </a:cubicBezTo>
                  <a:moveTo>
                    <a:pt x="68" y="40"/>
                  </a:moveTo>
                  <a:cubicBezTo>
                    <a:pt x="68" y="32"/>
                    <a:pt x="68" y="32"/>
                    <a:pt x="68" y="32"/>
                  </a:cubicBezTo>
                  <a:cubicBezTo>
                    <a:pt x="84" y="32"/>
                    <a:pt x="84" y="32"/>
                    <a:pt x="84" y="32"/>
                  </a:cubicBezTo>
                  <a:cubicBezTo>
                    <a:pt x="84" y="40"/>
                    <a:pt x="84" y="40"/>
                    <a:pt x="84" y="40"/>
                  </a:cubicBezTo>
                  <a:cubicBezTo>
                    <a:pt x="84" y="44"/>
                    <a:pt x="80" y="48"/>
                    <a:pt x="76" y="48"/>
                  </a:cubicBezTo>
                  <a:cubicBezTo>
                    <a:pt x="72" y="48"/>
                    <a:pt x="68" y="44"/>
                    <a:pt x="68" y="40"/>
                  </a:cubicBezTo>
                  <a:moveTo>
                    <a:pt x="92" y="40"/>
                  </a:moveTo>
                  <a:cubicBezTo>
                    <a:pt x="92" y="32"/>
                    <a:pt x="92" y="32"/>
                    <a:pt x="92" y="32"/>
                  </a:cubicBezTo>
                  <a:cubicBezTo>
                    <a:pt x="108" y="32"/>
                    <a:pt x="108" y="32"/>
                    <a:pt x="108" y="32"/>
                  </a:cubicBezTo>
                  <a:cubicBezTo>
                    <a:pt x="108" y="40"/>
                    <a:pt x="108" y="40"/>
                    <a:pt x="108" y="40"/>
                  </a:cubicBezTo>
                  <a:cubicBezTo>
                    <a:pt x="108" y="44"/>
                    <a:pt x="104" y="48"/>
                    <a:pt x="100" y="48"/>
                  </a:cubicBezTo>
                  <a:cubicBezTo>
                    <a:pt x="96" y="48"/>
                    <a:pt x="92" y="44"/>
                    <a:pt x="92" y="40"/>
                  </a:cubicBezTo>
                  <a:moveTo>
                    <a:pt x="116" y="40"/>
                  </a:moveTo>
                  <a:cubicBezTo>
                    <a:pt x="116" y="32"/>
                    <a:pt x="116" y="32"/>
                    <a:pt x="116" y="32"/>
                  </a:cubicBezTo>
                  <a:cubicBezTo>
                    <a:pt x="132" y="32"/>
                    <a:pt x="132" y="32"/>
                    <a:pt x="132" y="32"/>
                  </a:cubicBezTo>
                  <a:cubicBezTo>
                    <a:pt x="132" y="40"/>
                    <a:pt x="132" y="40"/>
                    <a:pt x="132" y="40"/>
                  </a:cubicBezTo>
                  <a:cubicBezTo>
                    <a:pt x="132" y="44"/>
                    <a:pt x="128" y="48"/>
                    <a:pt x="124" y="48"/>
                  </a:cubicBezTo>
                  <a:cubicBezTo>
                    <a:pt x="120" y="48"/>
                    <a:pt x="116" y="44"/>
                    <a:pt x="116" y="40"/>
                  </a:cubicBezTo>
                  <a:moveTo>
                    <a:pt x="140" y="40"/>
                  </a:moveTo>
                  <a:cubicBezTo>
                    <a:pt x="140" y="32"/>
                    <a:pt x="140" y="32"/>
                    <a:pt x="140" y="32"/>
                  </a:cubicBezTo>
                  <a:cubicBezTo>
                    <a:pt x="156" y="32"/>
                    <a:pt x="156" y="32"/>
                    <a:pt x="156" y="32"/>
                  </a:cubicBezTo>
                  <a:cubicBezTo>
                    <a:pt x="156" y="40"/>
                    <a:pt x="156" y="40"/>
                    <a:pt x="156" y="40"/>
                  </a:cubicBezTo>
                  <a:cubicBezTo>
                    <a:pt x="156" y="44"/>
                    <a:pt x="152" y="48"/>
                    <a:pt x="148" y="48"/>
                  </a:cubicBezTo>
                  <a:cubicBezTo>
                    <a:pt x="144" y="48"/>
                    <a:pt x="140" y="44"/>
                    <a:pt x="140" y="40"/>
                  </a:cubicBezTo>
                  <a:moveTo>
                    <a:pt x="160" y="24"/>
                  </a:moveTo>
                  <a:cubicBezTo>
                    <a:pt x="16" y="24"/>
                    <a:pt x="16" y="24"/>
                    <a:pt x="16" y="24"/>
                  </a:cubicBezTo>
                  <a:cubicBezTo>
                    <a:pt x="16" y="8"/>
                    <a:pt x="16" y="8"/>
                    <a:pt x="16" y="8"/>
                  </a:cubicBezTo>
                  <a:cubicBezTo>
                    <a:pt x="160" y="8"/>
                    <a:pt x="160" y="8"/>
                    <a:pt x="160" y="8"/>
                  </a:cubicBezTo>
                  <a:lnTo>
                    <a:pt x="160" y="24"/>
                  </a:lnTo>
                  <a:close/>
                </a:path>
              </a:pathLst>
            </a:custGeom>
            <a:solidFill>
              <a:schemeClr val="bg1"/>
            </a:solidFill>
            <a:ln>
              <a:noFill/>
            </a:ln>
          </p:spPr>
          <p:txBody>
            <a:bodyPr anchor="ctr"/>
            <a:lstStyle/>
            <a:p>
              <a:pPr algn="ctr"/>
              <a:endParaRPr sz="2135">
                <a:solidFill>
                  <a:schemeClr val="bg1">
                    <a:lumMod val="50000"/>
                  </a:schemeClr>
                </a:solidFill>
                <a:latin typeface="微软雅黑"/>
                <a:ea typeface="微软雅黑"/>
              </a:endParaRPr>
            </a:p>
          </p:txBody>
        </p:sp>
      </p:grpSp>
      <p:grpSp>
        <p:nvGrpSpPr>
          <p:cNvPr id="29" name="组合 28"/>
          <p:cNvGrpSpPr/>
          <p:nvPr/>
        </p:nvGrpSpPr>
        <p:grpSpPr>
          <a:xfrm>
            <a:off x="7885485" y="1842689"/>
            <a:ext cx="2939871" cy="913071"/>
            <a:chOff x="5914113" y="1382016"/>
            <a:chExt cx="2204903" cy="684803"/>
          </a:xfrm>
        </p:grpSpPr>
        <p:sp>
          <p:nvSpPr>
            <p:cNvPr id="17" name="TextBox 15"/>
            <p:cNvSpPr txBox="1"/>
            <p:nvPr/>
          </p:nvSpPr>
          <p:spPr>
            <a:xfrm>
              <a:off x="5914113" y="1382016"/>
              <a:ext cx="946413" cy="230833"/>
            </a:xfrm>
            <a:prstGeom prst="rect">
              <a:avLst/>
            </a:prstGeom>
            <a:noFill/>
          </p:spPr>
          <p:txBody>
            <a:bodyPr wrap="none">
              <a:normAutofit/>
            </a:bodyPr>
            <a:lstStyle/>
            <a:p>
              <a:pPr eaLnBrk="1" fontAlgn="auto" hangingPunct="1">
                <a:defRPr/>
              </a:pPr>
              <a:r>
                <a:rPr lang="zh-CN" altLang="en-US" sz="1335" b="1">
                  <a:solidFill>
                    <a:schemeClr val="bg1">
                      <a:lumMod val="50000"/>
                    </a:schemeClr>
                  </a:solidFill>
                  <a:latin typeface="微软雅黑"/>
                  <a:ea typeface="微软雅黑"/>
                </a:rPr>
                <a:t>标题文本预设</a:t>
              </a:r>
              <a:endParaRPr lang="zh-CN" altLang="en-US" sz="1335" b="1">
                <a:solidFill>
                  <a:schemeClr val="bg1">
                    <a:lumMod val="50000"/>
                  </a:schemeClr>
                </a:solidFill>
                <a:latin typeface="微软雅黑"/>
                <a:ea typeface="微软雅黑"/>
              </a:endParaRPr>
            </a:p>
          </p:txBody>
        </p:sp>
        <p:sp>
          <p:nvSpPr>
            <p:cNvPr id="18" name="TextBox 16"/>
            <p:cNvSpPr txBox="1"/>
            <p:nvPr/>
          </p:nvSpPr>
          <p:spPr bwMode="auto">
            <a:xfrm>
              <a:off x="5914113" y="1612849"/>
              <a:ext cx="2204903" cy="453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p>
              <a:pPr algn="just">
                <a:lnSpc>
                  <a:spcPct val="120000"/>
                </a:lnSpc>
              </a:pPr>
              <a:r>
                <a:rPr lang="zh-CN" altLang="en-US" sz="1200">
                  <a:solidFill>
                    <a:schemeClr val="bg1">
                      <a:lumMod val="50000"/>
                    </a:schemeClr>
                  </a:solidFill>
                  <a:latin typeface="微软雅黑"/>
                  <a:ea typeface="微软雅黑"/>
                </a:rPr>
                <a:t>此部分内容作为文字排版占位显示（建议使用主题字体）</a:t>
              </a:r>
              <a:endParaRPr lang="zh-CN" altLang="en-US" sz="1200">
                <a:solidFill>
                  <a:schemeClr val="bg1">
                    <a:lumMod val="50000"/>
                  </a:schemeClr>
                </a:solidFill>
                <a:latin typeface="微软雅黑"/>
                <a:ea typeface="微软雅黑"/>
              </a:endParaRPr>
            </a:p>
          </p:txBody>
        </p:sp>
      </p:grpSp>
      <p:grpSp>
        <p:nvGrpSpPr>
          <p:cNvPr id="28" name="组合 27"/>
          <p:cNvGrpSpPr/>
          <p:nvPr/>
        </p:nvGrpSpPr>
        <p:grpSpPr>
          <a:xfrm>
            <a:off x="7885485" y="3961929"/>
            <a:ext cx="2939871" cy="913071"/>
            <a:chOff x="5914113" y="2971446"/>
            <a:chExt cx="2204903" cy="684803"/>
          </a:xfrm>
        </p:grpSpPr>
        <p:sp>
          <p:nvSpPr>
            <p:cNvPr id="19" name="TextBox 17"/>
            <p:cNvSpPr txBox="1"/>
            <p:nvPr/>
          </p:nvSpPr>
          <p:spPr>
            <a:xfrm>
              <a:off x="5914113" y="2971446"/>
              <a:ext cx="946413" cy="230833"/>
            </a:xfrm>
            <a:prstGeom prst="rect">
              <a:avLst/>
            </a:prstGeom>
            <a:noFill/>
          </p:spPr>
          <p:txBody>
            <a:bodyPr wrap="none">
              <a:normAutofit/>
            </a:bodyPr>
            <a:lstStyle/>
            <a:p>
              <a:pPr eaLnBrk="1" fontAlgn="auto" hangingPunct="1">
                <a:defRPr/>
              </a:pPr>
              <a:r>
                <a:rPr lang="zh-CN" altLang="en-US" sz="1335" b="1">
                  <a:solidFill>
                    <a:schemeClr val="bg1">
                      <a:lumMod val="50000"/>
                    </a:schemeClr>
                  </a:solidFill>
                  <a:latin typeface="微软雅黑"/>
                  <a:ea typeface="微软雅黑"/>
                </a:rPr>
                <a:t>标题文本预设</a:t>
              </a:r>
              <a:endParaRPr lang="zh-CN" altLang="en-US" sz="1335" b="1">
                <a:solidFill>
                  <a:schemeClr val="bg1">
                    <a:lumMod val="50000"/>
                  </a:schemeClr>
                </a:solidFill>
                <a:latin typeface="微软雅黑"/>
                <a:ea typeface="微软雅黑"/>
              </a:endParaRPr>
            </a:p>
          </p:txBody>
        </p:sp>
        <p:sp>
          <p:nvSpPr>
            <p:cNvPr id="20" name="TextBox 18"/>
            <p:cNvSpPr txBox="1"/>
            <p:nvPr/>
          </p:nvSpPr>
          <p:spPr bwMode="auto">
            <a:xfrm>
              <a:off x="5914113" y="3202279"/>
              <a:ext cx="2204903" cy="453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p>
              <a:pPr algn="just">
                <a:lnSpc>
                  <a:spcPct val="120000"/>
                </a:lnSpc>
              </a:pPr>
              <a:r>
                <a:rPr lang="zh-CN" altLang="en-US" sz="1200">
                  <a:solidFill>
                    <a:schemeClr val="bg1">
                      <a:lumMod val="50000"/>
                    </a:schemeClr>
                  </a:solidFill>
                  <a:latin typeface="微软雅黑"/>
                  <a:ea typeface="微软雅黑"/>
                </a:rPr>
                <a:t>此部分内容作为文字排版占位显示（建议使用主题字体）</a:t>
              </a:r>
              <a:endParaRPr lang="zh-CN" altLang="en-US" sz="1200">
                <a:solidFill>
                  <a:schemeClr val="bg1">
                    <a:lumMod val="50000"/>
                  </a:schemeClr>
                </a:solidFill>
                <a:latin typeface="微软雅黑"/>
                <a:ea typeface="微软雅黑"/>
              </a:endParaRPr>
            </a:p>
          </p:txBody>
        </p:sp>
      </p:grpSp>
      <p:grpSp>
        <p:nvGrpSpPr>
          <p:cNvPr id="26" name="组合 25"/>
          <p:cNvGrpSpPr/>
          <p:nvPr/>
        </p:nvGrpSpPr>
        <p:grpSpPr>
          <a:xfrm>
            <a:off x="1366646" y="1842689"/>
            <a:ext cx="2939871" cy="913071"/>
            <a:chOff x="1024984" y="1382016"/>
            <a:chExt cx="2204903" cy="684803"/>
          </a:xfrm>
        </p:grpSpPr>
        <p:sp>
          <p:nvSpPr>
            <p:cNvPr id="21" name="TextBox 19"/>
            <p:cNvSpPr txBox="1"/>
            <p:nvPr/>
          </p:nvSpPr>
          <p:spPr>
            <a:xfrm>
              <a:off x="2283473" y="1382016"/>
              <a:ext cx="946414" cy="230833"/>
            </a:xfrm>
            <a:prstGeom prst="rect">
              <a:avLst/>
            </a:prstGeom>
            <a:noFill/>
          </p:spPr>
          <p:txBody>
            <a:bodyPr wrap="none">
              <a:normAutofit/>
            </a:bodyPr>
            <a:lstStyle/>
            <a:p>
              <a:pPr algn="r" eaLnBrk="1" fontAlgn="auto" hangingPunct="1">
                <a:defRPr/>
              </a:pPr>
              <a:r>
                <a:rPr lang="zh-CN" altLang="en-US" sz="1335" b="1">
                  <a:solidFill>
                    <a:schemeClr val="bg1">
                      <a:lumMod val="50000"/>
                    </a:schemeClr>
                  </a:solidFill>
                  <a:latin typeface="微软雅黑"/>
                  <a:ea typeface="微软雅黑"/>
                </a:rPr>
                <a:t>标题文本预设</a:t>
              </a:r>
              <a:endParaRPr lang="zh-CN" altLang="en-US" sz="1335" b="1">
                <a:solidFill>
                  <a:schemeClr val="bg1">
                    <a:lumMod val="50000"/>
                  </a:schemeClr>
                </a:solidFill>
                <a:latin typeface="微软雅黑"/>
                <a:ea typeface="微软雅黑"/>
              </a:endParaRPr>
            </a:p>
          </p:txBody>
        </p:sp>
        <p:sp>
          <p:nvSpPr>
            <p:cNvPr id="22" name="TextBox 20"/>
            <p:cNvSpPr txBox="1"/>
            <p:nvPr/>
          </p:nvSpPr>
          <p:spPr bwMode="auto">
            <a:xfrm>
              <a:off x="1024984" y="1612849"/>
              <a:ext cx="2204903" cy="453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p>
              <a:pPr algn="r">
                <a:lnSpc>
                  <a:spcPct val="120000"/>
                </a:lnSpc>
              </a:pPr>
              <a:r>
                <a:rPr lang="zh-CN" altLang="en-US" sz="1200">
                  <a:solidFill>
                    <a:schemeClr val="bg1">
                      <a:lumMod val="50000"/>
                    </a:schemeClr>
                  </a:solidFill>
                  <a:latin typeface="微软雅黑"/>
                  <a:ea typeface="微软雅黑"/>
                </a:rPr>
                <a:t>此部分内容作为文字排版占位显示（建议使用主题字体）</a:t>
              </a:r>
              <a:endParaRPr lang="zh-CN" altLang="en-US" sz="1200">
                <a:solidFill>
                  <a:schemeClr val="bg1">
                    <a:lumMod val="50000"/>
                  </a:schemeClr>
                </a:solidFill>
                <a:latin typeface="微软雅黑"/>
                <a:ea typeface="微软雅黑"/>
              </a:endParaRPr>
            </a:p>
          </p:txBody>
        </p:sp>
      </p:grpSp>
      <p:grpSp>
        <p:nvGrpSpPr>
          <p:cNvPr id="27" name="组合 26"/>
          <p:cNvGrpSpPr/>
          <p:nvPr/>
        </p:nvGrpSpPr>
        <p:grpSpPr>
          <a:xfrm>
            <a:off x="1366646" y="3961929"/>
            <a:ext cx="2939871" cy="913071"/>
            <a:chOff x="1024984" y="2971446"/>
            <a:chExt cx="2204903" cy="684803"/>
          </a:xfrm>
        </p:grpSpPr>
        <p:sp>
          <p:nvSpPr>
            <p:cNvPr id="23" name="TextBox 21"/>
            <p:cNvSpPr txBox="1"/>
            <p:nvPr/>
          </p:nvSpPr>
          <p:spPr>
            <a:xfrm>
              <a:off x="2283473" y="2971446"/>
              <a:ext cx="946414" cy="230833"/>
            </a:xfrm>
            <a:prstGeom prst="rect">
              <a:avLst/>
            </a:prstGeom>
            <a:noFill/>
          </p:spPr>
          <p:txBody>
            <a:bodyPr wrap="none">
              <a:normAutofit/>
            </a:bodyPr>
            <a:lstStyle/>
            <a:p>
              <a:pPr algn="r" eaLnBrk="1" fontAlgn="auto" hangingPunct="1">
                <a:defRPr/>
              </a:pPr>
              <a:r>
                <a:rPr lang="zh-CN" altLang="en-US" sz="1335" b="1">
                  <a:solidFill>
                    <a:schemeClr val="bg1">
                      <a:lumMod val="50000"/>
                    </a:schemeClr>
                  </a:solidFill>
                  <a:latin typeface="微软雅黑"/>
                  <a:ea typeface="微软雅黑"/>
                </a:rPr>
                <a:t>标题文本预设</a:t>
              </a:r>
              <a:endParaRPr lang="zh-CN" altLang="en-US" sz="1335" b="1">
                <a:solidFill>
                  <a:schemeClr val="bg1">
                    <a:lumMod val="50000"/>
                  </a:schemeClr>
                </a:solidFill>
                <a:latin typeface="微软雅黑"/>
                <a:ea typeface="微软雅黑"/>
              </a:endParaRPr>
            </a:p>
          </p:txBody>
        </p:sp>
        <p:sp>
          <p:nvSpPr>
            <p:cNvPr id="24" name="TextBox 22"/>
            <p:cNvSpPr txBox="1"/>
            <p:nvPr/>
          </p:nvSpPr>
          <p:spPr bwMode="auto">
            <a:xfrm>
              <a:off x="1024984" y="3202279"/>
              <a:ext cx="2204903" cy="453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p>
              <a:pPr algn="r">
                <a:lnSpc>
                  <a:spcPct val="120000"/>
                </a:lnSpc>
              </a:pPr>
              <a:r>
                <a:rPr lang="zh-CN" altLang="en-US" sz="1200">
                  <a:solidFill>
                    <a:schemeClr val="bg1">
                      <a:lumMod val="50000"/>
                    </a:schemeClr>
                  </a:solidFill>
                  <a:latin typeface="微软雅黑"/>
                  <a:ea typeface="微软雅黑"/>
                </a:rPr>
                <a:t>此部分内容作为文字排版占位显示（建议使用主题字体）</a:t>
              </a:r>
              <a:endParaRPr lang="zh-CN" altLang="en-US" sz="1200">
                <a:solidFill>
                  <a:schemeClr val="bg1">
                    <a:lumMod val="50000"/>
                  </a:schemeClr>
                </a:solidFill>
                <a:latin typeface="微软雅黑"/>
                <a:ea typeface="微软雅黑"/>
              </a:endParaRPr>
            </a:p>
          </p:txBody>
        </p:sp>
      </p:grpSp>
    </p:spTree>
  </p:cSld>
  <p:clrMapOvr>
    <a:masterClrMapping/>
  </p:clrMapOvr>
  <mc:AlternateContent>
    <mc:Choice xmlns:p14="http://schemas.microsoft.com/office/powerpoint/2010/main" Requires="p14">
      <p:transition spd="slow" advTm="0" p14:dur="1250">
        <p:randomBar dir="vert"/>
      </p:transition>
    </mc:Choice>
    <mc:Fallback>
      <p:transition spd="slow" advTm="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fltVal val="0"/>
                                          </p:val>
                                        </p:tav>
                                        <p:tav tm="100000">
                                          <p:val>
                                            <p:strVal val="#ppt_w"/>
                                          </p:val>
                                        </p:tav>
                                      </p:tavLst>
                                    </p:anim>
                                    <p:anim calcmode="lin" valueType="num">
                                      <p:cBhvr>
                                        <p:cTn id="8" dur="1000" fill="hold"/>
                                        <p:tgtEl>
                                          <p:spTgt spid="25"/>
                                        </p:tgtEl>
                                        <p:attrNameLst>
                                          <p:attrName>ppt_h</p:attrName>
                                        </p:attrNameLst>
                                      </p:cBhvr>
                                      <p:tavLst>
                                        <p:tav tm="0">
                                          <p:val>
                                            <p:fltVal val="0"/>
                                          </p:val>
                                        </p:tav>
                                        <p:tav tm="100000">
                                          <p:val>
                                            <p:strVal val="#ppt_h"/>
                                          </p:val>
                                        </p:tav>
                                      </p:tavLst>
                                    </p:anim>
                                    <p:anim calcmode="lin" valueType="num">
                                      <p:cBhvr>
                                        <p:cTn id="9" dur="1000" fill="hold"/>
                                        <p:tgtEl>
                                          <p:spTgt spid="25"/>
                                        </p:tgtEl>
                                        <p:attrNameLst>
                                          <p:attrName>style.rotation</p:attrName>
                                        </p:attrNameLst>
                                      </p:cBhvr>
                                      <p:tavLst>
                                        <p:tav tm="0">
                                          <p:val>
                                            <p:fltVal val="90"/>
                                          </p:val>
                                        </p:tav>
                                        <p:tav tm="100000">
                                          <p:val>
                                            <p:fltVal val="0"/>
                                          </p:val>
                                        </p:tav>
                                      </p:tavLst>
                                    </p:anim>
                                    <p:animEffect transition="in" filter="fade">
                                      <p:cBhvr>
                                        <p:cTn id="10" dur="1000"/>
                                        <p:tgtEl>
                                          <p:spTgt spid="25"/>
                                        </p:tgtEl>
                                      </p:cBhvr>
                                    </p:animEffect>
                                  </p:childTnLst>
                                </p:cTn>
                              </p:par>
                            </p:childTnLst>
                          </p:cTn>
                        </p:par>
                        <p:par>
                          <p:cTn id="11" fill="hold" nodeType="afterGroup">
                            <p:stCondLst>
                              <p:cond delay="1000"/>
                            </p:stCondLst>
                            <p:childTnLst>
                              <p:par>
                                <p:cTn id="12" presetID="21"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750"/>
                                        <p:tgtEl>
                                          <p:spTgt spid="2"/>
                                        </p:tgtEl>
                                      </p:cBhvr>
                                    </p:animEffect>
                                  </p:childTnLst>
                                </p:cTn>
                              </p:par>
                            </p:childTnLst>
                          </p:cTn>
                        </p:par>
                        <p:par>
                          <p:cTn id="15" fill="hold" nodeType="afterGroup">
                            <p:stCondLst>
                              <p:cond delay="1750"/>
                            </p:stCondLst>
                            <p:childTnLst>
                              <p:par>
                                <p:cTn id="16" presetID="42" presetClass="entr" presetSubtype="0"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anim calcmode="lin" valueType="num">
                                      <p:cBhvr>
                                        <p:cTn id="19" dur="1000" fill="hold"/>
                                        <p:tgtEl>
                                          <p:spTgt spid="29"/>
                                        </p:tgtEl>
                                        <p:attrNameLst>
                                          <p:attrName>ppt_x</p:attrName>
                                        </p:attrNameLst>
                                      </p:cBhvr>
                                      <p:tavLst>
                                        <p:tav tm="0">
                                          <p:val>
                                            <p:strVal val="#ppt_x"/>
                                          </p:val>
                                        </p:tav>
                                        <p:tav tm="100000">
                                          <p:val>
                                            <p:strVal val="#ppt_x"/>
                                          </p:val>
                                        </p:tav>
                                      </p:tavLst>
                                    </p:anim>
                                    <p:anim calcmode="lin" valueType="num">
                                      <p:cBhvr>
                                        <p:cTn id="20" dur="1000" fill="hold"/>
                                        <p:tgtEl>
                                          <p:spTgt spid="29"/>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8"/>
          <p:cNvGrpSpPr/>
          <p:nvPr/>
        </p:nvGrpSpPr>
        <p:grpSpPr>
          <a:xfrm>
            <a:off x="1115469" y="2375474"/>
            <a:ext cx="2248472" cy="2249076"/>
            <a:chOff x="2227864" y="4750946"/>
            <a:chExt cx="4498329" cy="4498151"/>
          </a:xfrm>
        </p:grpSpPr>
        <p:sp>
          <p:nvSpPr>
            <p:cNvPr id="3" name="Shape 953"/>
            <p:cNvSpPr/>
            <p:nvPr/>
          </p:nvSpPr>
          <p:spPr>
            <a:xfrm>
              <a:off x="2227864" y="4750946"/>
              <a:ext cx="4498329" cy="4498151"/>
            </a:xfrm>
            <a:custGeom>
              <a:cxnLst>
                <a:cxn ang="0">
                  <a:pos x="wd2" y="hd2"/>
                </a:cxn>
                <a:cxn ang="5400000">
                  <a:pos x="wd2" y="hd2"/>
                </a:cxn>
                <a:cxn ang="10800000">
                  <a:pos x="wd2" y="hd2"/>
                </a:cxn>
                <a:cxn ang="16200000">
                  <a:pos x="wd2" y="hd2"/>
                </a:cxn>
              </a:cxnLst>
              <a:rect l="0" t="0" r="r" b="b"/>
              <a:pathLst>
                <a:path w="20889" h="20890" extrusionOk="0">
                  <a:moveTo>
                    <a:pt x="14677" y="1066"/>
                  </a:moveTo>
                  <a:cubicBezTo>
                    <a:pt x="13966" y="1777"/>
                    <a:pt x="13611" y="2708"/>
                    <a:pt x="13611" y="3640"/>
                  </a:cubicBezTo>
                  <a:cubicBezTo>
                    <a:pt x="13611" y="7279"/>
                    <a:pt x="7279" y="13611"/>
                    <a:pt x="3640" y="13611"/>
                  </a:cubicBezTo>
                  <a:cubicBezTo>
                    <a:pt x="2708" y="13611"/>
                    <a:pt x="1777" y="13966"/>
                    <a:pt x="1066" y="14677"/>
                  </a:cubicBezTo>
                  <a:cubicBezTo>
                    <a:pt x="-355" y="16098"/>
                    <a:pt x="-355" y="18403"/>
                    <a:pt x="1066" y="19824"/>
                  </a:cubicBezTo>
                  <a:cubicBezTo>
                    <a:pt x="2488" y="21245"/>
                    <a:pt x="4792" y="21245"/>
                    <a:pt x="6213" y="19824"/>
                  </a:cubicBezTo>
                  <a:cubicBezTo>
                    <a:pt x="6924" y="19113"/>
                    <a:pt x="7279" y="18182"/>
                    <a:pt x="7279" y="17250"/>
                  </a:cubicBezTo>
                  <a:lnTo>
                    <a:pt x="7279" y="17250"/>
                  </a:lnTo>
                  <a:cubicBezTo>
                    <a:pt x="7279" y="13611"/>
                    <a:pt x="13611" y="7279"/>
                    <a:pt x="17250" y="7279"/>
                  </a:cubicBezTo>
                  <a:lnTo>
                    <a:pt x="17250" y="7279"/>
                  </a:lnTo>
                  <a:cubicBezTo>
                    <a:pt x="18182" y="7279"/>
                    <a:pt x="19113" y="6924"/>
                    <a:pt x="19824" y="6213"/>
                  </a:cubicBezTo>
                  <a:cubicBezTo>
                    <a:pt x="21245" y="4791"/>
                    <a:pt x="21245" y="2487"/>
                    <a:pt x="19824" y="1066"/>
                  </a:cubicBezTo>
                  <a:cubicBezTo>
                    <a:pt x="18402" y="-355"/>
                    <a:pt x="16098" y="-355"/>
                    <a:pt x="14677" y="1066"/>
                  </a:cubicBezTo>
                  <a:close/>
                </a:path>
              </a:pathLst>
            </a:custGeom>
            <a:solidFill>
              <a:schemeClr val="accent1">
                <a:alpha val="80000"/>
              </a:schemeClr>
            </a:solidFill>
            <a:ln w="12700">
              <a:miter lim="400000"/>
            </a:ln>
          </p:spPr>
          <p:txBody>
            <a:bodyPr lIns="50784" tIns="50784" rIns="50784" bIns="50784" anchor="ctr"/>
            <a:lstStyle/>
            <a:p>
              <a:pPr defTabSz="228600">
                <a:defRPr sz="3000">
                  <a:solidFill>
                    <a:srgbClr val="FFFFFF"/>
                  </a:solidFill>
                  <a:effectLst>
                    <a:outerShdw blurRad="38100" dist="12700" dir="5400000" rotWithShape="0">
                      <a:srgbClr val="000000">
                        <a:alpha val="50000"/>
                      </a:srgbClr>
                    </a:outerShdw>
                  </a:effectLst>
                  <a:latin typeface="Gill Sans" charset="0"/>
                  <a:ea typeface="Gill Sans"/>
                  <a:cs typeface="Gill Sans"/>
                  <a:sym typeface="Gill Sans" charset="0"/>
                </a:defRPr>
              </a:pPr>
              <a:endParaRPr sz="4000">
                <a:solidFill>
                  <a:schemeClr val="accent2">
                    <a:lumMod val="20000"/>
                    <a:lumOff val="80000"/>
                  </a:schemeClr>
                </a:solidFill>
                <a:latin typeface="微软雅黑"/>
                <a:ea typeface="微软雅黑"/>
              </a:endParaRPr>
            </a:p>
          </p:txBody>
        </p:sp>
        <p:sp>
          <p:nvSpPr>
            <p:cNvPr id="4" name="Shape 963"/>
            <p:cNvSpPr/>
            <p:nvPr/>
          </p:nvSpPr>
          <p:spPr>
            <a:xfrm>
              <a:off x="2795167" y="7866335"/>
              <a:ext cx="846525" cy="1123006"/>
            </a:xfrm>
            <a:prstGeom prst="rect">
              <a:avLst/>
            </a:prstGeom>
            <a:ln w="12700">
              <a:miter lim="400000"/>
            </a:ln>
          </p:spPr>
          <p:txBody>
            <a:bodyPr wrap="none" lIns="95220" tIns="95220" rIns="95220" bIns="95220"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400" b="1">
                  <a:solidFill>
                    <a:schemeClr val="accent2">
                      <a:lumMod val="20000"/>
                      <a:lumOff val="80000"/>
                    </a:schemeClr>
                  </a:solidFill>
                  <a:latin typeface="微软雅黑"/>
                  <a:ea typeface="微软雅黑"/>
                </a:rPr>
                <a:t>A</a:t>
              </a:r>
              <a:endParaRPr sz="2400" b="1">
                <a:solidFill>
                  <a:schemeClr val="accent2">
                    <a:lumMod val="20000"/>
                    <a:lumOff val="80000"/>
                  </a:schemeClr>
                </a:solidFill>
                <a:latin typeface="微软雅黑"/>
                <a:ea typeface="微软雅黑"/>
              </a:endParaRPr>
            </a:p>
          </p:txBody>
        </p:sp>
      </p:grpSp>
      <p:grpSp>
        <p:nvGrpSpPr>
          <p:cNvPr id="5" name="组合 1"/>
          <p:cNvGrpSpPr/>
          <p:nvPr/>
        </p:nvGrpSpPr>
        <p:grpSpPr>
          <a:xfrm>
            <a:off x="2011529" y="1509380"/>
            <a:ext cx="1923716" cy="676604"/>
            <a:chOff x="4020534" y="3018758"/>
            <a:chExt cx="3848619" cy="1353208"/>
          </a:xfrm>
        </p:grpSpPr>
        <p:sp>
          <p:nvSpPr>
            <p:cNvPr id="6" name="Shape 966"/>
            <p:cNvSpPr/>
            <p:nvPr/>
          </p:nvSpPr>
          <p:spPr>
            <a:xfrm>
              <a:off x="4020534" y="3018758"/>
              <a:ext cx="3848619" cy="540918"/>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defTabSz="1217295"/>
              <a:r>
                <a:rPr lang="zh-CN" altLang="en-US" sz="1600" b="0">
                  <a:solidFill>
                    <a:schemeClr val="tx1">
                      <a:lumMod val="65000"/>
                      <a:lumOff val="35000"/>
                    </a:schemeClr>
                  </a:solidFill>
                  <a:latin typeface="微软雅黑"/>
                  <a:ea typeface="微软雅黑"/>
                  <a:sym typeface="微软雅黑"/>
                </a:rPr>
                <a:t>标题关键字</a:t>
              </a:r>
              <a:endParaRPr lang="zh-CN" altLang="en-US" sz="1600" b="0">
                <a:solidFill>
                  <a:schemeClr val="tx1">
                    <a:lumMod val="65000"/>
                    <a:lumOff val="35000"/>
                  </a:schemeClr>
                </a:solidFill>
                <a:latin typeface="微软雅黑"/>
                <a:ea typeface="微软雅黑"/>
                <a:sym typeface="微软雅黑"/>
              </a:endParaRPr>
            </a:p>
          </p:txBody>
        </p:sp>
        <p:sp>
          <p:nvSpPr>
            <p:cNvPr id="7" name="Shape 967"/>
            <p:cNvSpPr/>
            <p:nvPr/>
          </p:nvSpPr>
          <p:spPr>
            <a:xfrm>
              <a:off x="4035173" y="3715120"/>
              <a:ext cx="3819336" cy="656846"/>
            </a:xfrm>
            <a:prstGeom prst="rect">
              <a:avLst/>
            </a:prstGeom>
            <a:ln w="12700">
              <a:miter lim="400000"/>
            </a:ln>
          </p:spPr>
          <p:txBody>
            <a:bodyPr lIns="0" tIns="0" rIns="0" bIns="0">
              <a:spAutoFit/>
            </a:bodyPr>
            <a:lstStyle/>
            <a:p>
              <a:pPr defTabSz="323850">
                <a:spcBef>
                  <a:spcPts val="850"/>
                </a:spcBef>
                <a:defRPr sz="1800"/>
              </a:pPr>
              <a:r>
                <a:rPr lang="zh-CN" altLang="en-US" sz="1065">
                  <a:solidFill>
                    <a:schemeClr val="bg1">
                      <a:lumMod val="65000"/>
                    </a:schemeClr>
                  </a:solidFill>
                  <a:latin typeface="微软雅黑"/>
                  <a:ea typeface="微软雅黑"/>
                  <a:cs typeface="Lato"/>
                  <a:sym typeface="Lato"/>
                </a:rPr>
                <a:t>输入您的内容输入您的内容输入您的内容输入您的内容</a:t>
              </a:r>
              <a:endParaRPr sz="1065">
                <a:solidFill>
                  <a:schemeClr val="bg1">
                    <a:lumMod val="65000"/>
                  </a:schemeClr>
                </a:solidFill>
                <a:latin typeface="微软雅黑"/>
                <a:ea typeface="微软雅黑"/>
                <a:cs typeface="Lato"/>
                <a:sym typeface="Lato"/>
              </a:endParaRPr>
            </a:p>
          </p:txBody>
        </p:sp>
      </p:grpSp>
      <p:grpSp>
        <p:nvGrpSpPr>
          <p:cNvPr id="8" name="组合 2"/>
          <p:cNvGrpSpPr/>
          <p:nvPr/>
        </p:nvGrpSpPr>
        <p:grpSpPr>
          <a:xfrm>
            <a:off x="4943997" y="1509380"/>
            <a:ext cx="1923716" cy="676604"/>
            <a:chOff x="9887280" y="3018758"/>
            <a:chExt cx="3848619" cy="1353208"/>
          </a:xfrm>
        </p:grpSpPr>
        <p:sp>
          <p:nvSpPr>
            <p:cNvPr id="9" name="Shape 968"/>
            <p:cNvSpPr/>
            <p:nvPr/>
          </p:nvSpPr>
          <p:spPr>
            <a:xfrm>
              <a:off x="9887280" y="3018758"/>
              <a:ext cx="3848619" cy="540918"/>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defTabSz="1217295"/>
              <a:r>
                <a:rPr lang="zh-CN" altLang="en-US" sz="1600" b="0">
                  <a:solidFill>
                    <a:schemeClr val="tx1">
                      <a:lumMod val="65000"/>
                      <a:lumOff val="35000"/>
                    </a:schemeClr>
                  </a:solidFill>
                  <a:latin typeface="微软雅黑"/>
                  <a:ea typeface="微软雅黑"/>
                  <a:sym typeface="微软雅黑"/>
                </a:rPr>
                <a:t>标题关键字</a:t>
              </a:r>
              <a:endParaRPr lang="zh-CN" altLang="en-US" sz="1600" b="0">
                <a:solidFill>
                  <a:schemeClr val="tx1">
                    <a:lumMod val="65000"/>
                    <a:lumOff val="35000"/>
                  </a:schemeClr>
                </a:solidFill>
                <a:latin typeface="微软雅黑"/>
                <a:ea typeface="微软雅黑"/>
                <a:sym typeface="微软雅黑"/>
              </a:endParaRPr>
            </a:p>
          </p:txBody>
        </p:sp>
        <p:sp>
          <p:nvSpPr>
            <p:cNvPr id="10" name="Shape 969"/>
            <p:cNvSpPr/>
            <p:nvPr/>
          </p:nvSpPr>
          <p:spPr>
            <a:xfrm>
              <a:off x="9901919" y="3715120"/>
              <a:ext cx="3819336" cy="656846"/>
            </a:xfrm>
            <a:prstGeom prst="rect">
              <a:avLst/>
            </a:prstGeom>
            <a:ln w="12700">
              <a:miter lim="400000"/>
            </a:ln>
          </p:spPr>
          <p:txBody>
            <a:bodyPr lIns="0" tIns="0" rIns="0" bIns="0">
              <a:spAutoFit/>
            </a:bodyPr>
            <a:lstStyle/>
            <a:p>
              <a:pPr defTabSz="323850">
                <a:spcBef>
                  <a:spcPts val="850"/>
                </a:spcBef>
                <a:defRPr sz="1800"/>
              </a:pPr>
              <a:r>
                <a:rPr lang="zh-CN" altLang="en-US" sz="1065">
                  <a:solidFill>
                    <a:schemeClr val="bg1">
                      <a:lumMod val="65000"/>
                    </a:schemeClr>
                  </a:solidFill>
                  <a:latin typeface="微软雅黑"/>
                  <a:ea typeface="微软雅黑"/>
                  <a:cs typeface="Lato"/>
                  <a:sym typeface="Lato"/>
                </a:rPr>
                <a:t>输入您的内容输入您的内容输入您的内容输入您的内容</a:t>
              </a:r>
              <a:endParaRPr sz="1065">
                <a:solidFill>
                  <a:schemeClr val="bg1">
                    <a:lumMod val="65000"/>
                  </a:schemeClr>
                </a:solidFill>
                <a:latin typeface="微软雅黑"/>
                <a:ea typeface="微软雅黑"/>
                <a:cs typeface="Lato"/>
                <a:sym typeface="Lato"/>
              </a:endParaRPr>
            </a:p>
          </p:txBody>
        </p:sp>
      </p:grpSp>
      <p:grpSp>
        <p:nvGrpSpPr>
          <p:cNvPr id="11" name="组合 3"/>
          <p:cNvGrpSpPr/>
          <p:nvPr/>
        </p:nvGrpSpPr>
        <p:grpSpPr>
          <a:xfrm>
            <a:off x="7940273" y="1509380"/>
            <a:ext cx="1923716" cy="676604"/>
            <a:chOff x="15881680" y="3018758"/>
            <a:chExt cx="3848619" cy="1353208"/>
          </a:xfrm>
        </p:grpSpPr>
        <p:sp>
          <p:nvSpPr>
            <p:cNvPr id="12" name="Shape 970"/>
            <p:cNvSpPr/>
            <p:nvPr/>
          </p:nvSpPr>
          <p:spPr>
            <a:xfrm>
              <a:off x="15881680" y="3018758"/>
              <a:ext cx="3848619" cy="540918"/>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defTabSz="1217295"/>
              <a:r>
                <a:rPr lang="zh-CN" altLang="en-US" sz="1600" b="0">
                  <a:solidFill>
                    <a:schemeClr val="tx1">
                      <a:lumMod val="65000"/>
                      <a:lumOff val="35000"/>
                    </a:schemeClr>
                  </a:solidFill>
                  <a:latin typeface="微软雅黑"/>
                  <a:ea typeface="微软雅黑"/>
                  <a:sym typeface="微软雅黑"/>
                </a:rPr>
                <a:t>标题关键字</a:t>
              </a:r>
              <a:endParaRPr lang="zh-CN" altLang="en-US" sz="1600" b="0">
                <a:solidFill>
                  <a:schemeClr val="tx1">
                    <a:lumMod val="65000"/>
                    <a:lumOff val="35000"/>
                  </a:schemeClr>
                </a:solidFill>
                <a:latin typeface="微软雅黑"/>
                <a:ea typeface="微软雅黑"/>
                <a:sym typeface="微软雅黑"/>
              </a:endParaRPr>
            </a:p>
          </p:txBody>
        </p:sp>
        <p:sp>
          <p:nvSpPr>
            <p:cNvPr id="13" name="Shape 971"/>
            <p:cNvSpPr/>
            <p:nvPr/>
          </p:nvSpPr>
          <p:spPr>
            <a:xfrm>
              <a:off x="15896320" y="3715120"/>
              <a:ext cx="3819336" cy="656846"/>
            </a:xfrm>
            <a:prstGeom prst="rect">
              <a:avLst/>
            </a:prstGeom>
            <a:ln w="12700">
              <a:miter lim="400000"/>
            </a:ln>
          </p:spPr>
          <p:txBody>
            <a:bodyPr lIns="0" tIns="0" rIns="0" bIns="0">
              <a:spAutoFit/>
            </a:bodyPr>
            <a:lstStyle/>
            <a:p>
              <a:pPr defTabSz="323850">
                <a:spcBef>
                  <a:spcPts val="850"/>
                </a:spcBef>
                <a:defRPr sz="1800"/>
              </a:pPr>
              <a:r>
                <a:rPr lang="zh-CN" altLang="en-US" sz="1065">
                  <a:solidFill>
                    <a:schemeClr val="bg1">
                      <a:lumMod val="65000"/>
                    </a:schemeClr>
                  </a:solidFill>
                  <a:latin typeface="微软雅黑"/>
                  <a:ea typeface="微软雅黑"/>
                  <a:cs typeface="Lato"/>
                  <a:sym typeface="Lato"/>
                </a:rPr>
                <a:t>输入您的内容输入您的内容输入您的内容输入您的内容</a:t>
              </a:r>
              <a:endParaRPr sz="1065">
                <a:solidFill>
                  <a:schemeClr val="bg1">
                    <a:lumMod val="65000"/>
                  </a:schemeClr>
                </a:solidFill>
                <a:latin typeface="微软雅黑"/>
                <a:ea typeface="微软雅黑"/>
                <a:cs typeface="Lato"/>
                <a:sym typeface="Lato"/>
              </a:endParaRPr>
            </a:p>
          </p:txBody>
        </p:sp>
      </p:grpSp>
      <p:grpSp>
        <p:nvGrpSpPr>
          <p:cNvPr id="14" name="组合 7"/>
          <p:cNvGrpSpPr/>
          <p:nvPr/>
        </p:nvGrpSpPr>
        <p:grpSpPr>
          <a:xfrm>
            <a:off x="673034" y="4710085"/>
            <a:ext cx="1923716" cy="686759"/>
            <a:chOff x="1342721" y="9420154"/>
            <a:chExt cx="3848619" cy="1373516"/>
          </a:xfrm>
        </p:grpSpPr>
        <p:sp>
          <p:nvSpPr>
            <p:cNvPr id="15" name="Shape 972"/>
            <p:cNvSpPr/>
            <p:nvPr/>
          </p:nvSpPr>
          <p:spPr>
            <a:xfrm>
              <a:off x="1342721" y="9420154"/>
              <a:ext cx="3848619" cy="540917"/>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defTabSz="1217295"/>
              <a:r>
                <a:rPr lang="zh-CN" altLang="en-US" sz="1600" b="0">
                  <a:solidFill>
                    <a:schemeClr val="tx1">
                      <a:lumMod val="65000"/>
                      <a:lumOff val="35000"/>
                    </a:schemeClr>
                  </a:solidFill>
                  <a:latin typeface="微软雅黑"/>
                  <a:ea typeface="微软雅黑"/>
                  <a:sym typeface="微软雅黑"/>
                </a:rPr>
                <a:t>标题关键字</a:t>
              </a:r>
              <a:endParaRPr lang="zh-CN" altLang="en-US" sz="1600" b="0">
                <a:solidFill>
                  <a:schemeClr val="tx1">
                    <a:lumMod val="65000"/>
                    <a:lumOff val="35000"/>
                  </a:schemeClr>
                </a:solidFill>
                <a:latin typeface="微软雅黑"/>
                <a:ea typeface="微软雅黑"/>
                <a:sym typeface="微软雅黑"/>
              </a:endParaRPr>
            </a:p>
          </p:txBody>
        </p:sp>
        <p:sp>
          <p:nvSpPr>
            <p:cNvPr id="16" name="Shape 973"/>
            <p:cNvSpPr/>
            <p:nvPr/>
          </p:nvSpPr>
          <p:spPr>
            <a:xfrm>
              <a:off x="1357360" y="10136825"/>
              <a:ext cx="3819336" cy="656845"/>
            </a:xfrm>
            <a:prstGeom prst="rect">
              <a:avLst/>
            </a:prstGeom>
            <a:ln w="12700">
              <a:miter lim="400000"/>
            </a:ln>
          </p:spPr>
          <p:txBody>
            <a:bodyPr lIns="0" tIns="0" rIns="0" bIns="0">
              <a:spAutoFit/>
            </a:bodyPr>
            <a:lstStyle/>
            <a:p>
              <a:pPr defTabSz="323850">
                <a:spcBef>
                  <a:spcPts val="850"/>
                </a:spcBef>
                <a:defRPr sz="1800"/>
              </a:pPr>
              <a:r>
                <a:rPr lang="zh-CN" altLang="en-US" sz="1065">
                  <a:solidFill>
                    <a:schemeClr val="bg1">
                      <a:lumMod val="65000"/>
                    </a:schemeClr>
                  </a:solidFill>
                  <a:latin typeface="微软雅黑"/>
                  <a:ea typeface="微软雅黑"/>
                  <a:cs typeface="Lato"/>
                  <a:sym typeface="Lato"/>
                </a:rPr>
                <a:t>输入您的内容输入您的内容输入您的内容输入您的内容</a:t>
              </a:r>
              <a:endParaRPr sz="1065">
                <a:solidFill>
                  <a:schemeClr val="bg1">
                    <a:lumMod val="65000"/>
                  </a:schemeClr>
                </a:solidFill>
                <a:latin typeface="微软雅黑"/>
                <a:ea typeface="微软雅黑"/>
                <a:cs typeface="Lato"/>
                <a:sym typeface="Lato"/>
              </a:endParaRPr>
            </a:p>
          </p:txBody>
        </p:sp>
      </p:grpSp>
      <p:grpSp>
        <p:nvGrpSpPr>
          <p:cNvPr id="17" name="组合 16"/>
          <p:cNvGrpSpPr/>
          <p:nvPr/>
        </p:nvGrpSpPr>
        <p:grpSpPr>
          <a:xfrm>
            <a:off x="3484273" y="4710085"/>
            <a:ext cx="1923716" cy="686759"/>
            <a:chOff x="6966934" y="9420154"/>
            <a:chExt cx="3848619" cy="1373516"/>
          </a:xfrm>
        </p:grpSpPr>
        <p:sp>
          <p:nvSpPr>
            <p:cNvPr id="18" name="Shape 974"/>
            <p:cNvSpPr/>
            <p:nvPr/>
          </p:nvSpPr>
          <p:spPr>
            <a:xfrm>
              <a:off x="6966934" y="9420154"/>
              <a:ext cx="3848619" cy="540917"/>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defTabSz="1217295"/>
              <a:r>
                <a:rPr lang="zh-CN" altLang="en-US" sz="1600" b="0">
                  <a:solidFill>
                    <a:schemeClr val="tx1">
                      <a:lumMod val="65000"/>
                      <a:lumOff val="35000"/>
                    </a:schemeClr>
                  </a:solidFill>
                  <a:latin typeface="微软雅黑"/>
                  <a:ea typeface="微软雅黑"/>
                  <a:sym typeface="微软雅黑"/>
                </a:rPr>
                <a:t>标题关键字</a:t>
              </a:r>
              <a:endParaRPr lang="zh-CN" altLang="en-US" sz="1600" b="0">
                <a:solidFill>
                  <a:schemeClr val="tx1">
                    <a:lumMod val="65000"/>
                    <a:lumOff val="35000"/>
                  </a:schemeClr>
                </a:solidFill>
                <a:latin typeface="微软雅黑"/>
                <a:ea typeface="微软雅黑"/>
                <a:sym typeface="微软雅黑"/>
              </a:endParaRPr>
            </a:p>
          </p:txBody>
        </p:sp>
        <p:sp>
          <p:nvSpPr>
            <p:cNvPr id="19" name="Shape 975"/>
            <p:cNvSpPr/>
            <p:nvPr/>
          </p:nvSpPr>
          <p:spPr>
            <a:xfrm>
              <a:off x="6981573" y="10136825"/>
              <a:ext cx="3819336" cy="656845"/>
            </a:xfrm>
            <a:prstGeom prst="rect">
              <a:avLst/>
            </a:prstGeom>
            <a:ln w="12700">
              <a:miter lim="400000"/>
            </a:ln>
          </p:spPr>
          <p:txBody>
            <a:bodyPr lIns="0" tIns="0" rIns="0" bIns="0">
              <a:spAutoFit/>
            </a:bodyPr>
            <a:lstStyle/>
            <a:p>
              <a:pPr defTabSz="323850">
                <a:spcBef>
                  <a:spcPts val="850"/>
                </a:spcBef>
                <a:defRPr sz="1800"/>
              </a:pPr>
              <a:r>
                <a:rPr lang="zh-CN" altLang="en-US" sz="1065">
                  <a:solidFill>
                    <a:schemeClr val="bg1">
                      <a:lumMod val="65000"/>
                    </a:schemeClr>
                  </a:solidFill>
                  <a:latin typeface="微软雅黑"/>
                  <a:ea typeface="微软雅黑"/>
                  <a:cs typeface="Lato"/>
                  <a:sym typeface="Lato"/>
                </a:rPr>
                <a:t>输入您的内容输入您的内容输入您的内容输入您的内容</a:t>
              </a:r>
              <a:endParaRPr sz="1065">
                <a:solidFill>
                  <a:schemeClr val="bg1">
                    <a:lumMod val="65000"/>
                  </a:schemeClr>
                </a:solidFill>
                <a:latin typeface="微软雅黑"/>
                <a:ea typeface="微软雅黑"/>
                <a:cs typeface="Lato"/>
                <a:sym typeface="Lato"/>
              </a:endParaRPr>
            </a:p>
          </p:txBody>
        </p:sp>
      </p:grpSp>
      <p:grpSp>
        <p:nvGrpSpPr>
          <p:cNvPr id="20" name="组合 5"/>
          <p:cNvGrpSpPr/>
          <p:nvPr/>
        </p:nvGrpSpPr>
        <p:grpSpPr>
          <a:xfrm>
            <a:off x="6416742" y="4710069"/>
            <a:ext cx="1923716" cy="686767"/>
            <a:chOff x="12833680" y="9420154"/>
            <a:chExt cx="3848619" cy="1373536"/>
          </a:xfrm>
        </p:grpSpPr>
        <p:sp>
          <p:nvSpPr>
            <p:cNvPr id="21" name="Shape 976"/>
            <p:cNvSpPr/>
            <p:nvPr/>
          </p:nvSpPr>
          <p:spPr>
            <a:xfrm>
              <a:off x="12833680" y="9420154"/>
              <a:ext cx="3848619" cy="540919"/>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defTabSz="1217295"/>
              <a:r>
                <a:rPr lang="zh-CN" altLang="en-US" sz="1600">
                  <a:solidFill>
                    <a:schemeClr val="tx1">
                      <a:lumMod val="65000"/>
                      <a:lumOff val="35000"/>
                    </a:schemeClr>
                  </a:solidFill>
                  <a:latin typeface="微软雅黑"/>
                  <a:ea typeface="微软雅黑"/>
                  <a:sym typeface="微软雅黑"/>
                </a:rPr>
                <a:t>标题关键字</a:t>
              </a:r>
              <a:endParaRPr lang="zh-CN" altLang="en-US" sz="1600">
                <a:solidFill>
                  <a:schemeClr val="tx1">
                    <a:lumMod val="65000"/>
                    <a:lumOff val="35000"/>
                  </a:schemeClr>
                </a:solidFill>
                <a:latin typeface="微软雅黑"/>
                <a:ea typeface="微软雅黑"/>
                <a:sym typeface="微软雅黑"/>
              </a:endParaRPr>
            </a:p>
          </p:txBody>
        </p:sp>
        <p:sp>
          <p:nvSpPr>
            <p:cNvPr id="22" name="Shape 977"/>
            <p:cNvSpPr/>
            <p:nvPr/>
          </p:nvSpPr>
          <p:spPr>
            <a:xfrm>
              <a:off x="12848319" y="10136843"/>
              <a:ext cx="3819336" cy="656847"/>
            </a:xfrm>
            <a:prstGeom prst="rect">
              <a:avLst/>
            </a:prstGeom>
            <a:ln w="12700">
              <a:miter lim="400000"/>
            </a:ln>
          </p:spPr>
          <p:txBody>
            <a:bodyPr lIns="0" tIns="0" rIns="0" bIns="0">
              <a:spAutoFit/>
            </a:bodyPr>
            <a:lstStyle/>
            <a:p>
              <a:pPr defTabSz="323850">
                <a:spcBef>
                  <a:spcPts val="850"/>
                </a:spcBef>
                <a:defRPr sz="1800"/>
              </a:pPr>
              <a:r>
                <a:rPr lang="zh-CN" altLang="en-US" sz="1065">
                  <a:solidFill>
                    <a:schemeClr val="bg1">
                      <a:lumMod val="65000"/>
                    </a:schemeClr>
                  </a:solidFill>
                  <a:latin typeface="微软雅黑"/>
                  <a:ea typeface="微软雅黑"/>
                  <a:cs typeface="Lato"/>
                  <a:sym typeface="Lato"/>
                </a:rPr>
                <a:t>输入您的内容输入您的内容输入您的内容输入您的内容</a:t>
              </a:r>
              <a:endParaRPr sz="1065">
                <a:solidFill>
                  <a:schemeClr val="bg1">
                    <a:lumMod val="65000"/>
                  </a:schemeClr>
                </a:solidFill>
                <a:latin typeface="微软雅黑"/>
                <a:ea typeface="微软雅黑"/>
                <a:cs typeface="Lato"/>
                <a:sym typeface="Lato"/>
              </a:endParaRPr>
            </a:p>
          </p:txBody>
        </p:sp>
      </p:grpSp>
      <p:grpSp>
        <p:nvGrpSpPr>
          <p:cNvPr id="23" name="组合 4"/>
          <p:cNvGrpSpPr/>
          <p:nvPr/>
        </p:nvGrpSpPr>
        <p:grpSpPr>
          <a:xfrm>
            <a:off x="9222575" y="4710081"/>
            <a:ext cx="1923716" cy="686763"/>
            <a:chOff x="18447080" y="9420154"/>
            <a:chExt cx="3848619" cy="1373524"/>
          </a:xfrm>
        </p:grpSpPr>
        <p:sp>
          <p:nvSpPr>
            <p:cNvPr id="24" name="Shape 978"/>
            <p:cNvSpPr/>
            <p:nvPr/>
          </p:nvSpPr>
          <p:spPr>
            <a:xfrm>
              <a:off x="18447080" y="9420154"/>
              <a:ext cx="3848619" cy="540917"/>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defTabSz="1217295"/>
              <a:r>
                <a:rPr lang="zh-CN" altLang="en-US" sz="1600" b="0">
                  <a:solidFill>
                    <a:schemeClr val="tx1">
                      <a:lumMod val="65000"/>
                      <a:lumOff val="35000"/>
                    </a:schemeClr>
                  </a:solidFill>
                  <a:latin typeface="微软雅黑"/>
                  <a:ea typeface="微软雅黑"/>
                  <a:sym typeface="微软雅黑"/>
                </a:rPr>
                <a:t>标题关键字</a:t>
              </a:r>
              <a:endParaRPr lang="zh-CN" altLang="en-US" sz="1600" b="0">
                <a:solidFill>
                  <a:schemeClr val="tx1">
                    <a:lumMod val="65000"/>
                    <a:lumOff val="35000"/>
                  </a:schemeClr>
                </a:solidFill>
                <a:latin typeface="微软雅黑"/>
                <a:ea typeface="微软雅黑"/>
                <a:sym typeface="微软雅黑"/>
              </a:endParaRPr>
            </a:p>
          </p:txBody>
        </p:sp>
        <p:sp>
          <p:nvSpPr>
            <p:cNvPr id="25" name="Shape 979"/>
            <p:cNvSpPr/>
            <p:nvPr/>
          </p:nvSpPr>
          <p:spPr>
            <a:xfrm>
              <a:off x="18461720" y="10136833"/>
              <a:ext cx="3819336" cy="656845"/>
            </a:xfrm>
            <a:prstGeom prst="rect">
              <a:avLst/>
            </a:prstGeom>
            <a:ln w="12700">
              <a:miter lim="400000"/>
            </a:ln>
          </p:spPr>
          <p:txBody>
            <a:bodyPr lIns="0" tIns="0" rIns="0" bIns="0">
              <a:spAutoFit/>
            </a:bodyPr>
            <a:lstStyle/>
            <a:p>
              <a:pPr defTabSz="323850">
                <a:spcBef>
                  <a:spcPts val="850"/>
                </a:spcBef>
                <a:defRPr sz="1800"/>
              </a:pPr>
              <a:r>
                <a:rPr lang="zh-CN" altLang="en-US" sz="1065">
                  <a:solidFill>
                    <a:schemeClr val="bg1">
                      <a:lumMod val="65000"/>
                    </a:schemeClr>
                  </a:solidFill>
                  <a:latin typeface="微软雅黑"/>
                  <a:ea typeface="微软雅黑"/>
                  <a:cs typeface="Lato"/>
                  <a:sym typeface="Lato"/>
                </a:rPr>
                <a:t>输入您的内容输入您的内容输入您的内容输入您的内容</a:t>
              </a:r>
              <a:endParaRPr sz="1065">
                <a:solidFill>
                  <a:schemeClr val="bg1">
                    <a:lumMod val="65000"/>
                  </a:schemeClr>
                </a:solidFill>
                <a:latin typeface="微软雅黑"/>
                <a:ea typeface="微软雅黑"/>
                <a:cs typeface="Lato"/>
                <a:sym typeface="Lato"/>
              </a:endParaRPr>
            </a:p>
          </p:txBody>
        </p:sp>
      </p:grpSp>
      <p:grpSp>
        <p:nvGrpSpPr>
          <p:cNvPr id="26" name="组合 25"/>
          <p:cNvGrpSpPr/>
          <p:nvPr/>
        </p:nvGrpSpPr>
        <p:grpSpPr>
          <a:xfrm>
            <a:off x="2577024" y="2369125"/>
            <a:ext cx="2248456" cy="2249076"/>
            <a:chOff x="5151877" y="4738246"/>
            <a:chExt cx="4498299" cy="4498151"/>
          </a:xfrm>
        </p:grpSpPr>
        <p:sp>
          <p:nvSpPr>
            <p:cNvPr id="27" name="Shape 954"/>
            <p:cNvSpPr/>
            <p:nvPr/>
          </p:nvSpPr>
          <p:spPr>
            <a:xfrm>
              <a:off x="5151877" y="4738246"/>
              <a:ext cx="4498299" cy="4498151"/>
            </a:xfrm>
            <a:custGeom>
              <a:cxnLst>
                <a:cxn ang="0">
                  <a:pos x="wd2" y="hd2"/>
                </a:cxn>
                <a:cxn ang="5400000">
                  <a:pos x="wd2" y="hd2"/>
                </a:cxn>
                <a:cxn ang="10800000">
                  <a:pos x="wd2" y="hd2"/>
                </a:cxn>
                <a:cxn ang="16200000">
                  <a:pos x="wd2" y="hd2"/>
                </a:cxn>
              </a:cxnLst>
              <a:rect l="0" t="0" r="r" b="b"/>
              <a:pathLst>
                <a:path w="20889" h="20890" extrusionOk="0">
                  <a:moveTo>
                    <a:pt x="1066" y="6213"/>
                  </a:moveTo>
                  <a:cubicBezTo>
                    <a:pt x="1777" y="6924"/>
                    <a:pt x="2708" y="7279"/>
                    <a:pt x="3640" y="7279"/>
                  </a:cubicBezTo>
                  <a:cubicBezTo>
                    <a:pt x="7279" y="7279"/>
                    <a:pt x="13611" y="13611"/>
                    <a:pt x="13611" y="17250"/>
                  </a:cubicBezTo>
                  <a:cubicBezTo>
                    <a:pt x="13611" y="18182"/>
                    <a:pt x="13966" y="19113"/>
                    <a:pt x="14677" y="19824"/>
                  </a:cubicBezTo>
                  <a:cubicBezTo>
                    <a:pt x="16098" y="21245"/>
                    <a:pt x="18403" y="21245"/>
                    <a:pt x="19824" y="19824"/>
                  </a:cubicBezTo>
                  <a:cubicBezTo>
                    <a:pt x="21245" y="18403"/>
                    <a:pt x="21245" y="16098"/>
                    <a:pt x="19824" y="14677"/>
                  </a:cubicBezTo>
                  <a:cubicBezTo>
                    <a:pt x="19113" y="13966"/>
                    <a:pt x="18182" y="13611"/>
                    <a:pt x="17250" y="13611"/>
                  </a:cubicBezTo>
                  <a:lnTo>
                    <a:pt x="17250" y="13611"/>
                  </a:lnTo>
                  <a:cubicBezTo>
                    <a:pt x="13611" y="13611"/>
                    <a:pt x="7279" y="7279"/>
                    <a:pt x="7279" y="3640"/>
                  </a:cubicBezTo>
                  <a:lnTo>
                    <a:pt x="7279" y="3640"/>
                  </a:lnTo>
                  <a:cubicBezTo>
                    <a:pt x="7279" y="2708"/>
                    <a:pt x="6924" y="1777"/>
                    <a:pt x="6213" y="1066"/>
                  </a:cubicBezTo>
                  <a:cubicBezTo>
                    <a:pt x="4792" y="-355"/>
                    <a:pt x="2488" y="-355"/>
                    <a:pt x="1066" y="1066"/>
                  </a:cubicBezTo>
                  <a:cubicBezTo>
                    <a:pt x="-355" y="2487"/>
                    <a:pt x="-355" y="4791"/>
                    <a:pt x="1066" y="6213"/>
                  </a:cubicBezTo>
                  <a:close/>
                </a:path>
              </a:pathLst>
            </a:custGeom>
            <a:solidFill>
              <a:schemeClr val="accent2"/>
            </a:solidFill>
            <a:ln w="12700">
              <a:miter lim="400000"/>
            </a:ln>
          </p:spPr>
          <p:txBody>
            <a:bodyPr lIns="50784" tIns="50784" rIns="50784" bIns="50784" anchor="ctr"/>
            <a:lstStyle/>
            <a:p>
              <a:pPr defTabSz="228600">
                <a:defRPr sz="3000">
                  <a:solidFill>
                    <a:srgbClr val="FFFFFF"/>
                  </a:solidFill>
                  <a:effectLst>
                    <a:outerShdw blurRad="38100" dist="12700" dir="5400000" rotWithShape="0">
                      <a:srgbClr val="000000">
                        <a:alpha val="50000"/>
                      </a:srgbClr>
                    </a:outerShdw>
                  </a:effectLst>
                  <a:latin typeface="Gill Sans" charset="0"/>
                  <a:ea typeface="Gill Sans"/>
                  <a:cs typeface="Gill Sans"/>
                  <a:sym typeface="Gill Sans" charset="0"/>
                </a:defRPr>
              </a:pPr>
              <a:endParaRPr sz="4000">
                <a:solidFill>
                  <a:schemeClr val="accent2">
                    <a:lumMod val="20000"/>
                    <a:lumOff val="80000"/>
                  </a:schemeClr>
                </a:solidFill>
                <a:latin typeface="微软雅黑"/>
                <a:ea typeface="微软雅黑"/>
              </a:endParaRPr>
            </a:p>
          </p:txBody>
        </p:sp>
        <p:sp>
          <p:nvSpPr>
            <p:cNvPr id="28" name="Shape 962"/>
            <p:cNvSpPr/>
            <p:nvPr/>
          </p:nvSpPr>
          <p:spPr>
            <a:xfrm>
              <a:off x="5765720" y="5003416"/>
              <a:ext cx="804836" cy="1123006"/>
            </a:xfrm>
            <a:prstGeom prst="rect">
              <a:avLst/>
            </a:prstGeom>
            <a:ln w="12700">
              <a:miter lim="400000"/>
            </a:ln>
          </p:spPr>
          <p:txBody>
            <a:bodyPr wrap="none" lIns="95220" tIns="95220" rIns="95220" bIns="95220"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400" b="1">
                  <a:solidFill>
                    <a:schemeClr val="accent2">
                      <a:lumMod val="20000"/>
                      <a:lumOff val="80000"/>
                    </a:schemeClr>
                  </a:solidFill>
                  <a:latin typeface="微软雅黑"/>
                  <a:ea typeface="微软雅黑"/>
                </a:rPr>
                <a:t>B</a:t>
              </a:r>
              <a:endParaRPr sz="2400" b="1">
                <a:solidFill>
                  <a:schemeClr val="accent2">
                    <a:lumMod val="20000"/>
                    <a:lumOff val="80000"/>
                  </a:schemeClr>
                </a:solidFill>
                <a:latin typeface="微软雅黑"/>
                <a:ea typeface="微软雅黑"/>
              </a:endParaRPr>
            </a:p>
          </p:txBody>
        </p:sp>
      </p:grpSp>
      <p:grpSp>
        <p:nvGrpSpPr>
          <p:cNvPr id="29" name="组合 28"/>
          <p:cNvGrpSpPr/>
          <p:nvPr/>
        </p:nvGrpSpPr>
        <p:grpSpPr>
          <a:xfrm>
            <a:off x="4044929" y="2375474"/>
            <a:ext cx="2248472" cy="2249076"/>
            <a:chOff x="8088591" y="4750946"/>
            <a:chExt cx="4498329" cy="4498151"/>
          </a:xfrm>
        </p:grpSpPr>
        <p:sp>
          <p:nvSpPr>
            <p:cNvPr id="30" name="Shape 956"/>
            <p:cNvSpPr/>
            <p:nvPr/>
          </p:nvSpPr>
          <p:spPr>
            <a:xfrm>
              <a:off x="8088591" y="4750946"/>
              <a:ext cx="4498329" cy="4498151"/>
            </a:xfrm>
            <a:custGeom>
              <a:cxnLst>
                <a:cxn ang="0">
                  <a:pos x="wd2" y="hd2"/>
                </a:cxn>
                <a:cxn ang="5400000">
                  <a:pos x="wd2" y="hd2"/>
                </a:cxn>
                <a:cxn ang="10800000">
                  <a:pos x="wd2" y="hd2"/>
                </a:cxn>
                <a:cxn ang="16200000">
                  <a:pos x="wd2" y="hd2"/>
                </a:cxn>
              </a:cxnLst>
              <a:rect l="0" t="0" r="r" b="b"/>
              <a:pathLst>
                <a:path w="20889" h="20890" extrusionOk="0">
                  <a:moveTo>
                    <a:pt x="6213" y="19824"/>
                  </a:moveTo>
                  <a:cubicBezTo>
                    <a:pt x="6924" y="19113"/>
                    <a:pt x="7279" y="18182"/>
                    <a:pt x="7279" y="17250"/>
                  </a:cubicBezTo>
                  <a:cubicBezTo>
                    <a:pt x="7279" y="13611"/>
                    <a:pt x="13611" y="7279"/>
                    <a:pt x="17250" y="7279"/>
                  </a:cubicBezTo>
                  <a:cubicBezTo>
                    <a:pt x="18182" y="7279"/>
                    <a:pt x="19113" y="6924"/>
                    <a:pt x="19824" y="6213"/>
                  </a:cubicBezTo>
                  <a:cubicBezTo>
                    <a:pt x="21245" y="4791"/>
                    <a:pt x="21245" y="2487"/>
                    <a:pt x="19824" y="1066"/>
                  </a:cubicBezTo>
                  <a:cubicBezTo>
                    <a:pt x="18402" y="-355"/>
                    <a:pt x="16098" y="-355"/>
                    <a:pt x="14677" y="1066"/>
                  </a:cubicBezTo>
                  <a:cubicBezTo>
                    <a:pt x="13966" y="1777"/>
                    <a:pt x="13611" y="2708"/>
                    <a:pt x="13611" y="3640"/>
                  </a:cubicBezTo>
                  <a:lnTo>
                    <a:pt x="13611" y="3640"/>
                  </a:lnTo>
                  <a:cubicBezTo>
                    <a:pt x="13611" y="7279"/>
                    <a:pt x="7279" y="13611"/>
                    <a:pt x="3640" y="13611"/>
                  </a:cubicBezTo>
                  <a:lnTo>
                    <a:pt x="3640" y="13611"/>
                  </a:lnTo>
                  <a:cubicBezTo>
                    <a:pt x="2708" y="13611"/>
                    <a:pt x="1777" y="13966"/>
                    <a:pt x="1066" y="14677"/>
                  </a:cubicBezTo>
                  <a:cubicBezTo>
                    <a:pt x="-355" y="16098"/>
                    <a:pt x="-355" y="18403"/>
                    <a:pt x="1066" y="19824"/>
                  </a:cubicBezTo>
                  <a:cubicBezTo>
                    <a:pt x="2488" y="21245"/>
                    <a:pt x="4792" y="21245"/>
                    <a:pt x="6213" y="19824"/>
                  </a:cubicBezTo>
                  <a:close/>
                </a:path>
              </a:pathLst>
            </a:custGeom>
            <a:solidFill>
              <a:schemeClr val="accent3"/>
            </a:solidFill>
            <a:ln w="12700">
              <a:miter lim="400000"/>
            </a:ln>
          </p:spPr>
          <p:txBody>
            <a:bodyPr lIns="50784" tIns="50784" rIns="50784" bIns="50784" anchor="ctr"/>
            <a:lstStyle/>
            <a:p>
              <a:pPr defTabSz="228600">
                <a:defRPr sz="3000">
                  <a:solidFill>
                    <a:srgbClr val="FFFFFF"/>
                  </a:solidFill>
                  <a:effectLst>
                    <a:outerShdw blurRad="38100" dist="12700" dir="5400000" rotWithShape="0">
                      <a:srgbClr val="000000">
                        <a:alpha val="50000"/>
                      </a:srgbClr>
                    </a:outerShdw>
                  </a:effectLst>
                  <a:latin typeface="Gill Sans" charset="0"/>
                  <a:ea typeface="Gill Sans"/>
                  <a:cs typeface="Gill Sans"/>
                  <a:sym typeface="Gill Sans" charset="0"/>
                </a:defRPr>
              </a:pPr>
              <a:endParaRPr sz="4000">
                <a:solidFill>
                  <a:schemeClr val="accent2">
                    <a:lumMod val="20000"/>
                    <a:lumOff val="80000"/>
                  </a:schemeClr>
                </a:solidFill>
                <a:latin typeface="微软雅黑"/>
                <a:ea typeface="微软雅黑"/>
              </a:endParaRPr>
            </a:p>
          </p:txBody>
        </p:sp>
        <p:sp>
          <p:nvSpPr>
            <p:cNvPr id="31" name="Shape 960"/>
            <p:cNvSpPr/>
            <p:nvPr/>
          </p:nvSpPr>
          <p:spPr>
            <a:xfrm>
              <a:off x="8671280" y="7866335"/>
              <a:ext cx="798422" cy="1123006"/>
            </a:xfrm>
            <a:prstGeom prst="rect">
              <a:avLst/>
            </a:prstGeom>
            <a:ln w="12700">
              <a:miter lim="400000"/>
            </a:ln>
          </p:spPr>
          <p:txBody>
            <a:bodyPr wrap="none" lIns="95220" tIns="95220" rIns="95220" bIns="95220"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400" b="1">
                  <a:solidFill>
                    <a:schemeClr val="accent2">
                      <a:lumMod val="20000"/>
                      <a:lumOff val="80000"/>
                    </a:schemeClr>
                  </a:solidFill>
                  <a:latin typeface="微软雅黑"/>
                  <a:ea typeface="微软雅黑"/>
                </a:rPr>
                <a:t>C</a:t>
              </a:r>
              <a:endParaRPr sz="2400" b="1">
                <a:solidFill>
                  <a:schemeClr val="accent2">
                    <a:lumMod val="20000"/>
                    <a:lumOff val="80000"/>
                  </a:schemeClr>
                </a:solidFill>
                <a:latin typeface="微软雅黑"/>
                <a:ea typeface="微软雅黑"/>
              </a:endParaRPr>
            </a:p>
          </p:txBody>
        </p:sp>
      </p:grpSp>
      <p:grpSp>
        <p:nvGrpSpPr>
          <p:cNvPr id="32" name="组合 31"/>
          <p:cNvGrpSpPr/>
          <p:nvPr/>
        </p:nvGrpSpPr>
        <p:grpSpPr>
          <a:xfrm>
            <a:off x="5506486" y="2375474"/>
            <a:ext cx="2248492" cy="2249076"/>
            <a:chOff x="11012604" y="4750946"/>
            <a:chExt cx="4498369" cy="4498151"/>
          </a:xfrm>
        </p:grpSpPr>
        <p:sp>
          <p:nvSpPr>
            <p:cNvPr id="33" name="Shape 957"/>
            <p:cNvSpPr/>
            <p:nvPr/>
          </p:nvSpPr>
          <p:spPr>
            <a:xfrm>
              <a:off x="11012604" y="4750946"/>
              <a:ext cx="4498369" cy="4498151"/>
            </a:xfrm>
            <a:custGeom>
              <a:cxnLst>
                <a:cxn ang="0">
                  <a:pos x="wd2" y="hd2"/>
                </a:cxn>
                <a:cxn ang="5400000">
                  <a:pos x="wd2" y="hd2"/>
                </a:cxn>
                <a:cxn ang="10800000">
                  <a:pos x="wd2" y="hd2"/>
                </a:cxn>
                <a:cxn ang="16200000">
                  <a:pos x="wd2" y="hd2"/>
                </a:cxn>
              </a:cxnLst>
              <a:rect l="0" t="0" r="r" b="b"/>
              <a:pathLst>
                <a:path w="20889" h="20890" extrusionOk="0">
                  <a:moveTo>
                    <a:pt x="1066" y="6213"/>
                  </a:moveTo>
                  <a:cubicBezTo>
                    <a:pt x="1777" y="6924"/>
                    <a:pt x="2708" y="7279"/>
                    <a:pt x="3640" y="7279"/>
                  </a:cubicBezTo>
                  <a:cubicBezTo>
                    <a:pt x="7279" y="7279"/>
                    <a:pt x="13611" y="13611"/>
                    <a:pt x="13611" y="17250"/>
                  </a:cubicBezTo>
                  <a:cubicBezTo>
                    <a:pt x="13611" y="18182"/>
                    <a:pt x="13966" y="19113"/>
                    <a:pt x="14677" y="19824"/>
                  </a:cubicBezTo>
                  <a:cubicBezTo>
                    <a:pt x="16098" y="21245"/>
                    <a:pt x="18402" y="21245"/>
                    <a:pt x="19824" y="19824"/>
                  </a:cubicBezTo>
                  <a:cubicBezTo>
                    <a:pt x="21245" y="18403"/>
                    <a:pt x="21245" y="16098"/>
                    <a:pt x="19824" y="14677"/>
                  </a:cubicBezTo>
                  <a:cubicBezTo>
                    <a:pt x="19113" y="13966"/>
                    <a:pt x="18181" y="13611"/>
                    <a:pt x="17250" y="13611"/>
                  </a:cubicBezTo>
                  <a:lnTo>
                    <a:pt x="17250" y="13611"/>
                  </a:lnTo>
                  <a:cubicBezTo>
                    <a:pt x="13611" y="13611"/>
                    <a:pt x="7279" y="7279"/>
                    <a:pt x="7279" y="3640"/>
                  </a:cubicBezTo>
                  <a:lnTo>
                    <a:pt x="7279" y="3640"/>
                  </a:lnTo>
                  <a:cubicBezTo>
                    <a:pt x="7279" y="2708"/>
                    <a:pt x="6924" y="1777"/>
                    <a:pt x="6213" y="1066"/>
                  </a:cubicBezTo>
                  <a:cubicBezTo>
                    <a:pt x="4792" y="-355"/>
                    <a:pt x="2488" y="-355"/>
                    <a:pt x="1066" y="1066"/>
                  </a:cubicBezTo>
                  <a:cubicBezTo>
                    <a:pt x="-355" y="2487"/>
                    <a:pt x="-355" y="4791"/>
                    <a:pt x="1066" y="6213"/>
                  </a:cubicBezTo>
                  <a:close/>
                </a:path>
              </a:pathLst>
            </a:custGeom>
            <a:solidFill>
              <a:schemeClr val="accent4"/>
            </a:solidFill>
            <a:ln w="12700">
              <a:miter lim="400000"/>
            </a:ln>
          </p:spPr>
          <p:txBody>
            <a:bodyPr lIns="50784" tIns="50784" rIns="50784" bIns="50784" anchor="ctr"/>
            <a:lstStyle/>
            <a:p>
              <a:pPr defTabSz="228600">
                <a:defRPr sz="3000">
                  <a:solidFill>
                    <a:srgbClr val="FFFFFF"/>
                  </a:solidFill>
                  <a:effectLst>
                    <a:outerShdw blurRad="38100" dist="12700" dir="5400000" rotWithShape="0">
                      <a:srgbClr val="000000">
                        <a:alpha val="50000"/>
                      </a:srgbClr>
                    </a:outerShdw>
                  </a:effectLst>
                  <a:latin typeface="Gill Sans" charset="0"/>
                  <a:ea typeface="Gill Sans"/>
                  <a:cs typeface="Gill Sans"/>
                  <a:sym typeface="Gill Sans" charset="0"/>
                </a:defRPr>
              </a:pPr>
              <a:endParaRPr sz="4000">
                <a:solidFill>
                  <a:schemeClr val="accent2">
                    <a:lumMod val="20000"/>
                    <a:lumOff val="80000"/>
                  </a:schemeClr>
                </a:solidFill>
                <a:latin typeface="微软雅黑"/>
                <a:ea typeface="微软雅黑"/>
              </a:endParaRPr>
            </a:p>
          </p:txBody>
        </p:sp>
        <p:sp>
          <p:nvSpPr>
            <p:cNvPr id="34" name="Shape 959"/>
            <p:cNvSpPr/>
            <p:nvPr/>
          </p:nvSpPr>
          <p:spPr>
            <a:xfrm>
              <a:off x="11613197" y="4921124"/>
              <a:ext cx="872181" cy="1123006"/>
            </a:xfrm>
            <a:prstGeom prst="rect">
              <a:avLst/>
            </a:prstGeom>
            <a:ln w="12700">
              <a:miter lim="400000"/>
            </a:ln>
          </p:spPr>
          <p:txBody>
            <a:bodyPr wrap="none" lIns="95220" tIns="95220" rIns="95220" bIns="95220"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400" b="1">
                  <a:solidFill>
                    <a:schemeClr val="accent2">
                      <a:lumMod val="20000"/>
                      <a:lumOff val="80000"/>
                    </a:schemeClr>
                  </a:solidFill>
                  <a:latin typeface="微软雅黑"/>
                  <a:ea typeface="微软雅黑"/>
                </a:rPr>
                <a:t>D</a:t>
              </a:r>
              <a:endParaRPr sz="2400" b="1">
                <a:solidFill>
                  <a:schemeClr val="accent2">
                    <a:lumMod val="20000"/>
                    <a:lumOff val="80000"/>
                  </a:schemeClr>
                </a:solidFill>
                <a:latin typeface="微软雅黑"/>
                <a:ea typeface="微软雅黑"/>
              </a:endParaRPr>
            </a:p>
          </p:txBody>
        </p:sp>
      </p:grpSp>
      <p:grpSp>
        <p:nvGrpSpPr>
          <p:cNvPr id="35" name="组合 34"/>
          <p:cNvGrpSpPr/>
          <p:nvPr/>
        </p:nvGrpSpPr>
        <p:grpSpPr>
          <a:xfrm>
            <a:off x="6974387" y="2381825"/>
            <a:ext cx="2248472" cy="2249076"/>
            <a:chOff x="13949318" y="4763646"/>
            <a:chExt cx="4498329" cy="4498151"/>
          </a:xfrm>
        </p:grpSpPr>
        <p:sp>
          <p:nvSpPr>
            <p:cNvPr id="36" name="Shape 958"/>
            <p:cNvSpPr/>
            <p:nvPr/>
          </p:nvSpPr>
          <p:spPr>
            <a:xfrm>
              <a:off x="13949318" y="4763646"/>
              <a:ext cx="4498329" cy="4498151"/>
            </a:xfrm>
            <a:custGeom>
              <a:cxnLst>
                <a:cxn ang="0">
                  <a:pos x="wd2" y="hd2"/>
                </a:cxn>
                <a:cxn ang="5400000">
                  <a:pos x="wd2" y="hd2"/>
                </a:cxn>
                <a:cxn ang="10800000">
                  <a:pos x="wd2" y="hd2"/>
                </a:cxn>
                <a:cxn ang="16200000">
                  <a:pos x="wd2" y="hd2"/>
                </a:cxn>
              </a:cxnLst>
              <a:rect l="0" t="0" r="r" b="b"/>
              <a:pathLst>
                <a:path w="20889" h="20890" extrusionOk="0">
                  <a:moveTo>
                    <a:pt x="6213" y="19824"/>
                  </a:moveTo>
                  <a:cubicBezTo>
                    <a:pt x="6924" y="19113"/>
                    <a:pt x="7279" y="18182"/>
                    <a:pt x="7279" y="17250"/>
                  </a:cubicBezTo>
                  <a:cubicBezTo>
                    <a:pt x="7279" y="13611"/>
                    <a:pt x="13611" y="7279"/>
                    <a:pt x="17250" y="7279"/>
                  </a:cubicBezTo>
                  <a:cubicBezTo>
                    <a:pt x="18182" y="7279"/>
                    <a:pt x="19113" y="6924"/>
                    <a:pt x="19824" y="6213"/>
                  </a:cubicBezTo>
                  <a:cubicBezTo>
                    <a:pt x="21245" y="4791"/>
                    <a:pt x="21245" y="2487"/>
                    <a:pt x="19824" y="1066"/>
                  </a:cubicBezTo>
                  <a:cubicBezTo>
                    <a:pt x="18402" y="-355"/>
                    <a:pt x="16098" y="-355"/>
                    <a:pt x="14677" y="1066"/>
                  </a:cubicBezTo>
                  <a:cubicBezTo>
                    <a:pt x="13966" y="1777"/>
                    <a:pt x="13611" y="2708"/>
                    <a:pt x="13611" y="3640"/>
                  </a:cubicBezTo>
                  <a:lnTo>
                    <a:pt x="13611" y="3640"/>
                  </a:lnTo>
                  <a:cubicBezTo>
                    <a:pt x="13611" y="7279"/>
                    <a:pt x="7279" y="13611"/>
                    <a:pt x="3640" y="13611"/>
                  </a:cubicBezTo>
                  <a:lnTo>
                    <a:pt x="3640" y="13611"/>
                  </a:lnTo>
                  <a:cubicBezTo>
                    <a:pt x="2708" y="13611"/>
                    <a:pt x="1777" y="13966"/>
                    <a:pt x="1066" y="14677"/>
                  </a:cubicBezTo>
                  <a:cubicBezTo>
                    <a:pt x="-355" y="16098"/>
                    <a:pt x="-355" y="18403"/>
                    <a:pt x="1066" y="19824"/>
                  </a:cubicBezTo>
                  <a:cubicBezTo>
                    <a:pt x="2488" y="21245"/>
                    <a:pt x="4792" y="21245"/>
                    <a:pt x="6213" y="19824"/>
                  </a:cubicBezTo>
                  <a:close/>
                </a:path>
              </a:pathLst>
            </a:custGeom>
            <a:solidFill>
              <a:schemeClr val="accent5"/>
            </a:solidFill>
            <a:ln w="12700">
              <a:miter lim="400000"/>
            </a:ln>
          </p:spPr>
          <p:txBody>
            <a:bodyPr lIns="50784" tIns="50784" rIns="50784" bIns="50784" anchor="ctr"/>
            <a:lstStyle/>
            <a:p>
              <a:pPr defTabSz="228600">
                <a:defRPr sz="3000">
                  <a:solidFill>
                    <a:srgbClr val="FFFFFF"/>
                  </a:solidFill>
                  <a:effectLst>
                    <a:outerShdw blurRad="38100" dist="12700" dir="5400000" rotWithShape="0">
                      <a:srgbClr val="000000">
                        <a:alpha val="50000"/>
                      </a:srgbClr>
                    </a:outerShdw>
                  </a:effectLst>
                  <a:latin typeface="Gill Sans" charset="0"/>
                  <a:ea typeface="Gill Sans"/>
                  <a:cs typeface="Gill Sans"/>
                  <a:sym typeface="Gill Sans" charset="0"/>
                </a:defRPr>
              </a:pPr>
              <a:endParaRPr sz="4000">
                <a:solidFill>
                  <a:schemeClr val="accent2">
                    <a:lumMod val="20000"/>
                    <a:lumOff val="80000"/>
                  </a:schemeClr>
                </a:solidFill>
                <a:latin typeface="微软雅黑"/>
                <a:ea typeface="微软雅黑"/>
              </a:endParaRPr>
            </a:p>
          </p:txBody>
        </p:sp>
        <p:sp>
          <p:nvSpPr>
            <p:cNvPr id="37" name="Shape 961"/>
            <p:cNvSpPr/>
            <p:nvPr/>
          </p:nvSpPr>
          <p:spPr>
            <a:xfrm>
              <a:off x="14561015" y="7866337"/>
              <a:ext cx="737487" cy="1123006"/>
            </a:xfrm>
            <a:prstGeom prst="rect">
              <a:avLst/>
            </a:prstGeom>
            <a:ln w="12700">
              <a:miter lim="400000"/>
            </a:ln>
          </p:spPr>
          <p:txBody>
            <a:bodyPr wrap="none" lIns="95220" tIns="95220" rIns="95220" bIns="95220"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400" b="1">
                  <a:solidFill>
                    <a:schemeClr val="accent2">
                      <a:lumMod val="20000"/>
                      <a:lumOff val="80000"/>
                    </a:schemeClr>
                  </a:solidFill>
                  <a:latin typeface="微软雅黑"/>
                  <a:ea typeface="微软雅黑"/>
                </a:rPr>
                <a:t>E</a:t>
              </a:r>
              <a:endParaRPr sz="2400" b="1">
                <a:solidFill>
                  <a:schemeClr val="accent2">
                    <a:lumMod val="20000"/>
                    <a:lumOff val="80000"/>
                  </a:schemeClr>
                </a:solidFill>
                <a:latin typeface="微软雅黑"/>
                <a:ea typeface="微软雅黑"/>
              </a:endParaRPr>
            </a:p>
          </p:txBody>
        </p:sp>
      </p:grpSp>
      <p:grpSp>
        <p:nvGrpSpPr>
          <p:cNvPr id="38" name="组合 37"/>
          <p:cNvGrpSpPr/>
          <p:nvPr/>
        </p:nvGrpSpPr>
        <p:grpSpPr>
          <a:xfrm>
            <a:off x="8438276" y="2381825"/>
            <a:ext cx="2248470" cy="2249076"/>
            <a:chOff x="16878001" y="4763646"/>
            <a:chExt cx="4498328" cy="4498151"/>
          </a:xfrm>
        </p:grpSpPr>
        <p:sp>
          <p:nvSpPr>
            <p:cNvPr id="39" name="Shape 955"/>
            <p:cNvSpPr/>
            <p:nvPr/>
          </p:nvSpPr>
          <p:spPr>
            <a:xfrm>
              <a:off x="16878001" y="4763646"/>
              <a:ext cx="4498328" cy="4498151"/>
            </a:xfrm>
            <a:custGeom>
              <a:cxnLst>
                <a:cxn ang="0">
                  <a:pos x="wd2" y="hd2"/>
                </a:cxn>
                <a:cxn ang="5400000">
                  <a:pos x="wd2" y="hd2"/>
                </a:cxn>
                <a:cxn ang="10800000">
                  <a:pos x="wd2" y="hd2"/>
                </a:cxn>
                <a:cxn ang="16200000">
                  <a:pos x="wd2" y="hd2"/>
                </a:cxn>
              </a:cxnLst>
              <a:rect l="0" t="0" r="r" b="b"/>
              <a:pathLst>
                <a:path w="20889" h="20890" extrusionOk="0">
                  <a:moveTo>
                    <a:pt x="1066" y="6213"/>
                  </a:moveTo>
                  <a:cubicBezTo>
                    <a:pt x="1777" y="6924"/>
                    <a:pt x="2708" y="7279"/>
                    <a:pt x="3640" y="7279"/>
                  </a:cubicBezTo>
                  <a:cubicBezTo>
                    <a:pt x="7279" y="7279"/>
                    <a:pt x="13611" y="13611"/>
                    <a:pt x="13611" y="17250"/>
                  </a:cubicBezTo>
                  <a:cubicBezTo>
                    <a:pt x="13611" y="18182"/>
                    <a:pt x="13966" y="19113"/>
                    <a:pt x="14677" y="19824"/>
                  </a:cubicBezTo>
                  <a:cubicBezTo>
                    <a:pt x="16098" y="21245"/>
                    <a:pt x="18402" y="21245"/>
                    <a:pt x="19824" y="19824"/>
                  </a:cubicBezTo>
                  <a:cubicBezTo>
                    <a:pt x="21245" y="18403"/>
                    <a:pt x="21245" y="16098"/>
                    <a:pt x="19824" y="14677"/>
                  </a:cubicBezTo>
                  <a:cubicBezTo>
                    <a:pt x="19113" y="13966"/>
                    <a:pt x="18181" y="13611"/>
                    <a:pt x="17250" y="13611"/>
                  </a:cubicBezTo>
                  <a:lnTo>
                    <a:pt x="17250" y="13611"/>
                  </a:lnTo>
                  <a:cubicBezTo>
                    <a:pt x="13611" y="13611"/>
                    <a:pt x="7279" y="7279"/>
                    <a:pt x="7279" y="3640"/>
                  </a:cubicBezTo>
                  <a:lnTo>
                    <a:pt x="7279" y="3640"/>
                  </a:lnTo>
                  <a:cubicBezTo>
                    <a:pt x="7279" y="2708"/>
                    <a:pt x="6924" y="1777"/>
                    <a:pt x="6213" y="1066"/>
                  </a:cubicBezTo>
                  <a:cubicBezTo>
                    <a:pt x="4792" y="-355"/>
                    <a:pt x="2488" y="-355"/>
                    <a:pt x="1066" y="1066"/>
                  </a:cubicBezTo>
                  <a:cubicBezTo>
                    <a:pt x="-355" y="2487"/>
                    <a:pt x="-355" y="4791"/>
                    <a:pt x="1066" y="6213"/>
                  </a:cubicBezTo>
                  <a:close/>
                </a:path>
              </a:pathLst>
            </a:custGeom>
            <a:solidFill>
              <a:schemeClr val="accent6"/>
            </a:solidFill>
            <a:ln w="12700">
              <a:miter lim="400000"/>
            </a:ln>
          </p:spPr>
          <p:txBody>
            <a:bodyPr lIns="50784" tIns="50784" rIns="50784" bIns="50784" anchor="ctr"/>
            <a:lstStyle/>
            <a:p>
              <a:pPr defTabSz="228600">
                <a:defRPr sz="3000">
                  <a:solidFill>
                    <a:srgbClr val="FFFFFF"/>
                  </a:solidFill>
                  <a:effectLst>
                    <a:outerShdw blurRad="38100" dist="12700" dir="5400000" rotWithShape="0">
                      <a:srgbClr val="000000">
                        <a:alpha val="50000"/>
                      </a:srgbClr>
                    </a:outerShdw>
                  </a:effectLst>
                  <a:latin typeface="Gill Sans" charset="0"/>
                  <a:ea typeface="Gill Sans"/>
                  <a:cs typeface="Gill Sans"/>
                  <a:sym typeface="Gill Sans" charset="0"/>
                </a:defRPr>
              </a:pPr>
              <a:endParaRPr sz="4000">
                <a:solidFill>
                  <a:schemeClr val="accent2">
                    <a:lumMod val="20000"/>
                    <a:lumOff val="80000"/>
                  </a:schemeClr>
                </a:solidFill>
                <a:latin typeface="微软雅黑"/>
                <a:ea typeface="微软雅黑"/>
              </a:endParaRPr>
            </a:p>
          </p:txBody>
        </p:sp>
        <p:sp>
          <p:nvSpPr>
            <p:cNvPr id="40" name="Shape 964"/>
            <p:cNvSpPr/>
            <p:nvPr/>
          </p:nvSpPr>
          <p:spPr>
            <a:xfrm>
              <a:off x="17536080" y="4921126"/>
              <a:ext cx="727869" cy="1123006"/>
            </a:xfrm>
            <a:prstGeom prst="rect">
              <a:avLst/>
            </a:prstGeom>
            <a:ln w="12700">
              <a:miter lim="400000"/>
            </a:ln>
          </p:spPr>
          <p:txBody>
            <a:bodyPr wrap="none" lIns="95220" tIns="95220" rIns="95220" bIns="95220"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400" b="1">
                  <a:solidFill>
                    <a:schemeClr val="accent2">
                      <a:lumMod val="20000"/>
                      <a:lumOff val="80000"/>
                    </a:schemeClr>
                  </a:solidFill>
                  <a:latin typeface="微软雅黑"/>
                  <a:ea typeface="微软雅黑"/>
                </a:rPr>
                <a:t>F</a:t>
              </a:r>
              <a:endParaRPr sz="2400" b="1">
                <a:solidFill>
                  <a:schemeClr val="accent2">
                    <a:lumMod val="20000"/>
                    <a:lumOff val="80000"/>
                  </a:schemeClr>
                </a:solidFill>
                <a:latin typeface="微软雅黑"/>
                <a:ea typeface="微软雅黑"/>
              </a:endParaRPr>
            </a:p>
          </p:txBody>
        </p:sp>
        <p:sp>
          <p:nvSpPr>
            <p:cNvPr id="41" name="Shape 965"/>
            <p:cNvSpPr/>
            <p:nvPr/>
          </p:nvSpPr>
          <p:spPr>
            <a:xfrm>
              <a:off x="20383354" y="7866337"/>
              <a:ext cx="856148" cy="1123006"/>
            </a:xfrm>
            <a:prstGeom prst="rect">
              <a:avLst/>
            </a:prstGeom>
            <a:ln w="12700">
              <a:miter lim="400000"/>
            </a:ln>
          </p:spPr>
          <p:txBody>
            <a:bodyPr wrap="none" lIns="95220" tIns="95220" rIns="95220" bIns="95220"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400" b="1">
                  <a:solidFill>
                    <a:schemeClr val="accent2">
                      <a:lumMod val="20000"/>
                      <a:lumOff val="80000"/>
                    </a:schemeClr>
                  </a:solidFill>
                  <a:latin typeface="微软雅黑"/>
                  <a:ea typeface="微软雅黑"/>
                </a:rPr>
                <a:t>G</a:t>
              </a:r>
              <a:endParaRPr sz="2400" b="1">
                <a:solidFill>
                  <a:schemeClr val="accent2">
                    <a:lumMod val="20000"/>
                    <a:lumOff val="80000"/>
                  </a:schemeClr>
                </a:solidFill>
                <a:latin typeface="微软雅黑"/>
                <a:ea typeface="微软雅黑"/>
              </a:endParaRPr>
            </a:p>
          </p:txBody>
        </p:sp>
      </p:grpSp>
    </p:spTree>
  </p:cSld>
  <p:clrMapOvr>
    <a:masterClrMapping/>
  </p:clrMapOvr>
  <mc:AlternateContent>
    <mc:Choice xmlns:p14="http://schemas.microsoft.com/office/powerpoint/2010/main" Requires="p14">
      <p:transition spd="slow" advClick="0" advTm="0" p14:dur="125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200"/>
                                  </p:stCondLst>
                                  <p:childTnLst>
                                    <p:set>
                                      <p:cBhvr>
                                        <p:cTn id="12" dur="1" fill="hold">
                                          <p:stCondLst>
                                            <p:cond delay="0"/>
                                          </p:stCondLst>
                                        </p:cTn>
                                        <p:tgtEl>
                                          <p:spTgt spid="26"/>
                                        </p:tgtEl>
                                        <p:attrNameLst>
                                          <p:attrName>style.visibility</p:attrName>
                                        </p:attrNameLst>
                                      </p:cBhvr>
                                      <p:to>
                                        <p:strVal val="visible"/>
                                      </p:to>
                                    </p:set>
                                    <p:anim calcmode="lin" valueType="num">
                                      <p:cBhvr>
                                        <p:cTn id="13" dur="1000" fill="hold"/>
                                        <p:tgtEl>
                                          <p:spTgt spid="26"/>
                                        </p:tgtEl>
                                        <p:attrNameLst>
                                          <p:attrName>ppt_w</p:attrName>
                                        </p:attrNameLst>
                                      </p:cBhvr>
                                      <p:tavLst>
                                        <p:tav tm="0">
                                          <p:val>
                                            <p:fltVal val="0"/>
                                          </p:val>
                                        </p:tav>
                                        <p:tav tm="100000">
                                          <p:val>
                                            <p:strVal val="#ppt_w"/>
                                          </p:val>
                                        </p:tav>
                                      </p:tavLst>
                                    </p:anim>
                                    <p:anim calcmode="lin" valueType="num">
                                      <p:cBhvr>
                                        <p:cTn id="14" dur="1000" fill="hold"/>
                                        <p:tgtEl>
                                          <p:spTgt spid="26"/>
                                        </p:tgtEl>
                                        <p:attrNameLst>
                                          <p:attrName>ppt_h</p:attrName>
                                        </p:attrNameLst>
                                      </p:cBhvr>
                                      <p:tavLst>
                                        <p:tav tm="0">
                                          <p:val>
                                            <p:fltVal val="0"/>
                                          </p:val>
                                        </p:tav>
                                        <p:tav tm="100000">
                                          <p:val>
                                            <p:strVal val="#ppt_h"/>
                                          </p:val>
                                        </p:tav>
                                      </p:tavLst>
                                    </p:anim>
                                    <p:anim calcmode="lin" valueType="num">
                                      <p:cBhvr>
                                        <p:cTn id="15"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6"/>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400"/>
                                  </p:stCondLst>
                                  <p:childTnLst>
                                    <p:set>
                                      <p:cBhvr>
                                        <p:cTn id="18" dur="1" fill="hold">
                                          <p:stCondLst>
                                            <p:cond delay="0"/>
                                          </p:stCondLst>
                                        </p:cTn>
                                        <p:tgtEl>
                                          <p:spTgt spid="29"/>
                                        </p:tgtEl>
                                        <p:attrNameLst>
                                          <p:attrName>style.visibility</p:attrName>
                                        </p:attrNameLst>
                                      </p:cBhvr>
                                      <p:to>
                                        <p:strVal val="visible"/>
                                      </p:to>
                                    </p:set>
                                    <p:anim calcmode="lin" valueType="num">
                                      <p:cBhvr>
                                        <p:cTn id="19" dur="1000" fill="hold"/>
                                        <p:tgtEl>
                                          <p:spTgt spid="29"/>
                                        </p:tgtEl>
                                        <p:attrNameLst>
                                          <p:attrName>ppt_w</p:attrName>
                                        </p:attrNameLst>
                                      </p:cBhvr>
                                      <p:tavLst>
                                        <p:tav tm="0">
                                          <p:val>
                                            <p:fltVal val="0"/>
                                          </p:val>
                                        </p:tav>
                                        <p:tav tm="100000">
                                          <p:val>
                                            <p:strVal val="#ppt_w"/>
                                          </p:val>
                                        </p:tav>
                                      </p:tavLst>
                                    </p:anim>
                                    <p:anim calcmode="lin" valueType="num">
                                      <p:cBhvr>
                                        <p:cTn id="20" dur="1000" fill="hold"/>
                                        <p:tgtEl>
                                          <p:spTgt spid="29"/>
                                        </p:tgtEl>
                                        <p:attrNameLst>
                                          <p:attrName>ppt_h</p:attrName>
                                        </p:attrNameLst>
                                      </p:cBhvr>
                                      <p:tavLst>
                                        <p:tav tm="0">
                                          <p:val>
                                            <p:fltVal val="0"/>
                                          </p:val>
                                        </p:tav>
                                        <p:tav tm="100000">
                                          <p:val>
                                            <p:strVal val="#ppt_h"/>
                                          </p:val>
                                        </p:tav>
                                      </p:tavLst>
                                    </p:anim>
                                    <p:anim calcmode="lin" valueType="num">
                                      <p:cBhvr>
                                        <p:cTn id="21"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9"/>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600"/>
                                  </p:stCondLst>
                                  <p:childTnLst>
                                    <p:set>
                                      <p:cBhvr>
                                        <p:cTn id="24" dur="1" fill="hold">
                                          <p:stCondLst>
                                            <p:cond delay="0"/>
                                          </p:stCondLst>
                                        </p:cTn>
                                        <p:tgtEl>
                                          <p:spTgt spid="32"/>
                                        </p:tgtEl>
                                        <p:attrNameLst>
                                          <p:attrName>style.visibility</p:attrName>
                                        </p:attrNameLst>
                                      </p:cBhvr>
                                      <p:to>
                                        <p:strVal val="visible"/>
                                      </p:to>
                                    </p:set>
                                    <p:anim calcmode="lin" valueType="num">
                                      <p:cBhvr>
                                        <p:cTn id="25" dur="1000" fill="hold"/>
                                        <p:tgtEl>
                                          <p:spTgt spid="32"/>
                                        </p:tgtEl>
                                        <p:attrNameLst>
                                          <p:attrName>ppt_w</p:attrName>
                                        </p:attrNameLst>
                                      </p:cBhvr>
                                      <p:tavLst>
                                        <p:tav tm="0">
                                          <p:val>
                                            <p:fltVal val="0"/>
                                          </p:val>
                                        </p:tav>
                                        <p:tav tm="100000">
                                          <p:val>
                                            <p:strVal val="#ppt_w"/>
                                          </p:val>
                                        </p:tav>
                                      </p:tavLst>
                                    </p:anim>
                                    <p:anim calcmode="lin" valueType="num">
                                      <p:cBhvr>
                                        <p:cTn id="26" dur="1000" fill="hold"/>
                                        <p:tgtEl>
                                          <p:spTgt spid="32"/>
                                        </p:tgtEl>
                                        <p:attrNameLst>
                                          <p:attrName>ppt_h</p:attrName>
                                        </p:attrNameLst>
                                      </p:cBhvr>
                                      <p:tavLst>
                                        <p:tav tm="0">
                                          <p:val>
                                            <p:fltVal val="0"/>
                                          </p:val>
                                        </p:tav>
                                        <p:tav tm="100000">
                                          <p:val>
                                            <p:strVal val="#ppt_h"/>
                                          </p:val>
                                        </p:tav>
                                      </p:tavLst>
                                    </p:anim>
                                    <p:anim calcmode="lin" valueType="num">
                                      <p:cBhvr>
                                        <p:cTn id="27"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32"/>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800"/>
                                  </p:stCondLst>
                                  <p:childTnLst>
                                    <p:set>
                                      <p:cBhvr>
                                        <p:cTn id="30" dur="1" fill="hold">
                                          <p:stCondLst>
                                            <p:cond delay="0"/>
                                          </p:stCondLst>
                                        </p:cTn>
                                        <p:tgtEl>
                                          <p:spTgt spid="35"/>
                                        </p:tgtEl>
                                        <p:attrNameLst>
                                          <p:attrName>style.visibility</p:attrName>
                                        </p:attrNameLst>
                                      </p:cBhvr>
                                      <p:to>
                                        <p:strVal val="visible"/>
                                      </p:to>
                                    </p:set>
                                    <p:anim calcmode="lin" valueType="num">
                                      <p:cBhvr>
                                        <p:cTn id="31" dur="1000" fill="hold"/>
                                        <p:tgtEl>
                                          <p:spTgt spid="35"/>
                                        </p:tgtEl>
                                        <p:attrNameLst>
                                          <p:attrName>ppt_w</p:attrName>
                                        </p:attrNameLst>
                                      </p:cBhvr>
                                      <p:tavLst>
                                        <p:tav tm="0">
                                          <p:val>
                                            <p:fltVal val="0"/>
                                          </p:val>
                                        </p:tav>
                                        <p:tav tm="100000">
                                          <p:val>
                                            <p:strVal val="#ppt_w"/>
                                          </p:val>
                                        </p:tav>
                                      </p:tavLst>
                                    </p:anim>
                                    <p:anim calcmode="lin" valueType="num">
                                      <p:cBhvr>
                                        <p:cTn id="32" dur="1000" fill="hold"/>
                                        <p:tgtEl>
                                          <p:spTgt spid="35"/>
                                        </p:tgtEl>
                                        <p:attrNameLst>
                                          <p:attrName>ppt_h</p:attrName>
                                        </p:attrNameLst>
                                      </p:cBhvr>
                                      <p:tavLst>
                                        <p:tav tm="0">
                                          <p:val>
                                            <p:fltVal val="0"/>
                                          </p:val>
                                        </p:tav>
                                        <p:tav tm="100000">
                                          <p:val>
                                            <p:strVal val="#ppt_h"/>
                                          </p:val>
                                        </p:tav>
                                      </p:tavLst>
                                    </p:anim>
                                    <p:anim calcmode="lin" valueType="num">
                                      <p:cBhvr>
                                        <p:cTn id="33"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5"/>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1000"/>
                                  </p:stCondLst>
                                  <p:childTnLst>
                                    <p:set>
                                      <p:cBhvr>
                                        <p:cTn id="36" dur="1" fill="hold">
                                          <p:stCondLst>
                                            <p:cond delay="0"/>
                                          </p:stCondLst>
                                        </p:cTn>
                                        <p:tgtEl>
                                          <p:spTgt spid="38"/>
                                        </p:tgtEl>
                                        <p:attrNameLst>
                                          <p:attrName>style.visibility</p:attrName>
                                        </p:attrNameLst>
                                      </p:cBhvr>
                                      <p:to>
                                        <p:strVal val="visible"/>
                                      </p:to>
                                    </p:set>
                                    <p:anim calcmode="lin" valueType="num">
                                      <p:cBhvr>
                                        <p:cTn id="37" dur="1000" fill="hold"/>
                                        <p:tgtEl>
                                          <p:spTgt spid="38"/>
                                        </p:tgtEl>
                                        <p:attrNameLst>
                                          <p:attrName>ppt_w</p:attrName>
                                        </p:attrNameLst>
                                      </p:cBhvr>
                                      <p:tavLst>
                                        <p:tav tm="0">
                                          <p:val>
                                            <p:fltVal val="0"/>
                                          </p:val>
                                        </p:tav>
                                        <p:tav tm="100000">
                                          <p:val>
                                            <p:strVal val="#ppt_w"/>
                                          </p:val>
                                        </p:tav>
                                      </p:tavLst>
                                    </p:anim>
                                    <p:anim calcmode="lin" valueType="num">
                                      <p:cBhvr>
                                        <p:cTn id="38" dur="1000" fill="hold"/>
                                        <p:tgtEl>
                                          <p:spTgt spid="38"/>
                                        </p:tgtEl>
                                        <p:attrNameLst>
                                          <p:attrName>ppt_h</p:attrName>
                                        </p:attrNameLst>
                                      </p:cBhvr>
                                      <p:tavLst>
                                        <p:tav tm="0">
                                          <p:val>
                                            <p:fltVal val="0"/>
                                          </p:val>
                                        </p:tav>
                                        <p:tav tm="100000">
                                          <p:val>
                                            <p:strVal val="#ppt_h"/>
                                          </p:val>
                                        </p:tav>
                                      </p:tavLst>
                                    </p:anim>
                                    <p:anim calcmode="lin" valueType="num">
                                      <p:cBhvr>
                                        <p:cTn id="39" dur="1000" fill="hold"/>
                                        <p:tgtEl>
                                          <p:spTgt spid="38"/>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38"/>
                                        </p:tgtEl>
                                        <p:attrNameLst>
                                          <p:attrName>ppt_y</p:attrName>
                                        </p:attrNameLst>
                                      </p:cBhvr>
                                      <p:tavLst>
                                        <p:tav tm="0" fmla="#ppt_y+(sin(-2*pi*(1-$))*-#ppt_x+cos(-2*pi*(1-$))*(1-#ppt_y))*(1-$)">
                                          <p:val>
                                            <p:fltVal val="0"/>
                                          </p:val>
                                        </p:tav>
                                        <p:tav tm="100000">
                                          <p:val>
                                            <p:fltVal val="1"/>
                                          </p:val>
                                        </p:tav>
                                      </p:tavLst>
                                    </p:anim>
                                  </p:childTnLst>
                                </p:cTn>
                              </p:par>
                            </p:childTnLst>
                          </p:cTn>
                        </p:par>
                        <p:par>
                          <p:cTn id="41" fill="hold" nodeType="afterGroup">
                            <p:stCondLst>
                              <p:cond delay="2000"/>
                            </p:stCondLst>
                            <p:childTnLst>
                              <p:par>
                                <p:cTn id="42" presetID="2" presetClass="entr" presetSubtype="4"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ppt_x"/>
                                          </p:val>
                                        </p:tav>
                                        <p:tav tm="100000">
                                          <p:val>
                                            <p:strVal val="#ppt_x"/>
                                          </p:val>
                                        </p:tav>
                                      </p:tavLst>
                                    </p:anim>
                                    <p:anim calcmode="lin" valueType="num">
                                      <p:cBhvr additive="base">
                                        <p:cTn id="45" dur="500" fill="hold"/>
                                        <p:tgtEl>
                                          <p:spTgt spid="5"/>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ppt_x"/>
                                          </p:val>
                                        </p:tav>
                                        <p:tav tm="100000">
                                          <p:val>
                                            <p:strVal val="#ppt_x"/>
                                          </p:val>
                                        </p:tav>
                                      </p:tavLst>
                                    </p:anim>
                                    <p:anim calcmode="lin" valueType="num">
                                      <p:cBhvr additive="base">
                                        <p:cTn id="53" dur="500" fill="hold"/>
                                        <p:tgtEl>
                                          <p:spTgt spid="11"/>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500" fill="hold"/>
                                        <p:tgtEl>
                                          <p:spTgt spid="17"/>
                                        </p:tgtEl>
                                        <p:attrNameLst>
                                          <p:attrName>ppt_x</p:attrName>
                                        </p:attrNameLst>
                                      </p:cBhvr>
                                      <p:tavLst>
                                        <p:tav tm="0">
                                          <p:val>
                                            <p:strVal val="#ppt_x"/>
                                          </p:val>
                                        </p:tav>
                                        <p:tav tm="100000">
                                          <p:val>
                                            <p:strVal val="#ppt_x"/>
                                          </p:val>
                                        </p:tav>
                                      </p:tavLst>
                                    </p:anim>
                                    <p:anim calcmode="lin" valueType="num">
                                      <p:cBhvr additive="base">
                                        <p:cTn id="61" dur="500" fill="hold"/>
                                        <p:tgtEl>
                                          <p:spTgt spid="17"/>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500" fill="hold"/>
                                        <p:tgtEl>
                                          <p:spTgt spid="20"/>
                                        </p:tgtEl>
                                        <p:attrNameLst>
                                          <p:attrName>ppt_x</p:attrName>
                                        </p:attrNameLst>
                                      </p:cBhvr>
                                      <p:tavLst>
                                        <p:tav tm="0">
                                          <p:val>
                                            <p:strVal val="#ppt_x"/>
                                          </p:val>
                                        </p:tav>
                                        <p:tav tm="100000">
                                          <p:val>
                                            <p:strVal val="#ppt_x"/>
                                          </p:val>
                                        </p:tav>
                                      </p:tavLst>
                                    </p:anim>
                                    <p:anim calcmode="lin" valueType="num">
                                      <p:cBhvr additive="base">
                                        <p:cTn id="65" dur="500" fill="hold"/>
                                        <p:tgtEl>
                                          <p:spTgt spid="20"/>
                                        </p:tgtEl>
                                        <p:attrNameLst>
                                          <p:attrName>ppt_y</p:attrName>
                                        </p:attrNameLst>
                                      </p:cBhvr>
                                      <p:tavLst>
                                        <p:tav tm="0">
                                          <p:val>
                                            <p:strVal val="1+#ppt_h/2"/>
                                          </p:val>
                                        </p:tav>
                                        <p:tav tm="100000">
                                          <p:val>
                                            <p:strVal val="#ppt_y"/>
                                          </p:val>
                                        </p:tav>
                                      </p:tavLst>
                                    </p:anim>
                                  </p:childTnLst>
                                </p:cTn>
                              </p:par>
                              <p:par>
                                <p:cTn id="66" presetID="2" presetClass="entr" presetSubtype="4" fill="hold" nodeType="with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additive="base">
                                        <p:cTn id="68" dur="500" fill="hold"/>
                                        <p:tgtEl>
                                          <p:spTgt spid="23"/>
                                        </p:tgtEl>
                                        <p:attrNameLst>
                                          <p:attrName>ppt_x</p:attrName>
                                        </p:attrNameLst>
                                      </p:cBhvr>
                                      <p:tavLst>
                                        <p:tav tm="0">
                                          <p:val>
                                            <p:strVal val="#ppt_x"/>
                                          </p:val>
                                        </p:tav>
                                        <p:tav tm="100000">
                                          <p:val>
                                            <p:strVal val="#ppt_x"/>
                                          </p:val>
                                        </p:tav>
                                      </p:tavLst>
                                    </p:anim>
                                    <p:anim calcmode="lin" valueType="num">
                                      <p:cBhvr additive="base">
                                        <p:cTn id="6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9" name="Group 34"/>
          <p:cNvGrpSpPr/>
          <p:nvPr/>
        </p:nvGrpSpPr>
        <p:grpSpPr>
          <a:xfrm>
            <a:off x="1415480" y="1779444"/>
            <a:ext cx="2922429" cy="615491"/>
            <a:chOff x="1241186" y="4062890"/>
            <a:chExt cx="1412088" cy="588761"/>
          </a:xfrm>
        </p:grpSpPr>
        <p:sp>
          <p:nvSpPr>
            <p:cNvPr id="42" name="TextBox 35"/>
            <p:cNvSpPr txBox="1"/>
            <p:nvPr/>
          </p:nvSpPr>
          <p:spPr bwMode="auto">
            <a:xfrm>
              <a:off x="1241186" y="4259105"/>
              <a:ext cx="1412088" cy="392546"/>
            </a:xfrm>
            <a:prstGeom prst="rect">
              <a:avLst/>
            </a:prstGeom>
          </p:spPr>
          <p:txBody>
            <a:bodyPr wrap="square" lIns="0" tIns="0" rIns="384000" bIns="0" anchor="ctr" anchorCtr="0">
              <a:normAutofit fontScale="92500" lnSpcReduction="10000"/>
              <a:scene3d>
                <a:camera prst="orthographicFront"/>
                <a:lightRig rig="threePt" dir="t"/>
              </a:scene3d>
              <a:sp3d>
                <a:bevelT w="0" h="0"/>
              </a:sp3d>
            </a:bodyPr>
            <a:lstStyle/>
            <a:p>
              <a:pPr algn="r">
                <a:lnSpc>
                  <a:spcPct val="120000"/>
                </a:lnSpc>
                <a:spcBef>
                  <a:spcPct val="0"/>
                </a:spcBef>
                <a:defRPr/>
              </a:pPr>
              <a:r>
                <a:rPr lang="zh-CN" altLang="en-US" sz="1335">
                  <a:solidFill>
                    <a:schemeClr val="bg1">
                      <a:lumMod val="50000"/>
                    </a:schemeClr>
                  </a:solidFill>
                  <a:latin typeface="微软雅黑"/>
                  <a:ea typeface="微软雅黑"/>
                </a:rPr>
                <a:t>此部分内容作为文字排版占位显示 </a:t>
              </a:r>
              <a:br>
                <a:rPr lang="zh-CN" altLang="en-US" sz="1335">
                  <a:solidFill>
                    <a:schemeClr val="bg1">
                      <a:lumMod val="50000"/>
                    </a:schemeClr>
                  </a:solidFill>
                  <a:latin typeface="微软雅黑"/>
                  <a:ea typeface="微软雅黑"/>
                </a:rPr>
              </a:br>
              <a:r>
                <a:rPr lang="zh-CN" altLang="en-US" sz="1335">
                  <a:solidFill>
                    <a:schemeClr val="bg1">
                      <a:lumMod val="50000"/>
                    </a:schemeClr>
                  </a:solidFill>
                  <a:latin typeface="微软雅黑"/>
                  <a:ea typeface="微软雅黑"/>
                </a:rPr>
                <a:t>（建议使用主题字体）</a:t>
              </a:r>
              <a:endParaRPr lang="zh-CN" altLang="en-US" sz="1335">
                <a:solidFill>
                  <a:schemeClr val="bg1">
                    <a:lumMod val="50000"/>
                  </a:schemeClr>
                </a:solidFill>
                <a:latin typeface="微软雅黑"/>
                <a:ea typeface="微软雅黑"/>
              </a:endParaRPr>
            </a:p>
          </p:txBody>
        </p:sp>
        <p:sp>
          <p:nvSpPr>
            <p:cNvPr id="43" name="TextBox 36"/>
            <p:cNvSpPr txBox="1"/>
            <p:nvPr/>
          </p:nvSpPr>
          <p:spPr bwMode="auto">
            <a:xfrm>
              <a:off x="2015492" y="4062890"/>
              <a:ext cx="637782" cy="196213"/>
            </a:xfrm>
            <a:prstGeom prst="rect">
              <a:avLst/>
            </a:prstGeom>
          </p:spPr>
          <p:txBody>
            <a:bodyPr wrap="none" lIns="0" tIns="0" rIns="384000" bIns="0" anchor="ctr">
              <a:normAutofit fontScale="92500" lnSpcReduction="20000"/>
              <a:scene3d>
                <a:camera prst="orthographicFront"/>
                <a:lightRig rig="threePt" dir="t"/>
              </a:scene3d>
              <a:sp3d>
                <a:bevelT w="0" h="0"/>
              </a:sp3d>
            </a:bodyPr>
            <a:lstStyle/>
            <a:p>
              <a:pPr algn="r">
                <a:spcBef>
                  <a:spcPct val="0"/>
                </a:spcBef>
                <a:defRPr/>
              </a:pPr>
              <a:r>
                <a:rPr lang="zh-CN" altLang="en-US" sz="1775" b="1">
                  <a:solidFill>
                    <a:schemeClr val="bg1">
                      <a:lumMod val="50000"/>
                    </a:schemeClr>
                  </a:solidFill>
                  <a:latin typeface="微软雅黑"/>
                  <a:ea typeface="微软雅黑"/>
                </a:rPr>
                <a:t>标题文本预设</a:t>
              </a:r>
              <a:endParaRPr lang="zh-CN" altLang="en-US" sz="1775" b="1">
                <a:solidFill>
                  <a:schemeClr val="bg1">
                    <a:lumMod val="50000"/>
                  </a:schemeClr>
                </a:solidFill>
                <a:latin typeface="微软雅黑"/>
                <a:ea typeface="微软雅黑"/>
              </a:endParaRPr>
            </a:p>
          </p:txBody>
        </p:sp>
      </p:grpSp>
      <p:grpSp>
        <p:nvGrpSpPr>
          <p:cNvPr id="20" name="Group 43"/>
          <p:cNvGrpSpPr/>
          <p:nvPr/>
        </p:nvGrpSpPr>
        <p:grpSpPr>
          <a:xfrm>
            <a:off x="7962765" y="1779446"/>
            <a:ext cx="2954647" cy="615489"/>
            <a:chOff x="814419" y="4062890"/>
            <a:chExt cx="1845382" cy="588759"/>
          </a:xfrm>
        </p:grpSpPr>
        <p:sp>
          <p:nvSpPr>
            <p:cNvPr id="40" name="TextBox 44"/>
            <p:cNvSpPr txBox="1"/>
            <p:nvPr/>
          </p:nvSpPr>
          <p:spPr bwMode="auto">
            <a:xfrm>
              <a:off x="814419" y="4259103"/>
              <a:ext cx="1845382" cy="392546"/>
            </a:xfrm>
            <a:prstGeom prst="rect">
              <a:avLst/>
            </a:prstGeom>
          </p:spPr>
          <p:txBody>
            <a:bodyPr wrap="square" lIns="384000" tIns="0" rIns="0" bIns="0" anchor="ctr">
              <a:normAutofit fontScale="92500" lnSpcReduction="10000"/>
              <a:scene3d>
                <a:camera prst="orthographicFront"/>
                <a:lightRig rig="threePt" dir="t"/>
              </a:scene3d>
              <a:sp3d>
                <a:bevelT w="0" h="0"/>
              </a:sp3d>
            </a:bodyPr>
            <a:lstStyle/>
            <a:p>
              <a:pPr>
                <a:lnSpc>
                  <a:spcPct val="120000"/>
                </a:lnSpc>
                <a:spcBef>
                  <a:spcPct val="0"/>
                </a:spcBef>
                <a:defRPr/>
              </a:pPr>
              <a:r>
                <a:rPr lang="zh-CN" altLang="en-US" sz="1335">
                  <a:solidFill>
                    <a:schemeClr val="bg1">
                      <a:lumMod val="50000"/>
                    </a:schemeClr>
                  </a:solidFill>
                  <a:latin typeface="微软雅黑"/>
                  <a:ea typeface="微软雅黑"/>
                </a:rPr>
                <a:t>此部分内容作为文字排版占位显示 </a:t>
              </a:r>
              <a:br>
                <a:rPr lang="zh-CN" altLang="en-US" sz="1335">
                  <a:solidFill>
                    <a:schemeClr val="bg1">
                      <a:lumMod val="50000"/>
                    </a:schemeClr>
                  </a:solidFill>
                  <a:latin typeface="微软雅黑"/>
                  <a:ea typeface="微软雅黑"/>
                </a:rPr>
              </a:br>
              <a:r>
                <a:rPr lang="zh-CN" altLang="en-US" sz="1335">
                  <a:solidFill>
                    <a:schemeClr val="bg1">
                      <a:lumMod val="50000"/>
                    </a:schemeClr>
                  </a:solidFill>
                  <a:latin typeface="微软雅黑"/>
                  <a:ea typeface="微软雅黑"/>
                </a:rPr>
                <a:t>（建议使用主题字体）</a:t>
              </a:r>
              <a:endParaRPr lang="zh-CN" altLang="en-US" sz="1335">
                <a:solidFill>
                  <a:schemeClr val="bg1">
                    <a:lumMod val="50000"/>
                  </a:schemeClr>
                </a:solidFill>
                <a:latin typeface="微软雅黑"/>
                <a:ea typeface="微软雅黑"/>
              </a:endParaRPr>
            </a:p>
          </p:txBody>
        </p:sp>
        <p:sp>
          <p:nvSpPr>
            <p:cNvPr id="41" name="TextBox 45"/>
            <p:cNvSpPr txBox="1"/>
            <p:nvPr/>
          </p:nvSpPr>
          <p:spPr bwMode="auto">
            <a:xfrm>
              <a:off x="814419" y="4062890"/>
              <a:ext cx="824394" cy="196213"/>
            </a:xfrm>
            <a:prstGeom prst="rect">
              <a:avLst/>
            </a:prstGeom>
          </p:spPr>
          <p:txBody>
            <a:bodyPr wrap="none" lIns="384000" tIns="0" rIns="0" bIns="0" anchor="ctr">
              <a:normAutofit fontScale="92500" lnSpcReduction="20000"/>
              <a:scene3d>
                <a:camera prst="orthographicFront"/>
                <a:lightRig rig="threePt" dir="t"/>
              </a:scene3d>
              <a:sp3d>
                <a:bevelT w="0" h="0"/>
              </a:sp3d>
            </a:bodyPr>
            <a:lstStyle/>
            <a:p>
              <a:pPr>
                <a:spcBef>
                  <a:spcPct val="0"/>
                </a:spcBef>
                <a:defRPr/>
              </a:pPr>
              <a:r>
                <a:rPr lang="zh-CN" altLang="en-US" sz="1775" b="1">
                  <a:solidFill>
                    <a:schemeClr val="bg1">
                      <a:lumMod val="50000"/>
                    </a:schemeClr>
                  </a:solidFill>
                  <a:latin typeface="微软雅黑"/>
                  <a:ea typeface="微软雅黑"/>
                </a:rPr>
                <a:t>标题文本预设</a:t>
              </a:r>
              <a:endParaRPr lang="zh-CN" altLang="en-US" sz="1775" b="1">
                <a:solidFill>
                  <a:schemeClr val="bg1">
                    <a:lumMod val="50000"/>
                  </a:schemeClr>
                </a:solidFill>
                <a:latin typeface="微软雅黑"/>
                <a:ea typeface="微软雅黑"/>
              </a:endParaRPr>
            </a:p>
          </p:txBody>
        </p:sp>
      </p:grpSp>
      <p:grpSp>
        <p:nvGrpSpPr>
          <p:cNvPr id="44" name="组合 43"/>
          <p:cNvGrpSpPr/>
          <p:nvPr/>
        </p:nvGrpSpPr>
        <p:grpSpPr>
          <a:xfrm>
            <a:off x="2992302" y="1700808"/>
            <a:ext cx="6330951" cy="3616325"/>
            <a:chOff x="2244226" y="1275606"/>
            <a:chExt cx="4748213" cy="2712244"/>
          </a:xfrm>
        </p:grpSpPr>
        <p:sp>
          <p:nvSpPr>
            <p:cNvPr id="4" name="Freeform: Shape 1"/>
            <p:cNvSpPr/>
            <p:nvPr/>
          </p:nvSpPr>
          <p:spPr bwMode="auto">
            <a:xfrm>
              <a:off x="5422004" y="2415034"/>
              <a:ext cx="1452563" cy="1454944"/>
            </a:xfrm>
            <a:custGeom>
              <a:gdLst>
                <a:gd name="T0" fmla="*/ 1112 w 1112"/>
                <a:gd name="T1" fmla="*/ 332 h 1114"/>
                <a:gd name="T2" fmla="*/ 331 w 1112"/>
                <a:gd name="T3" fmla="*/ 1114 h 1114"/>
                <a:gd name="T4" fmla="*/ 0 w 1112"/>
                <a:gd name="T5" fmla="*/ 782 h 1114"/>
                <a:gd name="T6" fmla="*/ 781 w 1112"/>
                <a:gd name="T7" fmla="*/ 0 h 1114"/>
                <a:gd name="T8" fmla="*/ 1112 w 1112"/>
                <a:gd name="T9" fmla="*/ 332 h 1114"/>
              </a:gdLst>
              <a:cxnLst>
                <a:cxn ang="0">
                  <a:pos x="T0" y="T1"/>
                </a:cxn>
                <a:cxn ang="0">
                  <a:pos x="T2" y="T3"/>
                </a:cxn>
                <a:cxn ang="0">
                  <a:pos x="T4" y="T5"/>
                </a:cxn>
                <a:cxn ang="0">
                  <a:pos x="T6" y="T7"/>
                </a:cxn>
                <a:cxn ang="0">
                  <a:pos x="T8" y="T9"/>
                </a:cxn>
              </a:cxnLst>
              <a:rect l="0" t="0" r="r" b="b"/>
              <a:pathLst>
                <a:path w="1112" h="1114">
                  <a:moveTo>
                    <a:pt x="1112" y="332"/>
                  </a:moveTo>
                  <a:lnTo>
                    <a:pt x="331" y="1114"/>
                  </a:lnTo>
                  <a:lnTo>
                    <a:pt x="0" y="782"/>
                  </a:lnTo>
                  <a:lnTo>
                    <a:pt x="781" y="0"/>
                  </a:lnTo>
                  <a:lnTo>
                    <a:pt x="1112" y="332"/>
                  </a:lnTo>
                  <a:close/>
                </a:path>
              </a:pathLst>
            </a:custGeom>
            <a:solidFill>
              <a:schemeClr val="bg1">
                <a:lumMod val="75000"/>
                <a:alpha val="15000"/>
              </a:schemeClr>
            </a:solidFill>
            <a:ln>
              <a:noFill/>
            </a:ln>
          </p:spPr>
          <p:txBody>
            <a:bodyPr anchor="ctr"/>
            <a:lstStyle/>
            <a:p>
              <a:pPr algn="ctr"/>
              <a:endParaRPr sz="2400">
                <a:solidFill>
                  <a:schemeClr val="bg1">
                    <a:lumMod val="50000"/>
                  </a:schemeClr>
                </a:solidFill>
                <a:latin typeface="微软雅黑"/>
                <a:ea typeface="微软雅黑"/>
              </a:endParaRPr>
            </a:p>
          </p:txBody>
        </p:sp>
        <p:sp>
          <p:nvSpPr>
            <p:cNvPr id="5" name="Freeform: Shape 2"/>
            <p:cNvSpPr/>
            <p:nvPr/>
          </p:nvSpPr>
          <p:spPr bwMode="auto">
            <a:xfrm>
              <a:off x="4401638" y="2415034"/>
              <a:ext cx="1452563" cy="1454944"/>
            </a:xfrm>
            <a:custGeom>
              <a:gdLst>
                <a:gd name="T0" fmla="*/ 332 w 1112"/>
                <a:gd name="T1" fmla="*/ 0 h 1114"/>
                <a:gd name="T2" fmla="*/ 1112 w 1112"/>
                <a:gd name="T3" fmla="*/ 782 h 1114"/>
                <a:gd name="T4" fmla="*/ 781 w 1112"/>
                <a:gd name="T5" fmla="*/ 1114 h 1114"/>
                <a:gd name="T6" fmla="*/ 0 w 1112"/>
                <a:gd name="T7" fmla="*/ 332 h 1114"/>
                <a:gd name="T8" fmla="*/ 332 w 1112"/>
                <a:gd name="T9" fmla="*/ 0 h 1114"/>
              </a:gdLst>
              <a:cxnLst>
                <a:cxn ang="0">
                  <a:pos x="T0" y="T1"/>
                </a:cxn>
                <a:cxn ang="0">
                  <a:pos x="T2" y="T3"/>
                </a:cxn>
                <a:cxn ang="0">
                  <a:pos x="T4" y="T5"/>
                </a:cxn>
                <a:cxn ang="0">
                  <a:pos x="T6" y="T7"/>
                </a:cxn>
                <a:cxn ang="0">
                  <a:pos x="T8" y="T9"/>
                </a:cxn>
              </a:cxnLst>
              <a:rect l="0" t="0" r="r" b="b"/>
              <a:pathLst>
                <a:path w="1112" h="1114">
                  <a:moveTo>
                    <a:pt x="332" y="0"/>
                  </a:moveTo>
                  <a:lnTo>
                    <a:pt x="1112" y="782"/>
                  </a:lnTo>
                  <a:lnTo>
                    <a:pt x="781" y="1114"/>
                  </a:lnTo>
                  <a:lnTo>
                    <a:pt x="0" y="332"/>
                  </a:lnTo>
                  <a:lnTo>
                    <a:pt x="332" y="0"/>
                  </a:lnTo>
                  <a:close/>
                </a:path>
              </a:pathLst>
            </a:custGeom>
            <a:solidFill>
              <a:schemeClr val="bg1">
                <a:lumMod val="50000"/>
                <a:alpha val="15000"/>
              </a:schemeClr>
            </a:solidFill>
            <a:ln>
              <a:noFill/>
            </a:ln>
          </p:spPr>
          <p:txBody>
            <a:bodyPr anchor="ctr"/>
            <a:lstStyle/>
            <a:p>
              <a:pPr algn="ctr"/>
              <a:endParaRPr sz="2400">
                <a:solidFill>
                  <a:schemeClr val="bg1">
                    <a:lumMod val="50000"/>
                  </a:schemeClr>
                </a:solidFill>
                <a:latin typeface="微软雅黑"/>
                <a:ea typeface="微软雅黑"/>
              </a:endParaRPr>
            </a:p>
          </p:txBody>
        </p:sp>
        <p:sp>
          <p:nvSpPr>
            <p:cNvPr id="6" name="Freeform: Shape 3"/>
            <p:cNvSpPr/>
            <p:nvPr/>
          </p:nvSpPr>
          <p:spPr bwMode="auto">
            <a:xfrm>
              <a:off x="5422004" y="1393478"/>
              <a:ext cx="1452563" cy="1454944"/>
            </a:xfrm>
            <a:custGeom>
              <a:gdLst>
                <a:gd name="T0" fmla="*/ 331 w 1112"/>
                <a:gd name="T1" fmla="*/ 0 h 1114"/>
                <a:gd name="T2" fmla="*/ 1112 w 1112"/>
                <a:gd name="T3" fmla="*/ 782 h 1114"/>
                <a:gd name="T4" fmla="*/ 781 w 1112"/>
                <a:gd name="T5" fmla="*/ 1114 h 1114"/>
                <a:gd name="T6" fmla="*/ 0 w 1112"/>
                <a:gd name="T7" fmla="*/ 332 h 1114"/>
                <a:gd name="T8" fmla="*/ 331 w 1112"/>
                <a:gd name="T9" fmla="*/ 0 h 1114"/>
              </a:gdLst>
              <a:cxnLst>
                <a:cxn ang="0">
                  <a:pos x="T0" y="T1"/>
                </a:cxn>
                <a:cxn ang="0">
                  <a:pos x="T2" y="T3"/>
                </a:cxn>
                <a:cxn ang="0">
                  <a:pos x="T4" y="T5"/>
                </a:cxn>
                <a:cxn ang="0">
                  <a:pos x="T6" y="T7"/>
                </a:cxn>
                <a:cxn ang="0">
                  <a:pos x="T8" y="T9"/>
                </a:cxn>
              </a:cxnLst>
              <a:rect l="0" t="0" r="r" b="b"/>
              <a:pathLst>
                <a:path w="1112" h="1114">
                  <a:moveTo>
                    <a:pt x="331" y="0"/>
                  </a:moveTo>
                  <a:lnTo>
                    <a:pt x="1112" y="782"/>
                  </a:lnTo>
                  <a:lnTo>
                    <a:pt x="781" y="1114"/>
                  </a:lnTo>
                  <a:lnTo>
                    <a:pt x="0" y="332"/>
                  </a:lnTo>
                  <a:lnTo>
                    <a:pt x="331" y="0"/>
                  </a:lnTo>
                  <a:close/>
                </a:path>
              </a:pathLst>
            </a:custGeom>
            <a:solidFill>
              <a:schemeClr val="bg1">
                <a:lumMod val="50000"/>
                <a:alpha val="15000"/>
              </a:schemeClr>
            </a:solidFill>
            <a:ln>
              <a:noFill/>
            </a:ln>
          </p:spPr>
          <p:txBody>
            <a:bodyPr anchor="ctr"/>
            <a:lstStyle/>
            <a:p>
              <a:pPr algn="ctr"/>
              <a:endParaRPr sz="2400">
                <a:solidFill>
                  <a:schemeClr val="bg1">
                    <a:lumMod val="50000"/>
                  </a:schemeClr>
                </a:solidFill>
                <a:latin typeface="微软雅黑"/>
                <a:ea typeface="微软雅黑"/>
              </a:endParaRPr>
            </a:p>
          </p:txBody>
        </p:sp>
        <p:sp>
          <p:nvSpPr>
            <p:cNvPr id="7" name="Freeform: Shape 4"/>
            <p:cNvSpPr/>
            <p:nvPr/>
          </p:nvSpPr>
          <p:spPr bwMode="auto">
            <a:xfrm>
              <a:off x="4401638" y="1393478"/>
              <a:ext cx="1452563" cy="1454944"/>
            </a:xfrm>
            <a:custGeom>
              <a:gdLst>
                <a:gd name="T0" fmla="*/ 1112 w 1112"/>
                <a:gd name="T1" fmla="*/ 332 h 1114"/>
                <a:gd name="T2" fmla="*/ 332 w 1112"/>
                <a:gd name="T3" fmla="*/ 1114 h 1114"/>
                <a:gd name="T4" fmla="*/ 0 w 1112"/>
                <a:gd name="T5" fmla="*/ 782 h 1114"/>
                <a:gd name="T6" fmla="*/ 781 w 1112"/>
                <a:gd name="T7" fmla="*/ 0 h 1114"/>
                <a:gd name="T8" fmla="*/ 1112 w 1112"/>
                <a:gd name="T9" fmla="*/ 332 h 1114"/>
              </a:gdLst>
              <a:cxnLst>
                <a:cxn ang="0">
                  <a:pos x="T0" y="T1"/>
                </a:cxn>
                <a:cxn ang="0">
                  <a:pos x="T2" y="T3"/>
                </a:cxn>
                <a:cxn ang="0">
                  <a:pos x="T4" y="T5"/>
                </a:cxn>
                <a:cxn ang="0">
                  <a:pos x="T6" y="T7"/>
                </a:cxn>
                <a:cxn ang="0">
                  <a:pos x="T8" y="T9"/>
                </a:cxn>
              </a:cxnLst>
              <a:rect l="0" t="0" r="r" b="b"/>
              <a:pathLst>
                <a:path w="1112" h="1114">
                  <a:moveTo>
                    <a:pt x="1112" y="332"/>
                  </a:moveTo>
                  <a:lnTo>
                    <a:pt x="332" y="1114"/>
                  </a:lnTo>
                  <a:lnTo>
                    <a:pt x="0" y="782"/>
                  </a:lnTo>
                  <a:lnTo>
                    <a:pt x="781" y="0"/>
                  </a:lnTo>
                  <a:lnTo>
                    <a:pt x="1112" y="332"/>
                  </a:lnTo>
                  <a:close/>
                </a:path>
              </a:pathLst>
            </a:custGeom>
            <a:solidFill>
              <a:schemeClr val="bg1">
                <a:lumMod val="75000"/>
                <a:alpha val="15000"/>
              </a:schemeClr>
            </a:solidFill>
            <a:ln>
              <a:noFill/>
            </a:ln>
          </p:spPr>
          <p:txBody>
            <a:bodyPr anchor="ctr"/>
            <a:lstStyle/>
            <a:p>
              <a:pPr algn="ctr"/>
              <a:endParaRPr sz="2400">
                <a:solidFill>
                  <a:schemeClr val="bg1">
                    <a:lumMod val="50000"/>
                  </a:schemeClr>
                </a:solidFill>
                <a:latin typeface="微软雅黑"/>
                <a:ea typeface="微软雅黑"/>
              </a:endParaRPr>
            </a:p>
          </p:txBody>
        </p:sp>
        <p:sp>
          <p:nvSpPr>
            <p:cNvPr id="8" name="Freeform: Shape 5"/>
            <p:cNvSpPr/>
            <p:nvPr/>
          </p:nvSpPr>
          <p:spPr bwMode="auto">
            <a:xfrm>
              <a:off x="3381273" y="2415034"/>
              <a:ext cx="1453753" cy="1454944"/>
            </a:xfrm>
            <a:custGeom>
              <a:gdLst>
                <a:gd name="T0" fmla="*/ 1113 w 1113"/>
                <a:gd name="T1" fmla="*/ 332 h 1114"/>
                <a:gd name="T2" fmla="*/ 332 w 1113"/>
                <a:gd name="T3" fmla="*/ 1114 h 1114"/>
                <a:gd name="T4" fmla="*/ 0 w 1113"/>
                <a:gd name="T5" fmla="*/ 782 h 1114"/>
                <a:gd name="T6" fmla="*/ 781 w 1113"/>
                <a:gd name="T7" fmla="*/ 0 h 1114"/>
                <a:gd name="T8" fmla="*/ 1113 w 1113"/>
                <a:gd name="T9" fmla="*/ 332 h 1114"/>
              </a:gdLst>
              <a:cxnLst>
                <a:cxn ang="0">
                  <a:pos x="T0" y="T1"/>
                </a:cxn>
                <a:cxn ang="0">
                  <a:pos x="T2" y="T3"/>
                </a:cxn>
                <a:cxn ang="0">
                  <a:pos x="T4" y="T5"/>
                </a:cxn>
                <a:cxn ang="0">
                  <a:pos x="T6" y="T7"/>
                </a:cxn>
                <a:cxn ang="0">
                  <a:pos x="T8" y="T9"/>
                </a:cxn>
              </a:cxnLst>
              <a:rect l="0" t="0" r="r" b="b"/>
              <a:pathLst>
                <a:path w="1113" h="1114">
                  <a:moveTo>
                    <a:pt x="1113" y="332"/>
                  </a:moveTo>
                  <a:lnTo>
                    <a:pt x="332" y="1114"/>
                  </a:lnTo>
                  <a:lnTo>
                    <a:pt x="0" y="782"/>
                  </a:lnTo>
                  <a:lnTo>
                    <a:pt x="781" y="0"/>
                  </a:lnTo>
                  <a:lnTo>
                    <a:pt x="1113" y="332"/>
                  </a:lnTo>
                  <a:close/>
                </a:path>
              </a:pathLst>
            </a:custGeom>
            <a:solidFill>
              <a:schemeClr val="bg1">
                <a:lumMod val="75000"/>
                <a:alpha val="15000"/>
              </a:schemeClr>
            </a:solidFill>
            <a:ln>
              <a:noFill/>
            </a:ln>
          </p:spPr>
          <p:txBody>
            <a:bodyPr anchor="ctr"/>
            <a:lstStyle/>
            <a:p>
              <a:pPr algn="ctr"/>
              <a:endParaRPr sz="2400">
                <a:solidFill>
                  <a:schemeClr val="bg1">
                    <a:lumMod val="50000"/>
                  </a:schemeClr>
                </a:solidFill>
                <a:latin typeface="微软雅黑"/>
                <a:ea typeface="微软雅黑"/>
              </a:endParaRPr>
            </a:p>
          </p:txBody>
        </p:sp>
        <p:sp>
          <p:nvSpPr>
            <p:cNvPr id="9" name="Freeform: Shape 6"/>
            <p:cNvSpPr/>
            <p:nvPr/>
          </p:nvSpPr>
          <p:spPr bwMode="auto">
            <a:xfrm>
              <a:off x="2362098" y="2415034"/>
              <a:ext cx="1452563" cy="1454944"/>
            </a:xfrm>
            <a:custGeom>
              <a:gdLst>
                <a:gd name="T0" fmla="*/ 331 w 1112"/>
                <a:gd name="T1" fmla="*/ 0 h 1114"/>
                <a:gd name="T2" fmla="*/ 1112 w 1112"/>
                <a:gd name="T3" fmla="*/ 782 h 1114"/>
                <a:gd name="T4" fmla="*/ 780 w 1112"/>
                <a:gd name="T5" fmla="*/ 1114 h 1114"/>
                <a:gd name="T6" fmla="*/ 0 w 1112"/>
                <a:gd name="T7" fmla="*/ 332 h 1114"/>
                <a:gd name="T8" fmla="*/ 331 w 1112"/>
                <a:gd name="T9" fmla="*/ 0 h 1114"/>
              </a:gdLst>
              <a:cxnLst>
                <a:cxn ang="0">
                  <a:pos x="T0" y="T1"/>
                </a:cxn>
                <a:cxn ang="0">
                  <a:pos x="T2" y="T3"/>
                </a:cxn>
                <a:cxn ang="0">
                  <a:pos x="T4" y="T5"/>
                </a:cxn>
                <a:cxn ang="0">
                  <a:pos x="T6" y="T7"/>
                </a:cxn>
                <a:cxn ang="0">
                  <a:pos x="T8" y="T9"/>
                </a:cxn>
              </a:cxnLst>
              <a:rect l="0" t="0" r="r" b="b"/>
              <a:pathLst>
                <a:path w="1112" h="1114">
                  <a:moveTo>
                    <a:pt x="331" y="0"/>
                  </a:moveTo>
                  <a:lnTo>
                    <a:pt x="1112" y="782"/>
                  </a:lnTo>
                  <a:lnTo>
                    <a:pt x="780" y="1114"/>
                  </a:lnTo>
                  <a:lnTo>
                    <a:pt x="0" y="332"/>
                  </a:lnTo>
                  <a:lnTo>
                    <a:pt x="331" y="0"/>
                  </a:lnTo>
                  <a:close/>
                </a:path>
              </a:pathLst>
            </a:custGeom>
            <a:solidFill>
              <a:schemeClr val="bg1">
                <a:lumMod val="50000"/>
                <a:alpha val="15000"/>
              </a:schemeClr>
            </a:solidFill>
            <a:ln>
              <a:noFill/>
            </a:ln>
          </p:spPr>
          <p:txBody>
            <a:bodyPr anchor="ctr"/>
            <a:lstStyle/>
            <a:p>
              <a:pPr algn="ctr"/>
              <a:endParaRPr sz="2400">
                <a:solidFill>
                  <a:schemeClr val="bg1">
                    <a:lumMod val="50000"/>
                  </a:schemeClr>
                </a:solidFill>
                <a:latin typeface="微软雅黑"/>
                <a:ea typeface="微软雅黑"/>
              </a:endParaRPr>
            </a:p>
          </p:txBody>
        </p:sp>
        <p:sp>
          <p:nvSpPr>
            <p:cNvPr id="10" name="Freeform: Shape 7"/>
            <p:cNvSpPr/>
            <p:nvPr/>
          </p:nvSpPr>
          <p:spPr bwMode="auto">
            <a:xfrm>
              <a:off x="3381273" y="1393478"/>
              <a:ext cx="1453753" cy="1454944"/>
            </a:xfrm>
            <a:custGeom>
              <a:gdLst>
                <a:gd name="T0" fmla="*/ 332 w 1113"/>
                <a:gd name="T1" fmla="*/ 0 h 1114"/>
                <a:gd name="T2" fmla="*/ 1113 w 1113"/>
                <a:gd name="T3" fmla="*/ 782 h 1114"/>
                <a:gd name="T4" fmla="*/ 781 w 1113"/>
                <a:gd name="T5" fmla="*/ 1114 h 1114"/>
                <a:gd name="T6" fmla="*/ 0 w 1113"/>
                <a:gd name="T7" fmla="*/ 332 h 1114"/>
                <a:gd name="T8" fmla="*/ 332 w 1113"/>
                <a:gd name="T9" fmla="*/ 0 h 1114"/>
              </a:gdLst>
              <a:cxnLst>
                <a:cxn ang="0">
                  <a:pos x="T0" y="T1"/>
                </a:cxn>
                <a:cxn ang="0">
                  <a:pos x="T2" y="T3"/>
                </a:cxn>
                <a:cxn ang="0">
                  <a:pos x="T4" y="T5"/>
                </a:cxn>
                <a:cxn ang="0">
                  <a:pos x="T6" y="T7"/>
                </a:cxn>
                <a:cxn ang="0">
                  <a:pos x="T8" y="T9"/>
                </a:cxn>
              </a:cxnLst>
              <a:rect l="0" t="0" r="r" b="b"/>
              <a:pathLst>
                <a:path w="1113" h="1114">
                  <a:moveTo>
                    <a:pt x="332" y="0"/>
                  </a:moveTo>
                  <a:lnTo>
                    <a:pt x="1113" y="782"/>
                  </a:lnTo>
                  <a:lnTo>
                    <a:pt x="781" y="1114"/>
                  </a:lnTo>
                  <a:lnTo>
                    <a:pt x="0" y="332"/>
                  </a:lnTo>
                  <a:lnTo>
                    <a:pt x="332" y="0"/>
                  </a:lnTo>
                  <a:close/>
                </a:path>
              </a:pathLst>
            </a:custGeom>
            <a:solidFill>
              <a:schemeClr val="bg1">
                <a:lumMod val="50000"/>
                <a:alpha val="15000"/>
              </a:schemeClr>
            </a:solidFill>
            <a:ln>
              <a:noFill/>
            </a:ln>
          </p:spPr>
          <p:txBody>
            <a:bodyPr anchor="ctr"/>
            <a:lstStyle/>
            <a:p>
              <a:pPr algn="ctr"/>
              <a:endParaRPr sz="2400">
                <a:solidFill>
                  <a:schemeClr val="bg1">
                    <a:lumMod val="50000"/>
                  </a:schemeClr>
                </a:solidFill>
                <a:latin typeface="微软雅黑"/>
                <a:ea typeface="微软雅黑"/>
              </a:endParaRPr>
            </a:p>
          </p:txBody>
        </p:sp>
        <p:sp>
          <p:nvSpPr>
            <p:cNvPr id="11" name="Freeform: Shape 8"/>
            <p:cNvSpPr/>
            <p:nvPr/>
          </p:nvSpPr>
          <p:spPr bwMode="auto">
            <a:xfrm>
              <a:off x="2362098" y="1393478"/>
              <a:ext cx="1452563" cy="1454944"/>
            </a:xfrm>
            <a:custGeom>
              <a:gdLst>
                <a:gd name="T0" fmla="*/ 1112 w 1112"/>
                <a:gd name="T1" fmla="*/ 332 h 1114"/>
                <a:gd name="T2" fmla="*/ 331 w 1112"/>
                <a:gd name="T3" fmla="*/ 1114 h 1114"/>
                <a:gd name="T4" fmla="*/ 0 w 1112"/>
                <a:gd name="T5" fmla="*/ 782 h 1114"/>
                <a:gd name="T6" fmla="*/ 780 w 1112"/>
                <a:gd name="T7" fmla="*/ 0 h 1114"/>
                <a:gd name="T8" fmla="*/ 1112 w 1112"/>
                <a:gd name="T9" fmla="*/ 332 h 1114"/>
              </a:gdLst>
              <a:cxnLst>
                <a:cxn ang="0">
                  <a:pos x="T0" y="T1"/>
                </a:cxn>
                <a:cxn ang="0">
                  <a:pos x="T2" y="T3"/>
                </a:cxn>
                <a:cxn ang="0">
                  <a:pos x="T4" y="T5"/>
                </a:cxn>
                <a:cxn ang="0">
                  <a:pos x="T6" y="T7"/>
                </a:cxn>
                <a:cxn ang="0">
                  <a:pos x="T8" y="T9"/>
                </a:cxn>
              </a:cxnLst>
              <a:rect l="0" t="0" r="r" b="b"/>
              <a:pathLst>
                <a:path w="1112" h="1114">
                  <a:moveTo>
                    <a:pt x="1112" y="332"/>
                  </a:moveTo>
                  <a:lnTo>
                    <a:pt x="331" y="1114"/>
                  </a:lnTo>
                  <a:lnTo>
                    <a:pt x="0" y="782"/>
                  </a:lnTo>
                  <a:lnTo>
                    <a:pt x="780" y="0"/>
                  </a:lnTo>
                  <a:lnTo>
                    <a:pt x="1112" y="332"/>
                  </a:lnTo>
                  <a:close/>
                </a:path>
              </a:pathLst>
            </a:custGeom>
            <a:solidFill>
              <a:schemeClr val="bg1">
                <a:lumMod val="75000"/>
                <a:alpha val="15000"/>
              </a:schemeClr>
            </a:solidFill>
            <a:ln>
              <a:noFill/>
            </a:ln>
          </p:spPr>
          <p:txBody>
            <a:bodyPr anchor="ctr"/>
            <a:lstStyle/>
            <a:p>
              <a:pPr algn="ctr"/>
              <a:endParaRPr sz="2400">
                <a:solidFill>
                  <a:schemeClr val="bg1">
                    <a:lumMod val="50000"/>
                  </a:schemeClr>
                </a:solidFill>
                <a:latin typeface="微软雅黑"/>
                <a:ea typeface="微软雅黑"/>
              </a:endParaRPr>
            </a:p>
          </p:txBody>
        </p:sp>
        <p:sp>
          <p:nvSpPr>
            <p:cNvPr id="12" name="Freeform: Shape 9"/>
            <p:cNvSpPr/>
            <p:nvPr/>
          </p:nvSpPr>
          <p:spPr bwMode="auto">
            <a:xfrm>
              <a:off x="2244226" y="2297162"/>
              <a:ext cx="667941" cy="671513"/>
            </a:xfrm>
            <a:custGeom>
              <a:gdLst>
                <a:gd name="T0" fmla="*/ 178 w 216"/>
                <a:gd name="T1" fmla="*/ 38 h 217"/>
                <a:gd name="T2" fmla="*/ 178 w 216"/>
                <a:gd name="T3" fmla="*/ 178 h 217"/>
                <a:gd name="T4" fmla="*/ 38 w 216"/>
                <a:gd name="T5" fmla="*/ 178 h 217"/>
                <a:gd name="T6" fmla="*/ 38 w 216"/>
                <a:gd name="T7" fmla="*/ 38 h 217"/>
                <a:gd name="T8" fmla="*/ 178 w 216"/>
                <a:gd name="T9" fmla="*/ 38 h 217"/>
              </a:gdLst>
              <a:cxnLst>
                <a:cxn ang="0">
                  <a:pos x="T0" y="T1"/>
                </a:cxn>
                <a:cxn ang="0">
                  <a:pos x="T2" y="T3"/>
                </a:cxn>
                <a:cxn ang="0">
                  <a:pos x="T4" y="T5"/>
                </a:cxn>
                <a:cxn ang="0">
                  <a:pos x="T6" y="T7"/>
                </a:cxn>
                <a:cxn ang="0">
                  <a:pos x="T8" y="T9"/>
                </a:cxn>
              </a:cxnLst>
              <a:rect l="0" t="0" r="r" b="b"/>
              <a:pathLst>
                <a:path w="216" h="216">
                  <a:moveTo>
                    <a:pt x="178" y="38"/>
                  </a:moveTo>
                  <a:cubicBezTo>
                    <a:pt x="216" y="77"/>
                    <a:pt x="216" y="139"/>
                    <a:pt x="178" y="178"/>
                  </a:cubicBezTo>
                  <a:cubicBezTo>
                    <a:pt x="139" y="217"/>
                    <a:pt x="77" y="217"/>
                    <a:pt x="38" y="178"/>
                  </a:cubicBezTo>
                  <a:cubicBezTo>
                    <a:pt x="0" y="139"/>
                    <a:pt x="0" y="77"/>
                    <a:pt x="38" y="38"/>
                  </a:cubicBezTo>
                  <a:cubicBezTo>
                    <a:pt x="77" y="0"/>
                    <a:pt x="139" y="0"/>
                    <a:pt x="178" y="38"/>
                  </a:cubicBezTo>
                  <a:close/>
                </a:path>
              </a:pathLst>
            </a:custGeom>
            <a:solidFill>
              <a:schemeClr val="accent4"/>
            </a:solidFill>
            <a:ln>
              <a:noFill/>
            </a:ln>
          </p:spPr>
          <p:txBody>
            <a:bodyPr anchor="ctr"/>
            <a:lstStyle/>
            <a:p>
              <a:pPr algn="ctr"/>
              <a:endParaRPr sz="2400">
                <a:solidFill>
                  <a:schemeClr val="bg1">
                    <a:lumMod val="50000"/>
                  </a:schemeClr>
                </a:solidFill>
                <a:latin typeface="微软雅黑"/>
                <a:ea typeface="微软雅黑"/>
              </a:endParaRPr>
            </a:p>
          </p:txBody>
        </p:sp>
        <p:sp>
          <p:nvSpPr>
            <p:cNvPr id="13" name="Freeform: Shape 10"/>
            <p:cNvSpPr/>
            <p:nvPr/>
          </p:nvSpPr>
          <p:spPr bwMode="auto">
            <a:xfrm>
              <a:off x="3261020" y="1275606"/>
              <a:ext cx="671513" cy="671513"/>
            </a:xfrm>
            <a:custGeom>
              <a:gdLst>
                <a:gd name="T0" fmla="*/ 179 w 217"/>
                <a:gd name="T1" fmla="*/ 178 h 217"/>
                <a:gd name="T2" fmla="*/ 39 w 217"/>
                <a:gd name="T3" fmla="*/ 178 h 217"/>
                <a:gd name="T4" fmla="*/ 39 w 217"/>
                <a:gd name="T5" fmla="*/ 38 h 217"/>
                <a:gd name="T6" fmla="*/ 179 w 217"/>
                <a:gd name="T7" fmla="*/ 38 h 217"/>
                <a:gd name="T8" fmla="*/ 179 w 217"/>
                <a:gd name="T9" fmla="*/ 178 h 217"/>
              </a:gdLst>
              <a:cxnLst>
                <a:cxn ang="0">
                  <a:pos x="T0" y="T1"/>
                </a:cxn>
                <a:cxn ang="0">
                  <a:pos x="T2" y="T3"/>
                </a:cxn>
                <a:cxn ang="0">
                  <a:pos x="T4" y="T5"/>
                </a:cxn>
                <a:cxn ang="0">
                  <a:pos x="T6" y="T7"/>
                </a:cxn>
                <a:cxn ang="0">
                  <a:pos x="T8" y="T9"/>
                </a:cxn>
              </a:cxnLst>
              <a:rect l="0" t="0" r="r" b="b"/>
              <a:pathLst>
                <a:path w="216" h="216">
                  <a:moveTo>
                    <a:pt x="179" y="178"/>
                  </a:moveTo>
                  <a:cubicBezTo>
                    <a:pt x="140" y="217"/>
                    <a:pt x="78" y="217"/>
                    <a:pt x="39" y="178"/>
                  </a:cubicBezTo>
                  <a:cubicBezTo>
                    <a:pt x="0" y="139"/>
                    <a:pt x="0" y="77"/>
                    <a:pt x="39" y="38"/>
                  </a:cubicBezTo>
                  <a:cubicBezTo>
                    <a:pt x="78" y="0"/>
                    <a:pt x="140" y="0"/>
                    <a:pt x="179" y="38"/>
                  </a:cubicBezTo>
                  <a:cubicBezTo>
                    <a:pt x="217" y="77"/>
                    <a:pt x="217" y="139"/>
                    <a:pt x="179" y="178"/>
                  </a:cubicBezTo>
                  <a:close/>
                </a:path>
              </a:pathLst>
            </a:custGeom>
            <a:solidFill>
              <a:schemeClr val="accent2"/>
            </a:solidFill>
            <a:ln>
              <a:noFill/>
            </a:ln>
          </p:spPr>
          <p:txBody>
            <a:bodyPr anchor="ctr"/>
            <a:lstStyle/>
            <a:p>
              <a:pPr algn="ctr"/>
              <a:endParaRPr sz="2400">
                <a:solidFill>
                  <a:schemeClr val="bg1">
                    <a:lumMod val="50000"/>
                  </a:schemeClr>
                </a:solidFill>
                <a:latin typeface="微软雅黑"/>
                <a:ea typeface="微软雅黑"/>
              </a:endParaRPr>
            </a:p>
          </p:txBody>
        </p:sp>
        <p:sp>
          <p:nvSpPr>
            <p:cNvPr id="14" name="Freeform: Shape 11"/>
            <p:cNvSpPr/>
            <p:nvPr/>
          </p:nvSpPr>
          <p:spPr bwMode="auto">
            <a:xfrm>
              <a:off x="3261020" y="3318719"/>
              <a:ext cx="671513" cy="669131"/>
            </a:xfrm>
            <a:custGeom>
              <a:gdLst>
                <a:gd name="T0" fmla="*/ 2147483646 w 217"/>
                <a:gd name="T1" fmla="*/ 648041224 h 216"/>
                <a:gd name="T2" fmla="*/ 2147483646 w 217"/>
                <a:gd name="T3" fmla="*/ 2147483646 h 216"/>
                <a:gd name="T4" fmla="*/ 663904088 w 217"/>
                <a:gd name="T5" fmla="*/ 2147483646 h 216"/>
                <a:gd name="T6" fmla="*/ 663904088 w 217"/>
                <a:gd name="T7" fmla="*/ 648041224 h 216"/>
                <a:gd name="T8" fmla="*/ 2147483646 w 217"/>
                <a:gd name="T9" fmla="*/ 648041224 h 216"/>
                <a:gd name="T10" fmla="*/ 0 60000 65536"/>
                <a:gd name="T11" fmla="*/ 0 60000 65536"/>
                <a:gd name="T12" fmla="*/ 0 60000 65536"/>
                <a:gd name="T13" fmla="*/ 0 60000 65536"/>
                <a:gd name="T14" fmla="*/ 0 60000 65536"/>
              </a:gdLst>
              <a:cxnLst>
                <a:cxn ang="T10">
                  <a:pos x="T0" y="T1"/>
                </a:cxn>
                <a:cxn ang="T11">
                  <a:pos x="T2" y="T3"/>
                </a:cxn>
                <a:cxn ang="T12">
                  <a:pos x="T4" y="T5"/>
                </a:cxn>
                <a:cxn ang="T13">
                  <a:pos x="T6" y="T7"/>
                </a:cxn>
                <a:cxn ang="T14">
                  <a:pos x="T8" y="T9"/>
                </a:cxn>
              </a:cxnLst>
              <a:rect l="0" t="0" r="r" b="b"/>
              <a:pathLst>
                <a:path w="216" h="216">
                  <a:moveTo>
                    <a:pt x="179" y="38"/>
                  </a:moveTo>
                  <a:cubicBezTo>
                    <a:pt x="217" y="77"/>
                    <a:pt x="217" y="139"/>
                    <a:pt x="179" y="178"/>
                  </a:cubicBezTo>
                  <a:cubicBezTo>
                    <a:pt x="140" y="216"/>
                    <a:pt x="78" y="216"/>
                    <a:pt x="39" y="178"/>
                  </a:cubicBezTo>
                  <a:cubicBezTo>
                    <a:pt x="0" y="139"/>
                    <a:pt x="0" y="77"/>
                    <a:pt x="39" y="38"/>
                  </a:cubicBezTo>
                  <a:cubicBezTo>
                    <a:pt x="78" y="0"/>
                    <a:pt x="140" y="0"/>
                    <a:pt x="179" y="38"/>
                  </a:cubicBezTo>
                  <a:close/>
                </a:path>
              </a:pathLst>
            </a:custGeom>
            <a:solidFill>
              <a:schemeClr val="accent6"/>
            </a:solidFill>
            <a:ln>
              <a:noFill/>
            </a:ln>
          </p:spPr>
          <p:txBody>
            <a:bodyPr anchor="ctr"/>
            <a:lstStyle/>
            <a:p>
              <a:pPr algn="ctr"/>
              <a:endParaRPr sz="2400">
                <a:solidFill>
                  <a:schemeClr val="bg1">
                    <a:lumMod val="50000"/>
                  </a:schemeClr>
                </a:solidFill>
                <a:latin typeface="微软雅黑"/>
                <a:ea typeface="微软雅黑"/>
              </a:endParaRPr>
            </a:p>
          </p:txBody>
        </p:sp>
        <p:sp>
          <p:nvSpPr>
            <p:cNvPr id="15" name="Freeform: Shape 12"/>
            <p:cNvSpPr/>
            <p:nvPr/>
          </p:nvSpPr>
          <p:spPr bwMode="auto">
            <a:xfrm>
              <a:off x="4281386" y="2297162"/>
              <a:ext cx="671513" cy="671513"/>
            </a:xfrm>
            <a:custGeom>
              <a:gdLst>
                <a:gd name="T0" fmla="*/ 179 w 217"/>
                <a:gd name="T1" fmla="*/ 178 h 217"/>
                <a:gd name="T2" fmla="*/ 39 w 217"/>
                <a:gd name="T3" fmla="*/ 178 h 217"/>
                <a:gd name="T4" fmla="*/ 39 w 217"/>
                <a:gd name="T5" fmla="*/ 38 h 217"/>
                <a:gd name="T6" fmla="*/ 179 w 217"/>
                <a:gd name="T7" fmla="*/ 38 h 217"/>
                <a:gd name="T8" fmla="*/ 179 w 217"/>
                <a:gd name="T9" fmla="*/ 178 h 217"/>
              </a:gdLst>
              <a:cxnLst>
                <a:cxn ang="0">
                  <a:pos x="T0" y="T1"/>
                </a:cxn>
                <a:cxn ang="0">
                  <a:pos x="T2" y="T3"/>
                </a:cxn>
                <a:cxn ang="0">
                  <a:pos x="T4" y="T5"/>
                </a:cxn>
                <a:cxn ang="0">
                  <a:pos x="T6" y="T7"/>
                </a:cxn>
                <a:cxn ang="0">
                  <a:pos x="T8" y="T9"/>
                </a:cxn>
              </a:cxnLst>
              <a:rect l="0" t="0" r="r" b="b"/>
              <a:pathLst>
                <a:path w="216" h="216">
                  <a:moveTo>
                    <a:pt x="179" y="178"/>
                  </a:moveTo>
                  <a:cubicBezTo>
                    <a:pt x="140" y="217"/>
                    <a:pt x="78" y="217"/>
                    <a:pt x="39" y="178"/>
                  </a:cubicBezTo>
                  <a:cubicBezTo>
                    <a:pt x="0" y="139"/>
                    <a:pt x="0" y="77"/>
                    <a:pt x="39" y="38"/>
                  </a:cubicBezTo>
                  <a:cubicBezTo>
                    <a:pt x="78" y="0"/>
                    <a:pt x="140" y="0"/>
                    <a:pt x="179" y="38"/>
                  </a:cubicBezTo>
                  <a:cubicBezTo>
                    <a:pt x="217" y="77"/>
                    <a:pt x="217" y="139"/>
                    <a:pt x="179" y="178"/>
                  </a:cubicBezTo>
                  <a:close/>
                </a:path>
              </a:pathLst>
            </a:custGeom>
            <a:solidFill>
              <a:schemeClr val="bg1">
                <a:lumMod val="65000"/>
              </a:schemeClr>
            </a:solidFill>
            <a:ln>
              <a:noFill/>
            </a:ln>
          </p:spPr>
          <p:txBody>
            <a:bodyPr anchor="ctr"/>
            <a:lstStyle/>
            <a:p>
              <a:pPr algn="ctr"/>
              <a:endParaRPr sz="2400">
                <a:solidFill>
                  <a:schemeClr val="bg1">
                    <a:lumMod val="50000"/>
                  </a:schemeClr>
                </a:solidFill>
                <a:latin typeface="微软雅黑"/>
                <a:ea typeface="微软雅黑"/>
              </a:endParaRPr>
            </a:p>
          </p:txBody>
        </p:sp>
        <p:sp>
          <p:nvSpPr>
            <p:cNvPr id="16" name="Freeform: Shape 13"/>
            <p:cNvSpPr/>
            <p:nvPr/>
          </p:nvSpPr>
          <p:spPr bwMode="auto">
            <a:xfrm>
              <a:off x="5301751" y="1275606"/>
              <a:ext cx="670322" cy="671513"/>
            </a:xfrm>
            <a:custGeom>
              <a:gdLst>
                <a:gd name="T0" fmla="*/ 179 w 217"/>
                <a:gd name="T1" fmla="*/ 178 h 217"/>
                <a:gd name="T2" fmla="*/ 39 w 217"/>
                <a:gd name="T3" fmla="*/ 178 h 217"/>
                <a:gd name="T4" fmla="*/ 39 w 217"/>
                <a:gd name="T5" fmla="*/ 38 h 217"/>
                <a:gd name="T6" fmla="*/ 179 w 217"/>
                <a:gd name="T7" fmla="*/ 38 h 217"/>
                <a:gd name="T8" fmla="*/ 179 w 217"/>
                <a:gd name="T9" fmla="*/ 178 h 217"/>
              </a:gdLst>
              <a:cxnLst>
                <a:cxn ang="0">
                  <a:pos x="T0" y="T1"/>
                </a:cxn>
                <a:cxn ang="0">
                  <a:pos x="T2" y="T3"/>
                </a:cxn>
                <a:cxn ang="0">
                  <a:pos x="T4" y="T5"/>
                </a:cxn>
                <a:cxn ang="0">
                  <a:pos x="T6" y="T7"/>
                </a:cxn>
                <a:cxn ang="0">
                  <a:pos x="T8" y="T9"/>
                </a:cxn>
              </a:cxnLst>
              <a:rect l="0" t="0" r="r" b="b"/>
              <a:pathLst>
                <a:path w="216" h="216">
                  <a:moveTo>
                    <a:pt x="179" y="178"/>
                  </a:moveTo>
                  <a:cubicBezTo>
                    <a:pt x="140" y="217"/>
                    <a:pt x="78" y="217"/>
                    <a:pt x="39" y="178"/>
                  </a:cubicBezTo>
                  <a:cubicBezTo>
                    <a:pt x="0" y="139"/>
                    <a:pt x="0" y="77"/>
                    <a:pt x="39" y="38"/>
                  </a:cubicBezTo>
                  <a:cubicBezTo>
                    <a:pt x="78" y="0"/>
                    <a:pt x="140" y="0"/>
                    <a:pt x="179" y="38"/>
                  </a:cubicBezTo>
                  <a:cubicBezTo>
                    <a:pt x="217" y="77"/>
                    <a:pt x="217" y="139"/>
                    <a:pt x="179" y="178"/>
                  </a:cubicBezTo>
                  <a:close/>
                </a:path>
              </a:pathLst>
            </a:custGeom>
            <a:solidFill>
              <a:schemeClr val="accent3"/>
            </a:solidFill>
            <a:ln>
              <a:noFill/>
            </a:ln>
          </p:spPr>
          <p:txBody>
            <a:bodyPr anchor="ctr"/>
            <a:lstStyle/>
            <a:p>
              <a:pPr algn="ctr"/>
              <a:endParaRPr sz="2400">
                <a:solidFill>
                  <a:schemeClr val="bg1">
                    <a:lumMod val="50000"/>
                  </a:schemeClr>
                </a:solidFill>
                <a:latin typeface="微软雅黑"/>
                <a:ea typeface="微软雅黑"/>
              </a:endParaRPr>
            </a:p>
          </p:txBody>
        </p:sp>
        <p:sp>
          <p:nvSpPr>
            <p:cNvPr id="17" name="Freeform: Shape 14"/>
            <p:cNvSpPr/>
            <p:nvPr/>
          </p:nvSpPr>
          <p:spPr bwMode="auto">
            <a:xfrm>
              <a:off x="5301751" y="3318719"/>
              <a:ext cx="670322" cy="669131"/>
            </a:xfrm>
            <a:custGeom>
              <a:gdLst>
                <a:gd name="T0" fmla="*/ 2147483646 w 217"/>
                <a:gd name="T1" fmla="*/ 648041224 h 216"/>
                <a:gd name="T2" fmla="*/ 2147483646 w 217"/>
                <a:gd name="T3" fmla="*/ 2147483646 h 216"/>
                <a:gd name="T4" fmla="*/ 661442282 w 217"/>
                <a:gd name="T5" fmla="*/ 2147483646 h 216"/>
                <a:gd name="T6" fmla="*/ 661442282 w 217"/>
                <a:gd name="T7" fmla="*/ 648041224 h 216"/>
                <a:gd name="T8" fmla="*/ 2147483646 w 217"/>
                <a:gd name="T9" fmla="*/ 648041224 h 216"/>
                <a:gd name="T10" fmla="*/ 0 60000 65536"/>
                <a:gd name="T11" fmla="*/ 0 60000 65536"/>
                <a:gd name="T12" fmla="*/ 0 60000 65536"/>
                <a:gd name="T13" fmla="*/ 0 60000 65536"/>
                <a:gd name="T14" fmla="*/ 0 60000 65536"/>
              </a:gdLst>
              <a:cxnLst>
                <a:cxn ang="T10">
                  <a:pos x="T0" y="T1"/>
                </a:cxn>
                <a:cxn ang="T11">
                  <a:pos x="T2" y="T3"/>
                </a:cxn>
                <a:cxn ang="T12">
                  <a:pos x="T4" y="T5"/>
                </a:cxn>
                <a:cxn ang="T13">
                  <a:pos x="T6" y="T7"/>
                </a:cxn>
                <a:cxn ang="T14">
                  <a:pos x="T8" y="T9"/>
                </a:cxn>
              </a:cxnLst>
              <a:rect l="0" t="0" r="r" b="b"/>
              <a:pathLst>
                <a:path w="216" h="216">
                  <a:moveTo>
                    <a:pt x="179" y="38"/>
                  </a:moveTo>
                  <a:cubicBezTo>
                    <a:pt x="217" y="77"/>
                    <a:pt x="217" y="139"/>
                    <a:pt x="179" y="178"/>
                  </a:cubicBezTo>
                  <a:cubicBezTo>
                    <a:pt x="140" y="216"/>
                    <a:pt x="78" y="216"/>
                    <a:pt x="39" y="178"/>
                  </a:cubicBezTo>
                  <a:cubicBezTo>
                    <a:pt x="0" y="139"/>
                    <a:pt x="0" y="77"/>
                    <a:pt x="39" y="38"/>
                  </a:cubicBezTo>
                  <a:cubicBezTo>
                    <a:pt x="78" y="0"/>
                    <a:pt x="140" y="0"/>
                    <a:pt x="179" y="38"/>
                  </a:cubicBezTo>
                  <a:close/>
                </a:path>
              </a:pathLst>
            </a:custGeom>
            <a:solidFill>
              <a:schemeClr val="accent5"/>
            </a:solidFill>
            <a:ln>
              <a:noFill/>
            </a:ln>
          </p:spPr>
          <p:txBody>
            <a:bodyPr anchor="ctr"/>
            <a:lstStyle/>
            <a:p>
              <a:pPr algn="ctr"/>
              <a:endParaRPr sz="2400">
                <a:solidFill>
                  <a:schemeClr val="bg1">
                    <a:lumMod val="50000"/>
                  </a:schemeClr>
                </a:solidFill>
                <a:latin typeface="微软雅黑"/>
                <a:ea typeface="微软雅黑"/>
              </a:endParaRPr>
            </a:p>
          </p:txBody>
        </p:sp>
        <p:sp>
          <p:nvSpPr>
            <p:cNvPr id="18" name="Freeform: Shape 15"/>
            <p:cNvSpPr/>
            <p:nvPr/>
          </p:nvSpPr>
          <p:spPr bwMode="auto">
            <a:xfrm>
              <a:off x="6322117" y="2297162"/>
              <a:ext cx="670322" cy="671513"/>
            </a:xfrm>
            <a:custGeom>
              <a:gdLst>
                <a:gd name="T0" fmla="*/ 179 w 217"/>
                <a:gd name="T1" fmla="*/ 178 h 217"/>
                <a:gd name="T2" fmla="*/ 39 w 217"/>
                <a:gd name="T3" fmla="*/ 178 h 217"/>
                <a:gd name="T4" fmla="*/ 39 w 217"/>
                <a:gd name="T5" fmla="*/ 38 h 217"/>
                <a:gd name="T6" fmla="*/ 179 w 217"/>
                <a:gd name="T7" fmla="*/ 38 h 217"/>
                <a:gd name="T8" fmla="*/ 179 w 217"/>
                <a:gd name="T9" fmla="*/ 178 h 217"/>
              </a:gdLst>
              <a:cxnLst>
                <a:cxn ang="0">
                  <a:pos x="T0" y="T1"/>
                </a:cxn>
                <a:cxn ang="0">
                  <a:pos x="T2" y="T3"/>
                </a:cxn>
                <a:cxn ang="0">
                  <a:pos x="T4" y="T5"/>
                </a:cxn>
                <a:cxn ang="0">
                  <a:pos x="T6" y="T7"/>
                </a:cxn>
                <a:cxn ang="0">
                  <a:pos x="T8" y="T9"/>
                </a:cxn>
              </a:cxnLst>
              <a:rect l="0" t="0" r="r" b="b"/>
              <a:pathLst>
                <a:path w="216" h="216">
                  <a:moveTo>
                    <a:pt x="179" y="178"/>
                  </a:moveTo>
                  <a:cubicBezTo>
                    <a:pt x="140" y="217"/>
                    <a:pt x="78" y="217"/>
                    <a:pt x="39" y="178"/>
                  </a:cubicBezTo>
                  <a:cubicBezTo>
                    <a:pt x="0" y="139"/>
                    <a:pt x="0" y="77"/>
                    <a:pt x="39" y="38"/>
                  </a:cubicBezTo>
                  <a:cubicBezTo>
                    <a:pt x="78" y="0"/>
                    <a:pt x="140" y="0"/>
                    <a:pt x="179" y="38"/>
                  </a:cubicBezTo>
                  <a:cubicBezTo>
                    <a:pt x="217" y="77"/>
                    <a:pt x="217" y="139"/>
                    <a:pt x="179" y="178"/>
                  </a:cubicBezTo>
                  <a:close/>
                </a:path>
              </a:pathLst>
            </a:custGeom>
            <a:solidFill>
              <a:schemeClr val="accent1"/>
            </a:solidFill>
            <a:ln>
              <a:noFill/>
            </a:ln>
          </p:spPr>
          <p:txBody>
            <a:bodyPr anchor="ctr"/>
            <a:lstStyle/>
            <a:p>
              <a:pPr algn="ctr"/>
              <a:endParaRPr sz="2400">
                <a:solidFill>
                  <a:schemeClr val="bg1">
                    <a:lumMod val="50000"/>
                  </a:schemeClr>
                </a:solidFill>
                <a:latin typeface="微软雅黑"/>
                <a:ea typeface="微软雅黑"/>
              </a:endParaRPr>
            </a:p>
          </p:txBody>
        </p:sp>
        <p:sp>
          <p:nvSpPr>
            <p:cNvPr id="21" name="Freeform: Shape 53"/>
            <p:cNvSpPr/>
            <p:nvPr/>
          </p:nvSpPr>
          <p:spPr bwMode="auto">
            <a:xfrm>
              <a:off x="5457653" y="3479579"/>
              <a:ext cx="358517" cy="358517"/>
            </a:xfrm>
            <a:custGeom>
              <a:gdLst>
                <a:gd name="T0" fmla="*/ 119 w 236"/>
                <a:gd name="T1" fmla="*/ 123 h 236"/>
                <a:gd name="T2" fmla="*/ 111 w 236"/>
                <a:gd name="T3" fmla="*/ 131 h 236"/>
                <a:gd name="T4" fmla="*/ 115 w 236"/>
                <a:gd name="T5" fmla="*/ 138 h 236"/>
                <a:gd name="T6" fmla="*/ 115 w 236"/>
                <a:gd name="T7" fmla="*/ 150 h 236"/>
                <a:gd name="T8" fmla="*/ 118 w 236"/>
                <a:gd name="T9" fmla="*/ 154 h 236"/>
                <a:gd name="T10" fmla="*/ 119 w 236"/>
                <a:gd name="T11" fmla="*/ 154 h 236"/>
                <a:gd name="T12" fmla="*/ 122 w 236"/>
                <a:gd name="T13" fmla="*/ 150 h 236"/>
                <a:gd name="T14" fmla="*/ 122 w 236"/>
                <a:gd name="T15" fmla="*/ 138 h 236"/>
                <a:gd name="T16" fmla="*/ 126 w 236"/>
                <a:gd name="T17" fmla="*/ 131 h 236"/>
                <a:gd name="T18" fmla="*/ 119 w 236"/>
                <a:gd name="T19" fmla="*/ 123 h 236"/>
                <a:gd name="T20" fmla="*/ 119 w 236"/>
                <a:gd name="T21" fmla="*/ 66 h 236"/>
                <a:gd name="T22" fmla="*/ 100 w 236"/>
                <a:gd name="T23" fmla="*/ 84 h 236"/>
                <a:gd name="T24" fmla="*/ 100 w 236"/>
                <a:gd name="T25" fmla="*/ 102 h 236"/>
                <a:gd name="T26" fmla="*/ 137 w 236"/>
                <a:gd name="T27" fmla="*/ 102 h 236"/>
                <a:gd name="T28" fmla="*/ 137 w 236"/>
                <a:gd name="T29" fmla="*/ 84 h 236"/>
                <a:gd name="T30" fmla="*/ 119 w 236"/>
                <a:gd name="T31" fmla="*/ 66 h 236"/>
                <a:gd name="T32" fmla="*/ 118 w 236"/>
                <a:gd name="T33" fmla="*/ 0 h 236"/>
                <a:gd name="T34" fmla="*/ 0 w 236"/>
                <a:gd name="T35" fmla="*/ 118 h 236"/>
                <a:gd name="T36" fmla="*/ 118 w 236"/>
                <a:gd name="T37" fmla="*/ 236 h 236"/>
                <a:gd name="T38" fmla="*/ 236 w 236"/>
                <a:gd name="T39" fmla="*/ 118 h 236"/>
                <a:gd name="T40" fmla="*/ 118 w 236"/>
                <a:gd name="T41" fmla="*/ 0 h 236"/>
                <a:gd name="T42" fmla="*/ 164 w 236"/>
                <a:gd name="T43" fmla="*/ 161 h 236"/>
                <a:gd name="T44" fmla="*/ 149 w 236"/>
                <a:gd name="T45" fmla="*/ 176 h 236"/>
                <a:gd name="T46" fmla="*/ 88 w 236"/>
                <a:gd name="T47" fmla="*/ 176 h 236"/>
                <a:gd name="T48" fmla="*/ 73 w 236"/>
                <a:gd name="T49" fmla="*/ 161 h 236"/>
                <a:gd name="T50" fmla="*/ 73 w 236"/>
                <a:gd name="T51" fmla="*/ 105 h 236"/>
                <a:gd name="T52" fmla="*/ 76 w 236"/>
                <a:gd name="T53" fmla="*/ 102 h 236"/>
                <a:gd name="T54" fmla="*/ 86 w 236"/>
                <a:gd name="T55" fmla="*/ 102 h 236"/>
                <a:gd name="T56" fmla="*/ 86 w 236"/>
                <a:gd name="T57" fmla="*/ 84 h 236"/>
                <a:gd name="T58" fmla="*/ 118 w 236"/>
                <a:gd name="T59" fmla="*/ 51 h 236"/>
                <a:gd name="T60" fmla="*/ 119 w 236"/>
                <a:gd name="T61" fmla="*/ 51 h 236"/>
                <a:gd name="T62" fmla="*/ 152 w 236"/>
                <a:gd name="T63" fmla="*/ 84 h 236"/>
                <a:gd name="T64" fmla="*/ 152 w 236"/>
                <a:gd name="T65" fmla="*/ 102 h 236"/>
                <a:gd name="T66" fmla="*/ 161 w 236"/>
                <a:gd name="T67" fmla="*/ 102 h 236"/>
                <a:gd name="T68" fmla="*/ 164 w 236"/>
                <a:gd name="T69" fmla="*/ 105 h 236"/>
                <a:gd name="T70" fmla="*/ 164 w 236"/>
                <a:gd name="T71" fmla="*/ 161 h 2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6" h="236">
                  <a:moveTo>
                    <a:pt x="119" y="123"/>
                  </a:moveTo>
                  <a:cubicBezTo>
                    <a:pt x="114" y="123"/>
                    <a:pt x="111" y="127"/>
                    <a:pt x="111" y="131"/>
                  </a:cubicBezTo>
                  <a:cubicBezTo>
                    <a:pt x="111" y="134"/>
                    <a:pt x="112" y="136"/>
                    <a:pt x="115" y="138"/>
                  </a:cubicBezTo>
                  <a:cubicBezTo>
                    <a:pt x="115" y="150"/>
                    <a:pt x="115" y="150"/>
                    <a:pt x="115" y="150"/>
                  </a:cubicBezTo>
                  <a:cubicBezTo>
                    <a:pt x="115" y="152"/>
                    <a:pt x="116" y="154"/>
                    <a:pt x="118" y="154"/>
                  </a:cubicBezTo>
                  <a:cubicBezTo>
                    <a:pt x="119" y="154"/>
                    <a:pt x="119" y="154"/>
                    <a:pt x="119" y="154"/>
                  </a:cubicBezTo>
                  <a:cubicBezTo>
                    <a:pt x="121" y="154"/>
                    <a:pt x="122" y="152"/>
                    <a:pt x="122" y="150"/>
                  </a:cubicBezTo>
                  <a:cubicBezTo>
                    <a:pt x="122" y="138"/>
                    <a:pt x="122" y="138"/>
                    <a:pt x="122" y="138"/>
                  </a:cubicBezTo>
                  <a:cubicBezTo>
                    <a:pt x="125" y="136"/>
                    <a:pt x="126" y="134"/>
                    <a:pt x="126" y="131"/>
                  </a:cubicBezTo>
                  <a:cubicBezTo>
                    <a:pt x="126" y="126"/>
                    <a:pt x="123" y="123"/>
                    <a:pt x="119" y="123"/>
                  </a:cubicBezTo>
                  <a:close/>
                  <a:moveTo>
                    <a:pt x="119" y="66"/>
                  </a:moveTo>
                  <a:cubicBezTo>
                    <a:pt x="108" y="66"/>
                    <a:pt x="100" y="74"/>
                    <a:pt x="100" y="84"/>
                  </a:cubicBezTo>
                  <a:cubicBezTo>
                    <a:pt x="100" y="102"/>
                    <a:pt x="100" y="102"/>
                    <a:pt x="100" y="102"/>
                  </a:cubicBezTo>
                  <a:cubicBezTo>
                    <a:pt x="137" y="102"/>
                    <a:pt x="137" y="102"/>
                    <a:pt x="137" y="102"/>
                  </a:cubicBezTo>
                  <a:cubicBezTo>
                    <a:pt x="137" y="84"/>
                    <a:pt x="137" y="84"/>
                    <a:pt x="137" y="84"/>
                  </a:cubicBezTo>
                  <a:cubicBezTo>
                    <a:pt x="137" y="74"/>
                    <a:pt x="129" y="66"/>
                    <a:pt x="119" y="66"/>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64" y="161"/>
                  </a:moveTo>
                  <a:cubicBezTo>
                    <a:pt x="164" y="169"/>
                    <a:pt x="157" y="176"/>
                    <a:pt x="149" y="176"/>
                  </a:cubicBezTo>
                  <a:cubicBezTo>
                    <a:pt x="88" y="176"/>
                    <a:pt x="88" y="176"/>
                    <a:pt x="88" y="176"/>
                  </a:cubicBezTo>
                  <a:cubicBezTo>
                    <a:pt x="80" y="176"/>
                    <a:pt x="73" y="169"/>
                    <a:pt x="73" y="161"/>
                  </a:cubicBezTo>
                  <a:cubicBezTo>
                    <a:pt x="73" y="105"/>
                    <a:pt x="73" y="105"/>
                    <a:pt x="73" y="105"/>
                  </a:cubicBezTo>
                  <a:cubicBezTo>
                    <a:pt x="73" y="103"/>
                    <a:pt x="74" y="102"/>
                    <a:pt x="76" y="102"/>
                  </a:cubicBezTo>
                  <a:cubicBezTo>
                    <a:pt x="86" y="102"/>
                    <a:pt x="86" y="102"/>
                    <a:pt x="86" y="102"/>
                  </a:cubicBezTo>
                  <a:cubicBezTo>
                    <a:pt x="86" y="84"/>
                    <a:pt x="86" y="84"/>
                    <a:pt x="86" y="84"/>
                  </a:cubicBezTo>
                  <a:cubicBezTo>
                    <a:pt x="86" y="66"/>
                    <a:pt x="100" y="52"/>
                    <a:pt x="118" y="51"/>
                  </a:cubicBezTo>
                  <a:cubicBezTo>
                    <a:pt x="119" y="51"/>
                    <a:pt x="119" y="51"/>
                    <a:pt x="119" y="51"/>
                  </a:cubicBezTo>
                  <a:cubicBezTo>
                    <a:pt x="137" y="52"/>
                    <a:pt x="152" y="66"/>
                    <a:pt x="152" y="84"/>
                  </a:cubicBezTo>
                  <a:cubicBezTo>
                    <a:pt x="152" y="102"/>
                    <a:pt x="152" y="102"/>
                    <a:pt x="152" y="102"/>
                  </a:cubicBezTo>
                  <a:cubicBezTo>
                    <a:pt x="161" y="102"/>
                    <a:pt x="161" y="102"/>
                    <a:pt x="161" y="102"/>
                  </a:cubicBezTo>
                  <a:cubicBezTo>
                    <a:pt x="163" y="102"/>
                    <a:pt x="164" y="103"/>
                    <a:pt x="164" y="105"/>
                  </a:cubicBezTo>
                  <a:lnTo>
                    <a:pt x="164" y="161"/>
                  </a:lnTo>
                  <a:close/>
                </a:path>
              </a:pathLst>
            </a:custGeom>
            <a:solidFill>
              <a:schemeClr val="bg1"/>
            </a:solidFill>
            <a:ln>
              <a:noFill/>
            </a:ln>
          </p:spPr>
          <p:txBody>
            <a:bodyPr anchor="ctr"/>
            <a:lstStyle/>
            <a:p>
              <a:pPr algn="ctr"/>
              <a:endParaRPr sz="2400">
                <a:solidFill>
                  <a:schemeClr val="bg1">
                    <a:lumMod val="50000"/>
                  </a:schemeClr>
                </a:solidFill>
                <a:latin typeface="微软雅黑"/>
                <a:ea typeface="微软雅黑"/>
              </a:endParaRPr>
            </a:p>
          </p:txBody>
        </p:sp>
        <p:sp>
          <p:nvSpPr>
            <p:cNvPr id="22" name="Freeform: Shape 54"/>
            <p:cNvSpPr/>
            <p:nvPr/>
          </p:nvSpPr>
          <p:spPr bwMode="auto">
            <a:xfrm>
              <a:off x="6478019" y="2438729"/>
              <a:ext cx="358517" cy="358517"/>
            </a:xfrm>
            <a:custGeom>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p:spPr>
          <p:txBody>
            <a:bodyPr anchor="ctr"/>
            <a:lstStyle/>
            <a:p>
              <a:pPr algn="ctr"/>
              <a:endParaRPr sz="2400">
                <a:solidFill>
                  <a:schemeClr val="bg1">
                    <a:lumMod val="50000"/>
                  </a:schemeClr>
                </a:solidFill>
                <a:latin typeface="微软雅黑"/>
                <a:ea typeface="微软雅黑"/>
              </a:endParaRPr>
            </a:p>
          </p:txBody>
        </p:sp>
        <p:sp>
          <p:nvSpPr>
            <p:cNvPr id="23" name="Freeform: Shape 55"/>
            <p:cNvSpPr/>
            <p:nvPr/>
          </p:nvSpPr>
          <p:spPr bwMode="auto">
            <a:xfrm>
              <a:off x="2398938" y="2438729"/>
              <a:ext cx="358517" cy="358517"/>
            </a:xfrm>
            <a:custGeom>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endParaRPr sz="2400">
                <a:solidFill>
                  <a:schemeClr val="bg1">
                    <a:lumMod val="50000"/>
                  </a:schemeClr>
                </a:solidFill>
                <a:latin typeface="微软雅黑"/>
                <a:ea typeface="微软雅黑"/>
              </a:endParaRPr>
            </a:p>
          </p:txBody>
        </p:sp>
        <p:sp>
          <p:nvSpPr>
            <p:cNvPr id="24" name="Freeform: Shape 56"/>
            <p:cNvSpPr/>
            <p:nvPr/>
          </p:nvSpPr>
          <p:spPr bwMode="auto">
            <a:xfrm>
              <a:off x="3417518" y="1420960"/>
              <a:ext cx="358517" cy="358517"/>
            </a:xfrm>
            <a:custGeom>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endParaRPr sz="2400">
                <a:solidFill>
                  <a:schemeClr val="bg1">
                    <a:lumMod val="50000"/>
                  </a:schemeClr>
                </a:solidFill>
                <a:latin typeface="微软雅黑"/>
                <a:ea typeface="微软雅黑"/>
              </a:endParaRPr>
            </a:p>
          </p:txBody>
        </p:sp>
        <p:sp>
          <p:nvSpPr>
            <p:cNvPr id="25" name="Freeform: Shape 57"/>
            <p:cNvSpPr/>
            <p:nvPr/>
          </p:nvSpPr>
          <p:spPr bwMode="auto">
            <a:xfrm>
              <a:off x="5457653" y="1420960"/>
              <a:ext cx="358517" cy="358517"/>
            </a:xfrm>
            <a:custGeom>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sz="2400">
                <a:solidFill>
                  <a:schemeClr val="bg1">
                    <a:lumMod val="50000"/>
                  </a:schemeClr>
                </a:solidFill>
                <a:latin typeface="微软雅黑"/>
                <a:ea typeface="微软雅黑"/>
              </a:endParaRPr>
            </a:p>
          </p:txBody>
        </p:sp>
        <p:sp>
          <p:nvSpPr>
            <p:cNvPr id="26" name="Freeform: Shape 58"/>
            <p:cNvSpPr/>
            <p:nvPr/>
          </p:nvSpPr>
          <p:spPr bwMode="auto">
            <a:xfrm>
              <a:off x="3410051" y="3451701"/>
              <a:ext cx="358517" cy="358517"/>
            </a:xfrm>
            <a:custGeom>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p:spPr>
          <p:txBody>
            <a:bodyPr anchor="ctr"/>
            <a:lstStyle/>
            <a:p>
              <a:pPr algn="ctr"/>
              <a:endParaRPr sz="2400">
                <a:solidFill>
                  <a:schemeClr val="bg1">
                    <a:lumMod val="50000"/>
                  </a:schemeClr>
                </a:solidFill>
                <a:latin typeface="微软雅黑"/>
                <a:ea typeface="微软雅黑"/>
              </a:endParaRPr>
            </a:p>
          </p:txBody>
        </p:sp>
      </p:grpSp>
      <p:grpSp>
        <p:nvGrpSpPr>
          <p:cNvPr id="28" name="Group 60"/>
          <p:cNvGrpSpPr/>
          <p:nvPr/>
        </p:nvGrpSpPr>
        <p:grpSpPr>
          <a:xfrm>
            <a:off x="623392" y="3196395"/>
            <a:ext cx="2368909" cy="615491"/>
            <a:chOff x="1241186" y="4062890"/>
            <a:chExt cx="1412088" cy="588761"/>
          </a:xfrm>
        </p:grpSpPr>
        <p:sp>
          <p:nvSpPr>
            <p:cNvPr id="38" name="TextBox 61"/>
            <p:cNvSpPr txBox="1"/>
            <p:nvPr/>
          </p:nvSpPr>
          <p:spPr bwMode="auto">
            <a:xfrm>
              <a:off x="1241186" y="4259105"/>
              <a:ext cx="1412088" cy="392546"/>
            </a:xfrm>
            <a:prstGeom prst="rect">
              <a:avLst/>
            </a:prstGeom>
          </p:spPr>
          <p:txBody>
            <a:bodyPr wrap="square" lIns="0" tIns="0" rIns="384000" bIns="0" anchor="ctr" anchorCtr="0">
              <a:normAutofit fontScale="77500" lnSpcReduction="20000"/>
              <a:scene3d>
                <a:camera prst="orthographicFront"/>
                <a:lightRig rig="threePt" dir="t"/>
              </a:scene3d>
              <a:sp3d>
                <a:bevelT w="0" h="0"/>
              </a:sp3d>
            </a:bodyPr>
            <a:lstStyle/>
            <a:p>
              <a:pPr algn="r">
                <a:lnSpc>
                  <a:spcPct val="120000"/>
                </a:lnSpc>
                <a:spcBef>
                  <a:spcPct val="0"/>
                </a:spcBef>
                <a:defRPr/>
              </a:pPr>
              <a:r>
                <a:rPr lang="zh-CN" altLang="en-US" sz="1335">
                  <a:solidFill>
                    <a:schemeClr val="bg1">
                      <a:lumMod val="50000"/>
                    </a:schemeClr>
                  </a:solidFill>
                  <a:latin typeface="微软雅黑"/>
                  <a:ea typeface="微软雅黑"/>
                </a:rPr>
                <a:t>此部分内容作为文字排版占位显示 </a:t>
              </a:r>
              <a:br>
                <a:rPr lang="zh-CN" altLang="en-US" sz="1335">
                  <a:solidFill>
                    <a:schemeClr val="bg1">
                      <a:lumMod val="50000"/>
                    </a:schemeClr>
                  </a:solidFill>
                  <a:latin typeface="微软雅黑"/>
                  <a:ea typeface="微软雅黑"/>
                </a:rPr>
              </a:br>
              <a:r>
                <a:rPr lang="zh-CN" altLang="en-US" sz="1335">
                  <a:solidFill>
                    <a:schemeClr val="bg1">
                      <a:lumMod val="50000"/>
                    </a:schemeClr>
                  </a:solidFill>
                  <a:latin typeface="微软雅黑"/>
                  <a:ea typeface="微软雅黑"/>
                </a:rPr>
                <a:t>（建议使用主题字体）</a:t>
              </a:r>
              <a:endParaRPr lang="zh-CN" altLang="en-US" sz="1335">
                <a:solidFill>
                  <a:schemeClr val="bg1">
                    <a:lumMod val="50000"/>
                  </a:schemeClr>
                </a:solidFill>
                <a:latin typeface="微软雅黑"/>
                <a:ea typeface="微软雅黑"/>
              </a:endParaRPr>
            </a:p>
          </p:txBody>
        </p:sp>
        <p:sp>
          <p:nvSpPr>
            <p:cNvPr id="39" name="TextBox 62"/>
            <p:cNvSpPr txBox="1"/>
            <p:nvPr/>
          </p:nvSpPr>
          <p:spPr bwMode="auto">
            <a:xfrm>
              <a:off x="1866468" y="4062890"/>
              <a:ext cx="786806" cy="196213"/>
            </a:xfrm>
            <a:prstGeom prst="rect">
              <a:avLst/>
            </a:prstGeom>
          </p:spPr>
          <p:txBody>
            <a:bodyPr wrap="none" lIns="0" tIns="0" rIns="384000" bIns="0" anchor="ctr">
              <a:normAutofit fontScale="92500" lnSpcReduction="20000"/>
              <a:scene3d>
                <a:camera prst="orthographicFront"/>
                <a:lightRig rig="threePt" dir="t"/>
              </a:scene3d>
              <a:sp3d>
                <a:bevelT w="0" h="0"/>
              </a:sp3d>
            </a:bodyPr>
            <a:lstStyle/>
            <a:p>
              <a:pPr algn="r">
                <a:spcBef>
                  <a:spcPct val="0"/>
                </a:spcBef>
                <a:defRPr/>
              </a:pPr>
              <a:r>
                <a:rPr lang="zh-CN" altLang="en-US" sz="1775" b="1">
                  <a:solidFill>
                    <a:schemeClr val="bg1">
                      <a:lumMod val="50000"/>
                    </a:schemeClr>
                  </a:solidFill>
                  <a:latin typeface="微软雅黑"/>
                  <a:ea typeface="微软雅黑"/>
                </a:rPr>
                <a:t>标题文本预设</a:t>
              </a:r>
              <a:endParaRPr lang="zh-CN" altLang="en-US" sz="1775" b="1">
                <a:solidFill>
                  <a:schemeClr val="bg1">
                    <a:lumMod val="50000"/>
                  </a:schemeClr>
                </a:solidFill>
                <a:latin typeface="微软雅黑"/>
                <a:ea typeface="微软雅黑"/>
              </a:endParaRPr>
            </a:p>
          </p:txBody>
        </p:sp>
      </p:grpSp>
      <p:grpSp>
        <p:nvGrpSpPr>
          <p:cNvPr id="29" name="Group 63"/>
          <p:cNvGrpSpPr/>
          <p:nvPr/>
        </p:nvGrpSpPr>
        <p:grpSpPr>
          <a:xfrm>
            <a:off x="9323251" y="3196397"/>
            <a:ext cx="2317365" cy="615489"/>
            <a:chOff x="814419" y="4062890"/>
            <a:chExt cx="1845382" cy="588759"/>
          </a:xfrm>
        </p:grpSpPr>
        <p:sp>
          <p:nvSpPr>
            <p:cNvPr id="36" name="TextBox 64"/>
            <p:cNvSpPr txBox="1"/>
            <p:nvPr/>
          </p:nvSpPr>
          <p:spPr bwMode="auto">
            <a:xfrm>
              <a:off x="814419" y="4259103"/>
              <a:ext cx="1845382" cy="392546"/>
            </a:xfrm>
            <a:prstGeom prst="rect">
              <a:avLst/>
            </a:prstGeom>
          </p:spPr>
          <p:txBody>
            <a:bodyPr wrap="square" lIns="384000" tIns="0" rIns="0" bIns="0" anchor="ctr">
              <a:normAutofit fontScale="77500" lnSpcReduction="20000"/>
              <a:scene3d>
                <a:camera prst="orthographicFront"/>
                <a:lightRig rig="threePt" dir="t"/>
              </a:scene3d>
              <a:sp3d>
                <a:bevelT w="0" h="0"/>
              </a:sp3d>
            </a:bodyPr>
            <a:lstStyle/>
            <a:p>
              <a:pPr>
                <a:lnSpc>
                  <a:spcPct val="120000"/>
                </a:lnSpc>
                <a:spcBef>
                  <a:spcPct val="0"/>
                </a:spcBef>
                <a:defRPr/>
              </a:pPr>
              <a:r>
                <a:rPr lang="zh-CN" altLang="en-US" sz="1335">
                  <a:solidFill>
                    <a:schemeClr val="bg1">
                      <a:lumMod val="50000"/>
                    </a:schemeClr>
                  </a:solidFill>
                  <a:latin typeface="微软雅黑"/>
                  <a:ea typeface="微软雅黑"/>
                </a:rPr>
                <a:t>此部分内容作为文字排版占位显示 </a:t>
              </a:r>
              <a:br>
                <a:rPr lang="zh-CN" altLang="en-US" sz="1335">
                  <a:solidFill>
                    <a:schemeClr val="bg1">
                      <a:lumMod val="50000"/>
                    </a:schemeClr>
                  </a:solidFill>
                  <a:latin typeface="微软雅黑"/>
                  <a:ea typeface="微软雅黑"/>
                </a:rPr>
              </a:br>
              <a:r>
                <a:rPr lang="zh-CN" altLang="en-US" sz="1335">
                  <a:solidFill>
                    <a:schemeClr val="bg1">
                      <a:lumMod val="50000"/>
                    </a:schemeClr>
                  </a:solidFill>
                  <a:latin typeface="微软雅黑"/>
                  <a:ea typeface="微软雅黑"/>
                </a:rPr>
                <a:t>（建议使用主题字体）</a:t>
              </a:r>
              <a:endParaRPr lang="zh-CN" altLang="en-US" sz="1335">
                <a:solidFill>
                  <a:schemeClr val="bg1">
                    <a:lumMod val="50000"/>
                  </a:schemeClr>
                </a:solidFill>
                <a:latin typeface="微软雅黑"/>
                <a:ea typeface="微软雅黑"/>
              </a:endParaRPr>
            </a:p>
          </p:txBody>
        </p:sp>
        <p:sp>
          <p:nvSpPr>
            <p:cNvPr id="37" name="TextBox 65"/>
            <p:cNvSpPr txBox="1"/>
            <p:nvPr/>
          </p:nvSpPr>
          <p:spPr bwMode="auto">
            <a:xfrm>
              <a:off x="814419" y="4062890"/>
              <a:ext cx="1051105" cy="196213"/>
            </a:xfrm>
            <a:prstGeom prst="rect">
              <a:avLst/>
            </a:prstGeom>
          </p:spPr>
          <p:txBody>
            <a:bodyPr wrap="none" lIns="384000" tIns="0" rIns="0" bIns="0" anchor="ctr">
              <a:normAutofit fontScale="92500" lnSpcReduction="20000"/>
              <a:scene3d>
                <a:camera prst="orthographicFront"/>
                <a:lightRig rig="threePt" dir="t"/>
              </a:scene3d>
              <a:sp3d>
                <a:bevelT w="0" h="0"/>
              </a:sp3d>
            </a:bodyPr>
            <a:lstStyle/>
            <a:p>
              <a:pPr>
                <a:spcBef>
                  <a:spcPct val="0"/>
                </a:spcBef>
                <a:defRPr/>
              </a:pPr>
              <a:r>
                <a:rPr lang="zh-CN" altLang="en-US" sz="1775" b="1">
                  <a:solidFill>
                    <a:schemeClr val="bg1">
                      <a:lumMod val="50000"/>
                    </a:schemeClr>
                  </a:solidFill>
                  <a:latin typeface="微软雅黑"/>
                  <a:ea typeface="微软雅黑"/>
                </a:rPr>
                <a:t>标题文本预设</a:t>
              </a:r>
              <a:endParaRPr lang="zh-CN" altLang="en-US" sz="1775" b="1">
                <a:solidFill>
                  <a:schemeClr val="bg1">
                    <a:lumMod val="50000"/>
                  </a:schemeClr>
                </a:solidFill>
                <a:latin typeface="微软雅黑"/>
                <a:ea typeface="微软雅黑"/>
              </a:endParaRPr>
            </a:p>
          </p:txBody>
        </p:sp>
      </p:grpSp>
      <p:grpSp>
        <p:nvGrpSpPr>
          <p:cNvPr id="30" name="Group 66"/>
          <p:cNvGrpSpPr/>
          <p:nvPr/>
        </p:nvGrpSpPr>
        <p:grpSpPr>
          <a:xfrm>
            <a:off x="1415480" y="4576065"/>
            <a:ext cx="2922429" cy="615491"/>
            <a:chOff x="1241186" y="4062890"/>
            <a:chExt cx="1412088" cy="588761"/>
          </a:xfrm>
        </p:grpSpPr>
        <p:sp>
          <p:nvSpPr>
            <p:cNvPr id="34" name="TextBox 67"/>
            <p:cNvSpPr txBox="1"/>
            <p:nvPr/>
          </p:nvSpPr>
          <p:spPr bwMode="auto">
            <a:xfrm>
              <a:off x="1241186" y="4259105"/>
              <a:ext cx="1412088" cy="392546"/>
            </a:xfrm>
            <a:prstGeom prst="rect">
              <a:avLst/>
            </a:prstGeom>
          </p:spPr>
          <p:txBody>
            <a:bodyPr wrap="square" lIns="0" tIns="0" rIns="384000" bIns="0" anchor="ctr" anchorCtr="0">
              <a:normAutofit fontScale="92500" lnSpcReduction="10000"/>
              <a:scene3d>
                <a:camera prst="orthographicFront"/>
                <a:lightRig rig="threePt" dir="t"/>
              </a:scene3d>
              <a:sp3d>
                <a:bevelT w="0" h="0"/>
              </a:sp3d>
            </a:bodyPr>
            <a:lstStyle/>
            <a:p>
              <a:pPr algn="r">
                <a:lnSpc>
                  <a:spcPct val="120000"/>
                </a:lnSpc>
                <a:spcBef>
                  <a:spcPct val="0"/>
                </a:spcBef>
                <a:defRPr/>
              </a:pPr>
              <a:r>
                <a:rPr lang="zh-CN" altLang="en-US" sz="1335">
                  <a:solidFill>
                    <a:schemeClr val="bg1">
                      <a:lumMod val="50000"/>
                    </a:schemeClr>
                  </a:solidFill>
                  <a:latin typeface="微软雅黑"/>
                  <a:ea typeface="微软雅黑"/>
                </a:rPr>
                <a:t>此部分内容作为文字排版占位显示 </a:t>
              </a:r>
              <a:br>
                <a:rPr lang="zh-CN" altLang="en-US" sz="1335">
                  <a:solidFill>
                    <a:schemeClr val="bg1">
                      <a:lumMod val="50000"/>
                    </a:schemeClr>
                  </a:solidFill>
                  <a:latin typeface="微软雅黑"/>
                  <a:ea typeface="微软雅黑"/>
                </a:rPr>
              </a:br>
              <a:r>
                <a:rPr lang="zh-CN" altLang="en-US" sz="1335">
                  <a:solidFill>
                    <a:schemeClr val="bg1">
                      <a:lumMod val="50000"/>
                    </a:schemeClr>
                  </a:solidFill>
                  <a:latin typeface="微软雅黑"/>
                  <a:ea typeface="微软雅黑"/>
                </a:rPr>
                <a:t>（建议使用主题字体）</a:t>
              </a:r>
              <a:endParaRPr lang="zh-CN" altLang="en-US" sz="1335">
                <a:solidFill>
                  <a:schemeClr val="bg1">
                    <a:lumMod val="50000"/>
                  </a:schemeClr>
                </a:solidFill>
                <a:latin typeface="微软雅黑"/>
                <a:ea typeface="微软雅黑"/>
              </a:endParaRPr>
            </a:p>
          </p:txBody>
        </p:sp>
        <p:sp>
          <p:nvSpPr>
            <p:cNvPr id="35" name="TextBox 68"/>
            <p:cNvSpPr txBox="1"/>
            <p:nvPr/>
          </p:nvSpPr>
          <p:spPr bwMode="auto">
            <a:xfrm>
              <a:off x="2015492" y="4062890"/>
              <a:ext cx="637782" cy="196213"/>
            </a:xfrm>
            <a:prstGeom prst="rect">
              <a:avLst/>
            </a:prstGeom>
          </p:spPr>
          <p:txBody>
            <a:bodyPr wrap="none" lIns="0" tIns="0" rIns="384000" bIns="0" anchor="ctr">
              <a:normAutofit fontScale="92500" lnSpcReduction="20000"/>
              <a:scene3d>
                <a:camera prst="orthographicFront"/>
                <a:lightRig rig="threePt" dir="t"/>
              </a:scene3d>
              <a:sp3d>
                <a:bevelT w="0" h="0"/>
              </a:sp3d>
            </a:bodyPr>
            <a:lstStyle/>
            <a:p>
              <a:pPr algn="r">
                <a:spcBef>
                  <a:spcPct val="0"/>
                </a:spcBef>
                <a:defRPr/>
              </a:pPr>
              <a:r>
                <a:rPr lang="zh-CN" altLang="en-US" sz="1775" b="1">
                  <a:solidFill>
                    <a:schemeClr val="bg1">
                      <a:lumMod val="50000"/>
                    </a:schemeClr>
                  </a:solidFill>
                  <a:latin typeface="微软雅黑"/>
                  <a:ea typeface="微软雅黑"/>
                </a:rPr>
                <a:t>标题文本预设</a:t>
              </a:r>
              <a:endParaRPr lang="zh-CN" altLang="en-US" sz="1775" b="1">
                <a:solidFill>
                  <a:schemeClr val="bg1">
                    <a:lumMod val="50000"/>
                  </a:schemeClr>
                </a:solidFill>
                <a:latin typeface="微软雅黑"/>
                <a:ea typeface="微软雅黑"/>
              </a:endParaRPr>
            </a:p>
          </p:txBody>
        </p:sp>
      </p:grpSp>
      <p:grpSp>
        <p:nvGrpSpPr>
          <p:cNvPr id="31" name="Group 69"/>
          <p:cNvGrpSpPr/>
          <p:nvPr/>
        </p:nvGrpSpPr>
        <p:grpSpPr>
          <a:xfrm>
            <a:off x="7962765" y="4576068"/>
            <a:ext cx="2954647" cy="615489"/>
            <a:chOff x="814419" y="4062890"/>
            <a:chExt cx="1845382" cy="588759"/>
          </a:xfrm>
        </p:grpSpPr>
        <p:sp>
          <p:nvSpPr>
            <p:cNvPr id="32" name="TextBox 70"/>
            <p:cNvSpPr txBox="1"/>
            <p:nvPr/>
          </p:nvSpPr>
          <p:spPr bwMode="auto">
            <a:xfrm>
              <a:off x="814419" y="4259103"/>
              <a:ext cx="1845382" cy="392546"/>
            </a:xfrm>
            <a:prstGeom prst="rect">
              <a:avLst/>
            </a:prstGeom>
          </p:spPr>
          <p:txBody>
            <a:bodyPr wrap="square" lIns="384000" tIns="0" rIns="0" bIns="0" anchor="ctr">
              <a:normAutofit fontScale="92500" lnSpcReduction="10000"/>
              <a:scene3d>
                <a:camera prst="orthographicFront"/>
                <a:lightRig rig="threePt" dir="t"/>
              </a:scene3d>
              <a:sp3d>
                <a:bevelT w="0" h="0"/>
              </a:sp3d>
            </a:bodyPr>
            <a:lstStyle/>
            <a:p>
              <a:pPr>
                <a:lnSpc>
                  <a:spcPct val="120000"/>
                </a:lnSpc>
                <a:spcBef>
                  <a:spcPct val="0"/>
                </a:spcBef>
                <a:defRPr/>
              </a:pPr>
              <a:r>
                <a:rPr lang="zh-CN" altLang="en-US" sz="1335">
                  <a:solidFill>
                    <a:schemeClr val="bg1">
                      <a:lumMod val="50000"/>
                    </a:schemeClr>
                  </a:solidFill>
                  <a:latin typeface="微软雅黑"/>
                  <a:ea typeface="微软雅黑"/>
                </a:rPr>
                <a:t>此部分内容作为文字排版占位显示 </a:t>
              </a:r>
              <a:br>
                <a:rPr lang="zh-CN" altLang="en-US" sz="1335">
                  <a:solidFill>
                    <a:schemeClr val="bg1">
                      <a:lumMod val="50000"/>
                    </a:schemeClr>
                  </a:solidFill>
                  <a:latin typeface="微软雅黑"/>
                  <a:ea typeface="微软雅黑"/>
                </a:rPr>
              </a:br>
              <a:r>
                <a:rPr lang="zh-CN" altLang="en-US" sz="1335">
                  <a:solidFill>
                    <a:schemeClr val="bg1">
                      <a:lumMod val="50000"/>
                    </a:schemeClr>
                  </a:solidFill>
                  <a:latin typeface="微软雅黑"/>
                  <a:ea typeface="微软雅黑"/>
                </a:rPr>
                <a:t>（建议使用主题字体）</a:t>
              </a:r>
              <a:endParaRPr lang="zh-CN" altLang="en-US" sz="1335">
                <a:solidFill>
                  <a:schemeClr val="bg1">
                    <a:lumMod val="50000"/>
                  </a:schemeClr>
                </a:solidFill>
                <a:latin typeface="微软雅黑"/>
                <a:ea typeface="微软雅黑"/>
              </a:endParaRPr>
            </a:p>
          </p:txBody>
        </p:sp>
        <p:sp>
          <p:nvSpPr>
            <p:cNvPr id="33" name="TextBox 71"/>
            <p:cNvSpPr txBox="1"/>
            <p:nvPr/>
          </p:nvSpPr>
          <p:spPr bwMode="auto">
            <a:xfrm>
              <a:off x="814419" y="4062890"/>
              <a:ext cx="824394" cy="196213"/>
            </a:xfrm>
            <a:prstGeom prst="rect">
              <a:avLst/>
            </a:prstGeom>
          </p:spPr>
          <p:txBody>
            <a:bodyPr wrap="none" lIns="384000" tIns="0" rIns="0" bIns="0" anchor="ctr">
              <a:normAutofit fontScale="92500" lnSpcReduction="20000"/>
              <a:scene3d>
                <a:camera prst="orthographicFront"/>
                <a:lightRig rig="threePt" dir="t"/>
              </a:scene3d>
              <a:sp3d>
                <a:bevelT w="0" h="0"/>
              </a:sp3d>
            </a:bodyPr>
            <a:lstStyle/>
            <a:p>
              <a:pPr>
                <a:spcBef>
                  <a:spcPct val="0"/>
                </a:spcBef>
                <a:defRPr/>
              </a:pPr>
              <a:r>
                <a:rPr lang="zh-CN" altLang="en-US" sz="1775" b="1">
                  <a:solidFill>
                    <a:schemeClr val="bg1">
                      <a:lumMod val="50000"/>
                    </a:schemeClr>
                  </a:solidFill>
                  <a:latin typeface="微软雅黑"/>
                  <a:ea typeface="微软雅黑"/>
                </a:rPr>
                <a:t>标题文本预设</a:t>
              </a:r>
              <a:endParaRPr lang="zh-CN" altLang="en-US" sz="1775" b="1">
                <a:solidFill>
                  <a:schemeClr val="bg1">
                    <a:lumMod val="50000"/>
                  </a:schemeClr>
                </a:solidFill>
                <a:latin typeface="微软雅黑"/>
                <a:ea typeface="微软雅黑"/>
              </a:endParaRPr>
            </a:p>
          </p:txBody>
        </p:sp>
      </p:grpSp>
    </p:spTree>
  </p:cSld>
  <p:clrMapOvr>
    <a:masterClrMapping/>
  </p:clrMapOvr>
  <mc:AlternateContent>
    <mc:Choice xmlns:p14="http://schemas.microsoft.com/office/powerpoint/2010/main" Requires="p14">
      <p:transition spd="slow" advTm="0" p14:dur="1250">
        <p:randomBar dir="vert"/>
      </p:transition>
    </mc:Choice>
    <mc:Fallback>
      <p:transition spd="slow" advTm="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outVertical)">
                                      <p:cBhvr>
                                        <p:cTn id="7" dur="500"/>
                                        <p:tgtEl>
                                          <p:spTgt spid="44"/>
                                        </p:tgtEl>
                                      </p:cBhvr>
                                    </p:animEffect>
                                  </p:childTnLst>
                                </p:cTn>
                              </p:par>
                            </p:childTnLst>
                          </p:cTn>
                        </p:par>
                        <p:par>
                          <p:cTn id="8" fill="hold" nodeType="afterGroup">
                            <p:stCondLst>
                              <p:cond delay="500"/>
                            </p:stCondLst>
                            <p:childTnLst>
                              <p:par>
                                <p:cTn id="9" presetID="53" presetClass="entr" presetSubtype="16"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750" fill="hold"/>
                                        <p:tgtEl>
                                          <p:spTgt spid="31"/>
                                        </p:tgtEl>
                                        <p:attrNameLst>
                                          <p:attrName>ppt_w</p:attrName>
                                        </p:attrNameLst>
                                      </p:cBhvr>
                                      <p:tavLst>
                                        <p:tav tm="0">
                                          <p:val>
                                            <p:fltVal val="0"/>
                                          </p:val>
                                        </p:tav>
                                        <p:tav tm="100000">
                                          <p:val>
                                            <p:strVal val="#ppt_w"/>
                                          </p:val>
                                        </p:tav>
                                      </p:tavLst>
                                    </p:anim>
                                    <p:anim calcmode="lin" valueType="num">
                                      <p:cBhvr>
                                        <p:cTn id="12" dur="750" fill="hold"/>
                                        <p:tgtEl>
                                          <p:spTgt spid="31"/>
                                        </p:tgtEl>
                                        <p:attrNameLst>
                                          <p:attrName>ppt_h</p:attrName>
                                        </p:attrNameLst>
                                      </p:cBhvr>
                                      <p:tavLst>
                                        <p:tav tm="0">
                                          <p:val>
                                            <p:fltVal val="0"/>
                                          </p:val>
                                        </p:tav>
                                        <p:tav tm="100000">
                                          <p:val>
                                            <p:strVal val="#ppt_h"/>
                                          </p:val>
                                        </p:tav>
                                      </p:tavLst>
                                    </p:anim>
                                    <p:animEffect transition="in" filter="fade">
                                      <p:cBhvr>
                                        <p:cTn id="13" dur="750"/>
                                        <p:tgtEl>
                                          <p:spTgt spid="31"/>
                                        </p:tgtEl>
                                      </p:cBhvr>
                                    </p:animEffect>
                                  </p:childTnLst>
                                </p:cTn>
                              </p:par>
                              <p:par>
                                <p:cTn id="14" presetID="53" presetClass="entr" presetSubtype="16"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750" fill="hold"/>
                                        <p:tgtEl>
                                          <p:spTgt spid="30"/>
                                        </p:tgtEl>
                                        <p:attrNameLst>
                                          <p:attrName>ppt_w</p:attrName>
                                        </p:attrNameLst>
                                      </p:cBhvr>
                                      <p:tavLst>
                                        <p:tav tm="0">
                                          <p:val>
                                            <p:fltVal val="0"/>
                                          </p:val>
                                        </p:tav>
                                        <p:tav tm="100000">
                                          <p:val>
                                            <p:strVal val="#ppt_w"/>
                                          </p:val>
                                        </p:tav>
                                      </p:tavLst>
                                    </p:anim>
                                    <p:anim calcmode="lin" valueType="num">
                                      <p:cBhvr>
                                        <p:cTn id="17" dur="750" fill="hold"/>
                                        <p:tgtEl>
                                          <p:spTgt spid="30"/>
                                        </p:tgtEl>
                                        <p:attrNameLst>
                                          <p:attrName>ppt_h</p:attrName>
                                        </p:attrNameLst>
                                      </p:cBhvr>
                                      <p:tavLst>
                                        <p:tav tm="0">
                                          <p:val>
                                            <p:fltVal val="0"/>
                                          </p:val>
                                        </p:tav>
                                        <p:tav tm="100000">
                                          <p:val>
                                            <p:strVal val="#ppt_h"/>
                                          </p:val>
                                        </p:tav>
                                      </p:tavLst>
                                    </p:anim>
                                    <p:animEffect transition="in" filter="fade">
                                      <p:cBhvr>
                                        <p:cTn id="18" dur="750"/>
                                        <p:tgtEl>
                                          <p:spTgt spid="30"/>
                                        </p:tgtEl>
                                      </p:cBhvr>
                                    </p:animEffect>
                                  </p:childTnLst>
                                </p:cTn>
                              </p:par>
                              <p:par>
                                <p:cTn id="19" presetID="53" presetClass="entr" presetSubtype="16"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750" fill="hold"/>
                                        <p:tgtEl>
                                          <p:spTgt spid="28"/>
                                        </p:tgtEl>
                                        <p:attrNameLst>
                                          <p:attrName>ppt_w</p:attrName>
                                        </p:attrNameLst>
                                      </p:cBhvr>
                                      <p:tavLst>
                                        <p:tav tm="0">
                                          <p:val>
                                            <p:fltVal val="0"/>
                                          </p:val>
                                        </p:tav>
                                        <p:tav tm="100000">
                                          <p:val>
                                            <p:strVal val="#ppt_w"/>
                                          </p:val>
                                        </p:tav>
                                      </p:tavLst>
                                    </p:anim>
                                    <p:anim calcmode="lin" valueType="num">
                                      <p:cBhvr>
                                        <p:cTn id="22" dur="750" fill="hold"/>
                                        <p:tgtEl>
                                          <p:spTgt spid="28"/>
                                        </p:tgtEl>
                                        <p:attrNameLst>
                                          <p:attrName>ppt_h</p:attrName>
                                        </p:attrNameLst>
                                      </p:cBhvr>
                                      <p:tavLst>
                                        <p:tav tm="0">
                                          <p:val>
                                            <p:fltVal val="0"/>
                                          </p:val>
                                        </p:tav>
                                        <p:tav tm="100000">
                                          <p:val>
                                            <p:strVal val="#ppt_h"/>
                                          </p:val>
                                        </p:tav>
                                      </p:tavLst>
                                    </p:anim>
                                    <p:animEffect transition="in" filter="fade">
                                      <p:cBhvr>
                                        <p:cTn id="23" dur="750"/>
                                        <p:tgtEl>
                                          <p:spTgt spid="28"/>
                                        </p:tgtEl>
                                      </p:cBhvr>
                                    </p:animEffect>
                                  </p:childTnLst>
                                </p:cTn>
                              </p:par>
                              <p:par>
                                <p:cTn id="24" presetID="53" presetClass="entr" presetSubtype="16"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750" fill="hold"/>
                                        <p:tgtEl>
                                          <p:spTgt spid="19"/>
                                        </p:tgtEl>
                                        <p:attrNameLst>
                                          <p:attrName>ppt_w</p:attrName>
                                        </p:attrNameLst>
                                      </p:cBhvr>
                                      <p:tavLst>
                                        <p:tav tm="0">
                                          <p:val>
                                            <p:fltVal val="0"/>
                                          </p:val>
                                        </p:tav>
                                        <p:tav tm="100000">
                                          <p:val>
                                            <p:strVal val="#ppt_w"/>
                                          </p:val>
                                        </p:tav>
                                      </p:tavLst>
                                    </p:anim>
                                    <p:anim calcmode="lin" valueType="num">
                                      <p:cBhvr>
                                        <p:cTn id="27" dur="750" fill="hold"/>
                                        <p:tgtEl>
                                          <p:spTgt spid="19"/>
                                        </p:tgtEl>
                                        <p:attrNameLst>
                                          <p:attrName>ppt_h</p:attrName>
                                        </p:attrNameLst>
                                      </p:cBhvr>
                                      <p:tavLst>
                                        <p:tav tm="0">
                                          <p:val>
                                            <p:fltVal val="0"/>
                                          </p:val>
                                        </p:tav>
                                        <p:tav tm="100000">
                                          <p:val>
                                            <p:strVal val="#ppt_h"/>
                                          </p:val>
                                        </p:tav>
                                      </p:tavLst>
                                    </p:anim>
                                    <p:animEffect transition="in" filter="fade">
                                      <p:cBhvr>
                                        <p:cTn id="28" dur="750"/>
                                        <p:tgtEl>
                                          <p:spTgt spid="19"/>
                                        </p:tgtEl>
                                      </p:cBhvr>
                                    </p:animEffect>
                                  </p:childTnLst>
                                </p:cTn>
                              </p:par>
                              <p:par>
                                <p:cTn id="29" presetID="53" presetClass="entr" presetSubtype="16"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750" fill="hold"/>
                                        <p:tgtEl>
                                          <p:spTgt spid="20"/>
                                        </p:tgtEl>
                                        <p:attrNameLst>
                                          <p:attrName>ppt_w</p:attrName>
                                        </p:attrNameLst>
                                      </p:cBhvr>
                                      <p:tavLst>
                                        <p:tav tm="0">
                                          <p:val>
                                            <p:fltVal val="0"/>
                                          </p:val>
                                        </p:tav>
                                        <p:tav tm="100000">
                                          <p:val>
                                            <p:strVal val="#ppt_w"/>
                                          </p:val>
                                        </p:tav>
                                      </p:tavLst>
                                    </p:anim>
                                    <p:anim calcmode="lin" valueType="num">
                                      <p:cBhvr>
                                        <p:cTn id="32" dur="750" fill="hold"/>
                                        <p:tgtEl>
                                          <p:spTgt spid="20"/>
                                        </p:tgtEl>
                                        <p:attrNameLst>
                                          <p:attrName>ppt_h</p:attrName>
                                        </p:attrNameLst>
                                      </p:cBhvr>
                                      <p:tavLst>
                                        <p:tav tm="0">
                                          <p:val>
                                            <p:fltVal val="0"/>
                                          </p:val>
                                        </p:tav>
                                        <p:tav tm="100000">
                                          <p:val>
                                            <p:strVal val="#ppt_h"/>
                                          </p:val>
                                        </p:tav>
                                      </p:tavLst>
                                    </p:anim>
                                    <p:animEffect transition="in" filter="fade">
                                      <p:cBhvr>
                                        <p:cTn id="33" dur="750"/>
                                        <p:tgtEl>
                                          <p:spTgt spid="20"/>
                                        </p:tgtEl>
                                      </p:cBhvr>
                                    </p:animEffect>
                                  </p:childTnLst>
                                </p:cTn>
                              </p:par>
                              <p:par>
                                <p:cTn id="34" presetID="53" presetClass="entr" presetSubtype="16"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p:cTn id="36" dur="750" fill="hold"/>
                                        <p:tgtEl>
                                          <p:spTgt spid="29"/>
                                        </p:tgtEl>
                                        <p:attrNameLst>
                                          <p:attrName>ppt_w</p:attrName>
                                        </p:attrNameLst>
                                      </p:cBhvr>
                                      <p:tavLst>
                                        <p:tav tm="0">
                                          <p:val>
                                            <p:fltVal val="0"/>
                                          </p:val>
                                        </p:tav>
                                        <p:tav tm="100000">
                                          <p:val>
                                            <p:strVal val="#ppt_w"/>
                                          </p:val>
                                        </p:tav>
                                      </p:tavLst>
                                    </p:anim>
                                    <p:anim calcmode="lin" valueType="num">
                                      <p:cBhvr>
                                        <p:cTn id="37" dur="750" fill="hold"/>
                                        <p:tgtEl>
                                          <p:spTgt spid="29"/>
                                        </p:tgtEl>
                                        <p:attrNameLst>
                                          <p:attrName>ppt_h</p:attrName>
                                        </p:attrNameLst>
                                      </p:cBhvr>
                                      <p:tavLst>
                                        <p:tav tm="0">
                                          <p:val>
                                            <p:fltVal val="0"/>
                                          </p:val>
                                        </p:tav>
                                        <p:tav tm="100000">
                                          <p:val>
                                            <p:strVal val="#ppt_h"/>
                                          </p:val>
                                        </p:tav>
                                      </p:tavLst>
                                    </p:anim>
                                    <p:animEffect transition="in" filter="fade">
                                      <p:cBhvr>
                                        <p:cTn id="38"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2" name="任意多边形: 形状 51"/>
          <p:cNvSpPr/>
          <p:nvPr/>
        </p:nvSpPr>
        <p:spPr>
          <a:xfrm>
            <a:off x="5634975" y="3292359"/>
            <a:ext cx="890211" cy="927216"/>
          </a:xfrm>
          <a:custGeom>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tx1">
              <a:lumMod val="60000"/>
              <a:lumOff val="40000"/>
            </a:schemeClr>
          </a:solidFill>
          <a:ln w="12700" cap="flat">
            <a:noFill/>
            <a:miter lim="400000"/>
          </a:ln>
          <a:effectLst/>
        </p:spPr>
        <p:txBody>
          <a:bodyPr wrap="square" lIns="35719" tIns="35719" rIns="35719" bIns="35719" numCol="1"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endParaRPr sz="1200"/>
          </a:p>
        </p:txBody>
      </p:sp>
      <p:grpSp>
        <p:nvGrpSpPr>
          <p:cNvPr id="2" name="组合 1"/>
          <p:cNvGrpSpPr/>
          <p:nvPr/>
        </p:nvGrpSpPr>
        <p:grpSpPr>
          <a:xfrm>
            <a:off x="1573538" y="1629248"/>
            <a:ext cx="9031085" cy="4164675"/>
            <a:chOff x="1180153" y="1221936"/>
            <a:chExt cx="6773314" cy="3123506"/>
          </a:xfrm>
        </p:grpSpPr>
        <p:sp>
          <p:nvSpPr>
            <p:cNvPr id="32" name="任意多边形: 形状 31"/>
            <p:cNvSpPr/>
            <p:nvPr/>
          </p:nvSpPr>
          <p:spPr>
            <a:xfrm rot="3042067" flipH="1">
              <a:off x="5461304" y="2325950"/>
              <a:ext cx="580638" cy="580226"/>
            </a:xfrm>
            <a:custGeom>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5"/>
            </a:solidFill>
            <a:ln w="19050" cap="flat">
              <a:noFill/>
              <a:miter lim="400000"/>
            </a:ln>
            <a:effectLst/>
          </p:spPr>
          <p:txBody>
            <a:bodyPr wrap="square" lIns="35719" tIns="35719" rIns="35719" bIns="35719" numCol="1" anchor="ctr">
              <a:noAutofit/>
            </a:bodyPr>
            <a:lstStyle/>
            <a:p>
              <a:pPr lvl="0"/>
              <a:endParaRPr sz="1200"/>
            </a:p>
          </p:txBody>
        </p:sp>
        <p:sp>
          <p:nvSpPr>
            <p:cNvPr id="33" name="任意多边形: 形状 32"/>
            <p:cNvSpPr/>
            <p:nvPr/>
          </p:nvSpPr>
          <p:spPr>
            <a:xfrm rot="18557932">
              <a:off x="3079878" y="2325950"/>
              <a:ext cx="580638" cy="580226"/>
            </a:xfrm>
            <a:custGeom>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2"/>
            </a:solidFill>
            <a:ln w="19050" cap="flat">
              <a:noFill/>
              <a:miter lim="400000"/>
            </a:ln>
            <a:effectLst/>
          </p:spPr>
          <p:txBody>
            <a:bodyPr wrap="square" lIns="35719" tIns="35719" rIns="35719" bIns="35719" numCol="1" anchor="ctr">
              <a:noAutofit/>
            </a:bodyPr>
            <a:lstStyle/>
            <a:p>
              <a:pPr lvl="0"/>
              <a:endParaRPr sz="1200"/>
            </a:p>
          </p:txBody>
        </p:sp>
        <p:sp>
          <p:nvSpPr>
            <p:cNvPr id="34" name="任意多边形: 形状 33"/>
            <p:cNvSpPr/>
            <p:nvPr/>
          </p:nvSpPr>
          <p:spPr>
            <a:xfrm rot="19974800" flipH="1" flipV="1">
              <a:off x="5249220" y="3263352"/>
              <a:ext cx="580638" cy="580226"/>
            </a:xfrm>
            <a:custGeom>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6"/>
            </a:solidFill>
            <a:ln w="19050" cap="flat">
              <a:noFill/>
              <a:miter lim="400000"/>
            </a:ln>
            <a:effectLst/>
          </p:spPr>
          <p:txBody>
            <a:bodyPr wrap="square" lIns="35719" tIns="35719" rIns="35719" bIns="35719" numCol="1" anchor="ctr">
              <a:noAutofit/>
            </a:bodyPr>
            <a:lstStyle/>
            <a:p>
              <a:pPr lvl="0"/>
              <a:endParaRPr sz="1200"/>
            </a:p>
          </p:txBody>
        </p:sp>
        <p:sp>
          <p:nvSpPr>
            <p:cNvPr id="35" name="任意多边形: 形状 34"/>
            <p:cNvSpPr/>
            <p:nvPr/>
          </p:nvSpPr>
          <p:spPr>
            <a:xfrm rot="1625199" flipV="1">
              <a:off x="3309661" y="3236306"/>
              <a:ext cx="580638" cy="580226"/>
            </a:xfrm>
            <a:custGeom>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1"/>
            </a:solidFill>
            <a:ln w="19050" cap="flat">
              <a:noFill/>
              <a:miter lim="400000"/>
            </a:ln>
            <a:effectLst/>
          </p:spPr>
          <p:txBody>
            <a:bodyPr wrap="square" lIns="35719" tIns="35719" rIns="35719" bIns="35719" numCol="1" anchor="ctr">
              <a:noAutofit/>
            </a:bodyPr>
            <a:lstStyle/>
            <a:p>
              <a:pPr lvl="0"/>
              <a:endParaRPr sz="1200"/>
            </a:p>
          </p:txBody>
        </p:sp>
        <p:sp>
          <p:nvSpPr>
            <p:cNvPr id="36" name="任意多边形: 形状 35"/>
            <p:cNvSpPr/>
            <p:nvPr/>
          </p:nvSpPr>
          <p:spPr>
            <a:xfrm rot="21540000" flipH="1">
              <a:off x="4828683" y="1442647"/>
              <a:ext cx="580638" cy="580226"/>
            </a:xfrm>
            <a:custGeom>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4"/>
            </a:solidFill>
            <a:ln w="19050" cap="flat">
              <a:noFill/>
              <a:miter lim="400000"/>
            </a:ln>
            <a:effectLst/>
          </p:spPr>
          <p:txBody>
            <a:bodyPr wrap="square" lIns="35719" tIns="35719" rIns="35719" bIns="35719" numCol="1" anchor="ctr">
              <a:noAutofit/>
            </a:bodyPr>
            <a:lstStyle/>
            <a:p>
              <a:pPr lvl="0"/>
              <a:endParaRPr sz="1200"/>
            </a:p>
          </p:txBody>
        </p:sp>
        <p:sp>
          <p:nvSpPr>
            <p:cNvPr id="37" name="任意多边形: 形状 36"/>
            <p:cNvSpPr/>
            <p:nvPr/>
          </p:nvSpPr>
          <p:spPr>
            <a:xfrm rot="60000">
              <a:off x="3701707" y="1442647"/>
              <a:ext cx="580638" cy="580226"/>
            </a:xfrm>
            <a:custGeom>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3"/>
            </a:solidFill>
            <a:ln w="19050" cap="flat">
              <a:noFill/>
              <a:miter lim="400000"/>
            </a:ln>
            <a:effectLst/>
          </p:spPr>
          <p:txBody>
            <a:bodyPr wrap="square" lIns="35719" tIns="35719" rIns="35719" bIns="35719" numCol="1" anchor="ctr">
              <a:noAutofit/>
            </a:bodyPr>
            <a:lstStyle/>
            <a:p>
              <a:pPr lvl="0"/>
              <a:endParaRPr sz="1200"/>
            </a:p>
          </p:txBody>
        </p:sp>
        <p:sp>
          <p:nvSpPr>
            <p:cNvPr id="38" name="矩形 37"/>
            <p:cNvSpPr/>
            <p:nvPr/>
          </p:nvSpPr>
          <p:spPr>
            <a:xfrm>
              <a:off x="5782181" y="1557257"/>
              <a:ext cx="1437848" cy="251052"/>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gn="l">
                <a:lnSpc>
                  <a:spcPct val="150000"/>
                </a:lnSpc>
                <a:spcBef>
                  <a:spcPct val="0"/>
                </a:spcBef>
                <a:defRPr sz="1800">
                  <a:solidFill>
                    <a:srgbClr val="000000"/>
                  </a:solidFill>
                </a:defRPr>
              </a:pPr>
              <a:r>
                <a:rPr lang="zh-CN" altLang="en-US" sz="935">
                  <a:solidFill>
                    <a:schemeClr val="bg1">
                      <a:lumMod val="50000"/>
                    </a:schemeClr>
                  </a:solidFill>
                  <a:latin typeface="微软雅黑"/>
                  <a:ea typeface="微软雅黑"/>
                </a:rPr>
                <a:t>此部分内容作为文字排版占位显示</a:t>
              </a:r>
              <a:endParaRPr lang="zh-CN" altLang="en-US" sz="935">
                <a:solidFill>
                  <a:schemeClr val="bg1">
                    <a:lumMod val="50000"/>
                  </a:schemeClr>
                </a:solidFill>
                <a:latin typeface="微软雅黑"/>
                <a:ea typeface="微软雅黑"/>
              </a:endParaRPr>
            </a:p>
            <a:p>
              <a:pPr algn="l">
                <a:lnSpc>
                  <a:spcPct val="150000"/>
                </a:lnSpc>
                <a:spcBef>
                  <a:spcPct val="0"/>
                </a:spcBef>
                <a:defRPr sz="1800">
                  <a:solidFill>
                    <a:srgbClr val="000000"/>
                  </a:solidFill>
                </a:defRPr>
              </a:pPr>
              <a:r>
                <a:rPr lang="zh-CN" altLang="en-US" sz="935">
                  <a:solidFill>
                    <a:schemeClr val="bg1">
                      <a:lumMod val="50000"/>
                    </a:schemeClr>
                  </a:solidFill>
                  <a:latin typeface="微软雅黑"/>
                  <a:ea typeface="微软雅黑"/>
                </a:rPr>
                <a:t>（建议使用主题字体）</a:t>
              </a:r>
              <a:endParaRPr lang="en-US" sz="935">
                <a:solidFill>
                  <a:schemeClr val="bg1">
                    <a:lumMod val="50000"/>
                  </a:schemeClr>
                </a:solidFill>
                <a:latin typeface="微软雅黑"/>
                <a:ea typeface="微软雅黑"/>
              </a:endParaRPr>
            </a:p>
          </p:txBody>
        </p:sp>
        <p:sp>
          <p:nvSpPr>
            <p:cNvPr id="39" name="直接连接符 38"/>
            <p:cNvSpPr/>
            <p:nvPr/>
          </p:nvSpPr>
          <p:spPr>
            <a:xfrm flipV="1">
              <a:off x="5734303" y="1477041"/>
              <a:ext cx="1737986" cy="1"/>
            </a:xfrm>
            <a:prstGeom prst="line">
              <a:avLst/>
            </a:prstGeom>
            <a:noFill/>
            <a:ln w="19050" cap="flat">
              <a:solidFill>
                <a:schemeClr val="tx1">
                  <a:lumMod val="60000"/>
                  <a:lumOff val="40000"/>
                </a:schemeClr>
              </a:solidFill>
              <a:prstDash val="sysDot"/>
              <a:miter lim="400000"/>
            </a:ln>
            <a:effectLst/>
          </p:spPr>
          <p:txBody>
            <a:bodyPr wrap="square" lIns="47625" tIns="47625" rIns="47625" bIns="47625" numCol="1" anchor="ctr">
              <a:noAutofit/>
            </a:bodyPr>
            <a:lstStyle/>
            <a:p>
              <a:pPr lvl="0"/>
              <a:endParaRPr sz="1200"/>
            </a:p>
          </p:txBody>
        </p:sp>
        <p:sp>
          <p:nvSpPr>
            <p:cNvPr id="40" name="任意多边形: 形状 39"/>
            <p:cNvSpPr/>
            <p:nvPr/>
          </p:nvSpPr>
          <p:spPr>
            <a:xfrm rot="60000">
              <a:off x="3149174" y="3159760"/>
              <a:ext cx="913153" cy="910802"/>
            </a:xfrm>
            <a:custGeom>
              <a:cxnLst>
                <a:cxn ang="0">
                  <a:pos x="wd2" y="hd2"/>
                </a:cxn>
                <a:cxn ang="5400000">
                  <a:pos x="wd2" y="hd2"/>
                </a:cxn>
                <a:cxn ang="10800000">
                  <a:pos x="wd2" y="hd2"/>
                </a:cxn>
                <a:cxn ang="16200000">
                  <a:pos x="wd2" y="hd2"/>
                </a:cxn>
              </a:cxnLst>
              <a:rect l="0" t="0" r="r" b="b"/>
              <a:pathLst>
                <a:path w="20761" h="20724" extrusionOk="0">
                  <a:moveTo>
                    <a:pt x="16007" y="18283"/>
                  </a:moveTo>
                  <a:cubicBezTo>
                    <a:pt x="17050" y="16026"/>
                    <a:pt x="18075" y="13761"/>
                    <a:pt x="19068" y="11481"/>
                  </a:cubicBezTo>
                  <a:cubicBezTo>
                    <a:pt x="19753" y="9907"/>
                    <a:pt x="20534" y="8322"/>
                    <a:pt x="20723" y="6594"/>
                  </a:cubicBezTo>
                  <a:cubicBezTo>
                    <a:pt x="20895" y="5026"/>
                    <a:pt x="20481" y="3364"/>
                    <a:pt x="19468" y="2136"/>
                  </a:cubicBezTo>
                  <a:cubicBezTo>
                    <a:pt x="18063" y="434"/>
                    <a:pt x="15974" y="-154"/>
                    <a:pt x="13847" y="34"/>
                  </a:cubicBezTo>
                  <a:cubicBezTo>
                    <a:pt x="13240" y="88"/>
                    <a:pt x="12631" y="177"/>
                    <a:pt x="12032" y="292"/>
                  </a:cubicBezTo>
                  <a:cubicBezTo>
                    <a:pt x="10726" y="542"/>
                    <a:pt x="9426" y="832"/>
                    <a:pt x="8128" y="1119"/>
                  </a:cubicBezTo>
                  <a:cubicBezTo>
                    <a:pt x="7356" y="1290"/>
                    <a:pt x="6585" y="1464"/>
                    <a:pt x="5814" y="1640"/>
                  </a:cubicBezTo>
                  <a:cubicBezTo>
                    <a:pt x="4865" y="1857"/>
                    <a:pt x="3917" y="2079"/>
                    <a:pt x="2969" y="2303"/>
                  </a:cubicBezTo>
                  <a:cubicBezTo>
                    <a:pt x="1900" y="2556"/>
                    <a:pt x="1107" y="2922"/>
                    <a:pt x="576" y="3385"/>
                  </a:cubicBezTo>
                  <a:cubicBezTo>
                    <a:pt x="-705" y="4501"/>
                    <a:pt x="-63" y="8368"/>
                    <a:pt x="4701" y="14206"/>
                  </a:cubicBezTo>
                  <a:cubicBezTo>
                    <a:pt x="9463" y="20043"/>
                    <a:pt x="13121" y="21446"/>
                    <a:pt x="14470" y="20413"/>
                  </a:cubicBezTo>
                  <a:cubicBezTo>
                    <a:pt x="15029" y="19985"/>
                    <a:pt x="15545" y="19280"/>
                    <a:pt x="16007" y="18283"/>
                  </a:cubicBezTo>
                  <a:close/>
                </a:path>
              </a:pathLst>
            </a:custGeom>
            <a:noFill/>
            <a:ln w="19050" cap="flat">
              <a:solidFill>
                <a:schemeClr val="tx2">
                  <a:lumMod val="40000"/>
                  <a:lumOff val="60000"/>
                </a:schemeClr>
              </a:solidFill>
              <a:miter lim="400000"/>
            </a:ln>
            <a:effectLst/>
          </p:spPr>
          <p:txBody>
            <a:bodyPr wrap="square" lIns="35719" tIns="35719" rIns="35719" bIns="35719" numCol="1" anchor="ctr">
              <a:noAutofit/>
            </a:bodyPr>
            <a:lstStyle/>
            <a:p>
              <a:pPr lvl="0">
                <a:lnSpc>
                  <a:spcPct val="90000"/>
                </a:lnSpc>
                <a:defRPr sz="4000">
                  <a:solidFill>
                    <a:srgbClr val="FFFFFF"/>
                  </a:solidFill>
                </a:defRPr>
              </a:pPr>
              <a:endParaRPr sz="4800"/>
            </a:p>
          </p:txBody>
        </p:sp>
        <p:sp>
          <p:nvSpPr>
            <p:cNvPr id="41" name="矩形 40"/>
            <p:cNvSpPr/>
            <p:nvPr/>
          </p:nvSpPr>
          <p:spPr>
            <a:xfrm>
              <a:off x="3526614" y="3427257"/>
              <a:ext cx="310520"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665" b="1">
                  <a:solidFill>
                    <a:schemeClr val="bg1"/>
                  </a:solidFill>
                </a:rPr>
                <a:t>01</a:t>
              </a:r>
              <a:endParaRPr sz="2665" b="1">
                <a:solidFill>
                  <a:schemeClr val="bg1"/>
                </a:solidFill>
              </a:endParaRPr>
            </a:p>
          </p:txBody>
        </p:sp>
        <p:sp>
          <p:nvSpPr>
            <p:cNvPr id="42" name="任意多边形: 形状 41"/>
            <p:cNvSpPr/>
            <p:nvPr/>
          </p:nvSpPr>
          <p:spPr>
            <a:xfrm rot="60000">
              <a:off x="3013846" y="2064500"/>
              <a:ext cx="858144" cy="949948"/>
            </a:xfrm>
            <a:custGeom>
              <a:cxnLst>
                <a:cxn ang="0">
                  <a:pos x="wd2" y="hd2"/>
                </a:cxn>
                <a:cxn ang="5400000">
                  <a:pos x="wd2" y="hd2"/>
                </a:cxn>
                <a:cxn ang="10800000">
                  <a:pos x="wd2" y="hd2"/>
                </a:cxn>
                <a:cxn ang="16200000">
                  <a:pos x="wd2" y="hd2"/>
                </a:cxn>
              </a:cxnLst>
              <a:rect l="0" t="0" r="r" b="b"/>
              <a:pathLst>
                <a:path w="20378" h="21255" extrusionOk="0">
                  <a:moveTo>
                    <a:pt x="4821" y="21029"/>
                  </a:moveTo>
                  <a:cubicBezTo>
                    <a:pt x="7341" y="20448"/>
                    <a:pt x="9857" y="19848"/>
                    <a:pt x="12364" y="19214"/>
                  </a:cubicBezTo>
                  <a:cubicBezTo>
                    <a:pt x="14094" y="18776"/>
                    <a:pt x="15896" y="18405"/>
                    <a:pt x="17429" y="17491"/>
                  </a:cubicBezTo>
                  <a:cubicBezTo>
                    <a:pt x="18820" y="16662"/>
                    <a:pt x="19908" y="15325"/>
                    <a:pt x="20249" y="13793"/>
                  </a:cubicBezTo>
                  <a:cubicBezTo>
                    <a:pt x="20723" y="11668"/>
                    <a:pt x="19843" y="9700"/>
                    <a:pt x="18304" y="8178"/>
                  </a:cubicBezTo>
                  <a:cubicBezTo>
                    <a:pt x="17865" y="7744"/>
                    <a:pt x="17395" y="7331"/>
                    <a:pt x="16911" y="6940"/>
                  </a:cubicBezTo>
                  <a:cubicBezTo>
                    <a:pt x="15857" y="6088"/>
                    <a:pt x="14774" y="5266"/>
                    <a:pt x="13694" y="4443"/>
                  </a:cubicBezTo>
                  <a:cubicBezTo>
                    <a:pt x="13052" y="3954"/>
                    <a:pt x="12408" y="3467"/>
                    <a:pt x="11762" y="2982"/>
                  </a:cubicBezTo>
                  <a:cubicBezTo>
                    <a:pt x="10967" y="2385"/>
                    <a:pt x="10168" y="1791"/>
                    <a:pt x="9368" y="1200"/>
                  </a:cubicBezTo>
                  <a:cubicBezTo>
                    <a:pt x="8466" y="532"/>
                    <a:pt x="7650" y="146"/>
                    <a:pt x="6927" y="21"/>
                  </a:cubicBezTo>
                  <a:cubicBezTo>
                    <a:pt x="5183" y="-280"/>
                    <a:pt x="2445" y="2586"/>
                    <a:pt x="784" y="9830"/>
                  </a:cubicBezTo>
                  <a:cubicBezTo>
                    <a:pt x="-877" y="17073"/>
                    <a:pt x="360" y="20748"/>
                    <a:pt x="2081" y="21152"/>
                  </a:cubicBezTo>
                  <a:cubicBezTo>
                    <a:pt x="2795" y="21320"/>
                    <a:pt x="3706" y="21286"/>
                    <a:pt x="4821" y="21029"/>
                  </a:cubicBezTo>
                  <a:close/>
                </a:path>
              </a:pathLst>
            </a:custGeom>
            <a:noFill/>
            <a:ln w="19050" cap="flat">
              <a:solidFill>
                <a:schemeClr val="tx2">
                  <a:lumMod val="40000"/>
                  <a:lumOff val="60000"/>
                </a:schemeClr>
              </a:solidFill>
              <a:miter lim="400000"/>
            </a:ln>
            <a:effectLst/>
          </p:spPr>
          <p:txBody>
            <a:bodyPr wrap="square" lIns="35719" tIns="35719" rIns="35719" bIns="35719" numCol="1" anchor="ctr">
              <a:noAutofit/>
            </a:bodyPr>
            <a:lstStyle/>
            <a:p>
              <a:pPr lvl="0"/>
              <a:endParaRPr sz="1200"/>
            </a:p>
          </p:txBody>
        </p:sp>
        <p:sp>
          <p:nvSpPr>
            <p:cNvPr id="43" name="矩形 42"/>
            <p:cNvSpPr/>
            <p:nvPr/>
          </p:nvSpPr>
          <p:spPr>
            <a:xfrm>
              <a:off x="3256788" y="2427182"/>
              <a:ext cx="310520"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665" b="1">
                  <a:solidFill>
                    <a:schemeClr val="bg1"/>
                  </a:solidFill>
                </a:rPr>
                <a:t>02</a:t>
              </a:r>
              <a:endParaRPr sz="2665" b="1">
                <a:solidFill>
                  <a:schemeClr val="bg1"/>
                </a:solidFill>
              </a:endParaRPr>
            </a:p>
          </p:txBody>
        </p:sp>
        <p:sp>
          <p:nvSpPr>
            <p:cNvPr id="44" name="任意多边形: 形状 43"/>
            <p:cNvSpPr/>
            <p:nvPr/>
          </p:nvSpPr>
          <p:spPr>
            <a:xfrm rot="60000">
              <a:off x="3514746" y="1285751"/>
              <a:ext cx="894652" cy="894017"/>
            </a:xfrm>
            <a:custGeom>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noFill/>
            <a:ln w="19050" cap="flat">
              <a:solidFill>
                <a:schemeClr val="tx2">
                  <a:lumMod val="40000"/>
                  <a:lumOff val="60000"/>
                </a:schemeClr>
              </a:solidFill>
              <a:miter lim="400000"/>
            </a:ln>
            <a:effectLst/>
          </p:spPr>
          <p:txBody>
            <a:bodyPr wrap="square" lIns="35719" tIns="35719" rIns="35719" bIns="35719" numCol="1" anchor="ctr">
              <a:noAutofit/>
            </a:bodyPr>
            <a:lstStyle/>
            <a:p>
              <a:pPr lvl="0"/>
              <a:endParaRPr sz="1200"/>
            </a:p>
          </p:txBody>
        </p:sp>
        <p:sp>
          <p:nvSpPr>
            <p:cNvPr id="45" name="矩形 44"/>
            <p:cNvSpPr/>
            <p:nvPr/>
          </p:nvSpPr>
          <p:spPr>
            <a:xfrm>
              <a:off x="3910154" y="1586445"/>
              <a:ext cx="310520"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665" b="1">
                  <a:solidFill>
                    <a:schemeClr val="bg1"/>
                  </a:solidFill>
                </a:rPr>
                <a:t>03</a:t>
              </a:r>
              <a:endParaRPr sz="2665" b="1">
                <a:solidFill>
                  <a:schemeClr val="bg1"/>
                </a:solidFill>
              </a:endParaRPr>
            </a:p>
          </p:txBody>
        </p:sp>
        <p:sp>
          <p:nvSpPr>
            <p:cNvPr id="46" name="任意多边形: 形状 45"/>
            <p:cNvSpPr/>
            <p:nvPr/>
          </p:nvSpPr>
          <p:spPr>
            <a:xfrm rot="60000">
              <a:off x="4698662" y="1301887"/>
              <a:ext cx="900602" cy="890862"/>
            </a:xfrm>
            <a:custGeom>
              <a:cxnLst>
                <a:cxn ang="0">
                  <a:pos x="wd2" y="hd2"/>
                </a:cxn>
                <a:cxn ang="5400000">
                  <a:pos x="wd2" y="hd2"/>
                </a:cxn>
                <a:cxn ang="10800000">
                  <a:pos x="wd2" y="hd2"/>
                </a:cxn>
                <a:cxn ang="16200000">
                  <a:pos x="wd2" y="hd2"/>
                </a:cxn>
              </a:cxnLst>
              <a:rect l="0" t="0" r="r" b="b"/>
              <a:pathLst>
                <a:path w="21012" h="20459" extrusionOk="0">
                  <a:moveTo>
                    <a:pt x="1" y="3733"/>
                  </a:moveTo>
                  <a:cubicBezTo>
                    <a:pt x="40" y="6242"/>
                    <a:pt x="101" y="8751"/>
                    <a:pt x="198" y="11259"/>
                  </a:cubicBezTo>
                  <a:cubicBezTo>
                    <a:pt x="264" y="12990"/>
                    <a:pt x="246" y="14775"/>
                    <a:pt x="841" y="16429"/>
                  </a:cubicBezTo>
                  <a:cubicBezTo>
                    <a:pt x="1380" y="17930"/>
                    <a:pt x="2502" y="19260"/>
                    <a:pt x="3984" y="19932"/>
                  </a:cubicBezTo>
                  <a:cubicBezTo>
                    <a:pt x="6041" y="20864"/>
                    <a:pt x="8234" y="20483"/>
                    <a:pt x="10117" y="19380"/>
                  </a:cubicBezTo>
                  <a:cubicBezTo>
                    <a:pt x="10654" y="19065"/>
                    <a:pt x="11178" y="18717"/>
                    <a:pt x="11680" y="18350"/>
                  </a:cubicBezTo>
                  <a:cubicBezTo>
                    <a:pt x="12777" y="17550"/>
                    <a:pt x="13849" y="16717"/>
                    <a:pt x="14922" y="15887"/>
                  </a:cubicBezTo>
                  <a:cubicBezTo>
                    <a:pt x="15559" y="15393"/>
                    <a:pt x="16195" y="14897"/>
                    <a:pt x="16829" y="14399"/>
                  </a:cubicBezTo>
                  <a:cubicBezTo>
                    <a:pt x="17611" y="13786"/>
                    <a:pt x="18389" y="13168"/>
                    <a:pt x="19165" y="12549"/>
                  </a:cubicBezTo>
                  <a:cubicBezTo>
                    <a:pt x="20041" y="11851"/>
                    <a:pt x="20611" y="11170"/>
                    <a:pt x="20897" y="10517"/>
                  </a:cubicBezTo>
                  <a:cubicBezTo>
                    <a:pt x="21584" y="8941"/>
                    <a:pt x="19270" y="5706"/>
                    <a:pt x="12268" y="2485"/>
                  </a:cubicBezTo>
                  <a:cubicBezTo>
                    <a:pt x="5268" y="-736"/>
                    <a:pt x="1262" y="-409"/>
                    <a:pt x="475" y="1121"/>
                  </a:cubicBezTo>
                  <a:cubicBezTo>
                    <a:pt x="148" y="1756"/>
                    <a:pt x="-16" y="2624"/>
                    <a:pt x="1" y="3733"/>
                  </a:cubicBezTo>
                  <a:close/>
                </a:path>
              </a:pathLst>
            </a:custGeom>
            <a:noFill/>
            <a:ln w="19050" cap="flat">
              <a:solidFill>
                <a:schemeClr val="tx2">
                  <a:lumMod val="40000"/>
                  <a:lumOff val="60000"/>
                </a:schemeClr>
              </a:solidFill>
              <a:miter lim="400000"/>
            </a:ln>
            <a:effectLst/>
          </p:spPr>
          <p:txBody>
            <a:bodyPr wrap="square" lIns="35719" tIns="35719" rIns="35719" bIns="35719" numCol="1" anchor="ctr">
              <a:noAutofit/>
            </a:bodyPr>
            <a:lstStyle/>
            <a:p>
              <a:pPr>
                <a:defRPr sz="3000">
                  <a:solidFill>
                    <a:srgbClr val="FFFFFF"/>
                  </a:solidFill>
                  <a:effectLst>
                    <a:outerShdw blurRad="38100" dist="12700" dir="5400000" rotWithShape="0">
                      <a:srgbClr val="000000">
                        <a:alpha val="50000"/>
                      </a:srgbClr>
                    </a:outerShdw>
                  </a:effectLst>
                </a:defRPr>
              </a:pPr>
              <a:endParaRPr sz="2665"/>
            </a:p>
          </p:txBody>
        </p:sp>
        <p:sp>
          <p:nvSpPr>
            <p:cNvPr id="47" name="矩形 46"/>
            <p:cNvSpPr/>
            <p:nvPr/>
          </p:nvSpPr>
          <p:spPr>
            <a:xfrm>
              <a:off x="4938055" y="1586446"/>
              <a:ext cx="310519"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665" b="1">
                  <a:solidFill>
                    <a:schemeClr val="bg1"/>
                  </a:solidFill>
                </a:rPr>
                <a:t>04</a:t>
              </a:r>
              <a:endParaRPr sz="2665" b="1">
                <a:solidFill>
                  <a:schemeClr val="bg1"/>
                </a:solidFill>
              </a:endParaRPr>
            </a:p>
          </p:txBody>
        </p:sp>
        <p:sp>
          <p:nvSpPr>
            <p:cNvPr id="48" name="任意多边形: 形状 47"/>
            <p:cNvSpPr/>
            <p:nvPr/>
          </p:nvSpPr>
          <p:spPr>
            <a:xfrm rot="60000">
              <a:off x="5258166" y="2041804"/>
              <a:ext cx="861640" cy="946235"/>
            </a:xfrm>
            <a:custGeom>
              <a:cxnLst>
                <a:cxn ang="0">
                  <a:pos x="wd2" y="hd2"/>
                </a:cxn>
                <a:cxn ang="5400000">
                  <a:pos x="wd2" y="hd2"/>
                </a:cxn>
                <a:cxn ang="10800000">
                  <a:pos x="wd2" y="hd2"/>
                </a:cxn>
                <a:cxn ang="16200000">
                  <a:pos x="wd2" y="hd2"/>
                </a:cxn>
              </a:cxnLst>
              <a:rect l="0" t="0" r="r" b="b"/>
              <a:pathLst>
                <a:path w="20462" h="21229" extrusionOk="0">
                  <a:moveTo>
                    <a:pt x="10730" y="1262"/>
                  </a:moveTo>
                  <a:cubicBezTo>
                    <a:pt x="8726" y="2820"/>
                    <a:pt x="6735" y="4393"/>
                    <a:pt x="4769" y="5994"/>
                  </a:cubicBezTo>
                  <a:cubicBezTo>
                    <a:pt x="3412" y="7098"/>
                    <a:pt x="1958" y="8172"/>
                    <a:pt x="998" y="9627"/>
                  </a:cubicBezTo>
                  <a:cubicBezTo>
                    <a:pt x="126" y="10946"/>
                    <a:pt x="-237" y="12599"/>
                    <a:pt x="160" y="14124"/>
                  </a:cubicBezTo>
                  <a:cubicBezTo>
                    <a:pt x="712" y="16237"/>
                    <a:pt x="2411" y="17654"/>
                    <a:pt x="4499" y="18398"/>
                  </a:cubicBezTo>
                  <a:cubicBezTo>
                    <a:pt x="5094" y="18610"/>
                    <a:pt x="5708" y="18792"/>
                    <a:pt x="6323" y="18946"/>
                  </a:cubicBezTo>
                  <a:cubicBezTo>
                    <a:pt x="7666" y="19283"/>
                    <a:pt x="9020" y="19582"/>
                    <a:pt x="10373" y="19883"/>
                  </a:cubicBezTo>
                  <a:cubicBezTo>
                    <a:pt x="11176" y="20061"/>
                    <a:pt x="11980" y="20237"/>
                    <a:pt x="12785" y="20411"/>
                  </a:cubicBezTo>
                  <a:cubicBezTo>
                    <a:pt x="13778" y="20624"/>
                    <a:pt x="14770" y="20833"/>
                    <a:pt x="15764" y="21040"/>
                  </a:cubicBezTo>
                  <a:cubicBezTo>
                    <a:pt x="16884" y="21272"/>
                    <a:pt x="17797" y="21287"/>
                    <a:pt x="18506" y="21103"/>
                  </a:cubicBezTo>
                  <a:cubicBezTo>
                    <a:pt x="20216" y="20661"/>
                    <a:pt x="21363" y="16950"/>
                    <a:pt x="19524" y="9724"/>
                  </a:cubicBezTo>
                  <a:cubicBezTo>
                    <a:pt x="17685" y="2499"/>
                    <a:pt x="14878" y="-313"/>
                    <a:pt x="13141" y="27"/>
                  </a:cubicBezTo>
                  <a:cubicBezTo>
                    <a:pt x="12421" y="168"/>
                    <a:pt x="11616" y="573"/>
                    <a:pt x="10730" y="1262"/>
                  </a:cubicBezTo>
                  <a:close/>
                </a:path>
              </a:pathLst>
            </a:custGeom>
            <a:noFill/>
            <a:ln w="19050" cap="flat">
              <a:solidFill>
                <a:schemeClr val="tx2">
                  <a:lumMod val="40000"/>
                  <a:lumOff val="60000"/>
                </a:schemeClr>
              </a:solidFill>
              <a:miter lim="400000"/>
            </a:ln>
            <a:effectLst/>
          </p:spPr>
          <p:txBody>
            <a:bodyPr wrap="square" lIns="35719" tIns="35719" rIns="35719" bIns="35719" numCol="1" anchor="ctr">
              <a:noAutofit/>
            </a:bodyPr>
            <a:lstStyle/>
            <a:p>
              <a:pPr lvl="0"/>
              <a:endParaRPr sz="1200"/>
            </a:p>
          </p:txBody>
        </p:sp>
        <p:sp>
          <p:nvSpPr>
            <p:cNvPr id="49" name="矩形 48"/>
            <p:cNvSpPr/>
            <p:nvPr/>
          </p:nvSpPr>
          <p:spPr>
            <a:xfrm>
              <a:off x="5566409" y="2427182"/>
              <a:ext cx="310519"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665" b="1">
                  <a:solidFill>
                    <a:schemeClr val="bg1"/>
                  </a:solidFill>
                </a:rPr>
                <a:t>05</a:t>
              </a:r>
              <a:endParaRPr sz="2665" b="1">
                <a:solidFill>
                  <a:schemeClr val="bg1"/>
                </a:solidFill>
              </a:endParaRPr>
            </a:p>
          </p:txBody>
        </p:sp>
        <p:sp>
          <p:nvSpPr>
            <p:cNvPr id="50" name="任意多边形: 形状 49"/>
            <p:cNvSpPr/>
            <p:nvPr/>
          </p:nvSpPr>
          <p:spPr>
            <a:xfrm rot="60000">
              <a:off x="5076188" y="3188899"/>
              <a:ext cx="911301" cy="910311"/>
            </a:xfrm>
            <a:custGeom>
              <a:cxnLst>
                <a:cxn ang="0">
                  <a:pos x="wd2" y="hd2"/>
                </a:cxn>
                <a:cxn ang="5400000">
                  <a:pos x="wd2" y="hd2"/>
                </a:cxn>
                <a:cxn ang="10800000">
                  <a:pos x="wd2" y="hd2"/>
                </a:cxn>
                <a:cxn ang="16200000">
                  <a:pos x="wd2" y="hd2"/>
                </a:cxn>
              </a:cxnLst>
              <a:rect l="0" t="0" r="r" b="b"/>
              <a:pathLst>
                <a:path w="20646" h="20738" extrusionOk="0">
                  <a:moveTo>
                    <a:pt x="17625" y="2056"/>
                  </a:moveTo>
                  <a:cubicBezTo>
                    <a:pt x="15204" y="1539"/>
                    <a:pt x="12777" y="1043"/>
                    <a:pt x="10344" y="581"/>
                  </a:cubicBezTo>
                  <a:cubicBezTo>
                    <a:pt x="8665" y="262"/>
                    <a:pt x="6953" y="-148"/>
                    <a:pt x="5233" y="53"/>
                  </a:cubicBezTo>
                  <a:cubicBezTo>
                    <a:pt x="3673" y="234"/>
                    <a:pt x="2151" y="1009"/>
                    <a:pt x="1184" y="2272"/>
                  </a:cubicBezTo>
                  <a:cubicBezTo>
                    <a:pt x="-156" y="4023"/>
                    <a:pt x="-264" y="6195"/>
                    <a:pt x="390" y="8232"/>
                  </a:cubicBezTo>
                  <a:cubicBezTo>
                    <a:pt x="577" y="8812"/>
                    <a:pt x="799" y="9388"/>
                    <a:pt x="1043" y="9947"/>
                  </a:cubicBezTo>
                  <a:cubicBezTo>
                    <a:pt x="1575" y="11167"/>
                    <a:pt x="2145" y="12372"/>
                    <a:pt x="2712" y="13577"/>
                  </a:cubicBezTo>
                  <a:cubicBezTo>
                    <a:pt x="3049" y="14292"/>
                    <a:pt x="3389" y="15007"/>
                    <a:pt x="3730" y="15721"/>
                  </a:cubicBezTo>
                  <a:cubicBezTo>
                    <a:pt x="4152" y="16600"/>
                    <a:pt x="4577" y="17477"/>
                    <a:pt x="5005" y="18353"/>
                  </a:cubicBezTo>
                  <a:cubicBezTo>
                    <a:pt x="5488" y="19340"/>
                    <a:pt x="6019" y="20034"/>
                    <a:pt x="6586" y="20450"/>
                  </a:cubicBezTo>
                  <a:cubicBezTo>
                    <a:pt x="7953" y="21452"/>
                    <a:pt x="11565" y="19963"/>
                    <a:pt x="16175" y="14009"/>
                  </a:cubicBezTo>
                  <a:cubicBezTo>
                    <a:pt x="20785" y="8056"/>
                    <a:pt x="21336" y="4170"/>
                    <a:pt x="20035" y="3083"/>
                  </a:cubicBezTo>
                  <a:cubicBezTo>
                    <a:pt x="19495" y="2632"/>
                    <a:pt x="18696" y="2284"/>
                    <a:pt x="17625" y="2056"/>
                  </a:cubicBezTo>
                  <a:close/>
                </a:path>
              </a:pathLst>
            </a:custGeom>
            <a:noFill/>
            <a:ln w="19050" cap="flat">
              <a:solidFill>
                <a:schemeClr val="tx2">
                  <a:lumMod val="40000"/>
                  <a:lumOff val="60000"/>
                </a:schemeClr>
              </a:solidFill>
              <a:miter lim="400000"/>
            </a:ln>
            <a:effectLst/>
          </p:spPr>
          <p:txBody>
            <a:bodyPr wrap="square" lIns="35719" tIns="35719" rIns="35719" bIns="35719" numCol="1" anchor="ctr">
              <a:noAutofit/>
            </a:bodyPr>
            <a:lstStyle/>
            <a:p>
              <a:pPr lvl="0"/>
              <a:endParaRPr sz="1200"/>
            </a:p>
          </p:txBody>
        </p:sp>
        <p:sp>
          <p:nvSpPr>
            <p:cNvPr id="51" name="矩形 50"/>
            <p:cNvSpPr/>
            <p:nvPr/>
          </p:nvSpPr>
          <p:spPr>
            <a:xfrm>
              <a:off x="5372609" y="3434746"/>
              <a:ext cx="310520"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665" b="1">
                  <a:solidFill>
                    <a:schemeClr val="bg1"/>
                  </a:solidFill>
                </a:rPr>
                <a:t>06</a:t>
              </a:r>
              <a:endParaRPr sz="2665" b="1">
                <a:solidFill>
                  <a:schemeClr val="bg1"/>
                </a:solidFill>
              </a:endParaRPr>
            </a:p>
          </p:txBody>
        </p:sp>
        <p:sp>
          <p:nvSpPr>
            <p:cNvPr id="53" name="矩形 52"/>
            <p:cNvSpPr/>
            <p:nvPr/>
          </p:nvSpPr>
          <p:spPr>
            <a:xfrm>
              <a:off x="6221262" y="2625316"/>
              <a:ext cx="1437848" cy="251052"/>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gn="l">
                <a:lnSpc>
                  <a:spcPct val="150000"/>
                </a:lnSpc>
                <a:spcBef>
                  <a:spcPct val="0"/>
                </a:spcBef>
                <a:defRPr sz="1800">
                  <a:solidFill>
                    <a:srgbClr val="000000"/>
                  </a:solidFill>
                </a:defRPr>
              </a:pPr>
              <a:r>
                <a:rPr lang="zh-CN" altLang="en-US" sz="935">
                  <a:solidFill>
                    <a:schemeClr val="bg1">
                      <a:lumMod val="50000"/>
                    </a:schemeClr>
                  </a:solidFill>
                  <a:latin typeface="微软雅黑"/>
                  <a:ea typeface="微软雅黑"/>
                </a:rPr>
                <a:t>此部分内容作为文字排版占位显示</a:t>
              </a:r>
              <a:endParaRPr lang="zh-CN" altLang="en-US" sz="935">
                <a:solidFill>
                  <a:schemeClr val="bg1">
                    <a:lumMod val="50000"/>
                  </a:schemeClr>
                </a:solidFill>
                <a:latin typeface="微软雅黑"/>
                <a:ea typeface="微软雅黑"/>
              </a:endParaRPr>
            </a:p>
            <a:p>
              <a:pPr algn="l">
                <a:lnSpc>
                  <a:spcPct val="150000"/>
                </a:lnSpc>
                <a:spcBef>
                  <a:spcPct val="0"/>
                </a:spcBef>
                <a:defRPr sz="1800">
                  <a:solidFill>
                    <a:srgbClr val="000000"/>
                  </a:solidFill>
                </a:defRPr>
              </a:pPr>
              <a:r>
                <a:rPr lang="zh-CN" altLang="en-US" sz="935">
                  <a:solidFill>
                    <a:schemeClr val="bg1">
                      <a:lumMod val="50000"/>
                    </a:schemeClr>
                  </a:solidFill>
                  <a:latin typeface="微软雅黑"/>
                  <a:ea typeface="微软雅黑"/>
                </a:rPr>
                <a:t>（建议使用主题字体）</a:t>
              </a:r>
              <a:endParaRPr lang="en-US" sz="935">
                <a:solidFill>
                  <a:schemeClr val="bg1">
                    <a:lumMod val="50000"/>
                  </a:schemeClr>
                </a:solidFill>
                <a:latin typeface="微软雅黑"/>
                <a:ea typeface="微软雅黑"/>
              </a:endParaRPr>
            </a:p>
          </p:txBody>
        </p:sp>
        <p:sp>
          <p:nvSpPr>
            <p:cNvPr id="54" name="直接连接符 53"/>
            <p:cNvSpPr/>
            <p:nvPr/>
          </p:nvSpPr>
          <p:spPr>
            <a:xfrm flipV="1">
              <a:off x="6215481" y="2545100"/>
              <a:ext cx="1737986" cy="1"/>
            </a:xfrm>
            <a:prstGeom prst="line">
              <a:avLst/>
            </a:prstGeom>
            <a:noFill/>
            <a:ln w="19050" cap="flat">
              <a:solidFill>
                <a:schemeClr val="tx1">
                  <a:lumMod val="60000"/>
                  <a:lumOff val="40000"/>
                </a:schemeClr>
              </a:solidFill>
              <a:prstDash val="sysDot"/>
              <a:miter lim="400000"/>
            </a:ln>
            <a:effectLst/>
          </p:spPr>
          <p:txBody>
            <a:bodyPr wrap="square" lIns="47625" tIns="47625" rIns="47625" bIns="47625" numCol="1" anchor="ctr">
              <a:noAutofit/>
            </a:bodyPr>
            <a:lstStyle/>
            <a:p>
              <a:pPr lvl="0"/>
              <a:endParaRPr sz="1200"/>
            </a:p>
          </p:txBody>
        </p:sp>
        <p:sp>
          <p:nvSpPr>
            <p:cNvPr id="55" name="矩形 54"/>
            <p:cNvSpPr/>
            <p:nvPr/>
          </p:nvSpPr>
          <p:spPr>
            <a:xfrm>
              <a:off x="5751623" y="4094390"/>
              <a:ext cx="1437848" cy="251052"/>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gn="l">
                <a:lnSpc>
                  <a:spcPct val="150000"/>
                </a:lnSpc>
                <a:spcBef>
                  <a:spcPct val="0"/>
                </a:spcBef>
                <a:defRPr sz="1800">
                  <a:solidFill>
                    <a:srgbClr val="000000"/>
                  </a:solidFill>
                </a:defRPr>
              </a:pPr>
              <a:r>
                <a:rPr lang="zh-CN" altLang="en-US" sz="935">
                  <a:solidFill>
                    <a:schemeClr val="bg1">
                      <a:lumMod val="50000"/>
                    </a:schemeClr>
                  </a:solidFill>
                  <a:latin typeface="微软雅黑"/>
                  <a:ea typeface="微软雅黑"/>
                </a:rPr>
                <a:t>此部分内容作为文字排版占位显示</a:t>
              </a:r>
              <a:endParaRPr lang="zh-CN" altLang="en-US" sz="935">
                <a:solidFill>
                  <a:schemeClr val="bg1">
                    <a:lumMod val="50000"/>
                  </a:schemeClr>
                </a:solidFill>
                <a:latin typeface="微软雅黑"/>
                <a:ea typeface="微软雅黑"/>
              </a:endParaRPr>
            </a:p>
            <a:p>
              <a:pPr algn="l">
                <a:lnSpc>
                  <a:spcPct val="150000"/>
                </a:lnSpc>
                <a:spcBef>
                  <a:spcPct val="0"/>
                </a:spcBef>
                <a:defRPr sz="1800">
                  <a:solidFill>
                    <a:srgbClr val="000000"/>
                  </a:solidFill>
                </a:defRPr>
              </a:pPr>
              <a:r>
                <a:rPr lang="zh-CN" altLang="en-US" sz="935">
                  <a:solidFill>
                    <a:schemeClr val="bg1">
                      <a:lumMod val="50000"/>
                    </a:schemeClr>
                  </a:solidFill>
                  <a:latin typeface="微软雅黑"/>
                  <a:ea typeface="微软雅黑"/>
                </a:rPr>
                <a:t>（建议使用主题字体）</a:t>
              </a:r>
              <a:endParaRPr lang="en-US" sz="935">
                <a:solidFill>
                  <a:schemeClr val="bg1">
                    <a:lumMod val="50000"/>
                  </a:schemeClr>
                </a:solidFill>
                <a:latin typeface="微软雅黑"/>
                <a:ea typeface="微软雅黑"/>
              </a:endParaRPr>
            </a:p>
          </p:txBody>
        </p:sp>
        <p:sp>
          <p:nvSpPr>
            <p:cNvPr id="56" name="直接连接符 55"/>
            <p:cNvSpPr/>
            <p:nvPr/>
          </p:nvSpPr>
          <p:spPr>
            <a:xfrm flipV="1">
              <a:off x="5734303" y="4014174"/>
              <a:ext cx="1737986" cy="1"/>
            </a:xfrm>
            <a:prstGeom prst="line">
              <a:avLst/>
            </a:prstGeom>
            <a:noFill/>
            <a:ln w="19050" cap="flat">
              <a:solidFill>
                <a:schemeClr val="tx1">
                  <a:lumMod val="60000"/>
                  <a:lumOff val="40000"/>
                </a:schemeClr>
              </a:solidFill>
              <a:prstDash val="sysDot"/>
              <a:miter lim="400000"/>
            </a:ln>
            <a:effectLst/>
          </p:spPr>
          <p:txBody>
            <a:bodyPr wrap="square" lIns="47625" tIns="47625" rIns="47625" bIns="47625" numCol="1" anchor="ctr">
              <a:noAutofit/>
            </a:bodyPr>
            <a:lstStyle/>
            <a:p>
              <a:pPr lvl="0"/>
              <a:endParaRPr sz="1200"/>
            </a:p>
          </p:txBody>
        </p:sp>
        <p:sp>
          <p:nvSpPr>
            <p:cNvPr id="57" name="矩形 56"/>
            <p:cNvSpPr/>
            <p:nvPr/>
          </p:nvSpPr>
          <p:spPr>
            <a:xfrm>
              <a:off x="1893952" y="1557257"/>
              <a:ext cx="1437848" cy="251052"/>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nSpc>
                  <a:spcPct val="150000"/>
                </a:lnSpc>
                <a:spcBef>
                  <a:spcPct val="0"/>
                </a:spcBef>
                <a:defRPr sz="1800">
                  <a:solidFill>
                    <a:srgbClr val="000000"/>
                  </a:solidFill>
                </a:defRPr>
              </a:pPr>
              <a:r>
                <a:rPr lang="zh-CN" altLang="en-US" sz="935">
                  <a:solidFill>
                    <a:schemeClr val="bg1">
                      <a:lumMod val="50000"/>
                    </a:schemeClr>
                  </a:solidFill>
                  <a:latin typeface="微软雅黑"/>
                  <a:ea typeface="微软雅黑"/>
                </a:rPr>
                <a:t>此部分内容作为文字排版占位显示</a:t>
              </a:r>
              <a:endParaRPr lang="zh-CN" altLang="en-US" sz="935">
                <a:solidFill>
                  <a:schemeClr val="bg1">
                    <a:lumMod val="50000"/>
                  </a:schemeClr>
                </a:solidFill>
                <a:latin typeface="微软雅黑"/>
                <a:ea typeface="微软雅黑"/>
              </a:endParaRPr>
            </a:p>
            <a:p>
              <a:pPr>
                <a:lnSpc>
                  <a:spcPct val="150000"/>
                </a:lnSpc>
                <a:spcBef>
                  <a:spcPct val="0"/>
                </a:spcBef>
                <a:defRPr sz="1800">
                  <a:solidFill>
                    <a:srgbClr val="000000"/>
                  </a:solidFill>
                </a:defRPr>
              </a:pPr>
              <a:r>
                <a:rPr lang="zh-CN" altLang="en-US" sz="935">
                  <a:solidFill>
                    <a:schemeClr val="bg1">
                      <a:lumMod val="50000"/>
                    </a:schemeClr>
                  </a:solidFill>
                  <a:latin typeface="微软雅黑"/>
                  <a:ea typeface="微软雅黑"/>
                </a:rPr>
                <a:t>（建议使用主题字体）</a:t>
              </a:r>
              <a:endParaRPr lang="en-US" sz="935">
                <a:solidFill>
                  <a:schemeClr val="bg1">
                    <a:lumMod val="50000"/>
                  </a:schemeClr>
                </a:solidFill>
                <a:latin typeface="微软雅黑"/>
                <a:ea typeface="微软雅黑"/>
              </a:endParaRPr>
            </a:p>
          </p:txBody>
        </p:sp>
        <p:sp>
          <p:nvSpPr>
            <p:cNvPr id="58" name="直接连接符 57"/>
            <p:cNvSpPr/>
            <p:nvPr/>
          </p:nvSpPr>
          <p:spPr>
            <a:xfrm flipV="1">
              <a:off x="1593815" y="1477041"/>
              <a:ext cx="1737986" cy="1"/>
            </a:xfrm>
            <a:prstGeom prst="line">
              <a:avLst/>
            </a:prstGeom>
            <a:noFill/>
            <a:ln w="19050" cap="flat">
              <a:solidFill>
                <a:schemeClr val="tx1">
                  <a:lumMod val="60000"/>
                  <a:lumOff val="40000"/>
                </a:schemeClr>
              </a:solidFill>
              <a:prstDash val="sysDot"/>
              <a:miter lim="400000"/>
            </a:ln>
            <a:effectLst/>
          </p:spPr>
          <p:txBody>
            <a:bodyPr wrap="square" lIns="47625" tIns="47625" rIns="47625" bIns="47625" numCol="1" anchor="ctr">
              <a:noAutofit/>
            </a:bodyPr>
            <a:lstStyle/>
            <a:p>
              <a:pPr lvl="0" algn="r"/>
              <a:endParaRPr sz="1200"/>
            </a:p>
          </p:txBody>
        </p:sp>
        <p:sp>
          <p:nvSpPr>
            <p:cNvPr id="59" name="矩形 58"/>
            <p:cNvSpPr/>
            <p:nvPr/>
          </p:nvSpPr>
          <p:spPr>
            <a:xfrm>
              <a:off x="1480290" y="2625316"/>
              <a:ext cx="1437848" cy="251052"/>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nSpc>
                  <a:spcPct val="150000"/>
                </a:lnSpc>
                <a:spcBef>
                  <a:spcPct val="0"/>
                </a:spcBef>
                <a:defRPr sz="1800">
                  <a:solidFill>
                    <a:srgbClr val="000000"/>
                  </a:solidFill>
                </a:defRPr>
              </a:pPr>
              <a:r>
                <a:rPr lang="zh-CN" altLang="en-US" sz="935">
                  <a:solidFill>
                    <a:schemeClr val="bg1">
                      <a:lumMod val="50000"/>
                    </a:schemeClr>
                  </a:solidFill>
                  <a:latin typeface="微软雅黑"/>
                  <a:ea typeface="微软雅黑"/>
                </a:rPr>
                <a:t>此部分内容作为文字排版占位显示</a:t>
              </a:r>
              <a:endParaRPr lang="zh-CN" altLang="en-US" sz="935">
                <a:solidFill>
                  <a:schemeClr val="bg1">
                    <a:lumMod val="50000"/>
                  </a:schemeClr>
                </a:solidFill>
                <a:latin typeface="微软雅黑"/>
                <a:ea typeface="微软雅黑"/>
              </a:endParaRPr>
            </a:p>
            <a:p>
              <a:pPr>
                <a:lnSpc>
                  <a:spcPct val="150000"/>
                </a:lnSpc>
                <a:spcBef>
                  <a:spcPct val="0"/>
                </a:spcBef>
                <a:defRPr sz="1800">
                  <a:solidFill>
                    <a:srgbClr val="000000"/>
                  </a:solidFill>
                </a:defRPr>
              </a:pPr>
              <a:r>
                <a:rPr lang="zh-CN" altLang="en-US" sz="935">
                  <a:solidFill>
                    <a:schemeClr val="bg1">
                      <a:lumMod val="50000"/>
                    </a:schemeClr>
                  </a:solidFill>
                  <a:latin typeface="微软雅黑"/>
                  <a:ea typeface="微软雅黑"/>
                </a:rPr>
                <a:t>（建议使用主题字体）</a:t>
              </a:r>
              <a:endParaRPr lang="en-US" sz="935">
                <a:solidFill>
                  <a:schemeClr val="bg1">
                    <a:lumMod val="50000"/>
                  </a:schemeClr>
                </a:solidFill>
                <a:latin typeface="微软雅黑"/>
                <a:ea typeface="微软雅黑"/>
              </a:endParaRPr>
            </a:p>
          </p:txBody>
        </p:sp>
        <p:sp>
          <p:nvSpPr>
            <p:cNvPr id="60" name="直接连接符 59"/>
            <p:cNvSpPr/>
            <p:nvPr/>
          </p:nvSpPr>
          <p:spPr>
            <a:xfrm flipV="1">
              <a:off x="1180153" y="2545100"/>
              <a:ext cx="1737986" cy="1"/>
            </a:xfrm>
            <a:prstGeom prst="line">
              <a:avLst/>
            </a:prstGeom>
            <a:noFill/>
            <a:ln w="19050" cap="flat">
              <a:solidFill>
                <a:schemeClr val="tx1">
                  <a:lumMod val="60000"/>
                  <a:lumOff val="40000"/>
                </a:schemeClr>
              </a:solidFill>
              <a:prstDash val="sysDot"/>
              <a:miter lim="400000"/>
            </a:ln>
            <a:effectLst/>
          </p:spPr>
          <p:txBody>
            <a:bodyPr wrap="square" lIns="47625" tIns="47625" rIns="47625" bIns="47625" numCol="1" anchor="ctr">
              <a:noAutofit/>
            </a:bodyPr>
            <a:lstStyle/>
            <a:p>
              <a:pPr lvl="0" algn="r"/>
              <a:endParaRPr sz="1200"/>
            </a:p>
          </p:txBody>
        </p:sp>
        <p:sp>
          <p:nvSpPr>
            <p:cNvPr id="61" name="矩形 60"/>
            <p:cNvSpPr/>
            <p:nvPr/>
          </p:nvSpPr>
          <p:spPr>
            <a:xfrm>
              <a:off x="1989149" y="4094390"/>
              <a:ext cx="1437848" cy="251052"/>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nSpc>
                  <a:spcPct val="150000"/>
                </a:lnSpc>
                <a:spcBef>
                  <a:spcPct val="0"/>
                </a:spcBef>
                <a:defRPr sz="1800">
                  <a:solidFill>
                    <a:srgbClr val="000000"/>
                  </a:solidFill>
                </a:defRPr>
              </a:pPr>
              <a:r>
                <a:rPr lang="zh-CN" altLang="en-US" sz="935">
                  <a:solidFill>
                    <a:schemeClr val="bg1">
                      <a:lumMod val="50000"/>
                    </a:schemeClr>
                  </a:solidFill>
                  <a:latin typeface="微软雅黑"/>
                  <a:ea typeface="微软雅黑"/>
                </a:rPr>
                <a:t>此部分内容作为文字排版占位显示</a:t>
              </a:r>
              <a:endParaRPr lang="zh-CN" altLang="en-US" sz="935">
                <a:solidFill>
                  <a:schemeClr val="bg1">
                    <a:lumMod val="50000"/>
                  </a:schemeClr>
                </a:solidFill>
                <a:latin typeface="微软雅黑"/>
                <a:ea typeface="微软雅黑"/>
              </a:endParaRPr>
            </a:p>
            <a:p>
              <a:pPr>
                <a:lnSpc>
                  <a:spcPct val="150000"/>
                </a:lnSpc>
                <a:spcBef>
                  <a:spcPct val="0"/>
                </a:spcBef>
                <a:defRPr sz="1800">
                  <a:solidFill>
                    <a:srgbClr val="000000"/>
                  </a:solidFill>
                </a:defRPr>
              </a:pPr>
              <a:r>
                <a:rPr lang="zh-CN" altLang="en-US" sz="935">
                  <a:solidFill>
                    <a:schemeClr val="bg1">
                      <a:lumMod val="50000"/>
                    </a:schemeClr>
                  </a:solidFill>
                  <a:latin typeface="微软雅黑"/>
                  <a:ea typeface="微软雅黑"/>
                </a:rPr>
                <a:t>（建议使用主题字体）</a:t>
              </a:r>
              <a:endParaRPr lang="en-US" sz="935">
                <a:solidFill>
                  <a:schemeClr val="bg1">
                    <a:lumMod val="50000"/>
                  </a:schemeClr>
                </a:solidFill>
                <a:latin typeface="微软雅黑"/>
                <a:ea typeface="微软雅黑"/>
              </a:endParaRPr>
            </a:p>
          </p:txBody>
        </p:sp>
        <p:sp>
          <p:nvSpPr>
            <p:cNvPr id="62" name="直接连接符 61"/>
            <p:cNvSpPr/>
            <p:nvPr/>
          </p:nvSpPr>
          <p:spPr>
            <a:xfrm flipV="1">
              <a:off x="1689012" y="4014174"/>
              <a:ext cx="1737986" cy="1"/>
            </a:xfrm>
            <a:prstGeom prst="line">
              <a:avLst/>
            </a:prstGeom>
            <a:noFill/>
            <a:ln w="19050" cap="flat">
              <a:solidFill>
                <a:schemeClr val="tx1">
                  <a:lumMod val="60000"/>
                  <a:lumOff val="40000"/>
                </a:schemeClr>
              </a:solidFill>
              <a:prstDash val="sysDot"/>
              <a:miter lim="400000"/>
            </a:ln>
            <a:effectLst/>
          </p:spPr>
          <p:txBody>
            <a:bodyPr wrap="square" lIns="47625" tIns="47625" rIns="47625" bIns="47625" numCol="1" anchor="ctr">
              <a:noAutofit/>
            </a:bodyPr>
            <a:lstStyle/>
            <a:p>
              <a:pPr lvl="0" algn="r"/>
              <a:endParaRPr sz="1200"/>
            </a:p>
          </p:txBody>
        </p:sp>
        <p:sp>
          <p:nvSpPr>
            <p:cNvPr id="63" name="文本框 32"/>
            <p:cNvSpPr txBox="1"/>
            <p:nvPr/>
          </p:nvSpPr>
          <p:spPr>
            <a:xfrm>
              <a:off x="2429568" y="1221936"/>
              <a:ext cx="982481" cy="238575"/>
            </a:xfrm>
            <a:prstGeom prst="rect">
              <a:avLst/>
            </a:prstGeom>
            <a:noFill/>
          </p:spPr>
          <p:txBody>
            <a:bodyPr wrap="none" rtlCol="0">
              <a:spAutoFit/>
            </a:bodyPr>
            <a:lstStyle/>
            <a:p>
              <a:pPr algn="r"/>
              <a:r>
                <a:rPr lang="zh-CN" altLang="en-US" sz="1465" b="1">
                  <a:solidFill>
                    <a:schemeClr val="bg1">
                      <a:lumMod val="50000"/>
                    </a:schemeClr>
                  </a:solidFill>
                  <a:latin typeface="微软雅黑"/>
                  <a:ea typeface="微软雅黑"/>
                </a:rPr>
                <a:t>标题文本预设</a:t>
              </a:r>
              <a:endParaRPr lang="id-ID" sz="1465" b="1">
                <a:solidFill>
                  <a:schemeClr val="bg1">
                    <a:lumMod val="50000"/>
                  </a:schemeClr>
                </a:solidFill>
                <a:latin typeface="微软雅黑"/>
                <a:ea typeface="微软雅黑"/>
              </a:endParaRPr>
            </a:p>
          </p:txBody>
        </p:sp>
        <p:sp>
          <p:nvSpPr>
            <p:cNvPr id="64" name="文本框 33"/>
            <p:cNvSpPr txBox="1"/>
            <p:nvPr/>
          </p:nvSpPr>
          <p:spPr>
            <a:xfrm>
              <a:off x="2007374" y="2286515"/>
              <a:ext cx="982481" cy="238575"/>
            </a:xfrm>
            <a:prstGeom prst="rect">
              <a:avLst/>
            </a:prstGeom>
            <a:noFill/>
          </p:spPr>
          <p:txBody>
            <a:bodyPr wrap="none" rtlCol="0">
              <a:spAutoFit/>
            </a:bodyPr>
            <a:lstStyle/>
            <a:p>
              <a:pPr algn="r"/>
              <a:r>
                <a:rPr lang="zh-CN" altLang="en-US" sz="1465" b="1">
                  <a:solidFill>
                    <a:schemeClr val="bg1">
                      <a:lumMod val="50000"/>
                    </a:schemeClr>
                  </a:solidFill>
                  <a:latin typeface="微软雅黑"/>
                  <a:ea typeface="微软雅黑"/>
                </a:rPr>
                <a:t>标题文本预设</a:t>
              </a:r>
              <a:endParaRPr lang="id-ID" sz="1465" b="1">
                <a:solidFill>
                  <a:schemeClr val="bg1">
                    <a:lumMod val="50000"/>
                  </a:schemeClr>
                </a:solidFill>
                <a:latin typeface="微软雅黑"/>
                <a:ea typeface="微软雅黑"/>
              </a:endParaRPr>
            </a:p>
          </p:txBody>
        </p:sp>
        <p:sp>
          <p:nvSpPr>
            <p:cNvPr id="65" name="文本框 34"/>
            <p:cNvSpPr txBox="1"/>
            <p:nvPr/>
          </p:nvSpPr>
          <p:spPr>
            <a:xfrm>
              <a:off x="2384547" y="3780729"/>
              <a:ext cx="982481" cy="238575"/>
            </a:xfrm>
            <a:prstGeom prst="rect">
              <a:avLst/>
            </a:prstGeom>
            <a:noFill/>
          </p:spPr>
          <p:txBody>
            <a:bodyPr wrap="none" rtlCol="0">
              <a:spAutoFit/>
            </a:bodyPr>
            <a:lstStyle/>
            <a:p>
              <a:pPr algn="r"/>
              <a:r>
                <a:rPr lang="zh-CN" altLang="en-US" sz="1465" b="1">
                  <a:solidFill>
                    <a:schemeClr val="bg1">
                      <a:lumMod val="50000"/>
                    </a:schemeClr>
                  </a:solidFill>
                  <a:latin typeface="微软雅黑"/>
                  <a:ea typeface="微软雅黑"/>
                </a:rPr>
                <a:t>标题文本预设</a:t>
              </a:r>
              <a:endParaRPr lang="id-ID" sz="1465" b="1">
                <a:solidFill>
                  <a:schemeClr val="bg1">
                    <a:lumMod val="50000"/>
                  </a:schemeClr>
                </a:solidFill>
                <a:latin typeface="微软雅黑"/>
                <a:ea typeface="微软雅黑"/>
              </a:endParaRPr>
            </a:p>
          </p:txBody>
        </p:sp>
        <p:sp>
          <p:nvSpPr>
            <p:cNvPr id="66" name="文本框 35"/>
            <p:cNvSpPr txBox="1"/>
            <p:nvPr/>
          </p:nvSpPr>
          <p:spPr>
            <a:xfrm>
              <a:off x="5671310" y="1221936"/>
              <a:ext cx="982481" cy="238575"/>
            </a:xfrm>
            <a:prstGeom prst="rect">
              <a:avLst/>
            </a:prstGeom>
            <a:noFill/>
          </p:spPr>
          <p:txBody>
            <a:bodyPr wrap="none" rtlCol="0">
              <a:spAutoFit/>
            </a:bodyPr>
            <a:lstStyle/>
            <a:p>
              <a:r>
                <a:rPr lang="zh-CN" altLang="en-US" sz="1465" b="1">
                  <a:solidFill>
                    <a:schemeClr val="bg1">
                      <a:lumMod val="50000"/>
                    </a:schemeClr>
                  </a:solidFill>
                  <a:latin typeface="微软雅黑"/>
                  <a:ea typeface="微软雅黑"/>
                </a:rPr>
                <a:t>标题文本预设</a:t>
              </a:r>
              <a:endParaRPr lang="id-ID" sz="1465" b="1">
                <a:solidFill>
                  <a:schemeClr val="bg1">
                    <a:lumMod val="50000"/>
                  </a:schemeClr>
                </a:solidFill>
                <a:latin typeface="微软雅黑"/>
                <a:ea typeface="微软雅黑"/>
              </a:endParaRPr>
            </a:p>
          </p:txBody>
        </p:sp>
        <p:sp>
          <p:nvSpPr>
            <p:cNvPr id="67" name="文本框 36"/>
            <p:cNvSpPr txBox="1"/>
            <p:nvPr/>
          </p:nvSpPr>
          <p:spPr>
            <a:xfrm>
              <a:off x="5831558" y="3780729"/>
              <a:ext cx="982481" cy="238575"/>
            </a:xfrm>
            <a:prstGeom prst="rect">
              <a:avLst/>
            </a:prstGeom>
            <a:noFill/>
          </p:spPr>
          <p:txBody>
            <a:bodyPr wrap="none" rtlCol="0">
              <a:spAutoFit/>
            </a:bodyPr>
            <a:lstStyle/>
            <a:p>
              <a:r>
                <a:rPr lang="zh-CN" altLang="en-US" sz="1465" b="1">
                  <a:solidFill>
                    <a:schemeClr val="bg1">
                      <a:lumMod val="50000"/>
                    </a:schemeClr>
                  </a:solidFill>
                  <a:latin typeface="微软雅黑"/>
                  <a:ea typeface="微软雅黑"/>
                </a:rPr>
                <a:t>标题文本预设</a:t>
              </a:r>
              <a:endParaRPr lang="id-ID" sz="1465" b="1">
                <a:solidFill>
                  <a:schemeClr val="bg1">
                    <a:lumMod val="50000"/>
                  </a:schemeClr>
                </a:solidFill>
                <a:latin typeface="微软雅黑"/>
                <a:ea typeface="微软雅黑"/>
              </a:endParaRPr>
            </a:p>
          </p:txBody>
        </p:sp>
        <p:sp>
          <p:nvSpPr>
            <p:cNvPr id="68" name="文本框 37"/>
            <p:cNvSpPr txBox="1"/>
            <p:nvPr/>
          </p:nvSpPr>
          <p:spPr>
            <a:xfrm>
              <a:off x="6142589" y="2286515"/>
              <a:ext cx="982481" cy="238575"/>
            </a:xfrm>
            <a:prstGeom prst="rect">
              <a:avLst/>
            </a:prstGeom>
            <a:noFill/>
          </p:spPr>
          <p:txBody>
            <a:bodyPr wrap="none" rtlCol="0">
              <a:spAutoFit/>
            </a:bodyPr>
            <a:lstStyle/>
            <a:p>
              <a:r>
                <a:rPr lang="zh-CN" altLang="en-US" sz="1465" b="1">
                  <a:solidFill>
                    <a:schemeClr val="bg1">
                      <a:lumMod val="50000"/>
                    </a:schemeClr>
                  </a:solidFill>
                  <a:latin typeface="微软雅黑"/>
                  <a:ea typeface="微软雅黑"/>
                </a:rPr>
                <a:t>标题文本预设</a:t>
              </a:r>
              <a:endParaRPr lang="id-ID" sz="1465" b="1">
                <a:solidFill>
                  <a:schemeClr val="bg1">
                    <a:lumMod val="50000"/>
                  </a:schemeClr>
                </a:solidFill>
                <a:latin typeface="微软雅黑"/>
                <a:ea typeface="微软雅黑"/>
              </a:endParaRPr>
            </a:p>
          </p:txBody>
        </p:sp>
      </p:grpSp>
    </p:spTree>
  </p:cSld>
  <p:clrMapOvr>
    <a:masterClrMapping/>
  </p:clrMapOvr>
  <mc:AlternateContent>
    <mc:Choice xmlns:p14="http://schemas.microsoft.com/office/powerpoint/2010/main" Requires="p14">
      <p:transition spd="slow" advTm="0" p14:dur="1250">
        <p:randomBar dir="vert"/>
      </p:transition>
    </mc:Choice>
    <mc:Fallback>
      <p:transition spd="slow" advTm="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9" name="图片 28"/>
          <p:cNvPicPr>
            <a:picLocks noChangeAspect="1"/>
          </p:cNvPicPr>
          <p:nvPr/>
        </p:nvPicPr>
        <p:blipFill>
          <a:blip r:embed="rId2">
            <a:extLst>
              <a:ext uri="{28A0092B-C50C-407E-A947-70E740481C1C}">
                <a14:useLocalDpi xmlns:a14="http://schemas.microsoft.com/office/drawing/2010/main" val="0"/>
              </a:ext>
            </a:extLst>
          </a:blip>
          <a:srcRect l="11111"/>
          <a:stretch>
            <a:fillRect/>
          </a:stretch>
        </p:blipFill>
        <p:spPr>
          <a:xfrm>
            <a:off x="0" y="0"/>
            <a:ext cx="12192000" cy="6858000"/>
          </a:xfrm>
          <a:prstGeom prst="rect">
            <a:avLst/>
          </a:prstGeom>
        </p:spPr>
      </p:pic>
      <p:sp>
        <p:nvSpPr>
          <p:cNvPr id="30" name="文本框 29"/>
          <p:cNvSpPr txBox="1"/>
          <p:nvPr/>
        </p:nvSpPr>
        <p:spPr>
          <a:xfrm>
            <a:off x="1596176" y="2228670"/>
            <a:ext cx="5724644" cy="1200329"/>
          </a:xfrm>
          <a:prstGeom prst="rect">
            <a:avLst/>
          </a:prstGeom>
          <a:noFill/>
          <a:effectLst>
            <a:outerShdw blurRad="50800" dist="38100" dir="5400000" algn="t" rotWithShape="0">
              <a:prstClr val="black">
                <a:alpha val="40000"/>
              </a:prstClr>
            </a:outerShdw>
          </a:effectLst>
        </p:spPr>
        <p:txBody>
          <a:bodyPr wrap="none" rtlCol="0">
            <a:spAutoFit/>
          </a:bodyPr>
          <a:lstStyle/>
          <a:p>
            <a:pPr algn="l"/>
            <a:r>
              <a:rPr lang="zh-CN" altLang="en-US" sz="7200" b="1">
                <a:solidFill>
                  <a:schemeClr val="bg1"/>
                </a:solidFill>
                <a:latin typeface="微软雅黑"/>
                <a:ea typeface="微软雅黑"/>
              </a:rPr>
              <a:t>谢谢您的观看</a:t>
            </a:r>
            <a:endParaRPr lang="zh-CN" altLang="en-US" sz="7200" b="1">
              <a:solidFill>
                <a:schemeClr val="bg1"/>
              </a:solidFill>
              <a:latin typeface="微软雅黑"/>
              <a:ea typeface="微软雅黑"/>
            </a:endParaRPr>
          </a:p>
        </p:txBody>
      </p:sp>
      <p:cxnSp>
        <p:nvCxnSpPr>
          <p:cNvPr id="31" name="直接连接符 30"/>
          <p:cNvCxnSpPr/>
          <p:nvPr/>
        </p:nvCxnSpPr>
        <p:spPr>
          <a:xfrm flipH="1">
            <a:off x="728798" y="3429000"/>
            <a:ext cx="7348763" cy="0"/>
          </a:xfrm>
          <a:prstGeom prst="line">
            <a:avLst/>
          </a:prstGeom>
          <a:ln w="539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620365" y="3555608"/>
            <a:ext cx="767627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284328" y="3667780"/>
            <a:ext cx="6348341" cy="523220"/>
          </a:xfrm>
          <a:prstGeom prst="rect">
            <a:avLst/>
          </a:prstGeom>
          <a:noFill/>
        </p:spPr>
        <p:txBody>
          <a:bodyPr wrap="none" rtlCol="0">
            <a:spAutoFit/>
          </a:bodyPr>
          <a:lstStyle/>
          <a:p>
            <a:r>
              <a:rPr lang="en-US" altLang="zh-CN" sz="2800">
                <a:solidFill>
                  <a:schemeClr val="bg1"/>
                </a:solidFill>
                <a:latin typeface="微软雅黑"/>
                <a:ea typeface="微软雅黑"/>
              </a:rPr>
              <a:t>Commercial Common PPT Template</a:t>
            </a:r>
            <a:endParaRPr lang="zh-CN" altLang="en-US" sz="2800">
              <a:solidFill>
                <a:schemeClr val="bg1"/>
              </a:solidFill>
              <a:latin typeface="微软雅黑"/>
              <a:ea typeface="微软雅黑"/>
            </a:endParaRPr>
          </a:p>
        </p:txBody>
      </p:sp>
      <p:sp>
        <p:nvSpPr>
          <p:cNvPr id="34" name="文本框 33"/>
          <p:cNvSpPr txBox="1"/>
          <p:nvPr/>
        </p:nvSpPr>
        <p:spPr>
          <a:xfrm>
            <a:off x="2742897" y="4317609"/>
            <a:ext cx="3235569" cy="338554"/>
          </a:xfrm>
          <a:prstGeom prst="rect">
            <a:avLst/>
          </a:prstGeom>
          <a:noFill/>
        </p:spPr>
        <p:txBody>
          <a:bodyPr wrap="square" rtlCol="0">
            <a:spAutoFit/>
          </a:bodyPr>
          <a:lstStyle/>
          <a:p>
            <a:pPr algn="ctr"/>
            <a:r>
              <a:rPr lang="zh-CN" altLang="en-US" sz="1600" b="1">
                <a:solidFill>
                  <a:schemeClr val="bg1"/>
                </a:solidFill>
                <a:latin typeface="微软雅黑"/>
                <a:ea typeface="微软雅黑"/>
              </a:rPr>
              <a:t>汇报人：</a:t>
            </a:r>
            <a:r>
              <a:rPr lang="en-US" altLang="zh-CN" sz="1600" b="1">
                <a:solidFill>
                  <a:schemeClr val="bg1"/>
                </a:solidFill>
                <a:latin typeface="微软雅黑"/>
                <a:ea typeface="微软雅黑"/>
              </a:rPr>
              <a:t>×  ×   ×</a:t>
            </a:r>
            <a:endParaRPr lang="zh-CN" altLang="en-US" sz="1600" b="1">
              <a:solidFill>
                <a:schemeClr val="bg1"/>
              </a:solidFill>
              <a:latin typeface="微软雅黑"/>
              <a:ea typeface="微软雅黑"/>
            </a:endParaRPr>
          </a:p>
        </p:txBody>
      </p:sp>
    </p:spTree>
  </p:cSld>
  <p:clrMapOvr>
    <a:masterClrMapping/>
  </p:clrMapOvr>
  <mc:AlternateContent>
    <mc:Choice xmlns:p14="http://schemas.microsoft.com/office/powerpoint/2010/main" Requires="p14">
      <p:transition spd="slow" advTm="0" p14:dur="1250">
        <p:randomBar dir="vert"/>
      </p:transition>
    </mc:Choice>
    <mc:Fallback>
      <p:transition spd="slow" advTm="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rcRect l="11111"/>
          <a:stretch>
            <a:fillRect/>
          </a:stretch>
        </p:blipFill>
        <p:spPr>
          <a:xfrm>
            <a:off x="0" y="0"/>
            <a:ext cx="12192000" cy="6858000"/>
          </a:xfrm>
          <a:prstGeom prst="rect">
            <a:avLst/>
          </a:prstGeom>
        </p:spPr>
      </p:pic>
      <p:sp>
        <p:nvSpPr>
          <p:cNvPr id="13" name="文本框 12"/>
          <p:cNvSpPr txBox="1">
            <a:spLocks noChangeArrowheads="1"/>
          </p:cNvSpPr>
          <p:nvPr/>
        </p:nvSpPr>
        <p:spPr bwMode="auto">
          <a:xfrm>
            <a:off x="3220794" y="2911074"/>
            <a:ext cx="40232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ctr" rtl="0" eaLnBrk="1" hangingPunct="1">
              <a:defRPr/>
            </a:pPr>
            <a:r>
              <a:rPr lang="zh-CN" altLang="en-US" sz="3200">
                <a:solidFill>
                  <a:schemeClr val="bg1"/>
                </a:solidFill>
                <a:latin typeface="微软雅黑"/>
                <a:ea typeface="微软雅黑"/>
                <a:cs typeface="+mn-cs"/>
              </a:rPr>
              <a:t>输入你的标题</a:t>
            </a:r>
            <a:endParaRPr kumimoji="0" lang="zh-CN" altLang="en-US" sz="3200" i="0" u="none" strike="noStrike" kern="1200" cap="none" spc="0" normalizeH="0" baseline="0" noProof="0">
              <a:ln>
                <a:noFill/>
              </a:ln>
              <a:solidFill>
                <a:schemeClr val="bg1"/>
              </a:solidFill>
              <a:uLnTx/>
              <a:uFillTx/>
              <a:latin typeface="微软雅黑"/>
              <a:ea typeface="微软雅黑"/>
              <a:cs typeface="+mn-cs"/>
            </a:endParaRPr>
          </a:p>
        </p:txBody>
      </p:sp>
      <p:grpSp>
        <p:nvGrpSpPr>
          <p:cNvPr id="14" name="组合 13"/>
          <p:cNvGrpSpPr/>
          <p:nvPr/>
        </p:nvGrpSpPr>
        <p:grpSpPr>
          <a:xfrm>
            <a:off x="4465186" y="1438370"/>
            <a:ext cx="1534427" cy="1392341"/>
            <a:chOff x="3804785" y="484055"/>
            <a:chExt cx="1534427" cy="1392341"/>
          </a:xfrm>
        </p:grpSpPr>
        <p:sp>
          <p:nvSpPr>
            <p:cNvPr id="15" name="文本框 10"/>
            <p:cNvSpPr txBox="1">
              <a:spLocks noChangeArrowheads="1"/>
            </p:cNvSpPr>
            <p:nvPr/>
          </p:nvSpPr>
          <p:spPr bwMode="auto">
            <a:xfrm>
              <a:off x="3876816" y="871377"/>
              <a:ext cx="1415417" cy="1005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en-US" altLang="zh-CN" sz="5400" b="1">
                  <a:solidFill>
                    <a:schemeClr val="bg1"/>
                  </a:solidFill>
                  <a:latin typeface="微软雅黑"/>
                  <a:ea typeface="微软雅黑"/>
                  <a:cs typeface="Segoe UI" panose="020b0502040204020203" pitchFamily="34" charset="0"/>
                </a:rPr>
                <a:t>01</a:t>
              </a:r>
              <a:endParaRPr kumimoji="0" lang="zh-CN" altLang="en-US" sz="5400" b="1" i="0" u="none" strike="noStrike" kern="1200" cap="none" spc="0" normalizeH="0" baseline="0" noProof="0">
                <a:ln>
                  <a:noFill/>
                </a:ln>
                <a:solidFill>
                  <a:schemeClr val="bg1"/>
                </a:solidFill>
                <a:uLnTx/>
                <a:uFillTx/>
                <a:latin typeface="微软雅黑"/>
                <a:ea typeface="微软雅黑"/>
                <a:cs typeface="Segoe UI" panose="020b0502040204020203" pitchFamily="34" charset="0"/>
              </a:endParaRPr>
            </a:p>
          </p:txBody>
        </p:sp>
        <p:sp>
          <p:nvSpPr>
            <p:cNvPr id="16" name="等腰三角形 15"/>
            <p:cNvSpPr/>
            <p:nvPr/>
          </p:nvSpPr>
          <p:spPr bwMode="auto">
            <a:xfrm>
              <a:off x="3804785" y="484055"/>
              <a:ext cx="1534427" cy="1194433"/>
            </a:xfrm>
            <a:prstGeom prst="triangle">
              <a:avLst/>
            </a:prstGeom>
            <a:noFill/>
            <a:ln w="9525" cap="flat" cmpd="sng" algn="ctr">
              <a:solidFill>
                <a:schemeClr val="bg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Calibri" panose="020f0502020204030204" charset="0"/>
                <a:ea typeface="宋体" panose="02010600030101010101" pitchFamily="2" charset="-122"/>
              </a:endParaRPr>
            </a:p>
          </p:txBody>
        </p:sp>
      </p:grpSp>
      <p:cxnSp>
        <p:nvCxnSpPr>
          <p:cNvPr id="17" name="直接连接符 16"/>
          <p:cNvCxnSpPr/>
          <p:nvPr/>
        </p:nvCxnSpPr>
        <p:spPr bwMode="auto">
          <a:xfrm>
            <a:off x="2186220" y="3526065"/>
            <a:ext cx="5536510" cy="0"/>
          </a:xfrm>
          <a:prstGeom prst="line">
            <a:avLst/>
          </a:prstGeom>
          <a:solidFill>
            <a:schemeClr val="accent1"/>
          </a:solidFill>
          <a:ln w="9525" cap="flat" cmpd="sng" algn="ctr">
            <a:solidFill>
              <a:schemeClr val="bg1"/>
            </a:solidFill>
            <a:prstDash val="solid"/>
            <a:round/>
            <a:headEnd type="none" w="med" len="med"/>
            <a:tailEnd type="none" w="med" len="med"/>
          </a:ln>
        </p:spPr>
      </p:cxnSp>
      <p:cxnSp>
        <p:nvCxnSpPr>
          <p:cNvPr id="18" name="直接连接符 17"/>
          <p:cNvCxnSpPr/>
          <p:nvPr/>
        </p:nvCxnSpPr>
        <p:spPr bwMode="auto">
          <a:xfrm flipH="1">
            <a:off x="1916532" y="2911074"/>
            <a:ext cx="1399387" cy="1382496"/>
          </a:xfrm>
          <a:prstGeom prst="line">
            <a:avLst/>
          </a:prstGeom>
          <a:solidFill>
            <a:schemeClr val="accent1"/>
          </a:solidFill>
          <a:ln w="9525" cap="flat" cmpd="sng" algn="ctr">
            <a:solidFill>
              <a:schemeClr val="bg1"/>
            </a:solidFill>
            <a:prstDash val="solid"/>
            <a:round/>
            <a:headEnd type="none" w="med" len="med"/>
            <a:tailEnd type="none" w="med" len="med"/>
          </a:ln>
        </p:spPr>
      </p:cxnSp>
      <p:grpSp>
        <p:nvGrpSpPr>
          <p:cNvPr id="19" name="Group 207"/>
          <p:cNvGrpSpPr/>
          <p:nvPr/>
        </p:nvGrpSpPr>
        <p:grpSpPr>
          <a:xfrm>
            <a:off x="2584892" y="3713687"/>
            <a:ext cx="2438491" cy="823877"/>
            <a:chOff x="1211754" y="4633161"/>
            <a:chExt cx="2216468" cy="823877"/>
          </a:xfrm>
        </p:grpSpPr>
        <p:sp>
          <p:nvSpPr>
            <p:cNvPr id="20" name="TextBox 204"/>
            <p:cNvSpPr txBox="1"/>
            <p:nvPr/>
          </p:nvSpPr>
          <p:spPr>
            <a:xfrm>
              <a:off x="1211754" y="4633161"/>
              <a:ext cx="1383350" cy="246221"/>
            </a:xfrm>
            <a:prstGeom prst="rect">
              <a:avLst/>
            </a:prstGeom>
            <a:noFill/>
          </p:spPr>
          <p:txBody>
            <a:bodyPr wrap="none" lIns="192000" tIns="0" rIns="192000" bIns="0" anchor="ctr" anchorCtr="0">
              <a:normAutofit fontScale="92500" lnSpcReduction="20000"/>
            </a:bodyPr>
            <a:lstStyle/>
            <a:p>
              <a:pPr marL="342900" indent="-342900" defTabSz="1625600">
                <a:spcBef>
                  <a:spcPct val="0"/>
                </a:spcBef>
                <a:buFont typeface="Arial" panose="020b0604020202020204" pitchFamily="34" charset="0"/>
                <a:buChar char="•"/>
                <a:defRPr/>
              </a:pPr>
              <a:r>
                <a:rPr lang="zh-CN" altLang="en-US" sz="2135" b="1">
                  <a:solidFill>
                    <a:schemeClr val="bg1">
                      <a:lumMod val="50000"/>
                    </a:schemeClr>
                  </a:solidFill>
                  <a:latin typeface="微软雅黑"/>
                  <a:ea typeface="微软雅黑"/>
                </a:rPr>
                <a:t>标题文本预设</a:t>
              </a:r>
              <a:endParaRPr lang="zh-CN" altLang="en-US" sz="2135" b="1">
                <a:solidFill>
                  <a:schemeClr val="bg1">
                    <a:lumMod val="50000"/>
                  </a:schemeClr>
                </a:solidFill>
                <a:latin typeface="微软雅黑"/>
                <a:ea typeface="微软雅黑"/>
              </a:endParaRPr>
            </a:p>
          </p:txBody>
        </p:sp>
        <p:sp>
          <p:nvSpPr>
            <p:cNvPr id="21" name="TextBox 205"/>
            <p:cNvSpPr txBox="1"/>
            <p:nvPr/>
          </p:nvSpPr>
          <p:spPr>
            <a:xfrm>
              <a:off x="1215415" y="4949207"/>
              <a:ext cx="2212807" cy="507831"/>
            </a:xfrm>
            <a:prstGeom prst="rect">
              <a:avLst/>
            </a:prstGeom>
          </p:spPr>
          <p:txBody>
            <a:bodyPr wrap="square" lIns="192000" tIns="0" rIns="192000" bIns="0" anchor="ctr" anchorCtr="0">
              <a:normAutofit fontScale="77500" lnSpcReduction="20000"/>
            </a:bodyPr>
            <a:lstStyle/>
            <a:p>
              <a:pPr marL="285750" indent="-285750" defTabSz="1625600">
                <a:lnSpc>
                  <a:spcPct val="120000"/>
                </a:lnSpc>
                <a:spcBef>
                  <a:spcPct val="0"/>
                </a:spcBef>
                <a:buFont typeface="Arial" panose="020b0604020202020204" pitchFamily="34" charset="0"/>
                <a:buChar char="•"/>
                <a:defRPr/>
              </a:pPr>
              <a:r>
                <a:rPr lang="zh-CN" altLang="en-US" sz="1465">
                  <a:solidFill>
                    <a:schemeClr val="bg1">
                      <a:lumMod val="50000"/>
                    </a:schemeClr>
                  </a:solidFill>
                  <a:latin typeface="微软雅黑"/>
                  <a:ea typeface="微软雅黑"/>
                </a:rPr>
                <a:t>此部分内容作为文字排版占位显示</a:t>
              </a:r>
              <a:br>
                <a:rPr lang="zh-CN" altLang="en-US" sz="1465">
                  <a:solidFill>
                    <a:schemeClr val="bg1">
                      <a:lumMod val="50000"/>
                    </a:schemeClr>
                  </a:solidFill>
                  <a:latin typeface="微软雅黑"/>
                  <a:ea typeface="微软雅黑"/>
                </a:rPr>
              </a:br>
              <a:r>
                <a:rPr lang="zh-CN" altLang="en-US" sz="1465">
                  <a:solidFill>
                    <a:schemeClr val="bg1">
                      <a:lumMod val="50000"/>
                    </a:schemeClr>
                  </a:solidFill>
                  <a:latin typeface="微软雅黑"/>
                  <a:ea typeface="微软雅黑"/>
                </a:rPr>
                <a:t>（建议使用主题字体）</a:t>
              </a:r>
              <a:endParaRPr lang="zh-CN" altLang="en-US" sz="1465">
                <a:solidFill>
                  <a:schemeClr val="bg1">
                    <a:lumMod val="50000"/>
                  </a:schemeClr>
                </a:solidFill>
                <a:latin typeface="微软雅黑"/>
                <a:ea typeface="微软雅黑"/>
              </a:endParaRPr>
            </a:p>
          </p:txBody>
        </p:sp>
      </p:grpSp>
      <p:grpSp>
        <p:nvGrpSpPr>
          <p:cNvPr id="22" name="Group 207"/>
          <p:cNvGrpSpPr/>
          <p:nvPr/>
        </p:nvGrpSpPr>
        <p:grpSpPr>
          <a:xfrm>
            <a:off x="4742267" y="3713687"/>
            <a:ext cx="2438491" cy="823877"/>
            <a:chOff x="1211754" y="4633161"/>
            <a:chExt cx="2216468" cy="823877"/>
          </a:xfrm>
        </p:grpSpPr>
        <p:sp>
          <p:nvSpPr>
            <p:cNvPr id="23" name="TextBox 204"/>
            <p:cNvSpPr txBox="1"/>
            <p:nvPr/>
          </p:nvSpPr>
          <p:spPr>
            <a:xfrm>
              <a:off x="1211754" y="4633161"/>
              <a:ext cx="1383350" cy="246221"/>
            </a:xfrm>
            <a:prstGeom prst="rect">
              <a:avLst/>
            </a:prstGeom>
            <a:noFill/>
          </p:spPr>
          <p:txBody>
            <a:bodyPr wrap="none" lIns="192000" tIns="0" rIns="192000" bIns="0" anchor="ctr" anchorCtr="0">
              <a:normAutofit fontScale="92500" lnSpcReduction="20000"/>
            </a:bodyPr>
            <a:lstStyle/>
            <a:p>
              <a:pPr marL="342900" indent="-342900" defTabSz="1625600">
                <a:spcBef>
                  <a:spcPct val="0"/>
                </a:spcBef>
                <a:buFont typeface="Arial" panose="020b0604020202020204" pitchFamily="34" charset="0"/>
                <a:buChar char="•"/>
                <a:defRPr/>
              </a:pPr>
              <a:r>
                <a:rPr lang="zh-CN" altLang="en-US" sz="2135" b="1">
                  <a:solidFill>
                    <a:schemeClr val="bg1">
                      <a:lumMod val="50000"/>
                    </a:schemeClr>
                  </a:solidFill>
                  <a:latin typeface="微软雅黑"/>
                  <a:ea typeface="微软雅黑"/>
                </a:rPr>
                <a:t>标题文本预设</a:t>
              </a:r>
              <a:endParaRPr lang="zh-CN" altLang="en-US" sz="2135" b="1">
                <a:solidFill>
                  <a:schemeClr val="bg1">
                    <a:lumMod val="50000"/>
                  </a:schemeClr>
                </a:solidFill>
                <a:latin typeface="微软雅黑"/>
                <a:ea typeface="微软雅黑"/>
              </a:endParaRPr>
            </a:p>
          </p:txBody>
        </p:sp>
        <p:sp>
          <p:nvSpPr>
            <p:cNvPr id="24" name="TextBox 205"/>
            <p:cNvSpPr txBox="1"/>
            <p:nvPr/>
          </p:nvSpPr>
          <p:spPr>
            <a:xfrm>
              <a:off x="1215415" y="4949207"/>
              <a:ext cx="2212807" cy="507831"/>
            </a:xfrm>
            <a:prstGeom prst="rect">
              <a:avLst/>
            </a:prstGeom>
          </p:spPr>
          <p:txBody>
            <a:bodyPr wrap="square" lIns="192000" tIns="0" rIns="192000" bIns="0" anchor="ctr" anchorCtr="0">
              <a:normAutofit fontScale="77500" lnSpcReduction="20000"/>
            </a:bodyPr>
            <a:lstStyle/>
            <a:p>
              <a:pPr marL="285750" indent="-285750" defTabSz="1625600">
                <a:lnSpc>
                  <a:spcPct val="120000"/>
                </a:lnSpc>
                <a:spcBef>
                  <a:spcPct val="0"/>
                </a:spcBef>
                <a:buFont typeface="Arial" panose="020b0604020202020204" pitchFamily="34" charset="0"/>
                <a:buChar char="•"/>
                <a:defRPr/>
              </a:pPr>
              <a:r>
                <a:rPr lang="zh-CN" altLang="en-US" sz="1465">
                  <a:solidFill>
                    <a:schemeClr val="bg1">
                      <a:lumMod val="50000"/>
                    </a:schemeClr>
                  </a:solidFill>
                  <a:latin typeface="微软雅黑"/>
                  <a:ea typeface="微软雅黑"/>
                </a:rPr>
                <a:t>此部分内容作为文字排版占位显示</a:t>
              </a:r>
              <a:br>
                <a:rPr lang="zh-CN" altLang="en-US" sz="1465">
                  <a:solidFill>
                    <a:schemeClr val="bg1">
                      <a:lumMod val="50000"/>
                    </a:schemeClr>
                  </a:solidFill>
                  <a:latin typeface="微软雅黑"/>
                  <a:ea typeface="微软雅黑"/>
                </a:rPr>
              </a:br>
              <a:r>
                <a:rPr lang="zh-CN" altLang="en-US" sz="1465">
                  <a:solidFill>
                    <a:schemeClr val="bg1">
                      <a:lumMod val="50000"/>
                    </a:schemeClr>
                  </a:solidFill>
                  <a:latin typeface="微软雅黑"/>
                  <a:ea typeface="微软雅黑"/>
                </a:rPr>
                <a:t>（建议使用主题字体）</a:t>
              </a:r>
              <a:endParaRPr lang="zh-CN" altLang="en-US" sz="1465">
                <a:solidFill>
                  <a:schemeClr val="bg1">
                    <a:lumMod val="50000"/>
                  </a:schemeClr>
                </a:solidFill>
                <a:latin typeface="微软雅黑"/>
                <a:ea typeface="微软雅黑"/>
              </a:endParaRPr>
            </a:p>
          </p:txBody>
        </p:sp>
      </p:grpSp>
    </p:spTree>
  </p:cSld>
  <p:clrMapOvr>
    <a:masterClrMapping/>
  </p:clrMapOvr>
  <mc:AlternateContent>
    <mc:Choice xmlns:p14="http://schemas.microsoft.com/office/powerpoint/2010/main" Requires="p14">
      <p:transition spd="slow" advTm="0" p14:dur="125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p:cTn id="10" dur="1000" fill="hold"/>
                                        <p:tgtEl>
                                          <p:spTgt spid="13"/>
                                        </p:tgtEl>
                                        <p:attrNameLst>
                                          <p:attrName>ppt_w</p:attrName>
                                        </p:attrNameLst>
                                      </p:cBhvr>
                                      <p:tavLst>
                                        <p:tav tm="0">
                                          <p:val>
                                            <p:strVal val="#ppt_w*0.70"/>
                                          </p:val>
                                        </p:tav>
                                        <p:tav tm="100000">
                                          <p:val>
                                            <p:strVal val="#ppt_w"/>
                                          </p:val>
                                        </p:tav>
                                      </p:tavLst>
                                    </p:anim>
                                    <p:anim calcmode="lin" valueType="num">
                                      <p:cBhvr>
                                        <p:cTn id="11" dur="1000" fill="hold"/>
                                        <p:tgtEl>
                                          <p:spTgt spid="13"/>
                                        </p:tgtEl>
                                        <p:attrNameLst>
                                          <p:attrName>ppt_h</p:attrName>
                                        </p:attrNameLst>
                                      </p:cBhvr>
                                      <p:tavLst>
                                        <p:tav tm="0">
                                          <p:val>
                                            <p:strVal val="#ppt_h"/>
                                          </p:val>
                                        </p:tav>
                                        <p:tav tm="100000">
                                          <p:val>
                                            <p:strVal val="#ppt_h"/>
                                          </p:val>
                                        </p:tav>
                                      </p:tavLst>
                                    </p:anim>
                                    <p:animEffect transition="in" filter="fade">
                                      <p:cBhvr>
                                        <p:cTn id="12" dur="1000"/>
                                        <p:tgtEl>
                                          <p:spTgt spid="13"/>
                                        </p:tgtEl>
                                      </p:cBhvr>
                                    </p:animEffect>
                                  </p:childTnLst>
                                </p:cTn>
                              </p:par>
                              <p:par>
                                <p:cTn id="13" presetID="22" presetClass="entr" presetSubtype="8"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par>
                                <p:cTn id="16" presetID="22" presetClass="entr" presetSubtype="4"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par>
                                <p:cTn id="19" presetID="47"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六边形 5"/>
          <p:cNvSpPr/>
          <p:nvPr/>
        </p:nvSpPr>
        <p:spPr>
          <a:xfrm rot="16200000">
            <a:off x="5919557" y="3006890"/>
            <a:ext cx="1523767" cy="1433247"/>
          </a:xfrm>
          <a:prstGeom prst="hexagon">
            <a:avLst/>
          </a:prstGeom>
          <a:solidFill>
            <a:schemeClr val="accent1"/>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7" name="六边形 6"/>
          <p:cNvSpPr/>
          <p:nvPr/>
        </p:nvSpPr>
        <p:spPr>
          <a:xfrm rot="16200000">
            <a:off x="8148630" y="4657743"/>
            <a:ext cx="1523767" cy="1433247"/>
          </a:xfrm>
          <a:prstGeom prst="hexagon">
            <a:avLst/>
          </a:prstGeom>
          <a:solidFill>
            <a:schemeClr val="accent4"/>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8" name="六边形 7"/>
          <p:cNvSpPr/>
          <p:nvPr/>
        </p:nvSpPr>
        <p:spPr>
          <a:xfrm rot="16200000">
            <a:off x="7879843" y="1267073"/>
            <a:ext cx="1523767" cy="1433247"/>
          </a:xfrm>
          <a:prstGeom prst="hexagon">
            <a:avLst/>
          </a:prstGeom>
          <a:solidFill>
            <a:schemeClr val="accent2"/>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0FAB4"/>
              </a:solidFill>
            </a:endParaRPr>
          </a:p>
        </p:txBody>
      </p:sp>
      <p:sp>
        <p:nvSpPr>
          <p:cNvPr id="9" name="六边形 8"/>
          <p:cNvSpPr/>
          <p:nvPr/>
        </p:nvSpPr>
        <p:spPr>
          <a:xfrm rot="16200000">
            <a:off x="9922855" y="2991674"/>
            <a:ext cx="1523767" cy="1433247"/>
          </a:xfrm>
          <a:prstGeom prst="hexagon">
            <a:avLst/>
          </a:prstGeom>
          <a:solidFill>
            <a:schemeClr val="accent3"/>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0FAB4"/>
              </a:solidFill>
            </a:endParaRPr>
          </a:p>
        </p:txBody>
      </p:sp>
      <p:pic>
        <p:nvPicPr>
          <p:cNvPr id="10" name="图片 9"/>
          <p:cNvPicPr>
            <a:picLocks noChangeAspect="1"/>
          </p:cNvPicPr>
          <p:nvPr/>
        </p:nvPicPr>
        <p:blipFill>
          <a:blip r:embed="rId2">
            <a:biLevel thresh="25000"/>
            <a:extLst>
              <a:ext uri="{28A0092B-C50C-407E-A947-70E740481C1C}">
                <a14:useLocalDpi xmlns:a14="http://schemas.microsoft.com/office/drawing/2010/main" val="0"/>
              </a:ext>
            </a:extLst>
          </a:blip>
          <a:stretch>
            <a:fillRect/>
          </a:stretch>
        </p:blipFill>
        <p:spPr>
          <a:xfrm>
            <a:off x="6388750" y="3427624"/>
            <a:ext cx="603077" cy="561347"/>
          </a:xfrm>
          <a:prstGeom prst="rect">
            <a:avLst/>
          </a:prstGeom>
        </p:spPr>
      </p:pic>
      <p:pic>
        <p:nvPicPr>
          <p:cNvPr id="11" name="图片 10"/>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8493054" y="4996529"/>
            <a:ext cx="800020" cy="835204"/>
          </a:xfrm>
          <a:prstGeom prst="rect">
            <a:avLst/>
          </a:prstGeom>
        </p:spPr>
      </p:pic>
      <p:pic>
        <p:nvPicPr>
          <p:cNvPr id="12" name="图片 11"/>
          <p:cNvPicPr>
            <a:picLocks noChangeAspect="1"/>
          </p:cNvPicPr>
          <p:nvPr/>
        </p:nvPicPr>
        <p:blipFill>
          <a:blip r:embed="rId4">
            <a:biLevel thresh="25000"/>
            <a:extLst>
              <a:ext uri="{28A0092B-C50C-407E-A947-70E740481C1C}">
                <a14:useLocalDpi xmlns:a14="http://schemas.microsoft.com/office/drawing/2010/main" val="0"/>
              </a:ext>
            </a:extLst>
          </a:blip>
          <a:stretch>
            <a:fillRect/>
          </a:stretch>
        </p:blipFill>
        <p:spPr>
          <a:xfrm>
            <a:off x="8251699" y="1634530"/>
            <a:ext cx="780055" cy="764551"/>
          </a:xfrm>
          <a:prstGeom prst="rect">
            <a:avLst/>
          </a:prstGeom>
        </p:spPr>
      </p:pic>
      <p:pic>
        <p:nvPicPr>
          <p:cNvPr id="13" name="图片 12"/>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a:off x="10308466" y="3345389"/>
            <a:ext cx="752551" cy="780535"/>
          </a:xfrm>
          <a:prstGeom prst="rect">
            <a:avLst/>
          </a:prstGeom>
        </p:spPr>
      </p:pic>
      <p:sp>
        <p:nvSpPr>
          <p:cNvPr id="14" name="圆角右箭头 13"/>
          <p:cNvSpPr/>
          <p:nvPr/>
        </p:nvSpPr>
        <p:spPr>
          <a:xfrm>
            <a:off x="6690287" y="1759205"/>
            <a:ext cx="1009312" cy="978001"/>
          </a:xfrm>
          <a:prstGeom prst="ben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5" name="圆角右箭头 14"/>
          <p:cNvSpPr/>
          <p:nvPr/>
        </p:nvSpPr>
        <p:spPr>
          <a:xfrm rot="5400000">
            <a:off x="9856603" y="1775472"/>
            <a:ext cx="1009936" cy="977397"/>
          </a:xfrm>
          <a:prstGeom prst="ben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0FAB4"/>
              </a:solidFill>
            </a:endParaRPr>
          </a:p>
        </p:txBody>
      </p:sp>
      <p:sp>
        <p:nvSpPr>
          <p:cNvPr id="16" name="圆角右箭头 15"/>
          <p:cNvSpPr/>
          <p:nvPr/>
        </p:nvSpPr>
        <p:spPr>
          <a:xfrm rot="10800000">
            <a:off x="9872873" y="4689318"/>
            <a:ext cx="1009312" cy="978001"/>
          </a:xfrm>
          <a:prstGeom prst="ben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0FAB4"/>
              </a:solidFill>
            </a:endParaRPr>
          </a:p>
        </p:txBody>
      </p:sp>
      <p:sp>
        <p:nvSpPr>
          <p:cNvPr id="17" name="圆角右箭头 16"/>
          <p:cNvSpPr/>
          <p:nvPr/>
        </p:nvSpPr>
        <p:spPr>
          <a:xfrm rot="16200000">
            <a:off x="6705933" y="4628752"/>
            <a:ext cx="1009936" cy="977397"/>
          </a:xfrm>
          <a:prstGeom prst="ben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8" name="TextBox 17"/>
          <p:cNvSpPr txBox="1"/>
          <p:nvPr/>
        </p:nvSpPr>
        <p:spPr>
          <a:xfrm>
            <a:off x="8202678" y="3415736"/>
            <a:ext cx="1007007" cy="420564"/>
          </a:xfrm>
          <a:prstGeom prst="rect">
            <a:avLst/>
          </a:prstGeom>
          <a:noFill/>
        </p:spPr>
        <p:txBody>
          <a:bodyPr wrap="none" rtlCol="0">
            <a:spAutoFit/>
          </a:bodyPr>
          <a:lstStyle/>
          <a:p>
            <a:r>
              <a:rPr lang="zh-CN" altLang="en-US" sz="2135">
                <a:solidFill>
                  <a:schemeClr val="tx1">
                    <a:lumMod val="75000"/>
                    <a:lumOff val="25000"/>
                  </a:schemeClr>
                </a:solidFill>
                <a:latin typeface="微软雅黑"/>
                <a:ea typeface="微软雅黑"/>
              </a:rPr>
              <a:t>关键词</a:t>
            </a:r>
            <a:endParaRPr lang="zh-CN" altLang="en-US" sz="2135">
              <a:solidFill>
                <a:schemeClr val="tx1">
                  <a:lumMod val="75000"/>
                  <a:lumOff val="25000"/>
                </a:schemeClr>
              </a:solidFill>
              <a:latin typeface="微软雅黑"/>
              <a:ea typeface="微软雅黑"/>
            </a:endParaRPr>
          </a:p>
        </p:txBody>
      </p:sp>
      <p:sp>
        <p:nvSpPr>
          <p:cNvPr id="19" name="矩形 18"/>
          <p:cNvSpPr/>
          <p:nvPr/>
        </p:nvSpPr>
        <p:spPr>
          <a:xfrm flipH="1">
            <a:off x="837016" y="2263690"/>
            <a:ext cx="4299472" cy="965894"/>
          </a:xfrm>
          <a:prstGeom prst="rect">
            <a:avLst/>
          </a:prstGeom>
          <a:effectLst/>
        </p:spPr>
        <p:txBody>
          <a:bodyPr wrap="square" lIns="162425" tIns="81211" rIns="162425" bIns="81211">
            <a:spAutoFit/>
          </a:bodyPr>
          <a:lstStyle/>
          <a:p>
            <a:pPr>
              <a:lnSpc>
                <a:spcPct val="150000"/>
              </a:lnSpc>
            </a:pPr>
            <a:r>
              <a:rPr lang="zh-CN" altLang="en-US" sz="1200">
                <a:solidFill>
                  <a:schemeClr val="tx1">
                    <a:lumMod val="50000"/>
                    <a:lumOff val="50000"/>
                  </a:schemeClr>
                </a:solidFill>
              </a:rPr>
              <a:t>这里输入简单的文字概述这里输入简单文字概述简单的文字概述</a:t>
            </a:r>
            <a:r>
              <a:rPr lang="zh-CN" altLang="en-US" sz="1200">
                <a:solidFill>
                  <a:schemeClr val="tx1">
                    <a:lumMod val="50000"/>
                    <a:lumOff val="50000"/>
                  </a:schemeClr>
                </a:solidFill>
                <a:latin typeface="微软雅黑"/>
                <a:ea typeface="微软雅黑"/>
              </a:rPr>
              <a:t>。</a:t>
            </a:r>
            <a:r>
              <a:rPr lang="zh-CN" altLang="en-US" sz="1200">
                <a:solidFill>
                  <a:schemeClr val="tx1">
                    <a:lumMod val="50000"/>
                    <a:lumOff val="50000"/>
                  </a:schemeClr>
                </a:solidFill>
              </a:rPr>
              <a:t>这里输入简单的文字概述这里输入简单文字概述简单的文字概述</a:t>
            </a:r>
            <a:r>
              <a:rPr lang="zh-CN" altLang="en-US" sz="1200">
                <a:solidFill>
                  <a:schemeClr val="tx1">
                    <a:lumMod val="50000"/>
                    <a:lumOff val="50000"/>
                  </a:schemeClr>
                </a:solidFill>
                <a:latin typeface="微软雅黑"/>
                <a:ea typeface="微软雅黑"/>
              </a:rPr>
              <a:t>。</a:t>
            </a:r>
            <a:endParaRPr lang="en-US" altLang="zh-CN" sz="1200">
              <a:solidFill>
                <a:schemeClr val="tx1">
                  <a:lumMod val="50000"/>
                  <a:lumOff val="50000"/>
                </a:schemeClr>
              </a:solidFill>
              <a:latin typeface="微软雅黑"/>
              <a:ea typeface="微软雅黑"/>
            </a:endParaRPr>
          </a:p>
        </p:txBody>
      </p:sp>
      <p:sp>
        <p:nvSpPr>
          <p:cNvPr id="20" name="矩形 19"/>
          <p:cNvSpPr/>
          <p:nvPr/>
        </p:nvSpPr>
        <p:spPr>
          <a:xfrm>
            <a:off x="850829" y="1797879"/>
            <a:ext cx="3115633" cy="414782"/>
          </a:xfrm>
          <a:prstGeom prst="rect">
            <a:avLst/>
          </a:prstGeom>
        </p:spPr>
        <p:txBody>
          <a:bodyPr wrap="square" lIns="162425" tIns="81211" rIns="162425" bIns="81211">
            <a:spAutoFit/>
          </a:bodyPr>
          <a:lstStyle/>
          <a:p>
            <a:pPr algn="just" defTabSz="1624330" fontAlgn="base">
              <a:lnSpc>
                <a:spcPts val="2135"/>
              </a:lnSpc>
              <a:spcBef>
                <a:spcPct val="0"/>
              </a:spcBef>
              <a:spcAft>
                <a:spcPct val="0"/>
              </a:spcAft>
            </a:pPr>
            <a:r>
              <a:rPr lang="zh-CN" altLang="en-US" sz="1600">
                <a:solidFill>
                  <a:schemeClr val="tx1">
                    <a:lumMod val="75000"/>
                    <a:lumOff val="25000"/>
                  </a:schemeClr>
                </a:solidFill>
                <a:latin typeface="微软雅黑"/>
                <a:ea typeface="微软雅黑"/>
              </a:rPr>
              <a:t>这里填写小标题</a:t>
            </a:r>
            <a:endParaRPr lang="en-US" altLang="zh-CN" sz="1600">
              <a:solidFill>
                <a:schemeClr val="tx1">
                  <a:lumMod val="75000"/>
                  <a:lumOff val="25000"/>
                </a:schemeClr>
              </a:solidFill>
              <a:latin typeface="微软雅黑"/>
              <a:ea typeface="微软雅黑"/>
            </a:endParaRPr>
          </a:p>
        </p:txBody>
      </p:sp>
      <p:sp>
        <p:nvSpPr>
          <p:cNvPr id="25" name="矩形 24"/>
          <p:cNvSpPr/>
          <p:nvPr/>
        </p:nvSpPr>
        <p:spPr>
          <a:xfrm flipH="1">
            <a:off x="818672" y="4481663"/>
            <a:ext cx="4299472" cy="965894"/>
          </a:xfrm>
          <a:prstGeom prst="rect">
            <a:avLst/>
          </a:prstGeom>
          <a:effectLst/>
        </p:spPr>
        <p:txBody>
          <a:bodyPr wrap="square" lIns="162425" tIns="81211" rIns="162425" bIns="81211">
            <a:spAutoFit/>
          </a:bodyPr>
          <a:lstStyle/>
          <a:p>
            <a:pPr>
              <a:lnSpc>
                <a:spcPct val="150000"/>
              </a:lnSpc>
            </a:pPr>
            <a:r>
              <a:rPr lang="zh-CN" altLang="en-US" sz="1200">
                <a:solidFill>
                  <a:schemeClr val="tx1">
                    <a:lumMod val="50000"/>
                    <a:lumOff val="50000"/>
                  </a:schemeClr>
                </a:solidFill>
              </a:rPr>
              <a:t>这里输入简单的文字概述这里输入简单文字概述简单的文字概述</a:t>
            </a:r>
            <a:r>
              <a:rPr lang="zh-CN" altLang="en-US" sz="1200">
                <a:solidFill>
                  <a:schemeClr val="tx1">
                    <a:lumMod val="50000"/>
                    <a:lumOff val="50000"/>
                  </a:schemeClr>
                </a:solidFill>
                <a:latin typeface="微软雅黑"/>
                <a:ea typeface="微软雅黑"/>
              </a:rPr>
              <a:t>。</a:t>
            </a:r>
            <a:r>
              <a:rPr lang="zh-CN" altLang="en-US" sz="1200">
                <a:solidFill>
                  <a:schemeClr val="tx1">
                    <a:lumMod val="50000"/>
                    <a:lumOff val="50000"/>
                  </a:schemeClr>
                </a:solidFill>
              </a:rPr>
              <a:t>这里输入简单的文字概述这里输入简单文字概述简单的文字概述</a:t>
            </a:r>
            <a:r>
              <a:rPr lang="zh-CN" altLang="en-US" sz="1200">
                <a:solidFill>
                  <a:schemeClr val="tx1">
                    <a:lumMod val="50000"/>
                    <a:lumOff val="50000"/>
                  </a:schemeClr>
                </a:solidFill>
                <a:latin typeface="微软雅黑"/>
                <a:ea typeface="微软雅黑"/>
              </a:rPr>
              <a:t>。</a:t>
            </a:r>
            <a:endParaRPr lang="en-US" altLang="zh-CN" sz="1200">
              <a:solidFill>
                <a:schemeClr val="tx1">
                  <a:lumMod val="50000"/>
                  <a:lumOff val="50000"/>
                </a:schemeClr>
              </a:solidFill>
              <a:latin typeface="微软雅黑"/>
              <a:ea typeface="微软雅黑"/>
            </a:endParaRPr>
          </a:p>
        </p:txBody>
      </p:sp>
      <p:sp>
        <p:nvSpPr>
          <p:cNvPr id="26" name="矩形 25"/>
          <p:cNvSpPr/>
          <p:nvPr/>
        </p:nvSpPr>
        <p:spPr>
          <a:xfrm>
            <a:off x="832486" y="4015851"/>
            <a:ext cx="3115633" cy="414782"/>
          </a:xfrm>
          <a:prstGeom prst="rect">
            <a:avLst/>
          </a:prstGeom>
        </p:spPr>
        <p:txBody>
          <a:bodyPr wrap="square" lIns="162425" tIns="81211" rIns="162425" bIns="81211">
            <a:spAutoFit/>
          </a:bodyPr>
          <a:lstStyle/>
          <a:p>
            <a:pPr algn="just" defTabSz="1624330" fontAlgn="base">
              <a:lnSpc>
                <a:spcPts val="2135"/>
              </a:lnSpc>
              <a:spcBef>
                <a:spcPct val="0"/>
              </a:spcBef>
              <a:spcAft>
                <a:spcPct val="0"/>
              </a:spcAft>
            </a:pPr>
            <a:r>
              <a:rPr lang="zh-CN" altLang="en-US" sz="1600">
                <a:solidFill>
                  <a:schemeClr val="tx1">
                    <a:lumMod val="75000"/>
                    <a:lumOff val="25000"/>
                  </a:schemeClr>
                </a:solidFill>
                <a:latin typeface="微软雅黑"/>
                <a:ea typeface="微软雅黑"/>
              </a:rPr>
              <a:t>这里填写小标题</a:t>
            </a:r>
            <a:endParaRPr lang="en-US" altLang="zh-CN" sz="1600">
              <a:solidFill>
                <a:schemeClr val="tx1">
                  <a:lumMod val="75000"/>
                  <a:lumOff val="25000"/>
                </a:schemeClr>
              </a:solidFill>
              <a:latin typeface="微软雅黑"/>
              <a:ea typeface="微软雅黑"/>
            </a:endParaRPr>
          </a:p>
        </p:txBody>
      </p:sp>
    </p:spTree>
  </p:cSld>
  <p:clrMapOvr>
    <a:masterClrMapping/>
  </p:clrMapOvr>
  <mc:AlternateContent>
    <mc:Choice xmlns:p14="http://schemas.microsoft.com/office/powerpoint/2010/main" Requires="p14">
      <p:transition spd="slow" advTm="0" p14:dur="125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21" presetClass="entr" presetSubtype="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heel(1)">
                                      <p:cBhvr>
                                        <p:cTn id="10" dur="2000"/>
                                        <p:tgtEl>
                                          <p:spTgt spid="10"/>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2000"/>
                                        <p:tgtEl>
                                          <p:spTgt spid="6"/>
                                        </p:tgtEl>
                                      </p:cBhvr>
                                    </p:animEffect>
                                  </p:childTnLst>
                                </p:cTn>
                              </p:par>
                              <p:par>
                                <p:cTn id="14" presetID="21" presetClass="entr" presetSubtype="1"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heel(1)">
                                      <p:cBhvr>
                                        <p:cTn id="16" dur="2000"/>
                                        <p:tgtEl>
                                          <p:spTgt spid="12"/>
                                        </p:tgtEl>
                                      </p:cBhvr>
                                    </p:animEffect>
                                  </p:childTnLst>
                                </p:cTn>
                              </p:par>
                              <p:par>
                                <p:cTn id="17" presetID="21" presetClass="entr" presetSubtype="1"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heel(1)">
                                      <p:cBhvr>
                                        <p:cTn id="19" dur="2000"/>
                                        <p:tgtEl>
                                          <p:spTgt spid="13"/>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1)">
                                      <p:cBhvr>
                                        <p:cTn id="22" dur="2000"/>
                                        <p:tgtEl>
                                          <p:spTgt spid="9"/>
                                        </p:tgtEl>
                                      </p:cBhvr>
                                    </p:animEffect>
                                  </p:childTnLst>
                                </p:cTn>
                              </p:par>
                              <p:par>
                                <p:cTn id="23" presetID="21" presetClass="entr" presetSubtype="1"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heel(1)">
                                      <p:cBhvr>
                                        <p:cTn id="25" dur="2000"/>
                                        <p:tgtEl>
                                          <p:spTgt spid="11"/>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heel(1)">
                                      <p:cBhvr>
                                        <p:cTn id="28" dur="2000"/>
                                        <p:tgtEl>
                                          <p:spTgt spid="7"/>
                                        </p:tgtEl>
                                      </p:cBhvr>
                                    </p:animEffect>
                                  </p:childTnLst>
                                </p:cTn>
                              </p:par>
                            </p:childTnLst>
                          </p:cTn>
                        </p:par>
                        <p:par>
                          <p:cTn id="29" fill="hold" nodeType="afterGroup">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par>
                          <p:cTn id="33" fill="hold" nodeType="afterGroup">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nodeType="afterGroup">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childTnLst>
                          </p:cTn>
                        </p:par>
                        <p:par>
                          <p:cTn id="41" fill="hold" nodeType="afterGroup">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childTnLst>
                          </p:cTn>
                        </p:par>
                        <p:par>
                          <p:cTn id="45" fill="hold" nodeType="afterGroup">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Effect transition="in" filter="fade">
                                      <p:cBhvr>
                                        <p:cTn id="50" dur="500"/>
                                        <p:tgtEl>
                                          <p:spTgt spid="18"/>
                                        </p:tgtEl>
                                      </p:cBhvr>
                                    </p:animEffect>
                                  </p:childTnLst>
                                </p:cTn>
                              </p:par>
                            </p:childTnLst>
                          </p:cTn>
                        </p:par>
                        <p:par>
                          <p:cTn id="51" fill="hold" nodeType="afterGroup">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350"/>
                                        <p:tgtEl>
                                          <p:spTgt spid="20"/>
                                        </p:tgtEl>
                                      </p:cBhvr>
                                    </p:animEffect>
                                  </p:childTnLst>
                                </p:cTn>
                              </p:par>
                              <p:par>
                                <p:cTn id="55" presetID="26" presetClass="emph" presetSubtype="0" fill="hold" grpId="1" nodeType="withEffect">
                                  <p:stCondLst>
                                    <p:cond delay="0"/>
                                  </p:stCondLst>
                                  <p:childTnLst>
                                    <p:animEffect transition="out" filter="fade">
                                      <p:cBhvr>
                                        <p:cTn id="56" dur="400" tmFilter="0, 0; .2, .5; .8, .5; 1, 0"/>
                                        <p:tgtEl>
                                          <p:spTgt spid="20"/>
                                        </p:tgtEl>
                                      </p:cBhvr>
                                    </p:animEffect>
                                    <p:animScale>
                                      <p:cBhvr>
                                        <p:cTn id="57" dur="200" autoRev="1" fill="hold"/>
                                        <p:tgtEl>
                                          <p:spTgt spid="20"/>
                                        </p:tgtEl>
                                      </p:cBhvr>
                                      <p:by x="105000" y="105000"/>
                                    </p:animScale>
                                  </p:childTnLst>
                                </p:cTn>
                              </p:par>
                            </p:childTnLst>
                          </p:cTn>
                        </p:par>
                        <p:par>
                          <p:cTn id="58" fill="hold" nodeType="afterGroup">
                            <p:stCondLst>
                              <p:cond delay="4900"/>
                            </p:stCondLst>
                            <p:childTnLst>
                              <p:par>
                                <p:cTn id="59" presetID="10" presetClass="entr" presetSubtype="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par>
                          <p:cTn id="62" fill="hold" nodeType="afterGroup">
                            <p:stCondLst>
                              <p:cond delay="5400"/>
                            </p:stCondLst>
                            <p:childTnLst>
                              <p:par>
                                <p:cTn id="63" presetID="10" presetClass="entr" presetSubtype="0"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350"/>
                                        <p:tgtEl>
                                          <p:spTgt spid="26"/>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26"/>
                                        </p:tgtEl>
                                      </p:cBhvr>
                                    </p:animEffect>
                                    <p:animScale>
                                      <p:cBhvr>
                                        <p:cTn id="68" dur="200" autoRev="1" fill="hold"/>
                                        <p:tgtEl>
                                          <p:spTgt spid="26"/>
                                        </p:tgtEl>
                                      </p:cBhvr>
                                      <p:by x="105000" y="105000"/>
                                    </p:animScale>
                                  </p:childTnLst>
                                </p:cTn>
                              </p:par>
                            </p:childTnLst>
                          </p:cTn>
                        </p:par>
                        <p:par>
                          <p:cTn id="69" fill="hold" nodeType="afterGroup">
                            <p:stCondLst>
                              <p:cond delay="5800"/>
                            </p:stCondLst>
                            <p:childTnLst>
                              <p:par>
                                <p:cTn id="70" presetID="10" presetClass="entr" presetSubtype="0"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4" grpId="0" animBg="1"/>
      <p:bldP spid="15" grpId="0" animBg="1"/>
      <p:bldP spid="16" grpId="0" animBg="1"/>
      <p:bldP spid="17" grpId="0" animBg="1"/>
      <p:bldP spid="18" grpId="0"/>
      <p:bldP spid="19" grpId="0"/>
      <p:bldP spid="20" grpId="0"/>
      <p:bldP spid="20" grpId="1"/>
      <p:bldP spid="25" grpId="0"/>
      <p:bldP spid="26" grpId="0"/>
      <p:bldP spid="26" grpId="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2"/>
          <p:cNvGrpSpPr/>
          <p:nvPr/>
        </p:nvGrpSpPr>
        <p:grpSpPr>
          <a:xfrm>
            <a:off x="9055298" y="2186395"/>
            <a:ext cx="1116567" cy="3163651"/>
            <a:chOff x="8980794" y="2186396"/>
            <a:chExt cx="1116911" cy="3163650"/>
          </a:xfrm>
        </p:grpSpPr>
        <p:sp>
          <p:nvSpPr>
            <p:cNvPr id="59" name="圆角矩形 58"/>
            <p:cNvSpPr/>
            <p:nvPr/>
          </p:nvSpPr>
          <p:spPr>
            <a:xfrm>
              <a:off x="9089705" y="2214633"/>
              <a:ext cx="1008000" cy="3132000"/>
            </a:xfrm>
            <a:prstGeom prst="roundRect">
              <a:avLst/>
            </a:prstGeom>
            <a:solidFill>
              <a:srgbClr val="1D495D"/>
            </a:solidFill>
            <a:ln w="25400" cap="flat" cmpd="sng" algn="ctr">
              <a:noFill/>
              <a:prstDash val="solid"/>
            </a:ln>
            <a:effectLst/>
          </p:spPr>
          <p:txBody>
            <a:bodyPr rot="0" spcFirstLastPara="0" vertOverflow="overflow" horzOverflow="overflow" vert="horz" wrap="square" lIns="121883" tIns="60941" rIns="121883" bIns="60941" numCol="1" spcCol="0" rtlCol="0" fromWordArt="0" anchor="ctr" anchorCtr="0" forceAA="0" compatLnSpc="1">
              <a:noAutofit/>
            </a:bodyPr>
            <a:lstStyle/>
            <a:p>
              <a:pPr algn="ctr">
                <a:defRPr/>
              </a:pPr>
              <a:endParaRPr lang="en-US" sz="2400" kern="0">
                <a:solidFill>
                  <a:sysClr val="window" lastClr="FFFFFF"/>
                </a:solidFill>
                <a:latin typeface="Calibri" panose="020f0502020204030204" charset="0"/>
              </a:endParaRPr>
            </a:p>
          </p:txBody>
        </p:sp>
        <p:sp>
          <p:nvSpPr>
            <p:cNvPr id="61" name="圆角矩形 60"/>
            <p:cNvSpPr/>
            <p:nvPr/>
          </p:nvSpPr>
          <p:spPr>
            <a:xfrm rot="29136">
              <a:off x="8980794" y="2186396"/>
              <a:ext cx="1104351" cy="3163650"/>
            </a:xfrm>
            <a:prstGeom prst="roundRect">
              <a:avLst/>
            </a:prstGeom>
            <a:solidFill>
              <a:schemeClr val="accent4"/>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defRPr/>
              </a:pPr>
              <a:endParaRPr lang="en-US" sz="2400" kern="0">
                <a:solidFill>
                  <a:sysClr val="window" lastClr="FFFFFF"/>
                </a:solidFill>
                <a:latin typeface="Calibri" panose="020f0502020204030204" charset="0"/>
              </a:endParaRPr>
            </a:p>
          </p:txBody>
        </p:sp>
        <p:sp>
          <p:nvSpPr>
            <p:cNvPr id="62" name="圆角矩形 61"/>
            <p:cNvSpPr/>
            <p:nvPr/>
          </p:nvSpPr>
          <p:spPr>
            <a:xfrm rot="20533">
              <a:off x="9048660" y="2252561"/>
              <a:ext cx="966308" cy="3022903"/>
            </a:xfrm>
            <a:prstGeom prst="roundRect">
              <a:avLst/>
            </a:prstGeom>
            <a:noFill/>
            <a:ln w="25400" cap="flat" cmpd="sng" algn="ctr">
              <a:solidFill>
                <a:schemeClr val="accent4"/>
              </a:solidFill>
              <a:prstDash val="sysDot"/>
            </a:ln>
            <a:effectLst>
              <a:outerShdw dist="12700" algn="l" rotWithShape="0">
                <a:srgbClr val="F5EDE8"/>
              </a:outerShdw>
            </a:effectLst>
          </p:spPr>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en-US" sz="2400" kern="0">
                <a:solidFill>
                  <a:sysClr val="window" lastClr="FFFFFF"/>
                </a:solidFill>
                <a:latin typeface="Calibri" panose="020f0502020204030204" charset="0"/>
              </a:endParaRPr>
            </a:p>
          </p:txBody>
        </p:sp>
        <p:sp>
          <p:nvSpPr>
            <p:cNvPr id="63" name="椭圆 62"/>
            <p:cNvSpPr/>
            <p:nvPr/>
          </p:nvSpPr>
          <p:spPr>
            <a:xfrm rot="184381">
              <a:off x="9408525" y="2220325"/>
              <a:ext cx="216000" cy="216000"/>
            </a:xfrm>
            <a:prstGeom prst="ellipse">
              <a:avLst/>
            </a:prstGeom>
            <a:solidFill>
              <a:srgbClr val="F0E6DE"/>
            </a:solidFill>
            <a:ln w="25400" cap="flat" cmpd="sng" algn="ctr">
              <a:noFill/>
              <a:prstDash val="solid"/>
            </a:ln>
            <a:effectLst/>
          </p:spPr>
          <p:txBody>
            <a:bodyPr rot="0" spcFirstLastPara="0" vertOverflow="overflow" horzOverflow="overflow" vert="horz" wrap="square" lIns="121883" tIns="60941" rIns="121883" bIns="60941" numCol="1" spcCol="0" rtlCol="0" fromWordArt="0" anchor="ctr" anchorCtr="0" forceAA="0" compatLnSpc="1">
              <a:noAutofit/>
            </a:bodyPr>
            <a:lstStyle/>
            <a:p>
              <a:pPr algn="ctr">
                <a:defRPr/>
              </a:pPr>
              <a:endParaRPr lang="en-US" sz="2400" kern="0">
                <a:solidFill>
                  <a:sysClr val="window" lastClr="FFFFFF"/>
                </a:solidFill>
                <a:latin typeface="Calibri" panose="020f0502020204030204" charset="0"/>
              </a:endParaRPr>
            </a:p>
          </p:txBody>
        </p:sp>
        <p:sp>
          <p:nvSpPr>
            <p:cNvPr id="99" name="文本框 98"/>
            <p:cNvSpPr txBox="1"/>
            <p:nvPr/>
          </p:nvSpPr>
          <p:spPr>
            <a:xfrm>
              <a:off x="9085272" y="2489247"/>
              <a:ext cx="990600" cy="461537"/>
            </a:xfrm>
            <a:prstGeom prst="rect">
              <a:avLst/>
            </a:prstGeom>
            <a:noFill/>
          </p:spPr>
          <p:txBody>
            <a:bodyPr wrap="square" rtlCol="0">
              <a:spAutoFit/>
            </a:bodyPr>
            <a:lstStyle/>
            <a:p>
              <a:r>
                <a:rPr lang="en-US" altLang="zh-CN" sz="2400">
                  <a:solidFill>
                    <a:srgbClr val="F5EDE8"/>
                  </a:solidFill>
                  <a:latin typeface="方正综艺简体" panose="03000509000000000000" pitchFamily="65" charset="-122"/>
                  <a:ea typeface="方正综艺简体" panose="03000509000000000000" pitchFamily="65" charset="-122"/>
                </a:rPr>
                <a:t>04</a:t>
              </a:r>
              <a:endParaRPr lang="zh-CN" altLang="en-US" sz="2400">
                <a:solidFill>
                  <a:srgbClr val="F5EDE8"/>
                </a:solidFill>
                <a:latin typeface="方正综艺简体" panose="03000509000000000000" pitchFamily="65" charset="-122"/>
                <a:ea typeface="方正综艺简体" panose="03000509000000000000" pitchFamily="65" charset="-122"/>
              </a:endParaRPr>
            </a:p>
          </p:txBody>
        </p:sp>
        <p:sp>
          <p:nvSpPr>
            <p:cNvPr id="100" name="文本框 99"/>
            <p:cNvSpPr txBox="1"/>
            <p:nvPr/>
          </p:nvSpPr>
          <p:spPr>
            <a:xfrm>
              <a:off x="9085272" y="2995144"/>
              <a:ext cx="937060" cy="1444691"/>
            </a:xfrm>
            <a:prstGeom prst="rect">
              <a:avLst/>
            </a:prstGeom>
            <a:noFill/>
          </p:spPr>
          <p:txBody>
            <a:bodyPr wrap="square" rtlCol="0">
              <a:spAutoFit/>
            </a:bodyPr>
            <a:lstStyle/>
            <a:p>
              <a:pPr algn="just">
                <a:lnSpc>
                  <a:spcPct val="150000"/>
                </a:lnSpc>
              </a:pPr>
              <a:r>
                <a:rPr lang="zh-CN" altLang="en-US" sz="1200">
                  <a:solidFill>
                    <a:srgbClr val="F5EDE8"/>
                  </a:solidFill>
                  <a:latin typeface="微软雅黑"/>
                  <a:ea typeface="微软雅黑"/>
                </a:rPr>
                <a:t>文字是简单的视觉图案再现 口语的声音，</a:t>
              </a:r>
              <a:endParaRPr lang="zh-CN" altLang="en-US" sz="1200">
                <a:solidFill>
                  <a:srgbClr val="F5EDE8"/>
                </a:solidFill>
                <a:latin typeface="微软雅黑"/>
                <a:ea typeface="微软雅黑"/>
              </a:endParaRPr>
            </a:p>
          </p:txBody>
        </p:sp>
      </p:grpSp>
      <p:sp>
        <p:nvSpPr>
          <p:cNvPr id="53" name="圆角矩形 52"/>
          <p:cNvSpPr/>
          <p:nvPr/>
        </p:nvSpPr>
        <p:spPr>
          <a:xfrm rot="21420000">
            <a:off x="6812430" y="2788083"/>
            <a:ext cx="1043677" cy="3096000"/>
          </a:xfrm>
          <a:prstGeom prst="roundRect">
            <a:avLst/>
          </a:prstGeom>
          <a:solidFill>
            <a:srgbClr val="982B1C"/>
          </a:solidFill>
          <a:ln w="25400" cap="flat" cmpd="sng" algn="ctr">
            <a:noFill/>
            <a:prstDash val="solid"/>
          </a:ln>
          <a:effectLst/>
        </p:spPr>
        <p:txBody>
          <a:bodyPr rot="0" spcFirstLastPara="0" vertOverflow="overflow" horzOverflow="overflow" vert="horz" wrap="square" lIns="91412" tIns="45705" rIns="91412" bIns="45705" numCol="1" spcCol="0" rtlCol="0" fromWordArt="0" anchor="ctr" anchorCtr="0" forceAA="0" compatLnSpc="1">
            <a:noAutofit/>
          </a:bodyPr>
          <a:lstStyle/>
          <a:p>
            <a:pPr algn="ctr">
              <a:defRPr/>
            </a:pPr>
            <a:endParaRPr lang="en-US" sz="2400" kern="0">
              <a:solidFill>
                <a:sysClr val="window" lastClr="FFFFFF"/>
              </a:solidFill>
              <a:latin typeface="Calibri" panose="020f0502020204030204" charset="0"/>
            </a:endParaRPr>
          </a:p>
        </p:txBody>
      </p:sp>
      <p:sp>
        <p:nvSpPr>
          <p:cNvPr id="55" name="圆角矩形 54"/>
          <p:cNvSpPr/>
          <p:nvPr/>
        </p:nvSpPr>
        <p:spPr>
          <a:xfrm rot="21444756">
            <a:off x="6740068" y="2717540"/>
            <a:ext cx="1104009" cy="3163651"/>
          </a:xfrm>
          <a:prstGeom prst="roundRect">
            <a:avLst/>
          </a:prstGeom>
          <a:solidFill>
            <a:schemeClr val="accent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a:defRPr/>
            </a:pPr>
            <a:endParaRPr lang="en-US" sz="2400" kern="0">
              <a:solidFill>
                <a:sysClr val="window" lastClr="FFFFFF"/>
              </a:solidFill>
              <a:latin typeface="Calibri" panose="020f0502020204030204" charset="0"/>
            </a:endParaRPr>
          </a:p>
        </p:txBody>
      </p:sp>
      <p:sp>
        <p:nvSpPr>
          <p:cNvPr id="56" name="圆角矩形 55"/>
          <p:cNvSpPr/>
          <p:nvPr/>
        </p:nvSpPr>
        <p:spPr>
          <a:xfrm rot="21436152">
            <a:off x="6807649" y="2783766"/>
            <a:ext cx="966009" cy="3022903"/>
          </a:xfrm>
          <a:prstGeom prst="roundRect">
            <a:avLst/>
          </a:prstGeom>
          <a:noFill/>
          <a:ln w="25400" cap="flat" cmpd="sng" algn="ctr">
            <a:solidFill>
              <a:schemeClr val="accent3"/>
            </a:solidFill>
            <a:prstDash val="sysDot"/>
          </a:ln>
          <a:effectLst>
            <a:outerShdw dist="12700" algn="l" rotWithShape="0">
              <a:srgbClr val="F5EDE8"/>
            </a:outerShdw>
          </a:effectLst>
        </p:spPr>
        <p:txBody>
          <a:bodyPr rot="0" spcFirstLastPara="0" vertOverflow="overflow" horzOverflow="overflow" vert="horz" wrap="square" lIns="91412" tIns="45705" rIns="91412" bIns="45705" numCol="1" spcCol="0" rtlCol="0" fromWordArt="0" anchor="ctr" anchorCtr="0" forceAA="0" compatLnSpc="1">
            <a:noAutofit/>
          </a:bodyPr>
          <a:lstStyle/>
          <a:p>
            <a:pPr algn="ctr"/>
            <a:endParaRPr lang="en-US" sz="2400" kern="0">
              <a:solidFill>
                <a:sysClr val="window" lastClr="FFFFFF"/>
              </a:solidFill>
              <a:latin typeface="Calibri" panose="020f0502020204030204" charset="0"/>
            </a:endParaRPr>
          </a:p>
        </p:txBody>
      </p:sp>
      <p:sp>
        <p:nvSpPr>
          <p:cNvPr id="57" name="椭圆 56"/>
          <p:cNvSpPr/>
          <p:nvPr/>
        </p:nvSpPr>
        <p:spPr>
          <a:xfrm>
            <a:off x="7077088" y="2754325"/>
            <a:ext cx="215933" cy="216000"/>
          </a:xfrm>
          <a:prstGeom prst="ellipse">
            <a:avLst/>
          </a:prstGeom>
          <a:solidFill>
            <a:srgbClr val="F0E6DE"/>
          </a:solidFill>
          <a:ln w="25400" cap="flat" cmpd="sng" algn="ctr">
            <a:noFill/>
            <a:prstDash val="solid"/>
          </a:ln>
          <a:effectLst/>
        </p:spPr>
        <p:txBody>
          <a:bodyPr rot="0" spcFirstLastPara="0" vertOverflow="overflow" horzOverflow="overflow" vert="horz" wrap="square" lIns="91412" tIns="45705" rIns="91412" bIns="45705" numCol="1" spcCol="0" rtlCol="0" fromWordArt="0" anchor="ctr" anchorCtr="0" forceAA="0" compatLnSpc="1">
            <a:noAutofit/>
          </a:bodyPr>
          <a:lstStyle/>
          <a:p>
            <a:pPr algn="ctr">
              <a:defRPr/>
            </a:pPr>
            <a:endParaRPr lang="en-US" sz="2400" kern="0">
              <a:solidFill>
                <a:sysClr val="window" lastClr="FFFFFF"/>
              </a:solidFill>
              <a:latin typeface="Calibri" panose="020f0502020204030204" charset="0"/>
            </a:endParaRPr>
          </a:p>
        </p:txBody>
      </p:sp>
      <p:sp>
        <p:nvSpPr>
          <p:cNvPr id="97" name="文本框 96"/>
          <p:cNvSpPr txBox="1"/>
          <p:nvPr/>
        </p:nvSpPr>
        <p:spPr>
          <a:xfrm rot="21420000">
            <a:off x="6845187" y="3097639"/>
            <a:ext cx="990295" cy="461506"/>
          </a:xfrm>
          <a:prstGeom prst="rect">
            <a:avLst/>
          </a:prstGeom>
          <a:noFill/>
        </p:spPr>
        <p:txBody>
          <a:bodyPr wrap="square" lIns="91412" tIns="45705" rIns="91412" bIns="45705" rtlCol="0">
            <a:spAutoFit/>
          </a:bodyPr>
          <a:lstStyle/>
          <a:p>
            <a:r>
              <a:rPr lang="en-US" altLang="zh-CN" sz="2400">
                <a:solidFill>
                  <a:srgbClr val="F5EDE8"/>
                </a:solidFill>
                <a:latin typeface="方正综艺简体" panose="03000509000000000000" pitchFamily="65" charset="-122"/>
                <a:ea typeface="方正综艺简体" panose="03000509000000000000" pitchFamily="65" charset="-122"/>
              </a:rPr>
              <a:t>03</a:t>
            </a:r>
            <a:endParaRPr lang="zh-CN" altLang="en-US" sz="2400">
              <a:solidFill>
                <a:srgbClr val="F5EDE8"/>
              </a:solidFill>
              <a:latin typeface="方正综艺简体" panose="03000509000000000000" pitchFamily="65" charset="-122"/>
              <a:ea typeface="方正综艺简体" panose="03000509000000000000" pitchFamily="65" charset="-122"/>
            </a:endParaRPr>
          </a:p>
        </p:txBody>
      </p:sp>
      <p:sp>
        <p:nvSpPr>
          <p:cNvPr id="98" name="文本框 97"/>
          <p:cNvSpPr txBox="1"/>
          <p:nvPr/>
        </p:nvSpPr>
        <p:spPr>
          <a:xfrm rot="21420000">
            <a:off x="6845188" y="3835232"/>
            <a:ext cx="936771" cy="1444661"/>
          </a:xfrm>
          <a:prstGeom prst="rect">
            <a:avLst/>
          </a:prstGeom>
          <a:noFill/>
        </p:spPr>
        <p:txBody>
          <a:bodyPr wrap="square" lIns="91412" tIns="45705" rIns="91412" bIns="45705" rtlCol="0">
            <a:spAutoFit/>
          </a:bodyPr>
          <a:lstStyle/>
          <a:p>
            <a:pPr algn="just">
              <a:lnSpc>
                <a:spcPct val="150000"/>
              </a:lnSpc>
            </a:pPr>
            <a:r>
              <a:rPr lang="zh-CN" altLang="en-US" sz="1200">
                <a:solidFill>
                  <a:srgbClr val="F5EDE8"/>
                </a:solidFill>
                <a:latin typeface="微软雅黑"/>
                <a:ea typeface="微软雅黑"/>
              </a:rPr>
              <a:t>文字是简单的视觉图案再现 口语的声音，</a:t>
            </a:r>
            <a:endParaRPr lang="zh-CN" altLang="en-US" sz="1200">
              <a:solidFill>
                <a:srgbClr val="F5EDE8"/>
              </a:solidFill>
              <a:latin typeface="微软雅黑"/>
              <a:ea typeface="微软雅黑"/>
            </a:endParaRPr>
          </a:p>
        </p:txBody>
      </p:sp>
      <p:grpSp>
        <p:nvGrpSpPr>
          <p:cNvPr id="4" name="组合 3"/>
          <p:cNvGrpSpPr/>
          <p:nvPr/>
        </p:nvGrpSpPr>
        <p:grpSpPr>
          <a:xfrm>
            <a:off x="4418815" y="2166879"/>
            <a:ext cx="1122060" cy="3163651"/>
            <a:chOff x="4681669" y="2166879"/>
            <a:chExt cx="1122406" cy="3163650"/>
          </a:xfrm>
        </p:grpSpPr>
        <p:sp>
          <p:nvSpPr>
            <p:cNvPr id="47" name="圆角矩形 46"/>
            <p:cNvSpPr/>
            <p:nvPr/>
          </p:nvSpPr>
          <p:spPr>
            <a:xfrm>
              <a:off x="4796075" y="2178483"/>
              <a:ext cx="1008000" cy="3132000"/>
            </a:xfrm>
            <a:prstGeom prst="roundRect">
              <a:avLst/>
            </a:prstGeom>
            <a:solidFill>
              <a:srgbClr val="1D495D"/>
            </a:solidFill>
            <a:ln w="25400" cap="flat" cmpd="sng" algn="ctr">
              <a:noFill/>
              <a:prstDash val="solid"/>
            </a:ln>
            <a:effectLst/>
          </p:spPr>
          <p:txBody>
            <a:bodyPr rot="0" spcFirstLastPara="0" vertOverflow="overflow" horzOverflow="overflow" vert="horz" wrap="square" lIns="121883" tIns="60941" rIns="121883" bIns="60941" numCol="1" spcCol="0" rtlCol="0" fromWordArt="0" anchor="ctr" anchorCtr="0" forceAA="0" compatLnSpc="1">
              <a:noAutofit/>
            </a:bodyPr>
            <a:lstStyle/>
            <a:p>
              <a:pPr algn="ctr">
                <a:defRPr/>
              </a:pPr>
              <a:endParaRPr lang="en-US" sz="2400" kern="0">
                <a:solidFill>
                  <a:sysClr val="window" lastClr="FFFFFF"/>
                </a:solidFill>
                <a:latin typeface="Calibri" panose="020f0502020204030204" charset="0"/>
              </a:endParaRPr>
            </a:p>
          </p:txBody>
        </p:sp>
        <p:sp>
          <p:nvSpPr>
            <p:cNvPr id="49" name="圆角矩形 48"/>
            <p:cNvSpPr/>
            <p:nvPr/>
          </p:nvSpPr>
          <p:spPr>
            <a:xfrm rot="29136">
              <a:off x="4681669" y="2166879"/>
              <a:ext cx="1104351" cy="3163650"/>
            </a:xfrm>
            <a:prstGeom prst="roundRect">
              <a:avLst/>
            </a:prstGeom>
            <a:solidFill>
              <a:schemeClr val="accent2"/>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defRPr/>
              </a:pPr>
              <a:endParaRPr lang="en-US" sz="2400" kern="0">
                <a:solidFill>
                  <a:sysClr val="window" lastClr="FFFFFF"/>
                </a:solidFill>
                <a:latin typeface="Calibri" panose="020f0502020204030204" charset="0"/>
              </a:endParaRPr>
            </a:p>
          </p:txBody>
        </p:sp>
        <p:sp>
          <p:nvSpPr>
            <p:cNvPr id="50" name="圆角矩形 49"/>
            <p:cNvSpPr/>
            <p:nvPr/>
          </p:nvSpPr>
          <p:spPr>
            <a:xfrm rot="20533">
              <a:off x="4749536" y="2233044"/>
              <a:ext cx="966308" cy="3022903"/>
            </a:xfrm>
            <a:prstGeom prst="roundRect">
              <a:avLst/>
            </a:prstGeom>
            <a:noFill/>
            <a:ln w="25400" cap="flat" cmpd="sng" algn="ctr">
              <a:solidFill>
                <a:schemeClr val="accent2"/>
              </a:solidFill>
              <a:prstDash val="sysDot"/>
            </a:ln>
            <a:effectLst>
              <a:outerShdw dist="12700" algn="l" rotWithShape="0">
                <a:srgbClr val="F5EDE8"/>
              </a:outerShdw>
            </a:effectLst>
          </p:spPr>
          <p:txBody>
            <a:bodyPr rot="0" spcFirstLastPara="0" vertOverflow="overflow" horzOverflow="overflow" vert="horz" wrap="square" lIns="121883" tIns="60941" rIns="121883" bIns="60941" numCol="1" spcCol="0" rtlCol="0" fromWordArt="0" anchor="ctr" anchorCtr="0" forceAA="0" compatLnSpc="1">
              <a:noAutofit/>
            </a:bodyPr>
            <a:lstStyle/>
            <a:p>
              <a:pPr algn="ctr">
                <a:defRPr/>
              </a:pPr>
              <a:endParaRPr lang="en-US" sz="2400" kern="0">
                <a:solidFill>
                  <a:sysClr val="window" lastClr="FFFFFF"/>
                </a:solidFill>
                <a:latin typeface="Calibri" panose="020f0502020204030204" charset="0"/>
              </a:endParaRPr>
            </a:p>
          </p:txBody>
        </p:sp>
        <p:sp>
          <p:nvSpPr>
            <p:cNvPr id="51" name="椭圆 50"/>
            <p:cNvSpPr/>
            <p:nvPr/>
          </p:nvSpPr>
          <p:spPr>
            <a:xfrm rot="184381">
              <a:off x="5138374" y="2200809"/>
              <a:ext cx="216000" cy="216000"/>
            </a:xfrm>
            <a:prstGeom prst="ellipse">
              <a:avLst/>
            </a:prstGeom>
            <a:solidFill>
              <a:srgbClr val="F5EDE8"/>
            </a:solidFill>
            <a:ln w="25400" cap="flat" cmpd="sng" algn="ctr">
              <a:noFill/>
              <a:prstDash val="solid"/>
            </a:ln>
            <a:effectLst/>
          </p:spPr>
          <p:txBody>
            <a:bodyPr rot="0" spcFirstLastPara="0" vertOverflow="overflow" horzOverflow="overflow" vert="horz" wrap="square" lIns="121883" tIns="60941" rIns="121883" bIns="60941" numCol="1" spcCol="0" rtlCol="0" fromWordArt="0" anchor="ctr" anchorCtr="0" forceAA="0" compatLnSpc="1">
              <a:noAutofit/>
            </a:bodyPr>
            <a:lstStyle/>
            <a:p>
              <a:pPr algn="ctr">
                <a:defRPr/>
              </a:pPr>
              <a:endParaRPr lang="en-US" sz="2400" kern="0">
                <a:solidFill>
                  <a:sysClr val="window" lastClr="FFFFFF"/>
                </a:solidFill>
                <a:latin typeface="Calibri" panose="020f0502020204030204" charset="0"/>
              </a:endParaRPr>
            </a:p>
          </p:txBody>
        </p:sp>
        <p:sp>
          <p:nvSpPr>
            <p:cNvPr id="95" name="文本框 94"/>
            <p:cNvSpPr txBox="1"/>
            <p:nvPr/>
          </p:nvSpPr>
          <p:spPr>
            <a:xfrm>
              <a:off x="4802906" y="2489247"/>
              <a:ext cx="990599" cy="461537"/>
            </a:xfrm>
            <a:prstGeom prst="rect">
              <a:avLst/>
            </a:prstGeom>
            <a:noFill/>
          </p:spPr>
          <p:txBody>
            <a:bodyPr wrap="square" rtlCol="0">
              <a:spAutoFit/>
            </a:bodyPr>
            <a:lstStyle/>
            <a:p>
              <a:r>
                <a:rPr lang="en-US" altLang="zh-CN" sz="2400">
                  <a:solidFill>
                    <a:srgbClr val="F5EDE8"/>
                  </a:solidFill>
                  <a:latin typeface="方正综艺简体" panose="03000509000000000000" pitchFamily="65" charset="-122"/>
                  <a:ea typeface="方正综艺简体" panose="03000509000000000000" pitchFamily="65" charset="-122"/>
                </a:rPr>
                <a:t>02</a:t>
              </a:r>
              <a:endParaRPr lang="zh-CN" altLang="en-US" sz="2400">
                <a:solidFill>
                  <a:srgbClr val="F5EDE8"/>
                </a:solidFill>
                <a:latin typeface="方正综艺简体" panose="03000509000000000000" pitchFamily="65" charset="-122"/>
                <a:ea typeface="方正综艺简体" panose="03000509000000000000" pitchFamily="65" charset="-122"/>
              </a:endParaRPr>
            </a:p>
          </p:txBody>
        </p:sp>
        <p:sp>
          <p:nvSpPr>
            <p:cNvPr id="96" name="文本框 95"/>
            <p:cNvSpPr txBox="1"/>
            <p:nvPr/>
          </p:nvSpPr>
          <p:spPr>
            <a:xfrm>
              <a:off x="4802906" y="2995143"/>
              <a:ext cx="937060" cy="1444691"/>
            </a:xfrm>
            <a:prstGeom prst="rect">
              <a:avLst/>
            </a:prstGeom>
            <a:noFill/>
          </p:spPr>
          <p:txBody>
            <a:bodyPr wrap="square" rtlCol="0">
              <a:spAutoFit/>
            </a:bodyPr>
            <a:lstStyle/>
            <a:p>
              <a:pPr algn="just">
                <a:lnSpc>
                  <a:spcPct val="150000"/>
                </a:lnSpc>
              </a:pPr>
              <a:r>
                <a:rPr lang="zh-CN" altLang="en-US" sz="1200">
                  <a:solidFill>
                    <a:srgbClr val="F5EDE8"/>
                  </a:solidFill>
                  <a:latin typeface="微软雅黑"/>
                  <a:ea typeface="微软雅黑"/>
                </a:rPr>
                <a:t>文字是简单的视觉图案再现 口语的声音，</a:t>
              </a:r>
              <a:endParaRPr lang="zh-CN" altLang="en-US" sz="1200">
                <a:solidFill>
                  <a:srgbClr val="F5EDE8"/>
                </a:solidFill>
                <a:latin typeface="微软雅黑"/>
                <a:ea typeface="微软雅黑"/>
              </a:endParaRPr>
            </a:p>
          </p:txBody>
        </p:sp>
      </p:grpSp>
      <p:sp>
        <p:nvSpPr>
          <p:cNvPr id="41" name="圆角矩形 40"/>
          <p:cNvSpPr/>
          <p:nvPr/>
        </p:nvSpPr>
        <p:spPr>
          <a:xfrm rot="21420000">
            <a:off x="2139956" y="2762355"/>
            <a:ext cx="1079667" cy="3119868"/>
          </a:xfrm>
          <a:prstGeom prst="roundRect">
            <a:avLst/>
          </a:prstGeom>
          <a:solidFill>
            <a:srgbClr val="982B1C"/>
          </a:solidFill>
          <a:ln w="25400" cap="flat" cmpd="sng" algn="ctr">
            <a:noFill/>
            <a:prstDash val="solid"/>
          </a:ln>
          <a:effectLst/>
        </p:spPr>
        <p:txBody>
          <a:bodyPr rot="0" spcFirstLastPara="0" vertOverflow="overflow" horzOverflow="overflow" vert="horz" wrap="square" lIns="91412" tIns="45705" rIns="91412" bIns="45705" numCol="1" spcCol="0" rtlCol="0" fromWordArt="0" anchor="ctr" anchorCtr="0" forceAA="0" compatLnSpc="1">
            <a:noAutofit/>
          </a:bodyPr>
          <a:lstStyle/>
          <a:p>
            <a:pPr algn="ctr">
              <a:defRPr/>
            </a:pPr>
            <a:endParaRPr lang="en-US" sz="2400" kern="0">
              <a:solidFill>
                <a:sysClr val="window" lastClr="FFFFFF"/>
              </a:solidFill>
              <a:latin typeface="Calibri" panose="020f0502020204030204" charset="0"/>
            </a:endParaRPr>
          </a:p>
        </p:txBody>
      </p:sp>
      <p:sp>
        <p:nvSpPr>
          <p:cNvPr id="43" name="圆角矩形 42"/>
          <p:cNvSpPr/>
          <p:nvPr/>
        </p:nvSpPr>
        <p:spPr>
          <a:xfrm rot="21444756">
            <a:off x="2100304" y="2737185"/>
            <a:ext cx="1104009" cy="3163651"/>
          </a:xfrm>
          <a:prstGeom prst="roundRect">
            <a:avLst/>
          </a:prstGeom>
          <a:solidFill>
            <a:schemeClr val="accent1"/>
          </a:solidFill>
          <a:ln w="38100" cap="flat" cmpd="sng" algn="ctr">
            <a:solidFill>
              <a:schemeClr val="accent1"/>
            </a:solidFill>
            <a:prstDash val="solid"/>
          </a:ln>
          <a:effectLst/>
        </p:spPr>
        <p:txBody>
          <a:bodyPr rot="0" spcFirstLastPara="0" vertOverflow="overflow" horzOverflow="overflow" vert="horz" wrap="square" lIns="91412" tIns="45705" rIns="91412" bIns="45705" numCol="1" spcCol="0" rtlCol="0" fromWordArt="0" anchor="ctr" anchorCtr="0" forceAA="0" compatLnSpc="1">
            <a:noAutofit/>
          </a:bodyPr>
          <a:lstStyle/>
          <a:p>
            <a:pPr algn="ctr">
              <a:defRPr/>
            </a:pPr>
            <a:endParaRPr lang="en-US" sz="2400" kern="0">
              <a:solidFill>
                <a:sysClr val="window" lastClr="FFFFFF"/>
              </a:solidFill>
              <a:latin typeface="Calibri" panose="020f0502020204030204" charset="0"/>
            </a:endParaRPr>
          </a:p>
        </p:txBody>
      </p:sp>
      <p:sp>
        <p:nvSpPr>
          <p:cNvPr id="44" name="圆角矩形 43"/>
          <p:cNvSpPr/>
          <p:nvPr/>
        </p:nvSpPr>
        <p:spPr>
          <a:xfrm rot="21436152">
            <a:off x="2167885" y="2803411"/>
            <a:ext cx="966009" cy="3022903"/>
          </a:xfrm>
          <a:prstGeom prst="roundRect">
            <a:avLst/>
          </a:prstGeom>
          <a:noFill/>
          <a:ln w="25400" cap="flat" cmpd="sng" algn="ctr">
            <a:solidFill>
              <a:schemeClr val="accent1"/>
            </a:solidFill>
            <a:prstDash val="sysDot"/>
          </a:ln>
          <a:effectLst>
            <a:outerShdw dist="12700" algn="l" rotWithShape="0">
              <a:srgbClr val="F5EDE8"/>
            </a:outerShdw>
          </a:effectLst>
        </p:spPr>
        <p:txBody>
          <a:bodyPr rot="0" spcFirstLastPara="0" vertOverflow="overflow" horzOverflow="overflow" vert="horz" wrap="square" lIns="91412" tIns="45705" rIns="91412" bIns="45705" numCol="1" spcCol="0" rtlCol="0" fromWordArt="0" anchor="ctr" anchorCtr="0" forceAA="0" compatLnSpc="1">
            <a:noAutofit/>
          </a:bodyPr>
          <a:lstStyle/>
          <a:p>
            <a:pPr algn="ctr">
              <a:defRPr/>
            </a:pPr>
            <a:endParaRPr lang="en-US" sz="2400" kern="0">
              <a:solidFill>
                <a:sysClr val="window" lastClr="FFFFFF"/>
              </a:solidFill>
              <a:latin typeface="Calibri" panose="020f0502020204030204" charset="0"/>
            </a:endParaRPr>
          </a:p>
        </p:txBody>
      </p:sp>
      <p:sp>
        <p:nvSpPr>
          <p:cNvPr id="45" name="椭圆 44"/>
          <p:cNvSpPr/>
          <p:nvPr/>
        </p:nvSpPr>
        <p:spPr>
          <a:xfrm>
            <a:off x="2437326" y="2773972"/>
            <a:ext cx="215933" cy="216000"/>
          </a:xfrm>
          <a:prstGeom prst="ellipse">
            <a:avLst/>
          </a:prstGeom>
          <a:solidFill>
            <a:srgbClr val="F5EDE8"/>
          </a:solidFill>
          <a:ln w="25400" cap="flat" cmpd="sng" algn="ctr">
            <a:noFill/>
            <a:prstDash val="solid"/>
          </a:ln>
          <a:effectLst/>
        </p:spPr>
        <p:txBody>
          <a:bodyPr rot="0" spcFirstLastPara="0" vertOverflow="overflow" horzOverflow="overflow" vert="horz" wrap="square" lIns="91412" tIns="45705" rIns="91412" bIns="45705" numCol="1" spcCol="0" rtlCol="0" fromWordArt="0" anchor="ctr" anchorCtr="0" forceAA="0" compatLnSpc="1">
            <a:noAutofit/>
          </a:bodyPr>
          <a:lstStyle/>
          <a:p>
            <a:pPr algn="ctr">
              <a:defRPr/>
            </a:pPr>
            <a:endParaRPr lang="en-US" sz="2400" kern="0">
              <a:solidFill>
                <a:sysClr val="window" lastClr="FFFFFF"/>
              </a:solidFill>
              <a:latin typeface="Calibri" panose="020f0502020204030204" charset="0"/>
            </a:endParaRPr>
          </a:p>
        </p:txBody>
      </p:sp>
      <p:sp>
        <p:nvSpPr>
          <p:cNvPr id="93" name="文本框 92"/>
          <p:cNvSpPr txBox="1"/>
          <p:nvPr/>
        </p:nvSpPr>
        <p:spPr>
          <a:xfrm rot="21420000">
            <a:off x="2192007" y="3097639"/>
            <a:ext cx="990295" cy="461506"/>
          </a:xfrm>
          <a:prstGeom prst="rect">
            <a:avLst/>
          </a:prstGeom>
          <a:noFill/>
        </p:spPr>
        <p:txBody>
          <a:bodyPr wrap="square" lIns="91412" tIns="45705" rIns="91412" bIns="45705" rtlCol="0">
            <a:spAutoFit/>
          </a:bodyPr>
          <a:lstStyle/>
          <a:p>
            <a:r>
              <a:rPr lang="en-US" altLang="zh-CN" sz="2400">
                <a:solidFill>
                  <a:srgbClr val="F5EDE8"/>
                </a:solidFill>
                <a:latin typeface="方正综艺简体" panose="03000509000000000000" pitchFamily="65" charset="-122"/>
                <a:ea typeface="方正综艺简体" panose="03000509000000000000" pitchFamily="65" charset="-122"/>
              </a:rPr>
              <a:t>01</a:t>
            </a:r>
            <a:endParaRPr lang="zh-CN" altLang="en-US" sz="2400">
              <a:solidFill>
                <a:srgbClr val="F5EDE8"/>
              </a:solidFill>
              <a:latin typeface="方正综艺简体" panose="03000509000000000000" pitchFamily="65" charset="-122"/>
              <a:ea typeface="方正综艺简体" panose="03000509000000000000" pitchFamily="65" charset="-122"/>
            </a:endParaRPr>
          </a:p>
        </p:txBody>
      </p:sp>
      <p:sp>
        <p:nvSpPr>
          <p:cNvPr id="94" name="文本框 93"/>
          <p:cNvSpPr txBox="1"/>
          <p:nvPr/>
        </p:nvSpPr>
        <p:spPr>
          <a:xfrm rot="21420000">
            <a:off x="2192007" y="3835232"/>
            <a:ext cx="936771" cy="1444661"/>
          </a:xfrm>
          <a:prstGeom prst="rect">
            <a:avLst/>
          </a:prstGeom>
          <a:noFill/>
        </p:spPr>
        <p:txBody>
          <a:bodyPr wrap="square" lIns="91412" tIns="45705" rIns="91412" bIns="45705" rtlCol="0">
            <a:spAutoFit/>
          </a:bodyPr>
          <a:lstStyle/>
          <a:p>
            <a:pPr algn="just">
              <a:lnSpc>
                <a:spcPct val="150000"/>
              </a:lnSpc>
            </a:pPr>
            <a:r>
              <a:rPr lang="zh-CN" altLang="en-US" sz="1200">
                <a:solidFill>
                  <a:srgbClr val="F5EDE8"/>
                </a:solidFill>
                <a:latin typeface="微软雅黑"/>
                <a:ea typeface="微软雅黑"/>
              </a:rPr>
              <a:t>文字是简单的视觉图案再现 口语的声音，</a:t>
            </a:r>
            <a:endParaRPr lang="zh-CN" altLang="en-US" sz="1200">
              <a:solidFill>
                <a:srgbClr val="F5EDE8"/>
              </a:solidFill>
              <a:latin typeface="微软雅黑"/>
              <a:ea typeface="微软雅黑"/>
            </a:endParaRPr>
          </a:p>
        </p:txBody>
      </p:sp>
      <p:grpSp>
        <p:nvGrpSpPr>
          <p:cNvPr id="5" name="组合 1"/>
          <p:cNvGrpSpPr/>
          <p:nvPr/>
        </p:nvGrpSpPr>
        <p:grpSpPr>
          <a:xfrm>
            <a:off x="-26392" y="1659121"/>
            <a:ext cx="12216509" cy="1380249"/>
            <a:chOff x="-28281" y="1659120"/>
            <a:chExt cx="12220280" cy="1380250"/>
          </a:xfrm>
        </p:grpSpPr>
        <p:sp>
          <p:nvSpPr>
            <p:cNvPr id="68" name="任意多边形 67"/>
            <p:cNvSpPr/>
            <p:nvPr/>
          </p:nvSpPr>
          <p:spPr>
            <a:xfrm>
              <a:off x="9596486" y="1802756"/>
              <a:ext cx="2595513" cy="866363"/>
            </a:xfrm>
            <a:custGeom>
              <a:gdLst>
                <a:gd name="connsiteX0" fmla="*/ 0 w 1633987"/>
                <a:gd name="connsiteY0" fmla="*/ 1012754 h 1012754"/>
                <a:gd name="connsiteX1" fmla="*/ 1289154 w 1633987"/>
                <a:gd name="connsiteY1" fmla="*/ 8413 h 1012754"/>
                <a:gd name="connsiteX2" fmla="*/ 1633928 w 1633987"/>
                <a:gd name="connsiteY2" fmla="*/ 518078 h 1012754"/>
                <a:gd name="connsiteX0-1" fmla="*/ 0 w 1414888"/>
                <a:gd name="connsiteY0-2" fmla="*/ 1022874 h 1862323"/>
                <a:gd name="connsiteX1-3" fmla="*/ 1289154 w 1414888"/>
                <a:gd name="connsiteY1-4" fmla="*/ 18533 h 1862323"/>
                <a:gd name="connsiteX2-5" fmla="*/ 1364105 w 1414888"/>
                <a:gd name="connsiteY2-6" fmla="*/ 1862323 h 1862323"/>
                <a:gd name="connsiteX0-7" fmla="*/ 0 w 1364148"/>
                <a:gd name="connsiteY0-8" fmla="*/ 279647 h 1119096"/>
                <a:gd name="connsiteX1-9" fmla="*/ 1034321 w 1364148"/>
                <a:gd name="connsiteY1-10" fmla="*/ 174716 h 1119096"/>
                <a:gd name="connsiteX2-11" fmla="*/ 1364105 w 1364148"/>
                <a:gd name="connsiteY2-12" fmla="*/ 1119096 h 1119096"/>
                <a:gd name="connsiteX0-13" fmla="*/ 0 w 1364123"/>
                <a:gd name="connsiteY0-14" fmla="*/ 289987 h 1129436"/>
                <a:gd name="connsiteX1-15" fmla="*/ 1034321 w 1364123"/>
                <a:gd name="connsiteY1-16" fmla="*/ 185056 h 1129436"/>
                <a:gd name="connsiteX2-17" fmla="*/ 1364105 w 1364123"/>
                <a:gd name="connsiteY2-18" fmla="*/ 1129436 h 1129436"/>
                <a:gd name="connsiteX0-19" fmla="*/ 0 w 1738870"/>
                <a:gd name="connsiteY0-20" fmla="*/ 265576 h 850193"/>
                <a:gd name="connsiteX1-21" fmla="*/ 1034321 w 1738870"/>
                <a:gd name="connsiteY1-22" fmla="*/ 160645 h 850193"/>
                <a:gd name="connsiteX2-23" fmla="*/ 1738859 w 1738870"/>
                <a:gd name="connsiteY2-24" fmla="*/ 850193 h 850193"/>
                <a:gd name="connsiteX0-25" fmla="*/ 0 w 1738902"/>
                <a:gd name="connsiteY0-26" fmla="*/ 226278 h 810895"/>
                <a:gd name="connsiteX1-27" fmla="*/ 1034321 w 1738902"/>
                <a:gd name="connsiteY1-28" fmla="*/ 121347 h 810895"/>
                <a:gd name="connsiteX2-29" fmla="*/ 1738859 w 1738902"/>
                <a:gd name="connsiteY2-30" fmla="*/ 810895 h 810895"/>
                <a:gd name="connsiteX0-31" fmla="*/ 0 w 2376365"/>
                <a:gd name="connsiteY0-32" fmla="*/ 263775 h 814840"/>
                <a:gd name="connsiteX1-33" fmla="*/ 1034321 w 2376365"/>
                <a:gd name="connsiteY1-34" fmla="*/ 158844 h 814840"/>
                <a:gd name="connsiteX2-35" fmla="*/ 2376361 w 2376365"/>
                <a:gd name="connsiteY2-36" fmla="*/ 814840 h 814840"/>
                <a:gd name="connsiteX0-37" fmla="*/ 0 w 2376366"/>
                <a:gd name="connsiteY0-38" fmla="*/ 508726 h 1059791"/>
                <a:gd name="connsiteX1-39" fmla="*/ 1034321 w 2376366"/>
                <a:gd name="connsiteY1-40" fmla="*/ 403795 h 1059791"/>
                <a:gd name="connsiteX2-41" fmla="*/ 2376361 w 2376366"/>
                <a:gd name="connsiteY2-42" fmla="*/ 1059791 h 1059791"/>
              </a:gdLst>
              <a:cxnLst>
                <a:cxn ang="0">
                  <a:pos x="connsiteX0-1" y="connsiteY0-2"/>
                </a:cxn>
                <a:cxn ang="0">
                  <a:pos x="connsiteX1-3" y="connsiteY1-4"/>
                </a:cxn>
                <a:cxn ang="0">
                  <a:pos x="connsiteX2-5" y="connsiteY2-6"/>
                </a:cxn>
              </a:cxnLst>
              <a:rect l="l" t="t" r="r" b="b"/>
              <a:pathLst>
                <a:path w="2376366" h="1059791">
                  <a:moveTo>
                    <a:pt x="0" y="508726"/>
                  </a:moveTo>
                  <a:cubicBezTo>
                    <a:pt x="508416" y="47778"/>
                    <a:pt x="554378" y="-308773"/>
                    <a:pt x="1034321" y="403795"/>
                  </a:cubicBezTo>
                  <a:cubicBezTo>
                    <a:pt x="1514264" y="1116363"/>
                    <a:pt x="2378859" y="1017319"/>
                    <a:pt x="2376361" y="1059791"/>
                  </a:cubicBezTo>
                </a:path>
              </a:pathLst>
            </a:custGeom>
            <a:noFill/>
            <a:ln w="25400" cap="flat" cmpd="sng" algn="ctr">
              <a:solidFill>
                <a:schemeClr val="accent1"/>
              </a:solidFill>
              <a:prstDash val="solid"/>
            </a:ln>
            <a:effectLst/>
          </p:spPr>
          <p:txBody>
            <a:bodyPr rtlCol="0" anchor="ctr"/>
            <a:lstStyle/>
            <a:p>
              <a:pPr algn="ctr">
                <a:defRPr/>
              </a:pPr>
              <a:endParaRPr lang="en-US" sz="2400" kern="0">
                <a:solidFill>
                  <a:sysClr val="window" lastClr="FFFFFF"/>
                </a:solidFill>
                <a:latin typeface="Calibri" panose="020f0502020204030204" charset="0"/>
              </a:endParaRPr>
            </a:p>
          </p:txBody>
        </p:sp>
        <p:sp>
          <p:nvSpPr>
            <p:cNvPr id="67" name="任意多边形 66"/>
            <p:cNvSpPr/>
            <p:nvPr/>
          </p:nvSpPr>
          <p:spPr>
            <a:xfrm>
              <a:off x="7142636" y="2347274"/>
              <a:ext cx="2453851" cy="631187"/>
            </a:xfrm>
            <a:custGeom>
              <a:gdLst>
                <a:gd name="connsiteX0" fmla="*/ 0 w 1633987"/>
                <a:gd name="connsiteY0" fmla="*/ 1012754 h 1012754"/>
                <a:gd name="connsiteX1" fmla="*/ 1289154 w 1633987"/>
                <a:gd name="connsiteY1" fmla="*/ 8413 h 1012754"/>
                <a:gd name="connsiteX2" fmla="*/ 1633928 w 1633987"/>
                <a:gd name="connsiteY2" fmla="*/ 518078 h 1012754"/>
                <a:gd name="connsiteX0-1" fmla="*/ 0 w 1414888"/>
                <a:gd name="connsiteY0-2" fmla="*/ 1022874 h 1862323"/>
                <a:gd name="connsiteX1-3" fmla="*/ 1289154 w 1414888"/>
                <a:gd name="connsiteY1-4" fmla="*/ 18533 h 1862323"/>
                <a:gd name="connsiteX2-5" fmla="*/ 1364105 w 1414888"/>
                <a:gd name="connsiteY2-6" fmla="*/ 1862323 h 1862323"/>
                <a:gd name="connsiteX0-7" fmla="*/ 0 w 1364148"/>
                <a:gd name="connsiteY0-8" fmla="*/ 279647 h 1119096"/>
                <a:gd name="connsiteX1-9" fmla="*/ 1034321 w 1364148"/>
                <a:gd name="connsiteY1-10" fmla="*/ 174716 h 1119096"/>
                <a:gd name="connsiteX2-11" fmla="*/ 1364105 w 1364148"/>
                <a:gd name="connsiteY2-12" fmla="*/ 1119096 h 1119096"/>
                <a:gd name="connsiteX0-13" fmla="*/ 0 w 1364123"/>
                <a:gd name="connsiteY0-14" fmla="*/ 289987 h 1129436"/>
                <a:gd name="connsiteX1-15" fmla="*/ 1034321 w 1364123"/>
                <a:gd name="connsiteY1-16" fmla="*/ 185056 h 1129436"/>
                <a:gd name="connsiteX2-17" fmla="*/ 1364105 w 1364123"/>
                <a:gd name="connsiteY2-18" fmla="*/ 1129436 h 1129436"/>
                <a:gd name="connsiteX0-19" fmla="*/ 0 w 1723880"/>
                <a:gd name="connsiteY0-20" fmla="*/ 513114 h 513114"/>
                <a:gd name="connsiteX1-21" fmla="*/ 1034321 w 1723880"/>
                <a:gd name="connsiteY1-22" fmla="*/ 408183 h 513114"/>
                <a:gd name="connsiteX2-23" fmla="*/ 1723869 w 1723880"/>
                <a:gd name="connsiteY2-24" fmla="*/ 3448 h 513114"/>
                <a:gd name="connsiteX0-25" fmla="*/ 0 w 1723877"/>
                <a:gd name="connsiteY0-26" fmla="*/ 511809 h 654152"/>
                <a:gd name="connsiteX1-27" fmla="*/ 884419 w 1723877"/>
                <a:gd name="connsiteY1-28" fmla="*/ 646721 h 654152"/>
                <a:gd name="connsiteX2-29" fmla="*/ 1723869 w 1723877"/>
                <a:gd name="connsiteY2-30" fmla="*/ 2143 h 654152"/>
              </a:gdLst>
              <a:cxnLst>
                <a:cxn ang="0">
                  <a:pos x="connsiteX0-1" y="connsiteY0-2"/>
                </a:cxn>
                <a:cxn ang="0">
                  <a:pos x="connsiteX1-3" y="connsiteY1-4"/>
                </a:cxn>
                <a:cxn ang="0">
                  <a:pos x="connsiteX2-5" y="connsiteY2-6"/>
                </a:cxn>
              </a:cxnLst>
              <a:rect l="l" t="t" r="r" b="b"/>
              <a:pathLst>
                <a:path w="1723877" h="654152">
                  <a:moveTo>
                    <a:pt x="0" y="511809"/>
                  </a:moveTo>
                  <a:cubicBezTo>
                    <a:pt x="508416" y="50861"/>
                    <a:pt x="597108" y="731665"/>
                    <a:pt x="884419" y="646721"/>
                  </a:cubicBezTo>
                  <a:cubicBezTo>
                    <a:pt x="1171730" y="561777"/>
                    <a:pt x="1726367" y="-40329"/>
                    <a:pt x="1723869" y="2143"/>
                  </a:cubicBezTo>
                </a:path>
              </a:pathLst>
            </a:custGeom>
            <a:noFill/>
            <a:ln w="25400" cap="flat" cmpd="sng" algn="ctr">
              <a:solidFill>
                <a:schemeClr val="accent1"/>
              </a:solidFill>
              <a:prstDash val="solid"/>
            </a:ln>
            <a:effectLst/>
          </p:spPr>
          <p:txBody>
            <a:bodyPr rtlCol="0" anchor="ctr"/>
            <a:lstStyle/>
            <a:p>
              <a:pPr algn="ctr">
                <a:defRPr/>
              </a:pPr>
              <a:endParaRPr lang="en-US" sz="2400" kern="0">
                <a:solidFill>
                  <a:sysClr val="window" lastClr="FFFFFF"/>
                </a:solidFill>
                <a:latin typeface="Calibri" panose="020f0502020204030204" charset="0"/>
              </a:endParaRPr>
            </a:p>
          </p:txBody>
        </p:sp>
        <p:sp>
          <p:nvSpPr>
            <p:cNvPr id="66" name="任意多边形 65"/>
            <p:cNvSpPr/>
            <p:nvPr/>
          </p:nvSpPr>
          <p:spPr>
            <a:xfrm>
              <a:off x="5058831" y="1932555"/>
              <a:ext cx="2143247" cy="923296"/>
            </a:xfrm>
            <a:custGeom>
              <a:gdLst>
                <a:gd name="connsiteX0" fmla="*/ 0 w 1633987"/>
                <a:gd name="connsiteY0" fmla="*/ 1012754 h 1012754"/>
                <a:gd name="connsiteX1" fmla="*/ 1289154 w 1633987"/>
                <a:gd name="connsiteY1" fmla="*/ 8413 h 1012754"/>
                <a:gd name="connsiteX2" fmla="*/ 1633928 w 1633987"/>
                <a:gd name="connsiteY2" fmla="*/ 518078 h 1012754"/>
                <a:gd name="connsiteX0-1" fmla="*/ 0 w 1414888"/>
                <a:gd name="connsiteY0-2" fmla="*/ 1022874 h 1862323"/>
                <a:gd name="connsiteX1-3" fmla="*/ 1289154 w 1414888"/>
                <a:gd name="connsiteY1-4" fmla="*/ 18533 h 1862323"/>
                <a:gd name="connsiteX2-5" fmla="*/ 1364105 w 1414888"/>
                <a:gd name="connsiteY2-6" fmla="*/ 1862323 h 1862323"/>
                <a:gd name="connsiteX0-7" fmla="*/ 0 w 1364148"/>
                <a:gd name="connsiteY0-8" fmla="*/ 279647 h 1119096"/>
                <a:gd name="connsiteX1-9" fmla="*/ 1034321 w 1364148"/>
                <a:gd name="connsiteY1-10" fmla="*/ 174716 h 1119096"/>
                <a:gd name="connsiteX2-11" fmla="*/ 1364105 w 1364148"/>
                <a:gd name="connsiteY2-12" fmla="*/ 1119096 h 1119096"/>
                <a:gd name="connsiteX0-13" fmla="*/ 0 w 1364123"/>
                <a:gd name="connsiteY0-14" fmla="*/ 289987 h 1129436"/>
                <a:gd name="connsiteX1-15" fmla="*/ 1034321 w 1364123"/>
                <a:gd name="connsiteY1-16" fmla="*/ 185056 h 1129436"/>
                <a:gd name="connsiteX2-17" fmla="*/ 1364105 w 1364123"/>
                <a:gd name="connsiteY2-18" fmla="*/ 1129436 h 1129436"/>
              </a:gdLst>
              <a:cxnLst>
                <a:cxn ang="0">
                  <a:pos x="connsiteX0-1" y="connsiteY0-2"/>
                </a:cxn>
                <a:cxn ang="0">
                  <a:pos x="connsiteX1-3" y="connsiteY1-4"/>
                </a:cxn>
                <a:cxn ang="0">
                  <a:pos x="connsiteX2-5" y="connsiteY2-6"/>
                </a:cxn>
              </a:cxnLst>
              <a:rect l="l" t="t" r="r" b="b"/>
              <a:pathLst>
                <a:path w="1364123" h="1129436">
                  <a:moveTo>
                    <a:pt x="0" y="289987"/>
                  </a:moveTo>
                  <a:cubicBezTo>
                    <a:pt x="508416" y="-170961"/>
                    <a:pt x="956872" y="15168"/>
                    <a:pt x="1034321" y="185056"/>
                  </a:cubicBezTo>
                  <a:cubicBezTo>
                    <a:pt x="1111770" y="354944"/>
                    <a:pt x="1366603" y="1086964"/>
                    <a:pt x="1364105" y="1129436"/>
                  </a:cubicBezTo>
                </a:path>
              </a:pathLst>
            </a:custGeom>
            <a:noFill/>
            <a:ln w="25400" cap="flat" cmpd="sng" algn="ctr">
              <a:solidFill>
                <a:schemeClr val="accent1"/>
              </a:solidFill>
              <a:prstDash val="solid"/>
            </a:ln>
            <a:effectLst/>
          </p:spPr>
          <p:txBody>
            <a:bodyPr rtlCol="0" anchor="ctr"/>
            <a:lstStyle/>
            <a:p>
              <a:pPr algn="ctr">
                <a:defRPr/>
              </a:pPr>
              <a:endParaRPr lang="en-US" sz="2400" kern="0">
                <a:solidFill>
                  <a:sysClr val="window" lastClr="FFFFFF"/>
                </a:solidFill>
                <a:latin typeface="Calibri" panose="020f0502020204030204" charset="0"/>
              </a:endParaRPr>
            </a:p>
          </p:txBody>
        </p:sp>
        <p:sp>
          <p:nvSpPr>
            <p:cNvPr id="65" name="任意多边形 64"/>
            <p:cNvSpPr/>
            <p:nvPr/>
          </p:nvSpPr>
          <p:spPr>
            <a:xfrm>
              <a:off x="2498374" y="1825686"/>
              <a:ext cx="2488405" cy="983501"/>
            </a:xfrm>
            <a:custGeom>
              <a:gdLst>
                <a:gd name="connsiteX0" fmla="*/ 0 w 1633987"/>
                <a:gd name="connsiteY0" fmla="*/ 1012754 h 1012754"/>
                <a:gd name="connsiteX1" fmla="*/ 1289154 w 1633987"/>
                <a:gd name="connsiteY1" fmla="*/ 8413 h 1012754"/>
                <a:gd name="connsiteX2" fmla="*/ 1633928 w 1633987"/>
                <a:gd name="connsiteY2" fmla="*/ 518078 h 1012754"/>
                <a:gd name="connsiteX0-1" fmla="*/ 0 w 1708912"/>
                <a:gd name="connsiteY0-2" fmla="*/ 1013432 h 1013432"/>
                <a:gd name="connsiteX1-3" fmla="*/ 1289154 w 1708912"/>
                <a:gd name="connsiteY1-4" fmla="*/ 9091 h 1013432"/>
                <a:gd name="connsiteX2-5" fmla="*/ 1708879 w 1708912"/>
                <a:gd name="connsiteY2-6" fmla="*/ 503766 h 1013432"/>
              </a:gdLst>
              <a:cxnLst>
                <a:cxn ang="0">
                  <a:pos x="connsiteX0-1" y="connsiteY0-2"/>
                </a:cxn>
                <a:cxn ang="0">
                  <a:pos x="connsiteX1-3" y="connsiteY1-4"/>
                </a:cxn>
                <a:cxn ang="0">
                  <a:pos x="connsiteX2-5" y="connsiteY2-6"/>
                </a:cxn>
              </a:cxnLst>
              <a:rect l="l" t="t" r="r" b="b"/>
              <a:pathLst>
                <a:path w="1708912" h="1013431">
                  <a:moveTo>
                    <a:pt x="0" y="1013432"/>
                  </a:moveTo>
                  <a:cubicBezTo>
                    <a:pt x="508416" y="552484"/>
                    <a:pt x="1004341" y="94035"/>
                    <a:pt x="1289154" y="9091"/>
                  </a:cubicBezTo>
                  <a:cubicBezTo>
                    <a:pt x="1573967" y="-75853"/>
                    <a:pt x="1711377" y="461294"/>
                    <a:pt x="1708879" y="503766"/>
                  </a:cubicBezTo>
                </a:path>
              </a:pathLst>
            </a:custGeom>
            <a:noFill/>
            <a:ln w="25400" cap="flat" cmpd="sng" algn="ctr">
              <a:solidFill>
                <a:schemeClr val="accent1"/>
              </a:solidFill>
              <a:prstDash val="solid"/>
            </a:ln>
            <a:effectLst/>
          </p:spPr>
          <p:txBody>
            <a:bodyPr rtlCol="0" anchor="ctr"/>
            <a:lstStyle/>
            <a:p>
              <a:pPr algn="ctr">
                <a:defRPr/>
              </a:pPr>
              <a:endParaRPr lang="en-US" sz="2400" kern="0">
                <a:solidFill>
                  <a:sysClr val="window" lastClr="FFFFFF"/>
                </a:solidFill>
                <a:latin typeface="Calibri" panose="020f0502020204030204" charset="0"/>
              </a:endParaRPr>
            </a:p>
          </p:txBody>
        </p:sp>
        <p:sp>
          <p:nvSpPr>
            <p:cNvPr id="64" name="任意多边形 63"/>
            <p:cNvSpPr/>
            <p:nvPr/>
          </p:nvSpPr>
          <p:spPr>
            <a:xfrm>
              <a:off x="-28281" y="1659120"/>
              <a:ext cx="2556437" cy="1380250"/>
            </a:xfrm>
            <a:custGeom>
              <a:gdLst>
                <a:gd name="connsiteX0" fmla="*/ 0 w 1993691"/>
                <a:gd name="connsiteY0" fmla="*/ 0 h 974361"/>
                <a:gd name="connsiteX1" fmla="*/ 1993691 w 1993691"/>
                <a:gd name="connsiteY1" fmla="*/ 974361 h 974361"/>
                <a:gd name="connsiteX0-1" fmla="*/ 0 w 1993691"/>
                <a:gd name="connsiteY0-2" fmla="*/ 0 h 974361"/>
                <a:gd name="connsiteX1-3" fmla="*/ 1993691 w 1993691"/>
                <a:gd name="connsiteY1-4" fmla="*/ 974361 h 974361"/>
                <a:gd name="connsiteX0-5" fmla="*/ 0 w 1993691"/>
                <a:gd name="connsiteY0-6" fmla="*/ 0 h 1100308"/>
                <a:gd name="connsiteX1-7" fmla="*/ 1993691 w 1993691"/>
                <a:gd name="connsiteY1-8" fmla="*/ 974361 h 1100308"/>
                <a:gd name="connsiteX0-9" fmla="*/ 0 w 2413100"/>
                <a:gd name="connsiteY0-10" fmla="*/ 0 h 1100308"/>
                <a:gd name="connsiteX1-11" fmla="*/ 2413100 w 2413100"/>
                <a:gd name="connsiteY1-12" fmla="*/ 974361 h 1100308"/>
              </a:gdLst>
              <a:cxnLst>
                <a:cxn ang="0">
                  <a:pos x="connsiteX0-1" y="connsiteY0-2"/>
                </a:cxn>
                <a:cxn ang="0">
                  <a:pos x="connsiteX1-3" y="connsiteY1-4"/>
                </a:cxn>
              </a:cxnLst>
              <a:rect l="l" t="t" r="r" b="b"/>
              <a:pathLst>
                <a:path w="2413100" h="1100308">
                  <a:moveTo>
                    <a:pt x="0" y="0"/>
                  </a:moveTo>
                  <a:cubicBezTo>
                    <a:pt x="1079291" y="1833796"/>
                    <a:pt x="869114" y="774493"/>
                    <a:pt x="2413100" y="974361"/>
                  </a:cubicBezTo>
                </a:path>
              </a:pathLst>
            </a:custGeom>
            <a:noFill/>
            <a:ln w="25400" cap="flat" cmpd="sng" algn="ctr">
              <a:solidFill>
                <a:schemeClr val="accent1"/>
              </a:solidFill>
              <a:prstDash val="solid"/>
            </a:ln>
            <a:effectLst/>
          </p:spPr>
          <p:txBody>
            <a:bodyPr rtlCol="0" anchor="ctr"/>
            <a:lstStyle/>
            <a:p>
              <a:pPr algn="ctr">
                <a:defRPr/>
              </a:pPr>
              <a:endParaRPr lang="en-US" sz="2400" kern="0">
                <a:solidFill>
                  <a:sysClr val="window" lastClr="FFFFFF"/>
                </a:solidFill>
                <a:latin typeface="Calibri" panose="020f0502020204030204" charset="0"/>
              </a:endParaRPr>
            </a:p>
          </p:txBody>
        </p:sp>
      </p:grpSp>
    </p:spTree>
  </p:cSld>
  <p:clrMapOvr>
    <a:masterClrMapping/>
  </p:clrMapOvr>
  <mc:AlternateContent>
    <mc:Choice xmlns:p14="http://schemas.microsoft.com/office/powerpoint/2010/main" Requires="p14">
      <p:transition spd="slow" advClick="0" advTm="3708" p14:dur="1250">
        <p14:reveal/>
      </p:transition>
    </mc:Choice>
    <mc:Fallback>
      <p:transition spd="slow" advClick="0" advTm="3708">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000"/>
                                        <p:tgtEl>
                                          <p:spTgt spid="5"/>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93"/>
                                        </p:tgtEl>
                                        <p:attrNameLst>
                                          <p:attrName>style.visibility</p:attrName>
                                        </p:attrNameLst>
                                      </p:cBhvr>
                                      <p:to>
                                        <p:strVal val="visible"/>
                                      </p:to>
                                    </p:set>
                                    <p:animEffect transition="in" filter="fade">
                                      <p:cBhvr>
                                        <p:cTn id="22" dur="500"/>
                                        <p:tgtEl>
                                          <p:spTgt spid="93"/>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94"/>
                                        </p:tgtEl>
                                        <p:attrNameLst>
                                          <p:attrName>style.visibility</p:attrName>
                                        </p:attrNameLst>
                                      </p:cBhvr>
                                      <p:to>
                                        <p:strVal val="visible"/>
                                      </p:to>
                                    </p:set>
                                    <p:animEffect transition="in" filter="fade">
                                      <p:cBhvr>
                                        <p:cTn id="25" dur="500"/>
                                        <p:tgtEl>
                                          <p:spTgt spid="94"/>
                                        </p:tgtEl>
                                      </p:cBhvr>
                                    </p:animEffect>
                                  </p:childTnLst>
                                </p:cTn>
                              </p:par>
                              <p:par>
                                <p:cTn id="26" presetID="10" presetClass="entr" presetSubtype="0" fill="hold" nodeType="withEffect">
                                  <p:stCondLst>
                                    <p:cond delay="8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par>
                                <p:cTn id="29" presetID="10" presetClass="entr" presetSubtype="0" fill="hold" grpId="0" nodeType="withEffect">
                                  <p:stCondLst>
                                    <p:cond delay="120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childTnLst>
                                </p:cTn>
                              </p:par>
                              <p:par>
                                <p:cTn id="32" presetID="10" presetClass="entr" presetSubtype="0" fill="hold" grpId="0" nodeType="withEffect">
                                  <p:stCondLst>
                                    <p:cond delay="120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500"/>
                                        <p:tgtEl>
                                          <p:spTgt spid="55"/>
                                        </p:tgtEl>
                                      </p:cBhvr>
                                    </p:animEffect>
                                  </p:childTnLst>
                                </p:cTn>
                              </p:par>
                              <p:par>
                                <p:cTn id="35" presetID="10" presetClass="entr" presetSubtype="0" fill="hold" grpId="0" nodeType="withEffect">
                                  <p:stCondLst>
                                    <p:cond delay="120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par>
                                <p:cTn id="38" presetID="10" presetClass="entr" presetSubtype="0" fill="hold" grpId="0" nodeType="withEffect">
                                  <p:stCondLst>
                                    <p:cond delay="120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500"/>
                                        <p:tgtEl>
                                          <p:spTgt spid="57"/>
                                        </p:tgtEl>
                                      </p:cBhvr>
                                    </p:animEffect>
                                  </p:childTnLst>
                                </p:cTn>
                              </p:par>
                              <p:par>
                                <p:cTn id="41" presetID="10" presetClass="entr" presetSubtype="0" fill="hold" grpId="0" nodeType="withEffect">
                                  <p:stCondLst>
                                    <p:cond delay="1200"/>
                                  </p:stCondLst>
                                  <p:childTnLst>
                                    <p:set>
                                      <p:cBhvr>
                                        <p:cTn id="42" dur="1" fill="hold">
                                          <p:stCondLst>
                                            <p:cond delay="0"/>
                                          </p:stCondLst>
                                        </p:cTn>
                                        <p:tgtEl>
                                          <p:spTgt spid="97"/>
                                        </p:tgtEl>
                                        <p:attrNameLst>
                                          <p:attrName>style.visibility</p:attrName>
                                        </p:attrNameLst>
                                      </p:cBhvr>
                                      <p:to>
                                        <p:strVal val="visible"/>
                                      </p:to>
                                    </p:set>
                                    <p:animEffect transition="in" filter="fade">
                                      <p:cBhvr>
                                        <p:cTn id="43" dur="500"/>
                                        <p:tgtEl>
                                          <p:spTgt spid="97"/>
                                        </p:tgtEl>
                                      </p:cBhvr>
                                    </p:animEffect>
                                  </p:childTnLst>
                                </p:cTn>
                              </p:par>
                              <p:par>
                                <p:cTn id="44" presetID="10" presetClass="entr" presetSubtype="0" fill="hold" grpId="0" nodeType="withEffect">
                                  <p:stCondLst>
                                    <p:cond delay="1200"/>
                                  </p:stCondLst>
                                  <p:childTnLst>
                                    <p:set>
                                      <p:cBhvr>
                                        <p:cTn id="45" dur="1" fill="hold">
                                          <p:stCondLst>
                                            <p:cond delay="0"/>
                                          </p:stCondLst>
                                        </p:cTn>
                                        <p:tgtEl>
                                          <p:spTgt spid="98"/>
                                        </p:tgtEl>
                                        <p:attrNameLst>
                                          <p:attrName>style.visibility</p:attrName>
                                        </p:attrNameLst>
                                      </p:cBhvr>
                                      <p:to>
                                        <p:strVal val="visible"/>
                                      </p:to>
                                    </p:set>
                                    <p:animEffect transition="in" filter="fade">
                                      <p:cBhvr>
                                        <p:cTn id="46" dur="500"/>
                                        <p:tgtEl>
                                          <p:spTgt spid="98"/>
                                        </p:tgtEl>
                                      </p:cBhvr>
                                    </p:animEffect>
                                  </p:childTnLst>
                                </p:cTn>
                              </p:par>
                              <p:par>
                                <p:cTn id="47" presetID="10" presetClass="entr" presetSubtype="0" fill="hold" nodeType="withEffect">
                                  <p:stCondLst>
                                    <p:cond delay="150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5" grpId="0" animBg="1"/>
      <p:bldP spid="56" grpId="0" animBg="1"/>
      <p:bldP spid="57" grpId="0" animBg="1"/>
      <p:bldP spid="97" grpId="0"/>
      <p:bldP spid="98" grpId="0"/>
      <p:bldP spid="41" grpId="0" animBg="1"/>
      <p:bldP spid="43" grpId="0" animBg="1"/>
      <p:bldP spid="44" grpId="0" animBg="1"/>
      <p:bldP spid="45" grpId="0" animBg="1"/>
      <p:bldP spid="93" grpId="0"/>
      <p:bldP spid="9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AutoShape 805"/>
          <p:cNvSpPr>
            <a:spLocks noChangeArrowheads="1"/>
          </p:cNvSpPr>
          <p:nvPr/>
        </p:nvSpPr>
        <p:spPr bwMode="auto">
          <a:xfrm>
            <a:off x="4733116" y="2329481"/>
            <a:ext cx="2539216" cy="531588"/>
          </a:xfrm>
          <a:prstGeom prst="rect">
            <a:avLst/>
          </a:prstGeom>
          <a:solidFill>
            <a:schemeClr val="accent3"/>
          </a:solidFill>
          <a:ln>
            <a:noFill/>
          </a:ln>
        </p:spPr>
        <p:txBody>
          <a:bodyPr wrap="none" lIns="91412" tIns="45705" rIns="91412" bIns="45705" anchor="ctr"/>
          <a:lstStyle/>
          <a:p>
            <a:pPr algn="ctr" fontAlgn="base">
              <a:spcBef>
                <a:spcPct val="0"/>
              </a:spcBef>
              <a:spcAft>
                <a:spcPct val="0"/>
              </a:spcAft>
            </a:pPr>
            <a:r>
              <a:rPr lang="zh-CN" altLang="en-US" sz="1600">
                <a:solidFill>
                  <a:schemeClr val="bg1"/>
                </a:solidFill>
                <a:latin typeface="微软雅黑"/>
                <a:ea typeface="微软雅黑"/>
                <a:sym typeface="方正兰亭黑_GBK" panose="02000000000000000000" pitchFamily="2" charset="-122"/>
              </a:rPr>
              <a:t>添加标题</a:t>
            </a:r>
            <a:endParaRPr lang="en-US" altLang="zh-CN" sz="1600">
              <a:solidFill>
                <a:schemeClr val="bg1"/>
              </a:solidFill>
              <a:latin typeface="微软雅黑"/>
              <a:ea typeface="微软雅黑"/>
              <a:sym typeface="方正兰亭黑_GBK" panose="02000000000000000000" pitchFamily="2" charset="-122"/>
            </a:endParaRPr>
          </a:p>
        </p:txBody>
      </p:sp>
      <p:sp>
        <p:nvSpPr>
          <p:cNvPr id="7" name="Freeform 825"/>
          <p:cNvSpPr/>
          <p:nvPr/>
        </p:nvSpPr>
        <p:spPr bwMode="auto">
          <a:xfrm>
            <a:off x="627472" y="2388806"/>
            <a:ext cx="3868984" cy="799095"/>
          </a:xfrm>
          <a:custGeom>
            <a:gdLst>
              <a:gd name="T0" fmla="*/ 0 w 1315"/>
              <a:gd name="T1" fmla="*/ 2147483647 h 544"/>
              <a:gd name="T2" fmla="*/ 0 w 1315"/>
              <a:gd name="T3" fmla="*/ 0 h 544"/>
              <a:gd name="T4" fmla="*/ 1424020518 w 1315"/>
              <a:gd name="T5" fmla="*/ 0 h 544"/>
              <a:gd name="T6" fmla="*/ 0 60000 65536"/>
              <a:gd name="T7" fmla="*/ 0 60000 65536"/>
              <a:gd name="T8" fmla="*/ 0 60000 65536"/>
              <a:gd name="T9" fmla="*/ 0 w 1315"/>
              <a:gd name="T10" fmla="*/ 0 h 544"/>
              <a:gd name="T11" fmla="*/ 1315 w 1315"/>
              <a:gd name="T12" fmla="*/ 544 h 544"/>
            </a:gdLst>
            <a:cxnLst>
              <a:cxn ang="T6">
                <a:pos x="T0" y="T1"/>
              </a:cxn>
              <a:cxn ang="T7">
                <a:pos x="T2" y="T3"/>
              </a:cxn>
              <a:cxn ang="T8">
                <a:pos x="T4" y="T5"/>
              </a:cxn>
            </a:cxnLst>
            <a:rect l="T9" t="T10" r="T11" b="T12"/>
            <a:pathLst>
              <a:path w="1315" h="544">
                <a:moveTo>
                  <a:pt x="0" y="544"/>
                </a:moveTo>
                <a:lnTo>
                  <a:pt x="0" y="0"/>
                </a:lnTo>
                <a:lnTo>
                  <a:pt x="1315" y="0"/>
                </a:lnTo>
              </a:path>
            </a:pathLst>
          </a:custGeom>
          <a:noFill/>
          <a:ln w="9525" cap="rnd">
            <a:solidFill>
              <a:schemeClr val="tx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412" tIns="45705" rIns="91412" bIns="45705"/>
          <a:lstStyle/>
          <a:p>
            <a:endParaRPr lang="zh-CN" altLang="en-US" sz="2400">
              <a:latin typeface="微软雅黑"/>
              <a:ea typeface="微软雅黑"/>
            </a:endParaRPr>
          </a:p>
        </p:txBody>
      </p:sp>
      <p:sp>
        <p:nvSpPr>
          <p:cNvPr id="8" name="Freeform 832"/>
          <p:cNvSpPr/>
          <p:nvPr/>
        </p:nvSpPr>
        <p:spPr bwMode="auto">
          <a:xfrm flipH="1">
            <a:off x="7541474" y="2388806"/>
            <a:ext cx="3978183" cy="799095"/>
          </a:xfrm>
          <a:custGeom>
            <a:gdLst>
              <a:gd name="T0" fmla="*/ 0 w 1315"/>
              <a:gd name="T1" fmla="*/ 2147483647 h 544"/>
              <a:gd name="T2" fmla="*/ 0 w 1315"/>
              <a:gd name="T3" fmla="*/ 0 h 544"/>
              <a:gd name="T4" fmla="*/ 1657553719 w 1315"/>
              <a:gd name="T5" fmla="*/ 0 h 544"/>
              <a:gd name="T6" fmla="*/ 0 60000 65536"/>
              <a:gd name="T7" fmla="*/ 0 60000 65536"/>
              <a:gd name="T8" fmla="*/ 0 60000 65536"/>
              <a:gd name="T9" fmla="*/ 0 w 1315"/>
              <a:gd name="T10" fmla="*/ 0 h 544"/>
              <a:gd name="T11" fmla="*/ 1315 w 1315"/>
              <a:gd name="T12" fmla="*/ 544 h 544"/>
            </a:gdLst>
            <a:cxnLst>
              <a:cxn ang="T6">
                <a:pos x="T0" y="T1"/>
              </a:cxn>
              <a:cxn ang="T7">
                <a:pos x="T2" y="T3"/>
              </a:cxn>
              <a:cxn ang="T8">
                <a:pos x="T4" y="T5"/>
              </a:cxn>
            </a:cxnLst>
            <a:rect l="T9" t="T10" r="T11" b="T12"/>
            <a:pathLst>
              <a:path w="1315" h="544">
                <a:moveTo>
                  <a:pt x="0" y="544"/>
                </a:moveTo>
                <a:lnTo>
                  <a:pt x="0" y="0"/>
                </a:lnTo>
                <a:lnTo>
                  <a:pt x="1315" y="0"/>
                </a:lnTo>
              </a:path>
            </a:pathLst>
          </a:custGeom>
          <a:noFill/>
          <a:ln w="9525" cap="rnd">
            <a:solidFill>
              <a:schemeClr val="tx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412" tIns="45705" rIns="91412" bIns="45705"/>
          <a:lstStyle/>
          <a:p>
            <a:endParaRPr lang="zh-CN" altLang="en-US" sz="2400">
              <a:latin typeface="微软雅黑"/>
              <a:ea typeface="微软雅黑"/>
            </a:endParaRPr>
          </a:p>
        </p:txBody>
      </p:sp>
      <p:sp>
        <p:nvSpPr>
          <p:cNvPr id="9" name="Line 6"/>
          <p:cNvSpPr>
            <a:spLocks noChangeShapeType="1"/>
          </p:cNvSpPr>
          <p:nvPr/>
        </p:nvSpPr>
        <p:spPr bwMode="auto">
          <a:xfrm>
            <a:off x="6965390" y="4052224"/>
            <a:ext cx="1152169" cy="0"/>
          </a:xfrm>
          <a:prstGeom prst="line">
            <a:avLst/>
          </a:prstGeom>
          <a:noFill/>
          <a:ln w="9525">
            <a:solidFill>
              <a:schemeClr val="accent1"/>
            </a:solidFill>
            <a:round/>
            <a:headEnd type="triangle" w="lg" len="lg"/>
            <a:tailEnd type="none" w="sm" len="sm"/>
          </a:ln>
          <a:extLst>
            <a:ext uri="{909E8E84-426E-40DD-AFC4-6F175D3DCCD1}">
              <a14:hiddenFill xmlns:a14="http://schemas.microsoft.com/office/drawing/2010/main">
                <a:noFill/>
              </a14:hiddenFill>
            </a:ext>
          </a:extLst>
        </p:spPr>
        <p:txBody>
          <a:bodyPr lIns="91412" tIns="45705" rIns="91412" bIns="45705"/>
          <a:lstStyle/>
          <a:p>
            <a:endParaRPr lang="zh-CN" altLang="en-US" sz="2400">
              <a:latin typeface="微软雅黑"/>
              <a:ea typeface="微软雅黑"/>
            </a:endParaRPr>
          </a:p>
        </p:txBody>
      </p:sp>
      <p:sp>
        <p:nvSpPr>
          <p:cNvPr id="10" name="Line 7"/>
          <p:cNvSpPr>
            <a:spLocks noChangeShapeType="1"/>
          </p:cNvSpPr>
          <p:nvPr/>
        </p:nvSpPr>
        <p:spPr bwMode="auto">
          <a:xfrm>
            <a:off x="3902915" y="4052647"/>
            <a:ext cx="1187084" cy="0"/>
          </a:xfrm>
          <a:prstGeom prst="line">
            <a:avLst/>
          </a:prstGeom>
          <a:noFill/>
          <a:ln w="9525">
            <a:solidFill>
              <a:schemeClr val="accent1"/>
            </a:solidFill>
            <a:round/>
            <a:tailEnd type="triangle" w="lg" len="lg"/>
          </a:ln>
          <a:extLst>
            <a:ext uri="{909E8E84-426E-40DD-AFC4-6F175D3DCCD1}">
              <a14:hiddenFill xmlns:a14="http://schemas.microsoft.com/office/drawing/2010/main">
                <a:noFill/>
              </a14:hiddenFill>
            </a:ext>
          </a:extLst>
        </p:spPr>
        <p:txBody>
          <a:bodyPr lIns="91412" tIns="45705" rIns="91412" bIns="45705"/>
          <a:lstStyle/>
          <a:p>
            <a:endParaRPr lang="zh-CN" altLang="en-US" sz="2400">
              <a:latin typeface="微软雅黑"/>
              <a:ea typeface="微软雅黑"/>
            </a:endParaRPr>
          </a:p>
        </p:txBody>
      </p:sp>
      <p:sp>
        <p:nvSpPr>
          <p:cNvPr id="11" name="AutoShape 15"/>
          <p:cNvSpPr>
            <a:spLocks noChangeArrowheads="1"/>
          </p:cNvSpPr>
          <p:nvPr/>
        </p:nvSpPr>
        <p:spPr bwMode="auto">
          <a:xfrm>
            <a:off x="590160" y="3300544"/>
            <a:ext cx="3082915" cy="1503363"/>
          </a:xfrm>
          <a:prstGeom prst="rect">
            <a:avLst/>
          </a:prstGeom>
          <a:solidFill>
            <a:schemeClr val="accent2"/>
          </a:solidFill>
          <a:ln w="15875" algn="ctr">
            <a:noFill/>
            <a:round/>
          </a:ln>
        </p:spPr>
        <p:txBody>
          <a:bodyPr wrap="square" lIns="91412" tIns="45705" rIns="91412" bIns="45705" anchor="ctr"/>
          <a:lstStyle/>
          <a:p>
            <a:r>
              <a:rPr lang="zh-CN" altLang="en-US" sz="1200">
                <a:solidFill>
                  <a:schemeClr val="bg1"/>
                </a:solidFill>
                <a:latin typeface="微软雅黑"/>
                <a:ea typeface="微软雅黑"/>
              </a:rPr>
              <a:t>您的内容打在这里在此框中选择粘贴，并选择只保留文字。您的内容打在这里，或者通过复制您的文本</a:t>
            </a:r>
            <a:endParaRPr lang="en-GB" altLang="zh-CN" sz="1200">
              <a:solidFill>
                <a:schemeClr val="bg1"/>
              </a:solidFill>
              <a:latin typeface="微软雅黑"/>
              <a:ea typeface="微软雅黑"/>
            </a:endParaRPr>
          </a:p>
          <a:p>
            <a:endParaRPr lang="zh-CN" altLang="en-US" sz="1200">
              <a:solidFill>
                <a:schemeClr val="bg1"/>
              </a:solidFill>
              <a:latin typeface="微软雅黑"/>
              <a:ea typeface="微软雅黑"/>
            </a:endParaRPr>
          </a:p>
        </p:txBody>
      </p:sp>
      <p:sp>
        <p:nvSpPr>
          <p:cNvPr id="12" name="AutoShape 15"/>
          <p:cNvSpPr>
            <a:spLocks noChangeArrowheads="1"/>
          </p:cNvSpPr>
          <p:nvPr/>
        </p:nvSpPr>
        <p:spPr bwMode="auto">
          <a:xfrm>
            <a:off x="8332371" y="3291019"/>
            <a:ext cx="3224599" cy="1503363"/>
          </a:xfrm>
          <a:prstGeom prst="rect">
            <a:avLst/>
          </a:prstGeom>
          <a:solidFill>
            <a:schemeClr val="accent4"/>
          </a:solidFill>
          <a:ln w="15875" algn="ctr">
            <a:noFill/>
            <a:round/>
          </a:ln>
        </p:spPr>
        <p:txBody>
          <a:bodyPr wrap="square" lIns="91412" tIns="45705" rIns="91412" bIns="45705" anchor="ctr"/>
          <a:lstStyle/>
          <a:p>
            <a:r>
              <a:rPr lang="zh-CN" altLang="en-US" sz="1200">
                <a:solidFill>
                  <a:schemeClr val="bg1"/>
                </a:solidFill>
                <a:latin typeface="微软雅黑"/>
                <a:ea typeface="微软雅黑"/>
              </a:rPr>
              <a:t>您的内容打在这里在此框中选择粘贴，并选择只保留文字。您的内容打在这里，或者通过复制您的文本</a:t>
            </a:r>
            <a:endParaRPr lang="en-GB" altLang="zh-CN" sz="1200">
              <a:solidFill>
                <a:schemeClr val="bg1"/>
              </a:solidFill>
              <a:latin typeface="微软雅黑"/>
              <a:ea typeface="微软雅黑"/>
            </a:endParaRPr>
          </a:p>
          <a:p>
            <a:endParaRPr lang="zh-CN" altLang="en-US" sz="1200">
              <a:solidFill>
                <a:schemeClr val="bg1"/>
              </a:solidFill>
              <a:latin typeface="微软雅黑"/>
              <a:ea typeface="微软雅黑"/>
            </a:endParaRPr>
          </a:p>
        </p:txBody>
      </p:sp>
      <p:sp>
        <p:nvSpPr>
          <p:cNvPr id="13" name="Oval 20"/>
          <p:cNvSpPr>
            <a:spLocks noChangeArrowheads="1"/>
          </p:cNvSpPr>
          <p:nvPr/>
        </p:nvSpPr>
        <p:spPr bwMode="auto">
          <a:xfrm>
            <a:off x="5254870" y="3300545"/>
            <a:ext cx="1495709" cy="1503364"/>
          </a:xfrm>
          <a:prstGeom prst="ellipse">
            <a:avLst/>
          </a:prstGeom>
          <a:solidFill>
            <a:schemeClr val="accent1"/>
          </a:solidFill>
          <a:ln w="28575">
            <a:solidFill>
              <a:schemeClr val="bg1">
                <a:lumMod val="95000"/>
              </a:schemeClr>
            </a:solidFill>
          </a:ln>
        </p:spPr>
        <p:txBody>
          <a:bodyPr wrap="square" lIns="91412" tIns="45705" rIns="91412" bIns="45705" anchor="ctr"/>
          <a:lstStyle/>
          <a:p>
            <a:pPr algn="ctr" fontAlgn="base">
              <a:spcBef>
                <a:spcPct val="0"/>
              </a:spcBef>
              <a:spcAft>
                <a:spcPct val="0"/>
              </a:spcAft>
            </a:pPr>
            <a:r>
              <a:rPr lang="zh-CN" altLang="en-US" sz="1600">
                <a:solidFill>
                  <a:schemeClr val="bg1"/>
                </a:solidFill>
                <a:latin typeface="微软雅黑"/>
                <a:ea typeface="微软雅黑"/>
                <a:sym typeface="方正兰亭黑_GBK" panose="02000000000000000000" pitchFamily="2" charset="-122"/>
              </a:rPr>
              <a:t>添加标题</a:t>
            </a:r>
            <a:endParaRPr lang="en-US" altLang="zh-CN" sz="1600">
              <a:solidFill>
                <a:schemeClr val="bg1"/>
              </a:solidFill>
              <a:latin typeface="微软雅黑"/>
              <a:ea typeface="微软雅黑"/>
              <a:sym typeface="方正兰亭黑_GBK" panose="02000000000000000000" pitchFamily="2" charset="-122"/>
            </a:endParaRPr>
          </a:p>
        </p:txBody>
      </p:sp>
      <p:sp>
        <p:nvSpPr>
          <p:cNvPr id="14" name="Text Box 40"/>
          <p:cNvSpPr txBox="1">
            <a:spLocks noChangeArrowheads="1"/>
          </p:cNvSpPr>
          <p:nvPr/>
        </p:nvSpPr>
        <p:spPr bwMode="auto">
          <a:xfrm>
            <a:off x="721062" y="2484154"/>
            <a:ext cx="4169417" cy="276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2" tIns="45705" rIns="91412" bIns="4570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200">
                <a:solidFill>
                  <a:schemeClr val="tx1">
                    <a:lumMod val="50000"/>
                    <a:lumOff val="50000"/>
                  </a:schemeClr>
                </a:solidFill>
                <a:latin typeface="微软雅黑"/>
                <a:ea typeface="微软雅黑"/>
              </a:rPr>
              <a:t>您的内容打在这里在此框中选择粘贴，并选择只保留文字。</a:t>
            </a:r>
            <a:endParaRPr lang="zh-CN" altLang="en-US" sz="1200">
              <a:latin typeface="微软雅黑"/>
              <a:ea typeface="微软雅黑"/>
            </a:endParaRPr>
          </a:p>
        </p:txBody>
      </p:sp>
      <p:sp>
        <p:nvSpPr>
          <p:cNvPr id="15" name="Text Box 41"/>
          <p:cNvSpPr txBox="1">
            <a:spLocks noChangeArrowheads="1"/>
          </p:cNvSpPr>
          <p:nvPr/>
        </p:nvSpPr>
        <p:spPr bwMode="auto">
          <a:xfrm>
            <a:off x="7541474" y="2484154"/>
            <a:ext cx="4169417" cy="461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2" tIns="45705" rIns="91412" bIns="4570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200">
                <a:solidFill>
                  <a:schemeClr val="tx1">
                    <a:lumMod val="50000"/>
                    <a:lumOff val="50000"/>
                  </a:schemeClr>
                </a:solidFill>
                <a:latin typeface="微软雅黑"/>
                <a:ea typeface="微软雅黑"/>
              </a:rPr>
              <a:t>您的内容打在这里在此框中选择粘贴，并选择只保留文字。</a:t>
            </a:r>
            <a:endParaRPr lang="en-GB" altLang="zh-CN" sz="1200">
              <a:solidFill>
                <a:schemeClr val="tx1">
                  <a:lumMod val="50000"/>
                  <a:lumOff val="50000"/>
                </a:schemeClr>
              </a:solidFill>
              <a:latin typeface="微软雅黑"/>
              <a:ea typeface="微软雅黑"/>
            </a:endParaRPr>
          </a:p>
          <a:p>
            <a:endParaRPr lang="zh-CN" altLang="en-US" sz="1200">
              <a:latin typeface="微软雅黑"/>
              <a:ea typeface="微软雅黑"/>
            </a:endParaRPr>
          </a:p>
        </p:txBody>
      </p:sp>
    </p:spTree>
  </p:cSld>
  <p:clrMapOvr>
    <a:masterClrMapping/>
  </p:clrMapOvr>
  <mc:AlternateContent>
    <mc:Choice xmlns:p14="http://schemas.microsoft.com/office/powerpoint/2010/main" Requires="p14">
      <p:transition spd="slow" advTm="0" p14:dur="125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par>
                          <p:cTn id="14" fill="hold" nodeType="afterGroup">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par>
                          <p:cTn id="18" fill="hold" nodeType="afterGroup">
                            <p:stCondLst>
                              <p:cond delay="2000"/>
                            </p:stCondLst>
                            <p:childTnLst>
                              <p:par>
                                <p:cTn id="19" presetID="10"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2000"/>
                                        <p:tgtEl>
                                          <p:spTgt spid="14"/>
                                        </p:tgtEl>
                                      </p:cBhvr>
                                    </p:animEffect>
                                  </p:childTnLst>
                                </p:cTn>
                              </p:par>
                            </p:childTnLst>
                          </p:cTn>
                        </p:par>
                        <p:par>
                          <p:cTn id="22" fill="hold" nodeType="afterGroup">
                            <p:stCondLst>
                              <p:cond delay="4000"/>
                            </p:stCondLst>
                            <p:childTnLst>
                              <p:par>
                                <p:cTn id="23" presetID="22" presetClass="entr" presetSubtype="1"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up)">
                                      <p:cBhvr>
                                        <p:cTn id="25" dur="500"/>
                                        <p:tgtEl>
                                          <p:spTgt spid="8"/>
                                        </p:tgtEl>
                                      </p:cBhvr>
                                    </p:animEffect>
                                  </p:childTnLst>
                                </p:cTn>
                              </p:par>
                            </p:childTnLst>
                          </p:cTn>
                        </p:par>
                        <p:par>
                          <p:cTn id="26" fill="hold" nodeType="afterGroup">
                            <p:stCondLst>
                              <p:cond delay="4500"/>
                            </p:stCondLst>
                            <p:childTnLst>
                              <p:par>
                                <p:cTn id="27" presetID="22" presetClass="entr" presetSubtype="1"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childTnLst>
                          </p:cTn>
                        </p:par>
                        <p:par>
                          <p:cTn id="30" fill="hold" nodeType="afterGroup">
                            <p:stCondLst>
                              <p:cond delay="5000"/>
                            </p:stCondLst>
                            <p:childTnLst>
                              <p:par>
                                <p:cTn id="31" presetID="10"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2000"/>
                                        <p:tgtEl>
                                          <p:spTgt spid="15"/>
                                        </p:tgtEl>
                                      </p:cBhvr>
                                    </p:animEffect>
                                  </p:childTnLst>
                                </p:cTn>
                              </p:par>
                            </p:childTnLst>
                          </p:cTn>
                        </p:par>
                        <p:par>
                          <p:cTn id="34" fill="hold" nodeType="afterGroup">
                            <p:stCondLst>
                              <p:cond delay="7000"/>
                            </p:stCondLst>
                            <p:childTnLst>
                              <p:par>
                                <p:cTn id="35" presetID="1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slide(fromLeft)">
                                      <p:cBhvr>
                                        <p:cTn id="37" dur="500"/>
                                        <p:tgtEl>
                                          <p:spTgt spid="10"/>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slide(fromRight)">
                                      <p:cBhvr>
                                        <p:cTn id="40" dur="500"/>
                                        <p:tgtEl>
                                          <p:spTgt spid="9"/>
                                        </p:tgtEl>
                                      </p:cBhvr>
                                    </p:animEffect>
                                  </p:childTnLst>
                                </p:cTn>
                              </p:par>
                            </p:childTnLst>
                          </p:cTn>
                        </p:par>
                        <p:par>
                          <p:cTn id="41" fill="hold" nodeType="afterGroup">
                            <p:stCondLst>
                              <p:cond delay="750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7654" name="AutoShape 6"/>
          <p:cNvSpPr/>
          <p:nvPr/>
        </p:nvSpPr>
        <p:spPr bwMode="auto">
          <a:xfrm>
            <a:off x="8027464" y="2421200"/>
            <a:ext cx="1943835" cy="481659"/>
          </a:xfrm>
          <a:prstGeom prst="rightArrow">
            <a:avLst>
              <a:gd name="adj1" fmla="val 100000"/>
              <a:gd name="adj2" fmla="val 43165"/>
            </a:avLst>
          </a:prstGeom>
          <a:solidFill>
            <a:schemeClr val="accent5"/>
          </a:solidFill>
          <a:ln>
            <a:noFill/>
          </a:ln>
          <a:effectLst/>
        </p:spPr>
        <p:txBody>
          <a:bodyPr lIns="0" tIns="0" rIns="0" bIns="0" anchor="ctr"/>
          <a:lstStyle/>
          <a:p>
            <a:pPr defTabSz="291465"/>
            <a:endParaRPr lang="zh-CN" altLang="zh-CN" sz="2000">
              <a:solidFill>
                <a:schemeClr val="bg1"/>
              </a:solidFill>
              <a:effectLst>
                <a:outerShdw blurRad="38100" dist="38100" dir="2700000" algn="tl">
                  <a:srgbClr val="000000"/>
                </a:outerShdw>
              </a:effectLst>
              <a:latin typeface="Gill Sans" charset="0"/>
              <a:sym typeface="Gill Sans" charset="0"/>
            </a:endParaRPr>
          </a:p>
        </p:txBody>
      </p:sp>
      <p:sp>
        <p:nvSpPr>
          <p:cNvPr id="27655" name="AutoShape 7"/>
          <p:cNvSpPr/>
          <p:nvPr/>
        </p:nvSpPr>
        <p:spPr bwMode="auto">
          <a:xfrm>
            <a:off x="6431933" y="2421200"/>
            <a:ext cx="1943835" cy="481659"/>
          </a:xfrm>
          <a:prstGeom prst="rightArrow">
            <a:avLst>
              <a:gd name="adj1" fmla="val 100000"/>
              <a:gd name="adj2" fmla="val 43165"/>
            </a:avLst>
          </a:prstGeom>
          <a:solidFill>
            <a:schemeClr val="accent3"/>
          </a:solidFill>
          <a:ln>
            <a:noFill/>
          </a:ln>
          <a:effectLst/>
        </p:spPr>
        <p:txBody>
          <a:bodyPr lIns="0" tIns="0" rIns="0" bIns="0" anchor="ctr"/>
          <a:lstStyle/>
          <a:p>
            <a:pPr defTabSz="291465"/>
            <a:endParaRPr lang="zh-CN" altLang="zh-CN" sz="2000">
              <a:solidFill>
                <a:schemeClr val="bg1"/>
              </a:solidFill>
              <a:effectLst>
                <a:outerShdw blurRad="38100" dist="38100" dir="2700000" algn="tl">
                  <a:srgbClr val="000000"/>
                </a:outerShdw>
              </a:effectLst>
              <a:latin typeface="Gill Sans" charset="0"/>
              <a:sym typeface="Gill Sans" charset="0"/>
            </a:endParaRPr>
          </a:p>
        </p:txBody>
      </p:sp>
      <p:sp>
        <p:nvSpPr>
          <p:cNvPr id="27656" name="AutoShape 8"/>
          <p:cNvSpPr/>
          <p:nvPr/>
        </p:nvSpPr>
        <p:spPr bwMode="auto">
          <a:xfrm>
            <a:off x="4850683" y="2421200"/>
            <a:ext cx="1943835" cy="481659"/>
          </a:xfrm>
          <a:prstGeom prst="rightArrow">
            <a:avLst>
              <a:gd name="adj1" fmla="val 100000"/>
              <a:gd name="adj2" fmla="val 43165"/>
            </a:avLst>
          </a:prstGeom>
          <a:solidFill>
            <a:schemeClr val="accent4"/>
          </a:solidFill>
          <a:ln>
            <a:noFill/>
          </a:ln>
          <a:effectLst/>
        </p:spPr>
        <p:txBody>
          <a:bodyPr lIns="0" tIns="0" rIns="0" bIns="0" anchor="ctr"/>
          <a:lstStyle/>
          <a:p>
            <a:pPr defTabSz="291465"/>
            <a:endParaRPr lang="zh-CN" altLang="zh-CN" sz="2000">
              <a:solidFill>
                <a:schemeClr val="bg1"/>
              </a:solidFill>
              <a:effectLst>
                <a:outerShdw blurRad="38100" dist="38100" dir="2700000" algn="tl">
                  <a:srgbClr val="000000"/>
                </a:outerShdw>
              </a:effectLst>
              <a:latin typeface="Gill Sans" charset="0"/>
              <a:sym typeface="Gill Sans" charset="0"/>
            </a:endParaRPr>
          </a:p>
        </p:txBody>
      </p:sp>
      <p:sp>
        <p:nvSpPr>
          <p:cNvPr id="27657" name="AutoShape 9"/>
          <p:cNvSpPr/>
          <p:nvPr/>
        </p:nvSpPr>
        <p:spPr bwMode="auto">
          <a:xfrm>
            <a:off x="3255155" y="2421200"/>
            <a:ext cx="1943835" cy="481659"/>
          </a:xfrm>
          <a:prstGeom prst="rightArrow">
            <a:avLst>
              <a:gd name="adj1" fmla="val 100000"/>
              <a:gd name="adj2" fmla="val 43165"/>
            </a:avLst>
          </a:prstGeom>
          <a:solidFill>
            <a:schemeClr val="accent3"/>
          </a:solidFill>
          <a:ln>
            <a:noFill/>
          </a:ln>
          <a:effectLst/>
        </p:spPr>
        <p:txBody>
          <a:bodyPr lIns="0" tIns="0" rIns="0" bIns="0" anchor="ctr"/>
          <a:lstStyle/>
          <a:p>
            <a:pPr defTabSz="291465"/>
            <a:endParaRPr lang="zh-CN" altLang="zh-CN" sz="2000">
              <a:solidFill>
                <a:schemeClr val="bg1"/>
              </a:solidFill>
              <a:effectLst>
                <a:outerShdw blurRad="38100" dist="38100" dir="2700000" algn="tl">
                  <a:srgbClr val="000000"/>
                </a:outerShdw>
              </a:effectLst>
              <a:latin typeface="Gill Sans" charset="0"/>
              <a:sym typeface="Gill Sans" charset="0"/>
            </a:endParaRPr>
          </a:p>
        </p:txBody>
      </p:sp>
      <p:sp>
        <p:nvSpPr>
          <p:cNvPr id="27658" name="AutoShape 10"/>
          <p:cNvSpPr/>
          <p:nvPr/>
        </p:nvSpPr>
        <p:spPr bwMode="auto">
          <a:xfrm>
            <a:off x="1747689" y="2421200"/>
            <a:ext cx="1943835" cy="481659"/>
          </a:xfrm>
          <a:prstGeom prst="rightArrow">
            <a:avLst>
              <a:gd name="adj1" fmla="val 100000"/>
              <a:gd name="adj2" fmla="val 43165"/>
            </a:avLst>
          </a:prstGeom>
          <a:solidFill>
            <a:schemeClr val="accent2"/>
          </a:solidFill>
          <a:ln>
            <a:noFill/>
          </a:ln>
          <a:effectLst/>
        </p:spPr>
        <p:txBody>
          <a:bodyPr lIns="0" tIns="0" rIns="0" bIns="0" anchor="ctr"/>
          <a:lstStyle/>
          <a:p>
            <a:pPr defTabSz="291465"/>
            <a:endParaRPr lang="zh-CN" altLang="zh-CN" sz="2000">
              <a:solidFill>
                <a:schemeClr val="bg1"/>
              </a:solidFill>
              <a:effectLst>
                <a:outerShdw blurRad="38100" dist="38100" dir="2700000" algn="tl">
                  <a:srgbClr val="000000"/>
                </a:outerShdw>
              </a:effectLst>
              <a:latin typeface="Gill Sans" charset="0"/>
              <a:sym typeface="Gill Sans" charset="0"/>
            </a:endParaRPr>
          </a:p>
        </p:txBody>
      </p:sp>
      <p:sp>
        <p:nvSpPr>
          <p:cNvPr id="27659" name="AutoShape 11"/>
          <p:cNvSpPr/>
          <p:nvPr/>
        </p:nvSpPr>
        <p:spPr bwMode="auto">
          <a:xfrm>
            <a:off x="1991267" y="2529118"/>
            <a:ext cx="1351957" cy="26661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a:solidFill>
                  <a:schemeClr val="bg1"/>
                </a:solidFill>
              </a:rPr>
              <a:t>添加文字</a:t>
            </a:r>
            <a:endParaRPr lang="es-ES" altLang="zh-CN">
              <a:solidFill>
                <a:schemeClr val="bg1"/>
              </a:solidFill>
            </a:endParaRPr>
          </a:p>
        </p:txBody>
      </p:sp>
      <p:sp>
        <p:nvSpPr>
          <p:cNvPr id="27660" name="AutoShape 12"/>
          <p:cNvSpPr/>
          <p:nvPr/>
        </p:nvSpPr>
        <p:spPr bwMode="auto">
          <a:xfrm>
            <a:off x="3767689" y="2529118"/>
            <a:ext cx="1119491" cy="26661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a:solidFill>
                  <a:schemeClr val="bg1"/>
                </a:solidFill>
              </a:rPr>
              <a:t>添加文字</a:t>
            </a:r>
            <a:endParaRPr lang="es-ES" altLang="zh-CN">
              <a:solidFill>
                <a:schemeClr val="bg1"/>
              </a:solidFill>
            </a:endParaRPr>
          </a:p>
        </p:txBody>
      </p:sp>
      <p:sp>
        <p:nvSpPr>
          <p:cNvPr id="27661" name="AutoShape 13"/>
          <p:cNvSpPr/>
          <p:nvPr/>
        </p:nvSpPr>
        <p:spPr bwMode="auto">
          <a:xfrm>
            <a:off x="5311651" y="2529118"/>
            <a:ext cx="1120284" cy="26661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a:solidFill>
                  <a:schemeClr val="bg1"/>
                </a:solidFill>
              </a:rPr>
              <a:t>添加文字</a:t>
            </a:r>
            <a:endParaRPr lang="es-ES" altLang="zh-CN">
              <a:solidFill>
                <a:schemeClr val="bg1"/>
              </a:solidFill>
            </a:endParaRPr>
          </a:p>
        </p:txBody>
      </p:sp>
      <p:sp>
        <p:nvSpPr>
          <p:cNvPr id="27662" name="AutoShape 14"/>
          <p:cNvSpPr/>
          <p:nvPr/>
        </p:nvSpPr>
        <p:spPr bwMode="auto">
          <a:xfrm>
            <a:off x="6870687" y="2529118"/>
            <a:ext cx="1120284" cy="26661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a:solidFill>
                  <a:schemeClr val="bg1"/>
                </a:solidFill>
              </a:rPr>
              <a:t>添加文字</a:t>
            </a:r>
            <a:endParaRPr lang="es-ES" altLang="zh-CN">
              <a:solidFill>
                <a:schemeClr val="bg1"/>
              </a:solidFill>
            </a:endParaRPr>
          </a:p>
        </p:txBody>
      </p:sp>
      <p:sp>
        <p:nvSpPr>
          <p:cNvPr id="27663" name="AutoShape 15"/>
          <p:cNvSpPr/>
          <p:nvPr/>
        </p:nvSpPr>
        <p:spPr bwMode="auto">
          <a:xfrm>
            <a:off x="8488431" y="2529118"/>
            <a:ext cx="1119491" cy="26661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a:solidFill>
                  <a:schemeClr val="bg1"/>
                </a:solidFill>
              </a:rPr>
              <a:t>添加文字</a:t>
            </a:r>
            <a:endParaRPr lang="es-ES" altLang="zh-CN">
              <a:solidFill>
                <a:schemeClr val="bg1"/>
              </a:solidFill>
            </a:endParaRPr>
          </a:p>
        </p:txBody>
      </p:sp>
      <p:sp>
        <p:nvSpPr>
          <p:cNvPr id="27666" name="AutoShape 18"/>
          <p:cNvSpPr/>
          <p:nvPr/>
        </p:nvSpPr>
        <p:spPr bwMode="auto">
          <a:xfrm>
            <a:off x="8027464" y="4287524"/>
            <a:ext cx="1943835" cy="481659"/>
          </a:xfrm>
          <a:prstGeom prst="rightArrow">
            <a:avLst>
              <a:gd name="adj1" fmla="val 100000"/>
              <a:gd name="adj2" fmla="val 43165"/>
            </a:avLst>
          </a:prstGeom>
          <a:solidFill>
            <a:schemeClr val="accent5"/>
          </a:solidFill>
          <a:ln>
            <a:noFill/>
          </a:ln>
          <a:effectLst/>
        </p:spPr>
        <p:txBody>
          <a:bodyPr lIns="0" tIns="0" rIns="0" bIns="0" anchor="ctr"/>
          <a:lstStyle/>
          <a:p>
            <a:pPr defTabSz="291465"/>
            <a:endParaRPr lang="zh-CN" altLang="zh-CN" sz="2000">
              <a:solidFill>
                <a:schemeClr val="bg1"/>
              </a:solidFill>
              <a:effectLst>
                <a:outerShdw blurRad="38100" dist="38100" dir="2700000" algn="tl">
                  <a:srgbClr val="000000"/>
                </a:outerShdw>
              </a:effectLst>
              <a:latin typeface="Gill Sans" charset="0"/>
              <a:sym typeface="Gill Sans" charset="0"/>
            </a:endParaRPr>
          </a:p>
        </p:txBody>
      </p:sp>
      <p:sp>
        <p:nvSpPr>
          <p:cNvPr id="27667" name="AutoShape 19"/>
          <p:cNvSpPr/>
          <p:nvPr/>
        </p:nvSpPr>
        <p:spPr bwMode="auto">
          <a:xfrm>
            <a:off x="6431933" y="4287524"/>
            <a:ext cx="1943835" cy="481659"/>
          </a:xfrm>
          <a:prstGeom prst="rightArrow">
            <a:avLst>
              <a:gd name="adj1" fmla="val 100000"/>
              <a:gd name="adj2" fmla="val 43165"/>
            </a:avLst>
          </a:prstGeom>
          <a:solidFill>
            <a:schemeClr val="accent3"/>
          </a:solidFill>
          <a:ln>
            <a:noFill/>
          </a:ln>
          <a:effectLst/>
        </p:spPr>
        <p:txBody>
          <a:bodyPr lIns="0" tIns="0" rIns="0" bIns="0" anchor="ctr"/>
          <a:lstStyle/>
          <a:p>
            <a:pPr defTabSz="291465"/>
            <a:endParaRPr lang="zh-CN" altLang="zh-CN" sz="2000">
              <a:solidFill>
                <a:schemeClr val="bg1"/>
              </a:solidFill>
              <a:effectLst>
                <a:outerShdw blurRad="38100" dist="38100" dir="2700000" algn="tl">
                  <a:srgbClr val="000000"/>
                </a:outerShdw>
              </a:effectLst>
              <a:latin typeface="Gill Sans" charset="0"/>
              <a:sym typeface="Gill Sans" charset="0"/>
            </a:endParaRPr>
          </a:p>
        </p:txBody>
      </p:sp>
      <p:sp>
        <p:nvSpPr>
          <p:cNvPr id="27668" name="AutoShape 20"/>
          <p:cNvSpPr/>
          <p:nvPr/>
        </p:nvSpPr>
        <p:spPr bwMode="auto">
          <a:xfrm>
            <a:off x="4850683" y="4287524"/>
            <a:ext cx="1943835" cy="481659"/>
          </a:xfrm>
          <a:prstGeom prst="rightArrow">
            <a:avLst>
              <a:gd name="adj1" fmla="val 100000"/>
              <a:gd name="adj2" fmla="val 43165"/>
            </a:avLst>
          </a:prstGeom>
          <a:solidFill>
            <a:schemeClr val="accent4"/>
          </a:solidFill>
          <a:ln>
            <a:noFill/>
          </a:ln>
          <a:effectLst/>
        </p:spPr>
        <p:txBody>
          <a:bodyPr lIns="0" tIns="0" rIns="0" bIns="0" anchor="ctr"/>
          <a:lstStyle/>
          <a:p>
            <a:pPr defTabSz="291465"/>
            <a:endParaRPr lang="zh-CN" altLang="zh-CN" sz="2000">
              <a:solidFill>
                <a:schemeClr val="bg1"/>
              </a:solidFill>
              <a:effectLst>
                <a:outerShdw blurRad="38100" dist="38100" dir="2700000" algn="tl">
                  <a:srgbClr val="000000"/>
                </a:outerShdw>
              </a:effectLst>
              <a:latin typeface="Gill Sans" charset="0"/>
              <a:sym typeface="Gill Sans" charset="0"/>
            </a:endParaRPr>
          </a:p>
        </p:txBody>
      </p:sp>
      <p:sp>
        <p:nvSpPr>
          <p:cNvPr id="27669" name="AutoShape 21"/>
          <p:cNvSpPr/>
          <p:nvPr/>
        </p:nvSpPr>
        <p:spPr bwMode="auto">
          <a:xfrm>
            <a:off x="3255155" y="4287524"/>
            <a:ext cx="1943835" cy="481659"/>
          </a:xfrm>
          <a:prstGeom prst="rightArrow">
            <a:avLst>
              <a:gd name="adj1" fmla="val 100000"/>
              <a:gd name="adj2" fmla="val 43165"/>
            </a:avLst>
          </a:prstGeom>
          <a:solidFill>
            <a:schemeClr val="accent3"/>
          </a:solidFill>
          <a:ln>
            <a:noFill/>
          </a:ln>
          <a:effectLst/>
        </p:spPr>
        <p:txBody>
          <a:bodyPr lIns="0" tIns="0" rIns="0" bIns="0" anchor="ctr"/>
          <a:lstStyle/>
          <a:p>
            <a:pPr defTabSz="291465"/>
            <a:endParaRPr lang="zh-CN" altLang="zh-CN" sz="2000">
              <a:solidFill>
                <a:schemeClr val="bg1"/>
              </a:solidFill>
              <a:effectLst>
                <a:outerShdw blurRad="38100" dist="38100" dir="2700000" algn="tl">
                  <a:srgbClr val="000000"/>
                </a:outerShdw>
              </a:effectLst>
              <a:latin typeface="Gill Sans" charset="0"/>
              <a:sym typeface="Gill Sans" charset="0"/>
            </a:endParaRPr>
          </a:p>
        </p:txBody>
      </p:sp>
      <p:sp>
        <p:nvSpPr>
          <p:cNvPr id="27670" name="AutoShape 22"/>
          <p:cNvSpPr/>
          <p:nvPr/>
        </p:nvSpPr>
        <p:spPr bwMode="auto">
          <a:xfrm>
            <a:off x="1747689" y="4287524"/>
            <a:ext cx="1943835" cy="481659"/>
          </a:xfrm>
          <a:prstGeom prst="rightArrow">
            <a:avLst>
              <a:gd name="adj1" fmla="val 100000"/>
              <a:gd name="adj2" fmla="val 43165"/>
            </a:avLst>
          </a:prstGeom>
          <a:solidFill>
            <a:schemeClr val="accent2"/>
          </a:solidFill>
          <a:ln>
            <a:noFill/>
          </a:ln>
          <a:effectLst/>
        </p:spPr>
        <p:txBody>
          <a:bodyPr lIns="0" tIns="0" rIns="0" bIns="0" anchor="ctr"/>
          <a:lstStyle/>
          <a:p>
            <a:pPr defTabSz="291465"/>
            <a:endParaRPr lang="zh-CN" altLang="zh-CN" sz="2000">
              <a:solidFill>
                <a:schemeClr val="bg1"/>
              </a:solidFill>
              <a:effectLst>
                <a:outerShdw blurRad="38100" dist="38100" dir="2700000" algn="tl">
                  <a:srgbClr val="000000"/>
                </a:outerShdw>
              </a:effectLst>
              <a:latin typeface="Gill Sans" charset="0"/>
              <a:sym typeface="Gill Sans" charset="0"/>
            </a:endParaRPr>
          </a:p>
        </p:txBody>
      </p:sp>
      <p:sp>
        <p:nvSpPr>
          <p:cNvPr id="27673" name="AutoShape 25"/>
          <p:cNvSpPr/>
          <p:nvPr/>
        </p:nvSpPr>
        <p:spPr bwMode="auto">
          <a:xfrm>
            <a:off x="1991267" y="4395442"/>
            <a:ext cx="1351957" cy="26661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a:solidFill>
                  <a:schemeClr val="bg1"/>
                </a:solidFill>
              </a:rPr>
              <a:t>添加文字</a:t>
            </a:r>
            <a:endParaRPr lang="es-ES" altLang="zh-CN">
              <a:solidFill>
                <a:schemeClr val="bg1"/>
              </a:solidFill>
            </a:endParaRPr>
          </a:p>
        </p:txBody>
      </p:sp>
      <p:sp>
        <p:nvSpPr>
          <p:cNvPr id="27674" name="AutoShape 26"/>
          <p:cNvSpPr/>
          <p:nvPr/>
        </p:nvSpPr>
        <p:spPr bwMode="auto">
          <a:xfrm>
            <a:off x="3767689" y="4395442"/>
            <a:ext cx="1119491" cy="26661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a:solidFill>
                  <a:schemeClr val="bg1"/>
                </a:solidFill>
              </a:rPr>
              <a:t>添加文字</a:t>
            </a:r>
            <a:endParaRPr lang="es-ES" altLang="zh-CN">
              <a:solidFill>
                <a:schemeClr val="bg1"/>
              </a:solidFill>
            </a:endParaRPr>
          </a:p>
        </p:txBody>
      </p:sp>
      <p:sp>
        <p:nvSpPr>
          <p:cNvPr id="27675" name="AutoShape 27"/>
          <p:cNvSpPr/>
          <p:nvPr/>
        </p:nvSpPr>
        <p:spPr bwMode="auto">
          <a:xfrm>
            <a:off x="5311651" y="4395442"/>
            <a:ext cx="1120284" cy="26661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a:solidFill>
                  <a:schemeClr val="bg1"/>
                </a:solidFill>
              </a:rPr>
              <a:t>添加文字</a:t>
            </a:r>
            <a:endParaRPr lang="es-ES" altLang="zh-CN">
              <a:solidFill>
                <a:schemeClr val="bg1"/>
              </a:solidFill>
            </a:endParaRPr>
          </a:p>
        </p:txBody>
      </p:sp>
      <p:sp>
        <p:nvSpPr>
          <p:cNvPr id="27676" name="AutoShape 28"/>
          <p:cNvSpPr/>
          <p:nvPr/>
        </p:nvSpPr>
        <p:spPr bwMode="auto">
          <a:xfrm>
            <a:off x="6870687" y="4395442"/>
            <a:ext cx="1120284" cy="26661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a:solidFill>
                  <a:schemeClr val="bg1"/>
                </a:solidFill>
              </a:rPr>
              <a:t>添加文字</a:t>
            </a:r>
            <a:endParaRPr lang="es-ES" altLang="zh-CN">
              <a:solidFill>
                <a:schemeClr val="bg1"/>
              </a:solidFill>
            </a:endParaRPr>
          </a:p>
        </p:txBody>
      </p:sp>
      <p:sp>
        <p:nvSpPr>
          <p:cNvPr id="27677" name="AutoShape 29"/>
          <p:cNvSpPr/>
          <p:nvPr/>
        </p:nvSpPr>
        <p:spPr bwMode="auto">
          <a:xfrm>
            <a:off x="8488431" y="4395442"/>
            <a:ext cx="1119491" cy="26661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a:solidFill>
                  <a:schemeClr val="bg1"/>
                </a:solidFill>
              </a:rPr>
              <a:t>添加文字</a:t>
            </a:r>
            <a:endParaRPr lang="es-ES" altLang="zh-CN">
              <a:solidFill>
                <a:schemeClr val="bg1"/>
              </a:solidFill>
            </a:endParaRPr>
          </a:p>
        </p:txBody>
      </p:sp>
      <p:grpSp>
        <p:nvGrpSpPr>
          <p:cNvPr id="5" name="组合 4"/>
          <p:cNvGrpSpPr/>
          <p:nvPr/>
        </p:nvGrpSpPr>
        <p:grpSpPr>
          <a:xfrm>
            <a:off x="10177583" y="2249008"/>
            <a:ext cx="812444" cy="812549"/>
            <a:chOff x="7631906" y="2088882"/>
            <a:chExt cx="609600" cy="609788"/>
          </a:xfrm>
        </p:grpSpPr>
        <p:sp>
          <p:nvSpPr>
            <p:cNvPr id="27665" name="AutoShape 17"/>
            <p:cNvSpPr/>
            <p:nvPr/>
          </p:nvSpPr>
          <p:spPr bwMode="auto">
            <a:xfrm>
              <a:off x="7631906" y="2088882"/>
              <a:ext cx="609600" cy="609788"/>
            </a:xfrm>
            <a:custGeom>
              <a:gdLst>
                <a:gd name="T0" fmla="*/ 812759 w 19679"/>
                <a:gd name="T1" fmla="*/ 892143 h 19679"/>
                <a:gd name="T2" fmla="*/ 812759 w 19679"/>
                <a:gd name="T3" fmla="*/ 892143 h 19679"/>
                <a:gd name="T4" fmla="*/ 812759 w 19679"/>
                <a:gd name="T5" fmla="*/ 892143 h 19679"/>
                <a:gd name="T6" fmla="*/ 812759 w 19679"/>
                <a:gd name="T7" fmla="*/ 892143 h 19679"/>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ln>
            <a:effectLst/>
          </p:spPr>
          <p:txBody>
            <a:bodyPr lIns="0" tIns="0" rIns="0" bIns="0" anchor="ctr"/>
            <a:lstStyle/>
            <a:p>
              <a:endParaRPr lang="zh-CN" altLang="en-US">
                <a:solidFill>
                  <a:schemeClr val="bg1"/>
                </a:solidFill>
              </a:endParaRPr>
            </a:p>
          </p:txBody>
        </p:sp>
        <p:sp>
          <p:nvSpPr>
            <p:cNvPr id="27678" name="AutoShape 30"/>
            <p:cNvSpPr/>
            <p:nvPr/>
          </p:nvSpPr>
          <p:spPr bwMode="auto">
            <a:xfrm>
              <a:off x="7808119" y="2262171"/>
              <a:ext cx="261938" cy="276310"/>
            </a:xfrm>
            <a:custGeom>
              <a:gdLst>
                <a:gd name="T0" fmla="*/ 349250 w 21600"/>
                <a:gd name="T1" fmla="*/ 368300 h 21600"/>
                <a:gd name="T2" fmla="*/ 349250 w 21600"/>
                <a:gd name="T3" fmla="*/ 368300 h 21600"/>
                <a:gd name="T4" fmla="*/ 349250 w 21600"/>
                <a:gd name="T5" fmla="*/ 368300 h 21600"/>
                <a:gd name="T6" fmla="*/ 349250 w 21600"/>
                <a:gd name="T7" fmla="*/ 368300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600" h="21600">
                  <a:moveTo>
                    <a:pt x="21599" y="6949"/>
                  </a:moveTo>
                  <a:cubicBezTo>
                    <a:pt x="21599" y="7542"/>
                    <a:pt x="21407" y="8153"/>
                    <a:pt x="21017" y="8781"/>
                  </a:cubicBezTo>
                  <a:cubicBezTo>
                    <a:pt x="20627"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29"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4" tIns="14284" rIns="14284" bIns="14284" anchor="ctr"/>
            <a:lstStyle/>
            <a:p>
              <a:endParaRPr lang="zh-CN" altLang="en-US">
                <a:solidFill>
                  <a:schemeClr val="bg1"/>
                </a:solidFill>
              </a:endParaRPr>
            </a:p>
          </p:txBody>
        </p:sp>
      </p:grpSp>
      <p:grpSp>
        <p:nvGrpSpPr>
          <p:cNvPr id="4" name="组合 3"/>
          <p:cNvGrpSpPr/>
          <p:nvPr/>
        </p:nvGrpSpPr>
        <p:grpSpPr>
          <a:xfrm>
            <a:off x="10204559" y="4121682"/>
            <a:ext cx="812444" cy="812549"/>
            <a:chOff x="7652147" y="3494253"/>
            <a:chExt cx="609600" cy="609788"/>
          </a:xfrm>
        </p:grpSpPr>
        <p:sp>
          <p:nvSpPr>
            <p:cNvPr id="27672" name="AutoShape 24"/>
            <p:cNvSpPr/>
            <p:nvPr/>
          </p:nvSpPr>
          <p:spPr bwMode="auto">
            <a:xfrm>
              <a:off x="7652147" y="3494253"/>
              <a:ext cx="609600" cy="609788"/>
            </a:xfrm>
            <a:custGeom>
              <a:gdLst>
                <a:gd name="T0" fmla="*/ 812759 w 19679"/>
                <a:gd name="T1" fmla="*/ 892143 h 19679"/>
                <a:gd name="T2" fmla="*/ 812759 w 19679"/>
                <a:gd name="T3" fmla="*/ 892143 h 19679"/>
                <a:gd name="T4" fmla="*/ 812759 w 19679"/>
                <a:gd name="T5" fmla="*/ 892143 h 19679"/>
                <a:gd name="T6" fmla="*/ 812759 w 19679"/>
                <a:gd name="T7" fmla="*/ 892143 h 19679"/>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ln>
            <a:effectLst/>
          </p:spPr>
          <p:txBody>
            <a:bodyPr lIns="0" tIns="0" rIns="0" bIns="0" anchor="ctr"/>
            <a:lstStyle/>
            <a:p>
              <a:endParaRPr lang="zh-CN" altLang="en-US">
                <a:solidFill>
                  <a:schemeClr val="bg1"/>
                </a:solidFill>
              </a:endParaRPr>
            </a:p>
          </p:txBody>
        </p:sp>
        <p:sp>
          <p:nvSpPr>
            <p:cNvPr id="27679" name="AutoShape 31"/>
            <p:cNvSpPr/>
            <p:nvPr/>
          </p:nvSpPr>
          <p:spPr bwMode="auto">
            <a:xfrm>
              <a:off x="7806928" y="3692553"/>
              <a:ext cx="280988" cy="200087"/>
            </a:xfrm>
            <a:custGeom>
              <a:gdLst>
                <a:gd name="T0" fmla="*/ 374650 w 21600"/>
                <a:gd name="T1" fmla="*/ 266700 h 21600"/>
                <a:gd name="T2" fmla="*/ 374650 w 21600"/>
                <a:gd name="T3" fmla="*/ 266700 h 21600"/>
                <a:gd name="T4" fmla="*/ 374650 w 21600"/>
                <a:gd name="T5" fmla="*/ 266700 h 21600"/>
                <a:gd name="T6" fmla="*/ 374650 w 21600"/>
                <a:gd name="T7" fmla="*/ 266700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600" h="21600">
                  <a:moveTo>
                    <a:pt x="18611" y="9346"/>
                  </a:moveTo>
                  <a:cubicBezTo>
                    <a:pt x="19507" y="9887"/>
                    <a:pt x="20229" y="10667"/>
                    <a:pt x="20776" y="11686"/>
                  </a:cubicBezTo>
                  <a:cubicBezTo>
                    <a:pt x="21324" y="12708"/>
                    <a:pt x="21599" y="13846"/>
                    <a:pt x="21599" y="15107"/>
                  </a:cubicBezTo>
                  <a:cubicBezTo>
                    <a:pt x="21599" y="16005"/>
                    <a:pt x="21458" y="16846"/>
                    <a:pt x="21172" y="17629"/>
                  </a:cubicBezTo>
                  <a:cubicBezTo>
                    <a:pt x="20889" y="18409"/>
                    <a:pt x="20503" y="19097"/>
                    <a:pt x="20008" y="19690"/>
                  </a:cubicBezTo>
                  <a:cubicBezTo>
                    <a:pt x="19511" y="20281"/>
                    <a:pt x="18940" y="20747"/>
                    <a:pt x="18290" y="21090"/>
                  </a:cubicBezTo>
                  <a:cubicBezTo>
                    <a:pt x="17639" y="21427"/>
                    <a:pt x="16939" y="21599"/>
                    <a:pt x="16187" y="21599"/>
                  </a:cubicBezTo>
                  <a:lnTo>
                    <a:pt x="4490" y="21599"/>
                  </a:lnTo>
                  <a:cubicBezTo>
                    <a:pt x="3878" y="21599"/>
                    <a:pt x="3297" y="21458"/>
                    <a:pt x="2750" y="21176"/>
                  </a:cubicBezTo>
                  <a:cubicBezTo>
                    <a:pt x="2203" y="20900"/>
                    <a:pt x="1723" y="20511"/>
                    <a:pt x="1312" y="20022"/>
                  </a:cubicBezTo>
                  <a:cubicBezTo>
                    <a:pt x="904" y="19527"/>
                    <a:pt x="583" y="18954"/>
                    <a:pt x="350" y="18294"/>
                  </a:cubicBezTo>
                  <a:cubicBezTo>
                    <a:pt x="115" y="17641"/>
                    <a:pt x="0" y="16947"/>
                    <a:pt x="0" y="16210"/>
                  </a:cubicBezTo>
                  <a:cubicBezTo>
                    <a:pt x="0" y="15565"/>
                    <a:pt x="88" y="14957"/>
                    <a:pt x="268" y="14381"/>
                  </a:cubicBezTo>
                  <a:cubicBezTo>
                    <a:pt x="448" y="13809"/>
                    <a:pt x="696" y="13287"/>
                    <a:pt x="1010" y="12818"/>
                  </a:cubicBezTo>
                  <a:cubicBezTo>
                    <a:pt x="1324" y="12351"/>
                    <a:pt x="1694" y="11954"/>
                    <a:pt x="2119" y="11632"/>
                  </a:cubicBezTo>
                  <a:cubicBezTo>
                    <a:pt x="2544" y="11312"/>
                    <a:pt x="3004" y="11079"/>
                    <a:pt x="3503" y="10929"/>
                  </a:cubicBezTo>
                  <a:cubicBezTo>
                    <a:pt x="3249" y="10552"/>
                    <a:pt x="3055" y="10140"/>
                    <a:pt x="2916" y="9688"/>
                  </a:cubicBezTo>
                  <a:cubicBezTo>
                    <a:pt x="2779" y="9239"/>
                    <a:pt x="2712" y="8758"/>
                    <a:pt x="2712" y="8240"/>
                  </a:cubicBezTo>
                  <a:cubicBezTo>
                    <a:pt x="2712" y="7635"/>
                    <a:pt x="2805" y="7071"/>
                    <a:pt x="2992" y="6547"/>
                  </a:cubicBezTo>
                  <a:cubicBezTo>
                    <a:pt x="3179" y="6023"/>
                    <a:pt x="3434" y="5568"/>
                    <a:pt x="3755" y="5182"/>
                  </a:cubicBezTo>
                  <a:cubicBezTo>
                    <a:pt x="4077" y="4796"/>
                    <a:pt x="4456" y="4488"/>
                    <a:pt x="4893" y="4264"/>
                  </a:cubicBezTo>
                  <a:cubicBezTo>
                    <a:pt x="5330" y="4039"/>
                    <a:pt x="5800" y="3927"/>
                    <a:pt x="6307" y="3927"/>
                  </a:cubicBezTo>
                  <a:cubicBezTo>
                    <a:pt x="7171" y="3927"/>
                    <a:pt x="7922" y="4258"/>
                    <a:pt x="8558" y="4920"/>
                  </a:cubicBezTo>
                  <a:cubicBezTo>
                    <a:pt x="8697" y="4223"/>
                    <a:pt x="8932" y="3573"/>
                    <a:pt x="9264" y="2971"/>
                  </a:cubicBezTo>
                  <a:cubicBezTo>
                    <a:pt x="9597" y="2369"/>
                    <a:pt x="9993" y="1848"/>
                    <a:pt x="10449" y="1404"/>
                  </a:cubicBezTo>
                  <a:cubicBezTo>
                    <a:pt x="10905" y="964"/>
                    <a:pt x="11412" y="621"/>
                    <a:pt x="11976" y="374"/>
                  </a:cubicBezTo>
                  <a:cubicBezTo>
                    <a:pt x="12540" y="123"/>
                    <a:pt x="13142" y="0"/>
                    <a:pt x="13785" y="0"/>
                  </a:cubicBezTo>
                  <a:cubicBezTo>
                    <a:pt x="14519" y="0"/>
                    <a:pt x="15218" y="169"/>
                    <a:pt x="15875" y="509"/>
                  </a:cubicBezTo>
                  <a:cubicBezTo>
                    <a:pt x="16535" y="852"/>
                    <a:pt x="17109" y="1312"/>
                    <a:pt x="17594" y="1894"/>
                  </a:cubicBezTo>
                  <a:cubicBezTo>
                    <a:pt x="18081" y="2476"/>
                    <a:pt x="18465" y="3167"/>
                    <a:pt x="18748" y="3956"/>
                  </a:cubicBezTo>
                  <a:cubicBezTo>
                    <a:pt x="19031" y="4744"/>
                    <a:pt x="19173" y="5580"/>
                    <a:pt x="19173" y="6463"/>
                  </a:cubicBezTo>
                  <a:cubicBezTo>
                    <a:pt x="19173" y="6987"/>
                    <a:pt x="19125" y="7491"/>
                    <a:pt x="19024" y="7972"/>
                  </a:cubicBezTo>
                  <a:cubicBezTo>
                    <a:pt x="18923" y="8453"/>
                    <a:pt x="18784" y="8914"/>
                    <a:pt x="18611" y="9346"/>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4" tIns="14284" rIns="14284" bIns="14284" anchor="ctr"/>
            <a:lstStyle/>
            <a:p>
              <a:endParaRPr lang="zh-CN" altLang="en-US">
                <a:solidFill>
                  <a:schemeClr val="bg1"/>
                </a:solidFill>
              </a:endParaRPr>
            </a:p>
          </p:txBody>
        </p:sp>
      </p:grpSp>
      <p:grpSp>
        <p:nvGrpSpPr>
          <p:cNvPr id="2" name="组合 1"/>
          <p:cNvGrpSpPr/>
          <p:nvPr/>
        </p:nvGrpSpPr>
        <p:grpSpPr>
          <a:xfrm>
            <a:off x="1130425" y="2249008"/>
            <a:ext cx="793401" cy="812549"/>
            <a:chOff x="843558" y="2088882"/>
            <a:chExt cx="595313" cy="609788"/>
          </a:xfrm>
        </p:grpSpPr>
        <p:sp>
          <p:nvSpPr>
            <p:cNvPr id="27664" name="AutoShape 16"/>
            <p:cNvSpPr/>
            <p:nvPr/>
          </p:nvSpPr>
          <p:spPr bwMode="auto">
            <a:xfrm>
              <a:off x="843558" y="2088882"/>
              <a:ext cx="595313" cy="609788"/>
            </a:xfrm>
            <a:custGeom>
              <a:gdLst>
                <a:gd name="T0" fmla="*/ 793710 w 19679"/>
                <a:gd name="T1" fmla="*/ 892143 h 19679"/>
                <a:gd name="T2" fmla="*/ 793710 w 19679"/>
                <a:gd name="T3" fmla="*/ 892143 h 19679"/>
                <a:gd name="T4" fmla="*/ 793710 w 19679"/>
                <a:gd name="T5" fmla="*/ 892143 h 19679"/>
                <a:gd name="T6" fmla="*/ 793710 w 19679"/>
                <a:gd name="T7" fmla="*/ 892143 h 19679"/>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1"/>
            </a:solidFill>
            <a:ln>
              <a:noFill/>
            </a:ln>
            <a:effectLst/>
          </p:spPr>
          <p:txBody>
            <a:bodyPr lIns="0" tIns="0" rIns="0" bIns="0" anchor="ctr"/>
            <a:lstStyle/>
            <a:p>
              <a:endParaRPr lang="zh-CN" altLang="en-US">
                <a:solidFill>
                  <a:schemeClr val="bg1"/>
                </a:solidFill>
              </a:endParaRPr>
            </a:p>
          </p:txBody>
        </p:sp>
        <p:sp>
          <p:nvSpPr>
            <p:cNvPr id="27680" name="AutoShape 32"/>
            <p:cNvSpPr/>
            <p:nvPr/>
          </p:nvSpPr>
          <p:spPr bwMode="auto">
            <a:xfrm>
              <a:off x="1029890" y="2275272"/>
              <a:ext cx="261938" cy="214379"/>
            </a:xfrm>
            <a:custGeom>
              <a:gdLst>
                <a:gd name="T0" fmla="*/ 349250 w 21600"/>
                <a:gd name="T1" fmla="*/ 285750 h 21600"/>
                <a:gd name="T2" fmla="*/ 349250 w 21600"/>
                <a:gd name="T3" fmla="*/ 285750 h 21600"/>
                <a:gd name="T4" fmla="*/ 349250 w 21600"/>
                <a:gd name="T5" fmla="*/ 285750 h 21600"/>
                <a:gd name="T6" fmla="*/ 349250 w 21600"/>
                <a:gd name="T7" fmla="*/ 285750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600" h="21600">
                  <a:moveTo>
                    <a:pt x="20708" y="14020"/>
                  </a:moveTo>
                  <a:cubicBezTo>
                    <a:pt x="20951" y="14020"/>
                    <a:pt x="21161" y="14125"/>
                    <a:pt x="21335" y="14334"/>
                  </a:cubicBezTo>
                  <a:cubicBezTo>
                    <a:pt x="21511" y="14548"/>
                    <a:pt x="21599" y="14810"/>
                    <a:pt x="21599" y="15115"/>
                  </a:cubicBezTo>
                  <a:lnTo>
                    <a:pt x="21599" y="20504"/>
                  </a:lnTo>
                  <a:cubicBezTo>
                    <a:pt x="21599" y="20815"/>
                    <a:pt x="21511" y="21071"/>
                    <a:pt x="21335" y="21285"/>
                  </a:cubicBezTo>
                  <a:cubicBezTo>
                    <a:pt x="21161" y="21494"/>
                    <a:pt x="20951" y="21600"/>
                    <a:pt x="20708" y="21600"/>
                  </a:cubicBezTo>
                  <a:lnTo>
                    <a:pt x="16197" y="21600"/>
                  </a:lnTo>
                  <a:cubicBezTo>
                    <a:pt x="15940" y="21600"/>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1" y="20815"/>
                    <a:pt x="7651" y="20504"/>
                  </a:cubicBezTo>
                  <a:lnTo>
                    <a:pt x="7651" y="15115"/>
                  </a:lnTo>
                  <a:cubicBezTo>
                    <a:pt x="7651"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600"/>
                    <a:pt x="5402" y="21600"/>
                  </a:cubicBezTo>
                  <a:lnTo>
                    <a:pt x="913" y="21600"/>
                  </a:lnTo>
                  <a:cubicBezTo>
                    <a:pt x="658" y="21600"/>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8"/>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8"/>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4" tIns="14284" rIns="14284" bIns="14284" anchor="ctr"/>
            <a:lstStyle/>
            <a:p>
              <a:endParaRPr lang="zh-CN" altLang="en-US">
                <a:solidFill>
                  <a:schemeClr val="bg1"/>
                </a:solidFill>
              </a:endParaRPr>
            </a:p>
          </p:txBody>
        </p:sp>
      </p:grpSp>
      <p:grpSp>
        <p:nvGrpSpPr>
          <p:cNvPr id="3" name="组合 2"/>
          <p:cNvGrpSpPr/>
          <p:nvPr/>
        </p:nvGrpSpPr>
        <p:grpSpPr>
          <a:xfrm>
            <a:off x="1158988" y="4121682"/>
            <a:ext cx="793401" cy="812549"/>
            <a:chOff x="864989" y="3494253"/>
            <a:chExt cx="595313" cy="609788"/>
          </a:xfrm>
        </p:grpSpPr>
        <p:sp>
          <p:nvSpPr>
            <p:cNvPr id="27671" name="AutoShape 23"/>
            <p:cNvSpPr/>
            <p:nvPr/>
          </p:nvSpPr>
          <p:spPr bwMode="auto">
            <a:xfrm>
              <a:off x="864989" y="3494253"/>
              <a:ext cx="595313" cy="609788"/>
            </a:xfrm>
            <a:custGeom>
              <a:gdLst>
                <a:gd name="T0" fmla="*/ 793710 w 19679"/>
                <a:gd name="T1" fmla="*/ 892143 h 19679"/>
                <a:gd name="T2" fmla="*/ 793710 w 19679"/>
                <a:gd name="T3" fmla="*/ 892143 h 19679"/>
                <a:gd name="T4" fmla="*/ 793710 w 19679"/>
                <a:gd name="T5" fmla="*/ 892143 h 19679"/>
                <a:gd name="T6" fmla="*/ 793710 w 19679"/>
                <a:gd name="T7" fmla="*/ 892143 h 19679"/>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1"/>
            </a:solidFill>
            <a:ln>
              <a:noFill/>
            </a:ln>
            <a:effectLst/>
          </p:spPr>
          <p:txBody>
            <a:bodyPr lIns="0" tIns="0" rIns="0" bIns="0" anchor="ctr"/>
            <a:lstStyle/>
            <a:p>
              <a:endParaRPr lang="zh-CN" altLang="en-US">
                <a:solidFill>
                  <a:schemeClr val="bg1"/>
                </a:solidFill>
              </a:endParaRPr>
            </a:p>
          </p:txBody>
        </p:sp>
        <p:sp>
          <p:nvSpPr>
            <p:cNvPr id="27681" name="AutoShape 33"/>
            <p:cNvSpPr/>
            <p:nvPr/>
          </p:nvSpPr>
          <p:spPr bwMode="auto">
            <a:xfrm>
              <a:off x="1029295" y="3672902"/>
              <a:ext cx="261938" cy="262018"/>
            </a:xfrm>
            <a:custGeom>
              <a:gdLst>
                <a:gd name="T0" fmla="*/ 349250 w 21564"/>
                <a:gd name="T1" fmla="*/ 349250 h 21600"/>
                <a:gd name="T2" fmla="*/ 349250 w 21564"/>
                <a:gd name="T3" fmla="*/ 349250 h 21600"/>
                <a:gd name="T4" fmla="*/ 349250 w 21564"/>
                <a:gd name="T5" fmla="*/ 349250 h 21600"/>
                <a:gd name="T6" fmla="*/ 349250 w 21564"/>
                <a:gd name="T7" fmla="*/ 349250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564" h="21600">
                  <a:moveTo>
                    <a:pt x="20680" y="3130"/>
                  </a:moveTo>
                  <a:cubicBezTo>
                    <a:pt x="20952" y="3130"/>
                    <a:pt x="21179" y="3257"/>
                    <a:pt x="21357" y="3515"/>
                  </a:cubicBezTo>
                  <a:cubicBezTo>
                    <a:pt x="21536" y="3767"/>
                    <a:pt x="21600" y="4044"/>
                    <a:pt x="21543" y="4340"/>
                  </a:cubicBezTo>
                  <a:lnTo>
                    <a:pt x="20279" y="12471"/>
                  </a:lnTo>
                  <a:cubicBezTo>
                    <a:pt x="20230" y="12706"/>
                    <a:pt x="20128" y="12899"/>
                    <a:pt x="19969" y="13061"/>
                  </a:cubicBezTo>
                  <a:cubicBezTo>
                    <a:pt x="19810" y="13222"/>
                    <a:pt x="19614" y="13296"/>
                    <a:pt x="19389" y="13296"/>
                  </a:cubicBezTo>
                  <a:lnTo>
                    <a:pt x="6706" y="13296"/>
                  </a:lnTo>
                  <a:lnTo>
                    <a:pt x="7114" y="15660"/>
                  </a:lnTo>
                  <a:cubicBezTo>
                    <a:pt x="7146" y="15810"/>
                    <a:pt x="7214" y="15936"/>
                    <a:pt x="7319" y="16033"/>
                  </a:cubicBezTo>
                  <a:cubicBezTo>
                    <a:pt x="7424" y="16130"/>
                    <a:pt x="7539" y="16183"/>
                    <a:pt x="7666" y="16183"/>
                  </a:cubicBezTo>
                  <a:lnTo>
                    <a:pt x="17685" y="16183"/>
                  </a:lnTo>
                  <a:cubicBezTo>
                    <a:pt x="17810" y="16183"/>
                    <a:pt x="17918" y="16236"/>
                    <a:pt x="18008" y="16345"/>
                  </a:cubicBezTo>
                  <a:cubicBezTo>
                    <a:pt x="18096" y="16453"/>
                    <a:pt x="18143" y="16580"/>
                    <a:pt x="18143" y="16735"/>
                  </a:cubicBezTo>
                  <a:lnTo>
                    <a:pt x="18143" y="17831"/>
                  </a:lnTo>
                  <a:cubicBezTo>
                    <a:pt x="18143" y="17981"/>
                    <a:pt x="18099" y="18107"/>
                    <a:pt x="18013" y="18204"/>
                  </a:cubicBezTo>
                  <a:cubicBezTo>
                    <a:pt x="17927" y="18301"/>
                    <a:pt x="17817" y="18348"/>
                    <a:pt x="17685" y="18348"/>
                  </a:cubicBezTo>
                  <a:lnTo>
                    <a:pt x="15776" y="18348"/>
                  </a:lnTo>
                  <a:lnTo>
                    <a:pt x="8146" y="18348"/>
                  </a:lnTo>
                  <a:lnTo>
                    <a:pt x="6928" y="18348"/>
                  </a:lnTo>
                  <a:cubicBezTo>
                    <a:pt x="6801" y="18348"/>
                    <a:pt x="6662" y="18336"/>
                    <a:pt x="6500" y="18301"/>
                  </a:cubicBezTo>
                  <a:cubicBezTo>
                    <a:pt x="6339" y="18266"/>
                    <a:pt x="6202" y="18222"/>
                    <a:pt x="6085" y="18169"/>
                  </a:cubicBezTo>
                  <a:cubicBezTo>
                    <a:pt x="6036" y="18145"/>
                    <a:pt x="5982" y="18090"/>
                    <a:pt x="5921" y="17987"/>
                  </a:cubicBezTo>
                  <a:cubicBezTo>
                    <a:pt x="5860" y="17884"/>
                    <a:pt x="5799" y="17769"/>
                    <a:pt x="5740" y="17643"/>
                  </a:cubicBezTo>
                  <a:cubicBezTo>
                    <a:pt x="5684" y="17517"/>
                    <a:pt x="5632" y="17391"/>
                    <a:pt x="5593" y="17258"/>
                  </a:cubicBezTo>
                  <a:cubicBezTo>
                    <a:pt x="5552" y="17132"/>
                    <a:pt x="5527" y="17035"/>
                    <a:pt x="5513" y="16959"/>
                  </a:cubicBezTo>
                  <a:lnTo>
                    <a:pt x="2997" y="2669"/>
                  </a:lnTo>
                  <a:cubicBezTo>
                    <a:pt x="2965" y="2519"/>
                    <a:pt x="2897" y="2399"/>
                    <a:pt x="2791" y="2308"/>
                  </a:cubicBezTo>
                  <a:cubicBezTo>
                    <a:pt x="2686" y="2211"/>
                    <a:pt x="2569" y="2164"/>
                    <a:pt x="2444" y="2164"/>
                  </a:cubicBezTo>
                  <a:lnTo>
                    <a:pt x="457" y="2164"/>
                  </a:lnTo>
                  <a:cubicBezTo>
                    <a:pt x="151" y="2164"/>
                    <a:pt x="0" y="1982"/>
                    <a:pt x="0" y="1618"/>
                  </a:cubicBezTo>
                  <a:lnTo>
                    <a:pt x="0" y="546"/>
                  </a:lnTo>
                  <a:cubicBezTo>
                    <a:pt x="0" y="185"/>
                    <a:pt x="151" y="0"/>
                    <a:pt x="457" y="0"/>
                  </a:cubicBezTo>
                  <a:lnTo>
                    <a:pt x="3158" y="0"/>
                  </a:lnTo>
                  <a:cubicBezTo>
                    <a:pt x="3285" y="0"/>
                    <a:pt x="3432" y="17"/>
                    <a:pt x="3606" y="58"/>
                  </a:cubicBezTo>
                  <a:cubicBezTo>
                    <a:pt x="3774" y="94"/>
                    <a:pt x="3916" y="132"/>
                    <a:pt x="4026" y="167"/>
                  </a:cubicBezTo>
                  <a:cubicBezTo>
                    <a:pt x="4075" y="208"/>
                    <a:pt x="4129" y="276"/>
                    <a:pt x="4192" y="373"/>
                  </a:cubicBezTo>
                  <a:cubicBezTo>
                    <a:pt x="4261" y="470"/>
                    <a:pt x="4322" y="584"/>
                    <a:pt x="4376" y="704"/>
                  </a:cubicBezTo>
                  <a:cubicBezTo>
                    <a:pt x="4429" y="825"/>
                    <a:pt x="4478" y="951"/>
                    <a:pt x="4518" y="1072"/>
                  </a:cubicBezTo>
                  <a:cubicBezTo>
                    <a:pt x="4557" y="1198"/>
                    <a:pt x="4584" y="1301"/>
                    <a:pt x="4598" y="1377"/>
                  </a:cubicBezTo>
                  <a:lnTo>
                    <a:pt x="4916" y="3134"/>
                  </a:lnTo>
                  <a:lnTo>
                    <a:pt x="20680" y="3134"/>
                  </a:lnTo>
                  <a:lnTo>
                    <a:pt x="20680" y="3130"/>
                  </a:lnTo>
                  <a:close/>
                  <a:moveTo>
                    <a:pt x="6811" y="19981"/>
                  </a:moveTo>
                  <a:cubicBezTo>
                    <a:pt x="6811" y="19540"/>
                    <a:pt x="6940" y="19156"/>
                    <a:pt x="7202" y="18833"/>
                  </a:cubicBezTo>
                  <a:cubicBezTo>
                    <a:pt x="7461" y="18512"/>
                    <a:pt x="7776" y="18345"/>
                    <a:pt x="8146" y="18345"/>
                  </a:cubicBezTo>
                  <a:cubicBezTo>
                    <a:pt x="8527" y="18345"/>
                    <a:pt x="8850" y="18512"/>
                    <a:pt x="9114" y="18833"/>
                  </a:cubicBezTo>
                  <a:cubicBezTo>
                    <a:pt x="9380" y="19153"/>
                    <a:pt x="9512" y="19538"/>
                    <a:pt x="9512" y="19981"/>
                  </a:cubicBezTo>
                  <a:cubicBezTo>
                    <a:pt x="9512" y="20425"/>
                    <a:pt x="9380" y="20800"/>
                    <a:pt x="9114" y="21118"/>
                  </a:cubicBezTo>
                  <a:cubicBezTo>
                    <a:pt x="8850" y="21438"/>
                    <a:pt x="8527" y="21599"/>
                    <a:pt x="8146" y="21599"/>
                  </a:cubicBezTo>
                  <a:cubicBezTo>
                    <a:pt x="7779" y="21599"/>
                    <a:pt x="7464" y="21438"/>
                    <a:pt x="7202" y="21118"/>
                  </a:cubicBezTo>
                  <a:cubicBezTo>
                    <a:pt x="6940" y="20800"/>
                    <a:pt x="6811" y="20421"/>
                    <a:pt x="6811" y="19981"/>
                  </a:cubicBezTo>
                  <a:moveTo>
                    <a:pt x="14431" y="19981"/>
                  </a:moveTo>
                  <a:cubicBezTo>
                    <a:pt x="14431" y="19540"/>
                    <a:pt x="14563" y="19156"/>
                    <a:pt x="14822" y="18833"/>
                  </a:cubicBezTo>
                  <a:cubicBezTo>
                    <a:pt x="15084" y="18512"/>
                    <a:pt x="15399" y="18345"/>
                    <a:pt x="15778" y="18345"/>
                  </a:cubicBezTo>
                  <a:cubicBezTo>
                    <a:pt x="16143" y="18345"/>
                    <a:pt x="16458" y="18512"/>
                    <a:pt x="16720" y="18833"/>
                  </a:cubicBezTo>
                  <a:cubicBezTo>
                    <a:pt x="16981" y="19153"/>
                    <a:pt x="17113" y="19538"/>
                    <a:pt x="17113" y="19981"/>
                  </a:cubicBezTo>
                  <a:cubicBezTo>
                    <a:pt x="17113" y="20425"/>
                    <a:pt x="16981" y="20800"/>
                    <a:pt x="16720" y="21118"/>
                  </a:cubicBezTo>
                  <a:cubicBezTo>
                    <a:pt x="16460" y="21438"/>
                    <a:pt x="16145" y="21599"/>
                    <a:pt x="15778" y="21599"/>
                  </a:cubicBezTo>
                  <a:cubicBezTo>
                    <a:pt x="15412" y="21599"/>
                    <a:pt x="15094" y="21438"/>
                    <a:pt x="14830" y="21118"/>
                  </a:cubicBezTo>
                  <a:cubicBezTo>
                    <a:pt x="14563" y="20800"/>
                    <a:pt x="14431" y="20421"/>
                    <a:pt x="14431" y="19981"/>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4" tIns="14284" rIns="14284" bIns="14284" anchor="ctr"/>
            <a:lstStyle/>
            <a:p>
              <a:endParaRPr lang="zh-CN" altLang="en-US">
                <a:solidFill>
                  <a:schemeClr val="bg1"/>
                </a:solidFill>
              </a:endParaRPr>
            </a:p>
          </p:txBody>
        </p:sp>
      </p:grpSp>
      <p:sp>
        <p:nvSpPr>
          <p:cNvPr id="27682" name="AutoShape 34"/>
          <p:cNvSpPr/>
          <p:nvPr/>
        </p:nvSpPr>
        <p:spPr bwMode="auto">
          <a:xfrm>
            <a:off x="1066156" y="5260360"/>
            <a:ext cx="9952432" cy="47610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1200">
                <a:solidFill>
                  <a:schemeClr val="tx1">
                    <a:lumMod val="50000"/>
                    <a:lumOff val="50000"/>
                  </a:schemeClr>
                </a:solidFill>
                <a:latin typeface="微软雅黑"/>
                <a:ea typeface="微软雅黑"/>
              </a:rPr>
              <a:t>在此输入您的图表说明文字，在此输入您的图表说明文字，在此输入您的图表说明文字在此输入您的图表说明文字，在此输入您的图表说明文字，在此输入您的图表说明文字</a:t>
            </a:r>
            <a:endParaRPr lang="zh-CN" altLang="en-US" sz="1200">
              <a:solidFill>
                <a:schemeClr val="tx1">
                  <a:lumMod val="50000"/>
                  <a:lumOff val="50000"/>
                </a:schemeClr>
              </a:solidFill>
              <a:latin typeface="微软雅黑"/>
              <a:ea typeface="微软雅黑"/>
            </a:endParaRPr>
          </a:p>
        </p:txBody>
      </p:sp>
      <p:sp>
        <p:nvSpPr>
          <p:cNvPr id="27683" name="AutoShape 35"/>
          <p:cNvSpPr/>
          <p:nvPr/>
        </p:nvSpPr>
        <p:spPr bwMode="auto">
          <a:xfrm>
            <a:off x="4626945" y="4985809"/>
            <a:ext cx="2811816" cy="190441"/>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spcBef>
                <a:spcPts val="850"/>
              </a:spcBef>
            </a:pPr>
            <a:r>
              <a:rPr lang="zh-CN" altLang="en-US" sz="1500">
                <a:solidFill>
                  <a:schemeClr val="tx1">
                    <a:lumMod val="50000"/>
                    <a:lumOff val="50000"/>
                  </a:schemeClr>
                </a:solidFill>
                <a:latin typeface="微软雅黑"/>
                <a:ea typeface="微软雅黑"/>
              </a:rPr>
              <a:t>输入小标题</a:t>
            </a:r>
            <a:endParaRPr lang="es-ES" altLang="zh-CN" sz="1500">
              <a:solidFill>
                <a:schemeClr val="tx1">
                  <a:lumMod val="50000"/>
                  <a:lumOff val="50000"/>
                </a:schemeClr>
              </a:solidFill>
              <a:latin typeface="微软雅黑"/>
              <a:ea typeface="微软雅黑"/>
            </a:endParaRPr>
          </a:p>
        </p:txBody>
      </p:sp>
      <p:sp>
        <p:nvSpPr>
          <p:cNvPr id="27684" name="AutoShape 36"/>
          <p:cNvSpPr/>
          <p:nvPr/>
        </p:nvSpPr>
        <p:spPr bwMode="auto">
          <a:xfrm>
            <a:off x="1066156" y="3521172"/>
            <a:ext cx="9952432" cy="47610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1200">
                <a:solidFill>
                  <a:schemeClr val="tx1">
                    <a:lumMod val="50000"/>
                    <a:lumOff val="50000"/>
                  </a:schemeClr>
                </a:solidFill>
                <a:latin typeface="微软雅黑"/>
                <a:ea typeface="微软雅黑"/>
              </a:rPr>
              <a:t>在此输入您的图表说明文字，在此输入您的图表说明文字，在此输入您的图表说明文字在此输入您的图表说明文字，在此输入您的图表说明文字，在此输入您的图表说明文字</a:t>
            </a:r>
            <a:endParaRPr lang="zh-CN" altLang="en-US" sz="1200">
              <a:solidFill>
                <a:schemeClr val="tx1">
                  <a:lumMod val="50000"/>
                  <a:lumOff val="50000"/>
                </a:schemeClr>
              </a:solidFill>
              <a:latin typeface="微软雅黑"/>
              <a:ea typeface="微软雅黑"/>
            </a:endParaRPr>
          </a:p>
          <a:p>
            <a:pPr>
              <a:lnSpc>
                <a:spcPct val="130000"/>
              </a:lnSpc>
              <a:spcAft>
                <a:spcPts val="800"/>
              </a:spcAft>
            </a:pPr>
            <a:endParaRPr lang="zh-CN" altLang="en-US" sz="1200">
              <a:solidFill>
                <a:schemeClr val="tx1">
                  <a:lumMod val="50000"/>
                  <a:lumOff val="50000"/>
                </a:schemeClr>
              </a:solidFill>
              <a:latin typeface="微软雅黑"/>
              <a:ea typeface="微软雅黑"/>
            </a:endParaRPr>
          </a:p>
        </p:txBody>
      </p:sp>
      <p:sp>
        <p:nvSpPr>
          <p:cNvPr id="27685" name="AutoShape 37"/>
          <p:cNvSpPr/>
          <p:nvPr/>
        </p:nvSpPr>
        <p:spPr bwMode="auto">
          <a:xfrm>
            <a:off x="4626945" y="3096565"/>
            <a:ext cx="2811816" cy="190441"/>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spcBef>
                <a:spcPts val="850"/>
              </a:spcBef>
            </a:pPr>
            <a:r>
              <a:rPr lang="zh-CN" altLang="en-US" sz="1500">
                <a:solidFill>
                  <a:schemeClr val="tx1">
                    <a:lumMod val="50000"/>
                    <a:lumOff val="50000"/>
                  </a:schemeClr>
                </a:solidFill>
                <a:latin typeface="微软雅黑"/>
                <a:ea typeface="微软雅黑"/>
              </a:rPr>
              <a:t>输入小标题</a:t>
            </a:r>
            <a:endParaRPr lang="es-ES" altLang="zh-CN" sz="1500">
              <a:solidFill>
                <a:schemeClr val="tx1">
                  <a:lumMod val="50000"/>
                  <a:lumOff val="50000"/>
                </a:schemeClr>
              </a:solidFill>
              <a:latin typeface="微软雅黑"/>
              <a:ea typeface="微软雅黑"/>
            </a:endParaRPr>
          </a:p>
        </p:txBody>
      </p:sp>
    </p:spTree>
  </p:cSld>
  <p:clrMapOvr>
    <a:masterClrMapping/>
  </p:clrMapOvr>
  <mc:AlternateContent>
    <mc:Choice xmlns:p14="http://schemas.microsoft.com/office/powerpoint/2010/main" Requires="p14">
      <p:transition spd="slow" advClick="0" advTm="0" p14:dur="125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7658"/>
                                        </p:tgtEl>
                                        <p:attrNameLst>
                                          <p:attrName>style.visibility</p:attrName>
                                        </p:attrNameLst>
                                      </p:cBhvr>
                                      <p:to>
                                        <p:strVal val="visible"/>
                                      </p:to>
                                    </p:set>
                                    <p:animEffect transition="in" filter="wipe(left)">
                                      <p:cBhvr>
                                        <p:cTn id="13" dur="500"/>
                                        <p:tgtEl>
                                          <p:spTgt spid="2765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7659"/>
                                        </p:tgtEl>
                                        <p:attrNameLst>
                                          <p:attrName>style.visibility</p:attrName>
                                        </p:attrNameLst>
                                      </p:cBhvr>
                                      <p:to>
                                        <p:strVal val="visible"/>
                                      </p:to>
                                    </p:set>
                                    <p:animEffect transition="in" filter="wipe(left)">
                                      <p:cBhvr>
                                        <p:cTn id="16" dur="500"/>
                                        <p:tgtEl>
                                          <p:spTgt spid="27659"/>
                                        </p:tgtEl>
                                      </p:cBhvr>
                                    </p:animEffect>
                                  </p:childTnLst>
                                </p:cTn>
                              </p:par>
                            </p:childTnLst>
                          </p:cTn>
                        </p:par>
                        <p:par>
                          <p:cTn id="17" fill="hold" nodeType="afterGroup">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7657"/>
                                        </p:tgtEl>
                                        <p:attrNameLst>
                                          <p:attrName>style.visibility</p:attrName>
                                        </p:attrNameLst>
                                      </p:cBhvr>
                                      <p:to>
                                        <p:strVal val="visible"/>
                                      </p:to>
                                    </p:set>
                                    <p:animEffect transition="in" filter="wipe(left)">
                                      <p:cBhvr>
                                        <p:cTn id="20" dur="500"/>
                                        <p:tgtEl>
                                          <p:spTgt spid="2765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7660"/>
                                        </p:tgtEl>
                                        <p:attrNameLst>
                                          <p:attrName>style.visibility</p:attrName>
                                        </p:attrNameLst>
                                      </p:cBhvr>
                                      <p:to>
                                        <p:strVal val="visible"/>
                                      </p:to>
                                    </p:set>
                                    <p:animEffect transition="in" filter="wipe(left)">
                                      <p:cBhvr>
                                        <p:cTn id="23" dur="500"/>
                                        <p:tgtEl>
                                          <p:spTgt spid="27660"/>
                                        </p:tgtEl>
                                      </p:cBhvr>
                                    </p:animEffect>
                                  </p:childTnLst>
                                </p:cTn>
                              </p:par>
                            </p:childTnLst>
                          </p:cTn>
                        </p:par>
                        <p:par>
                          <p:cTn id="24" fill="hold" nodeType="afterGroup">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27656"/>
                                        </p:tgtEl>
                                        <p:attrNameLst>
                                          <p:attrName>style.visibility</p:attrName>
                                        </p:attrNameLst>
                                      </p:cBhvr>
                                      <p:to>
                                        <p:strVal val="visible"/>
                                      </p:to>
                                    </p:set>
                                    <p:animEffect transition="in" filter="wipe(left)">
                                      <p:cBhvr>
                                        <p:cTn id="27" dur="500"/>
                                        <p:tgtEl>
                                          <p:spTgt spid="2765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7661"/>
                                        </p:tgtEl>
                                        <p:attrNameLst>
                                          <p:attrName>style.visibility</p:attrName>
                                        </p:attrNameLst>
                                      </p:cBhvr>
                                      <p:to>
                                        <p:strVal val="visible"/>
                                      </p:to>
                                    </p:set>
                                    <p:animEffect transition="in" filter="wipe(left)">
                                      <p:cBhvr>
                                        <p:cTn id="30" dur="500"/>
                                        <p:tgtEl>
                                          <p:spTgt spid="27661"/>
                                        </p:tgtEl>
                                      </p:cBhvr>
                                    </p:animEffect>
                                  </p:childTnLst>
                                </p:cTn>
                              </p:par>
                            </p:childTnLst>
                          </p:cTn>
                        </p:par>
                        <p:par>
                          <p:cTn id="31" fill="hold" nodeType="afterGroup">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27655"/>
                                        </p:tgtEl>
                                        <p:attrNameLst>
                                          <p:attrName>style.visibility</p:attrName>
                                        </p:attrNameLst>
                                      </p:cBhvr>
                                      <p:to>
                                        <p:strVal val="visible"/>
                                      </p:to>
                                    </p:set>
                                    <p:animEffect transition="in" filter="wipe(left)">
                                      <p:cBhvr>
                                        <p:cTn id="34" dur="500"/>
                                        <p:tgtEl>
                                          <p:spTgt spid="2765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7662"/>
                                        </p:tgtEl>
                                        <p:attrNameLst>
                                          <p:attrName>style.visibility</p:attrName>
                                        </p:attrNameLst>
                                      </p:cBhvr>
                                      <p:to>
                                        <p:strVal val="visible"/>
                                      </p:to>
                                    </p:set>
                                    <p:animEffect transition="in" filter="wipe(left)">
                                      <p:cBhvr>
                                        <p:cTn id="37" dur="500"/>
                                        <p:tgtEl>
                                          <p:spTgt spid="27662"/>
                                        </p:tgtEl>
                                      </p:cBhvr>
                                    </p:animEffect>
                                  </p:childTnLst>
                                </p:cTn>
                              </p:par>
                            </p:childTnLst>
                          </p:cTn>
                        </p:par>
                        <p:par>
                          <p:cTn id="38" fill="hold" nodeType="afterGroup">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27654"/>
                                        </p:tgtEl>
                                        <p:attrNameLst>
                                          <p:attrName>style.visibility</p:attrName>
                                        </p:attrNameLst>
                                      </p:cBhvr>
                                      <p:to>
                                        <p:strVal val="visible"/>
                                      </p:to>
                                    </p:set>
                                    <p:animEffect transition="in" filter="wipe(left)">
                                      <p:cBhvr>
                                        <p:cTn id="41" dur="500"/>
                                        <p:tgtEl>
                                          <p:spTgt spid="2765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7663"/>
                                        </p:tgtEl>
                                        <p:attrNameLst>
                                          <p:attrName>style.visibility</p:attrName>
                                        </p:attrNameLst>
                                      </p:cBhvr>
                                      <p:to>
                                        <p:strVal val="visible"/>
                                      </p:to>
                                    </p:set>
                                    <p:animEffect transition="in" filter="wipe(left)">
                                      <p:cBhvr>
                                        <p:cTn id="44" dur="500"/>
                                        <p:tgtEl>
                                          <p:spTgt spid="27663"/>
                                        </p:tgtEl>
                                      </p:cBhvr>
                                    </p:animEffect>
                                  </p:childTnLst>
                                </p:cTn>
                              </p:par>
                            </p:childTnLst>
                          </p:cTn>
                        </p:par>
                        <p:par>
                          <p:cTn id="45" fill="hold" nodeType="afterGroup">
                            <p:stCondLst>
                              <p:cond delay="3000"/>
                            </p:stCondLst>
                            <p:childTnLst>
                              <p:par>
                                <p:cTn id="46" presetID="53" presetClass="entr" presetSubtype="16" fill="hold" nodeType="after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p:cTn id="48" dur="500" fill="hold"/>
                                        <p:tgtEl>
                                          <p:spTgt spid="5"/>
                                        </p:tgtEl>
                                        <p:attrNameLst>
                                          <p:attrName>ppt_w</p:attrName>
                                        </p:attrNameLst>
                                      </p:cBhvr>
                                      <p:tavLst>
                                        <p:tav tm="0">
                                          <p:val>
                                            <p:fltVal val="0"/>
                                          </p:val>
                                        </p:tav>
                                        <p:tav tm="100000">
                                          <p:val>
                                            <p:strVal val="#ppt_w"/>
                                          </p:val>
                                        </p:tav>
                                      </p:tavLst>
                                    </p:anim>
                                    <p:anim calcmode="lin" valueType="num">
                                      <p:cBhvr>
                                        <p:cTn id="49" dur="500" fill="hold"/>
                                        <p:tgtEl>
                                          <p:spTgt spid="5"/>
                                        </p:tgtEl>
                                        <p:attrNameLst>
                                          <p:attrName>ppt_h</p:attrName>
                                        </p:attrNameLst>
                                      </p:cBhvr>
                                      <p:tavLst>
                                        <p:tav tm="0">
                                          <p:val>
                                            <p:fltVal val="0"/>
                                          </p:val>
                                        </p:tav>
                                        <p:tav tm="100000">
                                          <p:val>
                                            <p:strVal val="#ppt_h"/>
                                          </p:val>
                                        </p:tav>
                                      </p:tavLst>
                                    </p:anim>
                                    <p:animEffect transition="in" filter="fade">
                                      <p:cBhvr>
                                        <p:cTn id="50" dur="500"/>
                                        <p:tgtEl>
                                          <p:spTgt spid="5"/>
                                        </p:tgtEl>
                                      </p:cBhvr>
                                    </p:animEffect>
                                  </p:childTnLst>
                                </p:cTn>
                              </p:par>
                            </p:childTnLst>
                          </p:cTn>
                        </p:par>
                        <p:par>
                          <p:cTn id="51" fill="hold" nodeType="afterGroup">
                            <p:stCondLst>
                              <p:cond delay="3500"/>
                            </p:stCondLst>
                            <p:childTnLst>
                              <p:par>
                                <p:cTn id="52" presetID="22" presetClass="entr" presetSubtype="8" fill="hold" grpId="0" nodeType="afterEffect">
                                  <p:stCondLst>
                                    <p:cond delay="0"/>
                                  </p:stCondLst>
                                  <p:childTnLst>
                                    <p:set>
                                      <p:cBhvr>
                                        <p:cTn id="53" dur="1" fill="hold">
                                          <p:stCondLst>
                                            <p:cond delay="0"/>
                                          </p:stCondLst>
                                        </p:cTn>
                                        <p:tgtEl>
                                          <p:spTgt spid="27685"/>
                                        </p:tgtEl>
                                        <p:attrNameLst>
                                          <p:attrName>style.visibility</p:attrName>
                                        </p:attrNameLst>
                                      </p:cBhvr>
                                      <p:to>
                                        <p:strVal val="visible"/>
                                      </p:to>
                                    </p:set>
                                    <p:animEffect transition="in" filter="wipe(left)">
                                      <p:cBhvr>
                                        <p:cTn id="54" dur="500"/>
                                        <p:tgtEl>
                                          <p:spTgt spid="27685"/>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7684"/>
                                        </p:tgtEl>
                                        <p:attrNameLst>
                                          <p:attrName>style.visibility</p:attrName>
                                        </p:attrNameLst>
                                      </p:cBhvr>
                                      <p:to>
                                        <p:strVal val="visible"/>
                                      </p:to>
                                    </p:set>
                                    <p:animEffect transition="in" filter="wipe(left)">
                                      <p:cBhvr>
                                        <p:cTn id="57" dur="500"/>
                                        <p:tgtEl>
                                          <p:spTgt spid="27684"/>
                                        </p:tgtEl>
                                      </p:cBhvr>
                                    </p:animEffect>
                                  </p:childTnLst>
                                </p:cTn>
                              </p:par>
                            </p:childTnLst>
                          </p:cTn>
                        </p:par>
                        <p:par>
                          <p:cTn id="58" fill="hold" nodeType="afterGroup">
                            <p:stCondLst>
                              <p:cond delay="4000"/>
                            </p:stCondLst>
                            <p:childTnLst>
                              <p:par>
                                <p:cTn id="59" presetID="53" presetClass="entr" presetSubtype="16" fill="hold" nodeType="after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p:cTn id="61" dur="500" fill="hold"/>
                                        <p:tgtEl>
                                          <p:spTgt spid="3"/>
                                        </p:tgtEl>
                                        <p:attrNameLst>
                                          <p:attrName>ppt_w</p:attrName>
                                        </p:attrNameLst>
                                      </p:cBhvr>
                                      <p:tavLst>
                                        <p:tav tm="0">
                                          <p:val>
                                            <p:fltVal val="0"/>
                                          </p:val>
                                        </p:tav>
                                        <p:tav tm="100000">
                                          <p:val>
                                            <p:strVal val="#ppt_w"/>
                                          </p:val>
                                        </p:tav>
                                      </p:tavLst>
                                    </p:anim>
                                    <p:anim calcmode="lin" valueType="num">
                                      <p:cBhvr>
                                        <p:cTn id="62" dur="500" fill="hold"/>
                                        <p:tgtEl>
                                          <p:spTgt spid="3"/>
                                        </p:tgtEl>
                                        <p:attrNameLst>
                                          <p:attrName>ppt_h</p:attrName>
                                        </p:attrNameLst>
                                      </p:cBhvr>
                                      <p:tavLst>
                                        <p:tav tm="0">
                                          <p:val>
                                            <p:fltVal val="0"/>
                                          </p:val>
                                        </p:tav>
                                        <p:tav tm="100000">
                                          <p:val>
                                            <p:strVal val="#ppt_h"/>
                                          </p:val>
                                        </p:tav>
                                      </p:tavLst>
                                    </p:anim>
                                    <p:animEffect transition="in" filter="fade">
                                      <p:cBhvr>
                                        <p:cTn id="63" dur="500"/>
                                        <p:tgtEl>
                                          <p:spTgt spid="3"/>
                                        </p:tgtEl>
                                      </p:cBhvr>
                                    </p:animEffect>
                                  </p:childTnLst>
                                </p:cTn>
                              </p:par>
                            </p:childTnLst>
                          </p:cTn>
                        </p:par>
                        <p:par>
                          <p:cTn id="64" fill="hold" nodeType="afterGroup">
                            <p:stCondLst>
                              <p:cond delay="4500"/>
                            </p:stCondLst>
                            <p:childTnLst>
                              <p:par>
                                <p:cTn id="65" presetID="22" presetClass="entr" presetSubtype="8" fill="hold" grpId="0" nodeType="afterEffect">
                                  <p:stCondLst>
                                    <p:cond delay="0"/>
                                  </p:stCondLst>
                                  <p:childTnLst>
                                    <p:set>
                                      <p:cBhvr>
                                        <p:cTn id="66" dur="1" fill="hold">
                                          <p:stCondLst>
                                            <p:cond delay="0"/>
                                          </p:stCondLst>
                                        </p:cTn>
                                        <p:tgtEl>
                                          <p:spTgt spid="27670"/>
                                        </p:tgtEl>
                                        <p:attrNameLst>
                                          <p:attrName>style.visibility</p:attrName>
                                        </p:attrNameLst>
                                      </p:cBhvr>
                                      <p:to>
                                        <p:strVal val="visible"/>
                                      </p:to>
                                    </p:set>
                                    <p:animEffect transition="in" filter="wipe(left)">
                                      <p:cBhvr>
                                        <p:cTn id="67" dur="500"/>
                                        <p:tgtEl>
                                          <p:spTgt spid="27670"/>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7673"/>
                                        </p:tgtEl>
                                        <p:attrNameLst>
                                          <p:attrName>style.visibility</p:attrName>
                                        </p:attrNameLst>
                                      </p:cBhvr>
                                      <p:to>
                                        <p:strVal val="visible"/>
                                      </p:to>
                                    </p:set>
                                    <p:animEffect transition="in" filter="wipe(left)">
                                      <p:cBhvr>
                                        <p:cTn id="70" dur="500"/>
                                        <p:tgtEl>
                                          <p:spTgt spid="27673"/>
                                        </p:tgtEl>
                                      </p:cBhvr>
                                    </p:animEffect>
                                  </p:childTnLst>
                                </p:cTn>
                              </p:par>
                            </p:childTnLst>
                          </p:cTn>
                        </p:par>
                        <p:par>
                          <p:cTn id="71" fill="hold" nodeType="afterGroup">
                            <p:stCondLst>
                              <p:cond delay="5000"/>
                            </p:stCondLst>
                            <p:childTnLst>
                              <p:par>
                                <p:cTn id="72" presetID="22" presetClass="entr" presetSubtype="8" fill="hold" grpId="0" nodeType="afterEffect">
                                  <p:stCondLst>
                                    <p:cond delay="0"/>
                                  </p:stCondLst>
                                  <p:childTnLst>
                                    <p:set>
                                      <p:cBhvr>
                                        <p:cTn id="73" dur="1" fill="hold">
                                          <p:stCondLst>
                                            <p:cond delay="0"/>
                                          </p:stCondLst>
                                        </p:cTn>
                                        <p:tgtEl>
                                          <p:spTgt spid="27669"/>
                                        </p:tgtEl>
                                        <p:attrNameLst>
                                          <p:attrName>style.visibility</p:attrName>
                                        </p:attrNameLst>
                                      </p:cBhvr>
                                      <p:to>
                                        <p:strVal val="visible"/>
                                      </p:to>
                                    </p:set>
                                    <p:animEffect transition="in" filter="wipe(left)">
                                      <p:cBhvr>
                                        <p:cTn id="74" dur="500"/>
                                        <p:tgtEl>
                                          <p:spTgt spid="27669"/>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7674"/>
                                        </p:tgtEl>
                                        <p:attrNameLst>
                                          <p:attrName>style.visibility</p:attrName>
                                        </p:attrNameLst>
                                      </p:cBhvr>
                                      <p:to>
                                        <p:strVal val="visible"/>
                                      </p:to>
                                    </p:set>
                                    <p:animEffect transition="in" filter="wipe(left)">
                                      <p:cBhvr>
                                        <p:cTn id="77" dur="500"/>
                                        <p:tgtEl>
                                          <p:spTgt spid="27674"/>
                                        </p:tgtEl>
                                      </p:cBhvr>
                                    </p:animEffect>
                                  </p:childTnLst>
                                </p:cTn>
                              </p:par>
                            </p:childTnLst>
                          </p:cTn>
                        </p:par>
                        <p:par>
                          <p:cTn id="78" fill="hold" nodeType="afterGroup">
                            <p:stCondLst>
                              <p:cond delay="5500"/>
                            </p:stCondLst>
                            <p:childTnLst>
                              <p:par>
                                <p:cTn id="79" presetID="22" presetClass="entr" presetSubtype="8" fill="hold" grpId="0" nodeType="afterEffect">
                                  <p:stCondLst>
                                    <p:cond delay="0"/>
                                  </p:stCondLst>
                                  <p:childTnLst>
                                    <p:set>
                                      <p:cBhvr>
                                        <p:cTn id="80" dur="1" fill="hold">
                                          <p:stCondLst>
                                            <p:cond delay="0"/>
                                          </p:stCondLst>
                                        </p:cTn>
                                        <p:tgtEl>
                                          <p:spTgt spid="27668"/>
                                        </p:tgtEl>
                                        <p:attrNameLst>
                                          <p:attrName>style.visibility</p:attrName>
                                        </p:attrNameLst>
                                      </p:cBhvr>
                                      <p:to>
                                        <p:strVal val="visible"/>
                                      </p:to>
                                    </p:set>
                                    <p:animEffect transition="in" filter="wipe(left)">
                                      <p:cBhvr>
                                        <p:cTn id="81" dur="500"/>
                                        <p:tgtEl>
                                          <p:spTgt spid="27668"/>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7675"/>
                                        </p:tgtEl>
                                        <p:attrNameLst>
                                          <p:attrName>style.visibility</p:attrName>
                                        </p:attrNameLst>
                                      </p:cBhvr>
                                      <p:to>
                                        <p:strVal val="visible"/>
                                      </p:to>
                                    </p:set>
                                    <p:animEffect transition="in" filter="wipe(left)">
                                      <p:cBhvr>
                                        <p:cTn id="84" dur="500"/>
                                        <p:tgtEl>
                                          <p:spTgt spid="27675"/>
                                        </p:tgtEl>
                                      </p:cBhvr>
                                    </p:animEffect>
                                  </p:childTnLst>
                                </p:cTn>
                              </p:par>
                            </p:childTnLst>
                          </p:cTn>
                        </p:par>
                        <p:par>
                          <p:cTn id="85" fill="hold" nodeType="afterGroup">
                            <p:stCondLst>
                              <p:cond delay="6000"/>
                            </p:stCondLst>
                            <p:childTnLst>
                              <p:par>
                                <p:cTn id="86" presetID="22" presetClass="entr" presetSubtype="8" fill="hold" grpId="0" nodeType="afterEffect">
                                  <p:stCondLst>
                                    <p:cond delay="0"/>
                                  </p:stCondLst>
                                  <p:childTnLst>
                                    <p:set>
                                      <p:cBhvr>
                                        <p:cTn id="87" dur="1" fill="hold">
                                          <p:stCondLst>
                                            <p:cond delay="0"/>
                                          </p:stCondLst>
                                        </p:cTn>
                                        <p:tgtEl>
                                          <p:spTgt spid="27667"/>
                                        </p:tgtEl>
                                        <p:attrNameLst>
                                          <p:attrName>style.visibility</p:attrName>
                                        </p:attrNameLst>
                                      </p:cBhvr>
                                      <p:to>
                                        <p:strVal val="visible"/>
                                      </p:to>
                                    </p:set>
                                    <p:animEffect transition="in" filter="wipe(left)">
                                      <p:cBhvr>
                                        <p:cTn id="88" dur="500"/>
                                        <p:tgtEl>
                                          <p:spTgt spid="27667"/>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27676"/>
                                        </p:tgtEl>
                                        <p:attrNameLst>
                                          <p:attrName>style.visibility</p:attrName>
                                        </p:attrNameLst>
                                      </p:cBhvr>
                                      <p:to>
                                        <p:strVal val="visible"/>
                                      </p:to>
                                    </p:set>
                                    <p:animEffect transition="in" filter="wipe(left)">
                                      <p:cBhvr>
                                        <p:cTn id="91" dur="500"/>
                                        <p:tgtEl>
                                          <p:spTgt spid="27676"/>
                                        </p:tgtEl>
                                      </p:cBhvr>
                                    </p:animEffect>
                                  </p:childTnLst>
                                </p:cTn>
                              </p:par>
                            </p:childTnLst>
                          </p:cTn>
                        </p:par>
                        <p:par>
                          <p:cTn id="92" fill="hold" nodeType="afterGroup">
                            <p:stCondLst>
                              <p:cond delay="6500"/>
                            </p:stCondLst>
                            <p:childTnLst>
                              <p:par>
                                <p:cTn id="93" presetID="22" presetClass="entr" presetSubtype="8" fill="hold" grpId="0" nodeType="afterEffect">
                                  <p:stCondLst>
                                    <p:cond delay="0"/>
                                  </p:stCondLst>
                                  <p:childTnLst>
                                    <p:set>
                                      <p:cBhvr>
                                        <p:cTn id="94" dur="1" fill="hold">
                                          <p:stCondLst>
                                            <p:cond delay="0"/>
                                          </p:stCondLst>
                                        </p:cTn>
                                        <p:tgtEl>
                                          <p:spTgt spid="27666"/>
                                        </p:tgtEl>
                                        <p:attrNameLst>
                                          <p:attrName>style.visibility</p:attrName>
                                        </p:attrNameLst>
                                      </p:cBhvr>
                                      <p:to>
                                        <p:strVal val="visible"/>
                                      </p:to>
                                    </p:set>
                                    <p:animEffect transition="in" filter="wipe(left)">
                                      <p:cBhvr>
                                        <p:cTn id="95" dur="500"/>
                                        <p:tgtEl>
                                          <p:spTgt spid="27666"/>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27677"/>
                                        </p:tgtEl>
                                        <p:attrNameLst>
                                          <p:attrName>style.visibility</p:attrName>
                                        </p:attrNameLst>
                                      </p:cBhvr>
                                      <p:to>
                                        <p:strVal val="visible"/>
                                      </p:to>
                                    </p:set>
                                    <p:animEffect transition="in" filter="wipe(left)">
                                      <p:cBhvr>
                                        <p:cTn id="98" dur="500"/>
                                        <p:tgtEl>
                                          <p:spTgt spid="27677"/>
                                        </p:tgtEl>
                                      </p:cBhvr>
                                    </p:animEffect>
                                  </p:childTnLst>
                                </p:cTn>
                              </p:par>
                            </p:childTnLst>
                          </p:cTn>
                        </p:par>
                        <p:par>
                          <p:cTn id="99" fill="hold" nodeType="afterGroup">
                            <p:stCondLst>
                              <p:cond delay="7000"/>
                            </p:stCondLst>
                            <p:childTnLst>
                              <p:par>
                                <p:cTn id="100" presetID="53" presetClass="entr" presetSubtype="16" fill="hold" nodeType="afterEffect">
                                  <p:stCondLst>
                                    <p:cond delay="0"/>
                                  </p:stCondLst>
                                  <p:childTnLst>
                                    <p:set>
                                      <p:cBhvr>
                                        <p:cTn id="101" dur="1" fill="hold">
                                          <p:stCondLst>
                                            <p:cond delay="0"/>
                                          </p:stCondLst>
                                        </p:cTn>
                                        <p:tgtEl>
                                          <p:spTgt spid="4"/>
                                        </p:tgtEl>
                                        <p:attrNameLst>
                                          <p:attrName>style.visibility</p:attrName>
                                        </p:attrNameLst>
                                      </p:cBhvr>
                                      <p:to>
                                        <p:strVal val="visible"/>
                                      </p:to>
                                    </p:set>
                                    <p:anim calcmode="lin" valueType="num">
                                      <p:cBhvr>
                                        <p:cTn id="102" dur="500" fill="hold"/>
                                        <p:tgtEl>
                                          <p:spTgt spid="4"/>
                                        </p:tgtEl>
                                        <p:attrNameLst>
                                          <p:attrName>ppt_w</p:attrName>
                                        </p:attrNameLst>
                                      </p:cBhvr>
                                      <p:tavLst>
                                        <p:tav tm="0">
                                          <p:val>
                                            <p:fltVal val="0"/>
                                          </p:val>
                                        </p:tav>
                                        <p:tav tm="100000">
                                          <p:val>
                                            <p:strVal val="#ppt_w"/>
                                          </p:val>
                                        </p:tav>
                                      </p:tavLst>
                                    </p:anim>
                                    <p:anim calcmode="lin" valueType="num">
                                      <p:cBhvr>
                                        <p:cTn id="103" dur="500" fill="hold"/>
                                        <p:tgtEl>
                                          <p:spTgt spid="4"/>
                                        </p:tgtEl>
                                        <p:attrNameLst>
                                          <p:attrName>ppt_h</p:attrName>
                                        </p:attrNameLst>
                                      </p:cBhvr>
                                      <p:tavLst>
                                        <p:tav tm="0">
                                          <p:val>
                                            <p:fltVal val="0"/>
                                          </p:val>
                                        </p:tav>
                                        <p:tav tm="100000">
                                          <p:val>
                                            <p:strVal val="#ppt_h"/>
                                          </p:val>
                                        </p:tav>
                                      </p:tavLst>
                                    </p:anim>
                                    <p:animEffect transition="in" filter="fade">
                                      <p:cBhvr>
                                        <p:cTn id="104" dur="500"/>
                                        <p:tgtEl>
                                          <p:spTgt spid="4"/>
                                        </p:tgtEl>
                                      </p:cBhvr>
                                    </p:animEffect>
                                  </p:childTnLst>
                                </p:cTn>
                              </p:par>
                            </p:childTnLst>
                          </p:cTn>
                        </p:par>
                        <p:par>
                          <p:cTn id="105" fill="hold" nodeType="afterGroup">
                            <p:stCondLst>
                              <p:cond delay="7500"/>
                            </p:stCondLst>
                            <p:childTnLst>
                              <p:par>
                                <p:cTn id="106" presetID="22" presetClass="entr" presetSubtype="8" fill="hold" grpId="0" nodeType="afterEffect">
                                  <p:stCondLst>
                                    <p:cond delay="0"/>
                                  </p:stCondLst>
                                  <p:childTnLst>
                                    <p:set>
                                      <p:cBhvr>
                                        <p:cTn id="107" dur="1" fill="hold">
                                          <p:stCondLst>
                                            <p:cond delay="0"/>
                                          </p:stCondLst>
                                        </p:cTn>
                                        <p:tgtEl>
                                          <p:spTgt spid="27683"/>
                                        </p:tgtEl>
                                        <p:attrNameLst>
                                          <p:attrName>style.visibility</p:attrName>
                                        </p:attrNameLst>
                                      </p:cBhvr>
                                      <p:to>
                                        <p:strVal val="visible"/>
                                      </p:to>
                                    </p:set>
                                    <p:animEffect transition="in" filter="wipe(left)">
                                      <p:cBhvr>
                                        <p:cTn id="108" dur="500"/>
                                        <p:tgtEl>
                                          <p:spTgt spid="27683"/>
                                        </p:tgtEl>
                                      </p:cBhvr>
                                    </p:animEffect>
                                  </p:childTnLst>
                                </p:cTn>
                              </p:par>
                            </p:childTnLst>
                          </p:cTn>
                        </p:par>
                        <p:par>
                          <p:cTn id="109" fill="hold" nodeType="afterGroup">
                            <p:stCondLst>
                              <p:cond delay="8000"/>
                            </p:stCondLst>
                            <p:childTnLst>
                              <p:par>
                                <p:cTn id="110" presetID="22" presetClass="entr" presetSubtype="8" fill="hold" grpId="0" nodeType="afterEffect">
                                  <p:stCondLst>
                                    <p:cond delay="0"/>
                                  </p:stCondLst>
                                  <p:childTnLst>
                                    <p:set>
                                      <p:cBhvr>
                                        <p:cTn id="111" dur="1" fill="hold">
                                          <p:stCondLst>
                                            <p:cond delay="0"/>
                                          </p:stCondLst>
                                        </p:cTn>
                                        <p:tgtEl>
                                          <p:spTgt spid="27682"/>
                                        </p:tgtEl>
                                        <p:attrNameLst>
                                          <p:attrName>style.visibility</p:attrName>
                                        </p:attrNameLst>
                                      </p:cBhvr>
                                      <p:to>
                                        <p:strVal val="visible"/>
                                      </p:to>
                                    </p:set>
                                    <p:animEffect transition="in" filter="wipe(left)">
                                      <p:cBhvr>
                                        <p:cTn id="112" dur="500"/>
                                        <p:tgtEl>
                                          <p:spTgt spid="27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animBg="1"/>
      <p:bldP spid="27655" grpId="0" animBg="1"/>
      <p:bldP spid="27656" grpId="0" animBg="1"/>
      <p:bldP spid="27657" grpId="0" animBg="1"/>
      <p:bldP spid="27658" grpId="0" animBg="1"/>
      <p:bldP spid="27659" grpId="0"/>
      <p:bldP spid="27660" grpId="0"/>
      <p:bldP spid="27661" grpId="0"/>
      <p:bldP spid="27662" grpId="0"/>
      <p:bldP spid="27663" grpId="0"/>
      <p:bldP spid="27666" grpId="0" animBg="1"/>
      <p:bldP spid="27667" grpId="0" animBg="1"/>
      <p:bldP spid="27668" grpId="0" animBg="1"/>
      <p:bldP spid="27669" grpId="0" animBg="1"/>
      <p:bldP spid="27670" grpId="0" animBg="1"/>
      <p:bldP spid="27673" grpId="0"/>
      <p:bldP spid="27674" grpId="0"/>
      <p:bldP spid="27675" grpId="0"/>
      <p:bldP spid="27676" grpId="0"/>
      <p:bldP spid="27677" grpId="0"/>
      <p:bldP spid="27682" grpId="0"/>
      <p:bldP spid="27683" grpId="0"/>
      <p:bldP spid="27684" grpId="0"/>
      <p:bldP spid="2768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rcRect l="11111"/>
          <a:stretch>
            <a:fillRect/>
          </a:stretch>
        </p:blipFill>
        <p:spPr>
          <a:xfrm flipH="1">
            <a:off x="-28062" y="0"/>
            <a:ext cx="12220062" cy="6858000"/>
          </a:xfrm>
          <a:prstGeom prst="rect">
            <a:avLst/>
          </a:prstGeom>
        </p:spPr>
      </p:pic>
      <p:sp>
        <p:nvSpPr>
          <p:cNvPr id="11" name="文本框 12"/>
          <p:cNvSpPr txBox="1">
            <a:spLocks noChangeArrowheads="1"/>
          </p:cNvSpPr>
          <p:nvPr/>
        </p:nvSpPr>
        <p:spPr bwMode="auto">
          <a:xfrm>
            <a:off x="5913194" y="3038074"/>
            <a:ext cx="40232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ctr" rtl="0" eaLnBrk="1" hangingPunct="1">
              <a:defRPr/>
            </a:pPr>
            <a:r>
              <a:rPr lang="zh-CN" altLang="en-US" sz="3200">
                <a:solidFill>
                  <a:schemeClr val="bg1"/>
                </a:solidFill>
                <a:latin typeface="微软雅黑"/>
                <a:ea typeface="微软雅黑"/>
                <a:cs typeface="+mn-cs"/>
              </a:rPr>
              <a:t>输入你的标题</a:t>
            </a:r>
            <a:endParaRPr kumimoji="0" lang="zh-CN" altLang="en-US" sz="3200" i="0" u="none" strike="noStrike" kern="1200" cap="none" spc="0" normalizeH="0" baseline="0" noProof="0">
              <a:ln>
                <a:noFill/>
              </a:ln>
              <a:solidFill>
                <a:schemeClr val="bg1"/>
              </a:solidFill>
              <a:uLnTx/>
              <a:uFillTx/>
              <a:latin typeface="微软雅黑"/>
              <a:ea typeface="微软雅黑"/>
              <a:cs typeface="+mn-cs"/>
            </a:endParaRPr>
          </a:p>
        </p:txBody>
      </p:sp>
      <p:grpSp>
        <p:nvGrpSpPr>
          <p:cNvPr id="12" name="组合 11"/>
          <p:cNvGrpSpPr/>
          <p:nvPr/>
        </p:nvGrpSpPr>
        <p:grpSpPr>
          <a:xfrm>
            <a:off x="7157586" y="1565370"/>
            <a:ext cx="1534427" cy="1392341"/>
            <a:chOff x="3804785" y="484055"/>
            <a:chExt cx="1534427" cy="1392341"/>
          </a:xfrm>
        </p:grpSpPr>
        <p:sp>
          <p:nvSpPr>
            <p:cNvPr id="13" name="文本框 10"/>
            <p:cNvSpPr txBox="1">
              <a:spLocks noChangeArrowheads="1"/>
            </p:cNvSpPr>
            <p:nvPr/>
          </p:nvSpPr>
          <p:spPr bwMode="auto">
            <a:xfrm>
              <a:off x="3876816" y="871377"/>
              <a:ext cx="1415417" cy="1005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en-US" altLang="zh-CN" sz="5400" b="1">
                  <a:solidFill>
                    <a:schemeClr val="bg1"/>
                  </a:solidFill>
                  <a:latin typeface="微软雅黑"/>
                  <a:ea typeface="微软雅黑"/>
                  <a:cs typeface="Segoe UI" panose="020b0502040204020203" pitchFamily="34" charset="0"/>
                </a:rPr>
                <a:t>02</a:t>
              </a:r>
              <a:endParaRPr kumimoji="0" lang="zh-CN" altLang="en-US" sz="5400" b="1" i="0" u="none" strike="noStrike" kern="1200" cap="none" spc="0" normalizeH="0" baseline="0" noProof="0">
                <a:ln>
                  <a:noFill/>
                </a:ln>
                <a:solidFill>
                  <a:schemeClr val="bg1"/>
                </a:solidFill>
                <a:uLnTx/>
                <a:uFillTx/>
                <a:latin typeface="微软雅黑"/>
                <a:ea typeface="微软雅黑"/>
                <a:cs typeface="Segoe UI" panose="020b0502040204020203" pitchFamily="34" charset="0"/>
              </a:endParaRPr>
            </a:p>
          </p:txBody>
        </p:sp>
        <p:sp>
          <p:nvSpPr>
            <p:cNvPr id="14" name="等腰三角形 13"/>
            <p:cNvSpPr/>
            <p:nvPr/>
          </p:nvSpPr>
          <p:spPr bwMode="auto">
            <a:xfrm>
              <a:off x="3804785" y="484055"/>
              <a:ext cx="1534427" cy="1194433"/>
            </a:xfrm>
            <a:prstGeom prst="triangle">
              <a:avLst/>
            </a:prstGeom>
            <a:noFill/>
            <a:ln w="9525" cap="flat" cmpd="sng" algn="ctr">
              <a:solidFill>
                <a:schemeClr val="bg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Calibri" panose="020f0502020204030204" charset="0"/>
                <a:ea typeface="宋体" panose="02010600030101010101" pitchFamily="2" charset="-122"/>
              </a:endParaRPr>
            </a:p>
          </p:txBody>
        </p:sp>
      </p:grpSp>
      <p:cxnSp>
        <p:nvCxnSpPr>
          <p:cNvPr id="15" name="直接连接符 14"/>
          <p:cNvCxnSpPr/>
          <p:nvPr/>
        </p:nvCxnSpPr>
        <p:spPr bwMode="auto">
          <a:xfrm>
            <a:off x="4878620" y="3653065"/>
            <a:ext cx="5536510" cy="0"/>
          </a:xfrm>
          <a:prstGeom prst="line">
            <a:avLst/>
          </a:prstGeom>
          <a:solidFill>
            <a:schemeClr val="accent1"/>
          </a:solidFill>
          <a:ln w="9525" cap="flat" cmpd="sng" algn="ctr">
            <a:solidFill>
              <a:schemeClr val="bg1"/>
            </a:solidFill>
            <a:prstDash val="solid"/>
            <a:round/>
            <a:headEnd type="none" w="med" len="med"/>
            <a:tailEnd type="none" w="med" len="med"/>
          </a:ln>
        </p:spPr>
      </p:cxnSp>
      <p:cxnSp>
        <p:nvCxnSpPr>
          <p:cNvPr id="16" name="直接连接符 15"/>
          <p:cNvCxnSpPr/>
          <p:nvPr/>
        </p:nvCxnSpPr>
        <p:spPr bwMode="auto">
          <a:xfrm flipH="1">
            <a:off x="4608932" y="3038074"/>
            <a:ext cx="1399387" cy="1382496"/>
          </a:xfrm>
          <a:prstGeom prst="line">
            <a:avLst/>
          </a:prstGeom>
          <a:solidFill>
            <a:schemeClr val="accent1"/>
          </a:solidFill>
          <a:ln w="9525" cap="flat" cmpd="sng" algn="ctr">
            <a:solidFill>
              <a:schemeClr val="bg1"/>
            </a:solidFill>
            <a:prstDash val="solid"/>
            <a:round/>
            <a:headEnd type="none" w="med" len="med"/>
            <a:tailEnd type="none" w="med" len="med"/>
          </a:ln>
        </p:spPr>
      </p:cxnSp>
      <p:grpSp>
        <p:nvGrpSpPr>
          <p:cNvPr id="17" name="Group 207"/>
          <p:cNvGrpSpPr/>
          <p:nvPr/>
        </p:nvGrpSpPr>
        <p:grpSpPr>
          <a:xfrm>
            <a:off x="5277292" y="3840687"/>
            <a:ext cx="2438491" cy="823877"/>
            <a:chOff x="1211754" y="4633161"/>
            <a:chExt cx="2216468" cy="823877"/>
          </a:xfrm>
        </p:grpSpPr>
        <p:sp>
          <p:nvSpPr>
            <p:cNvPr id="18" name="TextBox 204"/>
            <p:cNvSpPr txBox="1"/>
            <p:nvPr/>
          </p:nvSpPr>
          <p:spPr>
            <a:xfrm>
              <a:off x="1211754" y="4633161"/>
              <a:ext cx="1383350" cy="246221"/>
            </a:xfrm>
            <a:prstGeom prst="rect">
              <a:avLst/>
            </a:prstGeom>
            <a:noFill/>
          </p:spPr>
          <p:txBody>
            <a:bodyPr wrap="none" lIns="192000" tIns="0" rIns="192000" bIns="0" anchor="ctr" anchorCtr="0">
              <a:normAutofit fontScale="92500" lnSpcReduction="20000"/>
            </a:bodyPr>
            <a:lstStyle/>
            <a:p>
              <a:pPr marL="342900" indent="-342900" defTabSz="1625600">
                <a:spcBef>
                  <a:spcPct val="0"/>
                </a:spcBef>
                <a:buFont typeface="Arial" panose="020b0604020202020204" pitchFamily="34" charset="0"/>
                <a:buChar char="•"/>
                <a:defRPr/>
              </a:pPr>
              <a:r>
                <a:rPr lang="zh-CN" altLang="en-US" sz="2135" b="1">
                  <a:solidFill>
                    <a:schemeClr val="bg1">
                      <a:lumMod val="50000"/>
                    </a:schemeClr>
                  </a:solidFill>
                  <a:latin typeface="微软雅黑"/>
                  <a:ea typeface="微软雅黑"/>
                </a:rPr>
                <a:t>标题文本预设</a:t>
              </a:r>
              <a:endParaRPr lang="zh-CN" altLang="en-US" sz="2135" b="1">
                <a:solidFill>
                  <a:schemeClr val="bg1">
                    <a:lumMod val="50000"/>
                  </a:schemeClr>
                </a:solidFill>
                <a:latin typeface="微软雅黑"/>
                <a:ea typeface="微软雅黑"/>
              </a:endParaRPr>
            </a:p>
          </p:txBody>
        </p:sp>
        <p:sp>
          <p:nvSpPr>
            <p:cNvPr id="19" name="TextBox 205"/>
            <p:cNvSpPr txBox="1"/>
            <p:nvPr/>
          </p:nvSpPr>
          <p:spPr>
            <a:xfrm>
              <a:off x="1215415" y="4949207"/>
              <a:ext cx="2212807" cy="507831"/>
            </a:xfrm>
            <a:prstGeom prst="rect">
              <a:avLst/>
            </a:prstGeom>
          </p:spPr>
          <p:txBody>
            <a:bodyPr wrap="square" lIns="192000" tIns="0" rIns="192000" bIns="0" anchor="ctr" anchorCtr="0">
              <a:normAutofit fontScale="77500" lnSpcReduction="20000"/>
            </a:bodyPr>
            <a:lstStyle/>
            <a:p>
              <a:pPr marL="285750" indent="-285750" defTabSz="1625600">
                <a:lnSpc>
                  <a:spcPct val="120000"/>
                </a:lnSpc>
                <a:spcBef>
                  <a:spcPct val="0"/>
                </a:spcBef>
                <a:buFont typeface="Arial" panose="020b0604020202020204" pitchFamily="34" charset="0"/>
                <a:buChar char="•"/>
                <a:defRPr/>
              </a:pPr>
              <a:r>
                <a:rPr lang="zh-CN" altLang="en-US" sz="1465">
                  <a:solidFill>
                    <a:schemeClr val="bg1">
                      <a:lumMod val="50000"/>
                    </a:schemeClr>
                  </a:solidFill>
                  <a:latin typeface="微软雅黑"/>
                  <a:ea typeface="微软雅黑"/>
                </a:rPr>
                <a:t>此部分内容作为文字排版占位显示</a:t>
              </a:r>
              <a:br>
                <a:rPr lang="zh-CN" altLang="en-US" sz="1465">
                  <a:solidFill>
                    <a:schemeClr val="bg1">
                      <a:lumMod val="50000"/>
                    </a:schemeClr>
                  </a:solidFill>
                  <a:latin typeface="微软雅黑"/>
                  <a:ea typeface="微软雅黑"/>
                </a:rPr>
              </a:br>
              <a:r>
                <a:rPr lang="zh-CN" altLang="en-US" sz="1465">
                  <a:solidFill>
                    <a:schemeClr val="bg1">
                      <a:lumMod val="50000"/>
                    </a:schemeClr>
                  </a:solidFill>
                  <a:latin typeface="微软雅黑"/>
                  <a:ea typeface="微软雅黑"/>
                </a:rPr>
                <a:t>（建议使用主题字体）</a:t>
              </a:r>
              <a:endParaRPr lang="zh-CN" altLang="en-US" sz="1465">
                <a:solidFill>
                  <a:schemeClr val="bg1">
                    <a:lumMod val="50000"/>
                  </a:schemeClr>
                </a:solidFill>
                <a:latin typeface="微软雅黑"/>
                <a:ea typeface="微软雅黑"/>
              </a:endParaRPr>
            </a:p>
          </p:txBody>
        </p:sp>
      </p:grpSp>
      <p:grpSp>
        <p:nvGrpSpPr>
          <p:cNvPr id="20" name="Group 207"/>
          <p:cNvGrpSpPr/>
          <p:nvPr/>
        </p:nvGrpSpPr>
        <p:grpSpPr>
          <a:xfrm>
            <a:off x="7434667" y="3840687"/>
            <a:ext cx="2438491" cy="823877"/>
            <a:chOff x="1211754" y="4633161"/>
            <a:chExt cx="2216468" cy="823877"/>
          </a:xfrm>
        </p:grpSpPr>
        <p:sp>
          <p:nvSpPr>
            <p:cNvPr id="21" name="TextBox 204"/>
            <p:cNvSpPr txBox="1"/>
            <p:nvPr/>
          </p:nvSpPr>
          <p:spPr>
            <a:xfrm>
              <a:off x="1211754" y="4633161"/>
              <a:ext cx="1383350" cy="246221"/>
            </a:xfrm>
            <a:prstGeom prst="rect">
              <a:avLst/>
            </a:prstGeom>
            <a:noFill/>
          </p:spPr>
          <p:txBody>
            <a:bodyPr wrap="none" lIns="192000" tIns="0" rIns="192000" bIns="0" anchor="ctr" anchorCtr="0">
              <a:normAutofit fontScale="92500" lnSpcReduction="20000"/>
            </a:bodyPr>
            <a:lstStyle/>
            <a:p>
              <a:pPr marL="342900" indent="-342900" defTabSz="1625600">
                <a:spcBef>
                  <a:spcPct val="0"/>
                </a:spcBef>
                <a:buFont typeface="Arial" panose="020b0604020202020204" pitchFamily="34" charset="0"/>
                <a:buChar char="•"/>
                <a:defRPr/>
              </a:pPr>
              <a:r>
                <a:rPr lang="zh-CN" altLang="en-US" sz="2135" b="1">
                  <a:solidFill>
                    <a:schemeClr val="bg1">
                      <a:lumMod val="50000"/>
                    </a:schemeClr>
                  </a:solidFill>
                  <a:latin typeface="微软雅黑"/>
                  <a:ea typeface="微软雅黑"/>
                </a:rPr>
                <a:t>标题文本预设</a:t>
              </a:r>
              <a:endParaRPr lang="zh-CN" altLang="en-US" sz="2135" b="1">
                <a:solidFill>
                  <a:schemeClr val="bg1">
                    <a:lumMod val="50000"/>
                  </a:schemeClr>
                </a:solidFill>
                <a:latin typeface="微软雅黑"/>
                <a:ea typeface="微软雅黑"/>
              </a:endParaRPr>
            </a:p>
          </p:txBody>
        </p:sp>
        <p:sp>
          <p:nvSpPr>
            <p:cNvPr id="22" name="TextBox 205"/>
            <p:cNvSpPr txBox="1"/>
            <p:nvPr/>
          </p:nvSpPr>
          <p:spPr>
            <a:xfrm>
              <a:off x="1215415" y="4949207"/>
              <a:ext cx="2212807" cy="507831"/>
            </a:xfrm>
            <a:prstGeom prst="rect">
              <a:avLst/>
            </a:prstGeom>
          </p:spPr>
          <p:txBody>
            <a:bodyPr wrap="square" lIns="192000" tIns="0" rIns="192000" bIns="0" anchor="ctr" anchorCtr="0">
              <a:normAutofit fontScale="77500" lnSpcReduction="20000"/>
            </a:bodyPr>
            <a:lstStyle/>
            <a:p>
              <a:pPr marL="285750" indent="-285750" defTabSz="1625600">
                <a:lnSpc>
                  <a:spcPct val="120000"/>
                </a:lnSpc>
                <a:spcBef>
                  <a:spcPct val="0"/>
                </a:spcBef>
                <a:buFont typeface="Arial" panose="020b0604020202020204" pitchFamily="34" charset="0"/>
                <a:buChar char="•"/>
                <a:defRPr/>
              </a:pPr>
              <a:r>
                <a:rPr lang="zh-CN" altLang="en-US" sz="1465">
                  <a:solidFill>
                    <a:schemeClr val="bg1">
                      <a:lumMod val="50000"/>
                    </a:schemeClr>
                  </a:solidFill>
                  <a:latin typeface="微软雅黑"/>
                  <a:ea typeface="微软雅黑"/>
                </a:rPr>
                <a:t>此部分内容作为文字排版占位显示</a:t>
              </a:r>
              <a:br>
                <a:rPr lang="zh-CN" altLang="en-US" sz="1465">
                  <a:solidFill>
                    <a:schemeClr val="bg1">
                      <a:lumMod val="50000"/>
                    </a:schemeClr>
                  </a:solidFill>
                  <a:latin typeface="微软雅黑"/>
                  <a:ea typeface="微软雅黑"/>
                </a:rPr>
              </a:br>
              <a:r>
                <a:rPr lang="zh-CN" altLang="en-US" sz="1465">
                  <a:solidFill>
                    <a:schemeClr val="bg1">
                      <a:lumMod val="50000"/>
                    </a:schemeClr>
                  </a:solidFill>
                  <a:latin typeface="微软雅黑"/>
                  <a:ea typeface="微软雅黑"/>
                </a:rPr>
                <a:t>（建议使用主题字体）</a:t>
              </a:r>
              <a:endParaRPr lang="zh-CN" altLang="en-US" sz="1465">
                <a:solidFill>
                  <a:schemeClr val="bg1">
                    <a:lumMod val="50000"/>
                  </a:schemeClr>
                </a:solidFill>
                <a:latin typeface="微软雅黑"/>
                <a:ea typeface="微软雅黑"/>
              </a:endParaRPr>
            </a:p>
          </p:txBody>
        </p:sp>
      </p:grpSp>
    </p:spTree>
  </p:cSld>
  <p:clrMapOvr>
    <a:masterClrMapping/>
  </p:clrMapOvr>
  <mc:AlternateContent>
    <mc:Choice xmlns:p14="http://schemas.microsoft.com/office/powerpoint/2010/main" Requires="p14">
      <p:transition spd="slow" advTm="0" p14:dur="125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1000" fill="hold"/>
                                        <p:tgtEl>
                                          <p:spTgt spid="11"/>
                                        </p:tgtEl>
                                        <p:attrNameLst>
                                          <p:attrName>ppt_w</p:attrName>
                                        </p:attrNameLst>
                                      </p:cBhvr>
                                      <p:tavLst>
                                        <p:tav tm="0">
                                          <p:val>
                                            <p:strVal val="#ppt_w*0.70"/>
                                          </p:val>
                                        </p:tav>
                                        <p:tav tm="100000">
                                          <p:val>
                                            <p:strVal val="#ppt_w"/>
                                          </p:val>
                                        </p:tav>
                                      </p:tavLst>
                                    </p:anim>
                                    <p:anim calcmode="lin" valueType="num">
                                      <p:cBhvr>
                                        <p:cTn id="11" dur="1000" fill="hold"/>
                                        <p:tgtEl>
                                          <p:spTgt spid="11"/>
                                        </p:tgtEl>
                                        <p:attrNameLst>
                                          <p:attrName>ppt_h</p:attrName>
                                        </p:attrNameLst>
                                      </p:cBhvr>
                                      <p:tavLst>
                                        <p:tav tm="0">
                                          <p:val>
                                            <p:strVal val="#ppt_h"/>
                                          </p:val>
                                        </p:tav>
                                        <p:tav tm="100000">
                                          <p:val>
                                            <p:strVal val="#ppt_h"/>
                                          </p:val>
                                        </p:tav>
                                      </p:tavLst>
                                    </p:anim>
                                    <p:animEffect transition="in" filter="fade">
                                      <p:cBhvr>
                                        <p:cTn id="12" dur="1000"/>
                                        <p:tgtEl>
                                          <p:spTgt spid="11"/>
                                        </p:tgtEl>
                                      </p:cBhvr>
                                    </p:animEffect>
                                  </p:childTnLst>
                                </p:cTn>
                              </p:par>
                              <p:par>
                                <p:cTn id="13" presetID="22" presetClass="entr" presetSubtype="8"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22" presetClass="entr" presetSubtype="4"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00"/>
                                        <p:tgtEl>
                                          <p:spTgt spid="16"/>
                                        </p:tgtEl>
                                      </p:cBhvr>
                                    </p:animEffect>
                                  </p:childTnLst>
                                </p:cTn>
                              </p:par>
                              <p:par>
                                <p:cTn id="19" presetID="47"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1"/>
          <p:cNvGrpSpPr/>
          <p:nvPr/>
        </p:nvGrpSpPr>
        <p:grpSpPr>
          <a:xfrm>
            <a:off x="4337581" y="4117298"/>
            <a:ext cx="1371408" cy="1371593"/>
            <a:chOff x="4337039" y="4117416"/>
            <a:chExt cx="1371831" cy="1371831"/>
          </a:xfrm>
        </p:grpSpPr>
        <p:grpSp>
          <p:nvGrpSpPr>
            <p:cNvPr id="7" name="组合 18"/>
            <p:cNvGrpSpPr/>
            <p:nvPr/>
          </p:nvGrpSpPr>
          <p:grpSpPr>
            <a:xfrm>
              <a:off x="4337039" y="4117416"/>
              <a:ext cx="1371831" cy="1371831"/>
              <a:chOff x="4277955" y="3767258"/>
              <a:chExt cx="1371831" cy="1371831"/>
            </a:xfrm>
          </p:grpSpPr>
          <p:sp>
            <p:nvSpPr>
              <p:cNvPr id="17" name="泪滴形 16"/>
              <p:cNvSpPr/>
              <p:nvPr/>
            </p:nvSpPr>
            <p:spPr>
              <a:xfrm>
                <a:off x="4277955" y="3767258"/>
                <a:ext cx="1371831" cy="137183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椭圆 17"/>
              <p:cNvSpPr>
                <a:spLocks noChangeAspect="1"/>
              </p:cNvSpPr>
              <p:nvPr/>
            </p:nvSpPr>
            <p:spPr>
              <a:xfrm>
                <a:off x="4423870" y="3913173"/>
                <a:ext cx="1080000" cy="10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1" name="Freeform 99"/>
            <p:cNvSpPr>
              <a:spLocks noEditPoints="1"/>
            </p:cNvSpPr>
            <p:nvPr/>
          </p:nvSpPr>
          <p:spPr bwMode="auto">
            <a:xfrm>
              <a:off x="4761092" y="4542225"/>
              <a:ext cx="523724" cy="522211"/>
            </a:xfrm>
            <a:custGeom>
              <a:gdLst>
                <a:gd name="T0" fmla="*/ 80 w 146"/>
                <a:gd name="T1" fmla="*/ 44 h 146"/>
                <a:gd name="T2" fmla="*/ 91 w 146"/>
                <a:gd name="T3" fmla="*/ 33 h 146"/>
                <a:gd name="T4" fmla="*/ 80 w 146"/>
                <a:gd name="T5" fmla="*/ 23 h 146"/>
                <a:gd name="T6" fmla="*/ 69 w 146"/>
                <a:gd name="T7" fmla="*/ 33 h 146"/>
                <a:gd name="T8" fmla="*/ 80 w 146"/>
                <a:gd name="T9" fmla="*/ 44 h 146"/>
                <a:gd name="T10" fmla="*/ 80 w 146"/>
                <a:gd name="T11" fmla="*/ 29 h 146"/>
                <a:gd name="T12" fmla="*/ 85 w 146"/>
                <a:gd name="T13" fmla="*/ 33 h 146"/>
                <a:gd name="T14" fmla="*/ 80 w 146"/>
                <a:gd name="T15" fmla="*/ 38 h 146"/>
                <a:gd name="T16" fmla="*/ 75 w 146"/>
                <a:gd name="T17" fmla="*/ 33 h 146"/>
                <a:gd name="T18" fmla="*/ 80 w 146"/>
                <a:gd name="T19" fmla="*/ 29 h 146"/>
                <a:gd name="T20" fmla="*/ 143 w 146"/>
                <a:gd name="T21" fmla="*/ 0 h 146"/>
                <a:gd name="T22" fmla="*/ 3 w 146"/>
                <a:gd name="T23" fmla="*/ 0 h 146"/>
                <a:gd name="T24" fmla="*/ 0 w 146"/>
                <a:gd name="T25" fmla="*/ 3 h 146"/>
                <a:gd name="T26" fmla="*/ 0 w 146"/>
                <a:gd name="T27" fmla="*/ 143 h 146"/>
                <a:gd name="T28" fmla="*/ 3 w 146"/>
                <a:gd name="T29" fmla="*/ 146 h 146"/>
                <a:gd name="T30" fmla="*/ 143 w 146"/>
                <a:gd name="T31" fmla="*/ 146 h 146"/>
                <a:gd name="T32" fmla="*/ 144 w 146"/>
                <a:gd name="T33" fmla="*/ 145 h 146"/>
                <a:gd name="T34" fmla="*/ 144 w 146"/>
                <a:gd name="T35" fmla="*/ 145 h 146"/>
                <a:gd name="T36" fmla="*/ 145 w 146"/>
                <a:gd name="T37" fmla="*/ 145 h 146"/>
                <a:gd name="T38" fmla="*/ 145 w 146"/>
                <a:gd name="T39" fmla="*/ 145 h 146"/>
                <a:gd name="T40" fmla="*/ 145 w 146"/>
                <a:gd name="T41" fmla="*/ 144 h 146"/>
                <a:gd name="T42" fmla="*/ 146 w 146"/>
                <a:gd name="T43" fmla="*/ 143 h 146"/>
                <a:gd name="T44" fmla="*/ 146 w 146"/>
                <a:gd name="T45" fmla="*/ 143 h 146"/>
                <a:gd name="T46" fmla="*/ 146 w 146"/>
                <a:gd name="T47" fmla="*/ 3 h 146"/>
                <a:gd name="T48" fmla="*/ 143 w 146"/>
                <a:gd name="T49" fmla="*/ 0 h 146"/>
                <a:gd name="T50" fmla="*/ 6 w 146"/>
                <a:gd name="T51" fmla="*/ 140 h 146"/>
                <a:gd name="T52" fmla="*/ 6 w 146"/>
                <a:gd name="T53" fmla="*/ 107 h 146"/>
                <a:gd name="T54" fmla="*/ 55 w 146"/>
                <a:gd name="T55" fmla="*/ 58 h 146"/>
                <a:gd name="T56" fmla="*/ 135 w 146"/>
                <a:gd name="T57" fmla="*/ 140 h 146"/>
                <a:gd name="T58" fmla="*/ 6 w 146"/>
                <a:gd name="T59" fmla="*/ 140 h 146"/>
                <a:gd name="T60" fmla="*/ 140 w 146"/>
                <a:gd name="T61" fmla="*/ 135 h 146"/>
                <a:gd name="T62" fmla="*/ 86 w 146"/>
                <a:gd name="T63" fmla="*/ 81 h 146"/>
                <a:gd name="T64" fmla="*/ 107 w 146"/>
                <a:gd name="T65" fmla="*/ 59 h 146"/>
                <a:gd name="T66" fmla="*/ 140 w 146"/>
                <a:gd name="T67" fmla="*/ 92 h 146"/>
                <a:gd name="T68" fmla="*/ 140 w 146"/>
                <a:gd name="T69" fmla="*/ 135 h 146"/>
                <a:gd name="T70" fmla="*/ 140 w 146"/>
                <a:gd name="T71" fmla="*/ 84 h 146"/>
                <a:gd name="T72" fmla="*/ 109 w 146"/>
                <a:gd name="T73" fmla="*/ 53 h 146"/>
                <a:gd name="T74" fmla="*/ 105 w 146"/>
                <a:gd name="T75" fmla="*/ 53 h 146"/>
                <a:gd name="T76" fmla="*/ 82 w 146"/>
                <a:gd name="T77" fmla="*/ 76 h 146"/>
                <a:gd name="T78" fmla="*/ 57 w 146"/>
                <a:gd name="T79" fmla="*/ 52 h 146"/>
                <a:gd name="T80" fmla="*/ 55 w 146"/>
                <a:gd name="T81" fmla="*/ 51 h 146"/>
                <a:gd name="T82" fmla="*/ 55 w 146"/>
                <a:gd name="T83" fmla="*/ 51 h 146"/>
                <a:gd name="T84" fmla="*/ 53 w 146"/>
                <a:gd name="T85" fmla="*/ 52 h 146"/>
                <a:gd name="T86" fmla="*/ 6 w 146"/>
                <a:gd name="T87" fmla="*/ 98 h 146"/>
                <a:gd name="T88" fmla="*/ 6 w 146"/>
                <a:gd name="T89" fmla="*/ 6 h 146"/>
                <a:gd name="T90" fmla="*/ 140 w 146"/>
                <a:gd name="T91" fmla="*/ 6 h 146"/>
                <a:gd name="T92" fmla="*/ 140 w 146"/>
                <a:gd name="T93" fmla="*/ 84 h 1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6" h="146">
                  <a:moveTo>
                    <a:pt x="80" y="44"/>
                  </a:moveTo>
                  <a:cubicBezTo>
                    <a:pt x="86" y="44"/>
                    <a:pt x="91" y="39"/>
                    <a:pt x="91" y="33"/>
                  </a:cubicBezTo>
                  <a:cubicBezTo>
                    <a:pt x="91" y="27"/>
                    <a:pt x="86" y="23"/>
                    <a:pt x="80" y="23"/>
                  </a:cubicBezTo>
                  <a:cubicBezTo>
                    <a:pt x="74" y="23"/>
                    <a:pt x="69" y="27"/>
                    <a:pt x="69" y="33"/>
                  </a:cubicBezTo>
                  <a:cubicBezTo>
                    <a:pt x="69" y="39"/>
                    <a:pt x="74" y="44"/>
                    <a:pt x="80" y="44"/>
                  </a:cubicBezTo>
                  <a:close/>
                  <a:moveTo>
                    <a:pt x="80" y="29"/>
                  </a:moveTo>
                  <a:cubicBezTo>
                    <a:pt x="83" y="29"/>
                    <a:pt x="85" y="31"/>
                    <a:pt x="85" y="33"/>
                  </a:cubicBezTo>
                  <a:cubicBezTo>
                    <a:pt x="85" y="36"/>
                    <a:pt x="83" y="38"/>
                    <a:pt x="80" y="38"/>
                  </a:cubicBezTo>
                  <a:cubicBezTo>
                    <a:pt x="78" y="38"/>
                    <a:pt x="75" y="36"/>
                    <a:pt x="75" y="33"/>
                  </a:cubicBezTo>
                  <a:cubicBezTo>
                    <a:pt x="75" y="31"/>
                    <a:pt x="78" y="29"/>
                    <a:pt x="80" y="29"/>
                  </a:cubicBezTo>
                  <a:close/>
                  <a:moveTo>
                    <a:pt x="143" y="0"/>
                  </a:moveTo>
                  <a:cubicBezTo>
                    <a:pt x="3" y="0"/>
                    <a:pt x="3" y="0"/>
                    <a:pt x="3" y="0"/>
                  </a:cubicBezTo>
                  <a:cubicBezTo>
                    <a:pt x="2" y="0"/>
                    <a:pt x="0" y="2"/>
                    <a:pt x="0" y="3"/>
                  </a:cubicBezTo>
                  <a:cubicBezTo>
                    <a:pt x="0" y="143"/>
                    <a:pt x="0" y="143"/>
                    <a:pt x="0" y="143"/>
                  </a:cubicBezTo>
                  <a:cubicBezTo>
                    <a:pt x="0" y="144"/>
                    <a:pt x="2" y="146"/>
                    <a:pt x="3" y="146"/>
                  </a:cubicBezTo>
                  <a:cubicBezTo>
                    <a:pt x="143" y="146"/>
                    <a:pt x="143" y="146"/>
                    <a:pt x="143" y="146"/>
                  </a:cubicBezTo>
                  <a:cubicBezTo>
                    <a:pt x="143" y="146"/>
                    <a:pt x="143" y="146"/>
                    <a:pt x="144" y="145"/>
                  </a:cubicBezTo>
                  <a:cubicBezTo>
                    <a:pt x="144" y="145"/>
                    <a:pt x="144" y="145"/>
                    <a:pt x="144" y="145"/>
                  </a:cubicBezTo>
                  <a:cubicBezTo>
                    <a:pt x="144" y="145"/>
                    <a:pt x="145" y="145"/>
                    <a:pt x="145" y="145"/>
                  </a:cubicBezTo>
                  <a:cubicBezTo>
                    <a:pt x="145" y="145"/>
                    <a:pt x="145" y="145"/>
                    <a:pt x="145" y="145"/>
                  </a:cubicBezTo>
                  <a:cubicBezTo>
                    <a:pt x="145" y="144"/>
                    <a:pt x="145" y="144"/>
                    <a:pt x="145" y="144"/>
                  </a:cubicBezTo>
                  <a:cubicBezTo>
                    <a:pt x="145" y="143"/>
                    <a:pt x="146" y="143"/>
                    <a:pt x="146" y="143"/>
                  </a:cubicBezTo>
                  <a:cubicBezTo>
                    <a:pt x="146" y="143"/>
                    <a:pt x="146" y="143"/>
                    <a:pt x="146" y="143"/>
                  </a:cubicBezTo>
                  <a:cubicBezTo>
                    <a:pt x="146" y="3"/>
                    <a:pt x="146" y="3"/>
                    <a:pt x="146" y="3"/>
                  </a:cubicBezTo>
                  <a:cubicBezTo>
                    <a:pt x="146" y="2"/>
                    <a:pt x="144" y="0"/>
                    <a:pt x="143" y="0"/>
                  </a:cubicBezTo>
                  <a:close/>
                  <a:moveTo>
                    <a:pt x="6" y="140"/>
                  </a:moveTo>
                  <a:cubicBezTo>
                    <a:pt x="6" y="107"/>
                    <a:pt x="6" y="107"/>
                    <a:pt x="6" y="107"/>
                  </a:cubicBezTo>
                  <a:cubicBezTo>
                    <a:pt x="55" y="58"/>
                    <a:pt x="55" y="58"/>
                    <a:pt x="55" y="58"/>
                  </a:cubicBezTo>
                  <a:cubicBezTo>
                    <a:pt x="135" y="140"/>
                    <a:pt x="135" y="140"/>
                    <a:pt x="135" y="140"/>
                  </a:cubicBezTo>
                  <a:lnTo>
                    <a:pt x="6" y="140"/>
                  </a:lnTo>
                  <a:close/>
                  <a:moveTo>
                    <a:pt x="140" y="135"/>
                  </a:moveTo>
                  <a:cubicBezTo>
                    <a:pt x="86" y="81"/>
                    <a:pt x="86" y="81"/>
                    <a:pt x="86" y="81"/>
                  </a:cubicBezTo>
                  <a:cubicBezTo>
                    <a:pt x="107" y="59"/>
                    <a:pt x="107" y="59"/>
                    <a:pt x="107" y="59"/>
                  </a:cubicBezTo>
                  <a:cubicBezTo>
                    <a:pt x="140" y="92"/>
                    <a:pt x="140" y="92"/>
                    <a:pt x="140" y="92"/>
                  </a:cubicBezTo>
                  <a:lnTo>
                    <a:pt x="140" y="135"/>
                  </a:lnTo>
                  <a:close/>
                  <a:moveTo>
                    <a:pt x="140" y="84"/>
                  </a:moveTo>
                  <a:cubicBezTo>
                    <a:pt x="109" y="53"/>
                    <a:pt x="109" y="53"/>
                    <a:pt x="109" y="53"/>
                  </a:cubicBezTo>
                  <a:cubicBezTo>
                    <a:pt x="108" y="52"/>
                    <a:pt x="106" y="52"/>
                    <a:pt x="105" y="53"/>
                  </a:cubicBezTo>
                  <a:cubicBezTo>
                    <a:pt x="82" y="76"/>
                    <a:pt x="82" y="76"/>
                    <a:pt x="82" y="76"/>
                  </a:cubicBezTo>
                  <a:cubicBezTo>
                    <a:pt x="57" y="52"/>
                    <a:pt x="57" y="52"/>
                    <a:pt x="57" y="52"/>
                  </a:cubicBezTo>
                  <a:cubicBezTo>
                    <a:pt x="57" y="51"/>
                    <a:pt x="56" y="51"/>
                    <a:pt x="55" y="51"/>
                  </a:cubicBezTo>
                  <a:cubicBezTo>
                    <a:pt x="55" y="51"/>
                    <a:pt x="55" y="51"/>
                    <a:pt x="55" y="51"/>
                  </a:cubicBezTo>
                  <a:cubicBezTo>
                    <a:pt x="54" y="51"/>
                    <a:pt x="54" y="51"/>
                    <a:pt x="53" y="52"/>
                  </a:cubicBezTo>
                  <a:cubicBezTo>
                    <a:pt x="6" y="98"/>
                    <a:pt x="6" y="98"/>
                    <a:pt x="6" y="98"/>
                  </a:cubicBezTo>
                  <a:cubicBezTo>
                    <a:pt x="6" y="6"/>
                    <a:pt x="6" y="6"/>
                    <a:pt x="6" y="6"/>
                  </a:cubicBezTo>
                  <a:cubicBezTo>
                    <a:pt x="140" y="6"/>
                    <a:pt x="140" y="6"/>
                    <a:pt x="140" y="6"/>
                  </a:cubicBezTo>
                  <a:lnTo>
                    <a:pt x="140" y="84"/>
                  </a:lnTo>
                  <a:close/>
                </a:path>
              </a:pathLst>
            </a:custGeom>
            <a:solidFill>
              <a:schemeClr val="accent3"/>
            </a:solidFill>
            <a:ln>
              <a:noFill/>
            </a:ln>
          </p:spPr>
          <p:txBody>
            <a:bodyPr vert="horz" wrap="square" lIns="121861" tIns="60931" rIns="121861" bIns="60931" numCol="1" anchor="t" anchorCtr="0" compatLnSpc="1"/>
            <a:lstStyle/>
            <a:p>
              <a:endParaRPr lang="zh-CN" altLang="en-US" sz="2400"/>
            </a:p>
          </p:txBody>
        </p:sp>
      </p:grpSp>
      <p:grpSp>
        <p:nvGrpSpPr>
          <p:cNvPr id="10" name="组合 12"/>
          <p:cNvGrpSpPr/>
          <p:nvPr/>
        </p:nvGrpSpPr>
        <p:grpSpPr>
          <a:xfrm>
            <a:off x="6024333" y="4117298"/>
            <a:ext cx="1371408" cy="1371593"/>
            <a:chOff x="6024309" y="4117416"/>
            <a:chExt cx="1371831" cy="1371831"/>
          </a:xfrm>
        </p:grpSpPr>
        <p:grpSp>
          <p:nvGrpSpPr>
            <p:cNvPr id="12" name="组合 60"/>
            <p:cNvGrpSpPr/>
            <p:nvPr/>
          </p:nvGrpSpPr>
          <p:grpSpPr>
            <a:xfrm flipH="1">
              <a:off x="6024309" y="4117416"/>
              <a:ext cx="1371831" cy="1371831"/>
              <a:chOff x="4277955" y="3767258"/>
              <a:chExt cx="1371831" cy="1371831"/>
            </a:xfrm>
          </p:grpSpPr>
          <p:sp>
            <p:nvSpPr>
              <p:cNvPr id="62" name="泪滴形 61"/>
              <p:cNvSpPr/>
              <p:nvPr/>
            </p:nvSpPr>
            <p:spPr>
              <a:xfrm>
                <a:off x="4277955" y="3767258"/>
                <a:ext cx="1371831" cy="137183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椭圆 62"/>
              <p:cNvSpPr>
                <a:spLocks noChangeAspect="1"/>
              </p:cNvSpPr>
              <p:nvPr/>
            </p:nvSpPr>
            <p:spPr>
              <a:xfrm>
                <a:off x="4423870" y="3913173"/>
                <a:ext cx="1080000" cy="10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2" name="Freeform 156"/>
            <p:cNvSpPr>
              <a:spLocks noEditPoints="1"/>
            </p:cNvSpPr>
            <p:nvPr/>
          </p:nvSpPr>
          <p:spPr bwMode="auto">
            <a:xfrm>
              <a:off x="6420019" y="4542225"/>
              <a:ext cx="580408" cy="585922"/>
            </a:xfrm>
            <a:custGeom>
              <a:gdLst>
                <a:gd name="T0" fmla="*/ 39 w 178"/>
                <a:gd name="T1" fmla="*/ 57 h 180"/>
                <a:gd name="T2" fmla="*/ 53 w 178"/>
                <a:gd name="T3" fmla="*/ 57 h 180"/>
                <a:gd name="T4" fmla="*/ 45 w 178"/>
                <a:gd name="T5" fmla="*/ 57 h 180"/>
                <a:gd name="T6" fmla="*/ 47 w 178"/>
                <a:gd name="T7" fmla="*/ 57 h 180"/>
                <a:gd name="T8" fmla="*/ 105 w 178"/>
                <a:gd name="T9" fmla="*/ 50 h 180"/>
                <a:gd name="T10" fmla="*/ 105 w 178"/>
                <a:gd name="T11" fmla="*/ 63 h 180"/>
                <a:gd name="T12" fmla="*/ 105 w 178"/>
                <a:gd name="T13" fmla="*/ 50 h 180"/>
                <a:gd name="T14" fmla="*/ 105 w 178"/>
                <a:gd name="T15" fmla="*/ 56 h 180"/>
                <a:gd name="T16" fmla="*/ 104 w 178"/>
                <a:gd name="T17" fmla="*/ 57 h 180"/>
                <a:gd name="T18" fmla="*/ 159 w 178"/>
                <a:gd name="T19" fmla="*/ 26 h 180"/>
                <a:gd name="T20" fmla="*/ 159 w 178"/>
                <a:gd name="T21" fmla="*/ 32 h 180"/>
                <a:gd name="T22" fmla="*/ 172 w 178"/>
                <a:gd name="T23" fmla="*/ 37 h 180"/>
                <a:gd name="T24" fmla="*/ 167 w 178"/>
                <a:gd name="T25" fmla="*/ 130 h 180"/>
                <a:gd name="T26" fmla="*/ 145 w 178"/>
                <a:gd name="T27" fmla="*/ 133 h 180"/>
                <a:gd name="T28" fmla="*/ 100 w 178"/>
                <a:gd name="T29" fmla="*/ 131 h 180"/>
                <a:gd name="T30" fmla="*/ 75 w 178"/>
                <a:gd name="T31" fmla="*/ 130 h 180"/>
                <a:gd name="T32" fmla="*/ 72 w 178"/>
                <a:gd name="T33" fmla="*/ 133 h 180"/>
                <a:gd name="T34" fmla="*/ 97 w 178"/>
                <a:gd name="T35" fmla="*/ 136 h 180"/>
                <a:gd name="T36" fmla="*/ 148 w 178"/>
                <a:gd name="T37" fmla="*/ 180 h 180"/>
                <a:gd name="T38" fmla="*/ 151 w 178"/>
                <a:gd name="T39" fmla="*/ 177 h 180"/>
                <a:gd name="T40" fmla="*/ 167 w 178"/>
                <a:gd name="T41" fmla="*/ 136 h 180"/>
                <a:gd name="T42" fmla="*/ 178 w 178"/>
                <a:gd name="T43" fmla="*/ 37 h 180"/>
                <a:gd name="T44" fmla="*/ 75 w 178"/>
                <a:gd name="T45" fmla="*/ 50 h 180"/>
                <a:gd name="T46" fmla="*/ 75 w 178"/>
                <a:gd name="T47" fmla="*/ 63 h 180"/>
                <a:gd name="T48" fmla="*/ 75 w 178"/>
                <a:gd name="T49" fmla="*/ 50 h 180"/>
                <a:gd name="T50" fmla="*/ 75 w 178"/>
                <a:gd name="T51" fmla="*/ 56 h 180"/>
                <a:gd name="T52" fmla="*/ 75 w 178"/>
                <a:gd name="T53" fmla="*/ 57 h 180"/>
                <a:gd name="T54" fmla="*/ 152 w 178"/>
                <a:gd name="T55" fmla="*/ 99 h 180"/>
                <a:gd name="T56" fmla="*/ 140 w 178"/>
                <a:gd name="T57" fmla="*/ 0 h 180"/>
                <a:gd name="T58" fmla="*/ 0 w 178"/>
                <a:gd name="T59" fmla="*/ 11 h 180"/>
                <a:gd name="T60" fmla="*/ 11 w 178"/>
                <a:gd name="T61" fmla="*/ 110 h 180"/>
                <a:gd name="T62" fmla="*/ 27 w 178"/>
                <a:gd name="T63" fmla="*/ 151 h 180"/>
                <a:gd name="T64" fmla="*/ 30 w 178"/>
                <a:gd name="T65" fmla="*/ 154 h 180"/>
                <a:gd name="T66" fmla="*/ 81 w 178"/>
                <a:gd name="T67" fmla="*/ 110 h 180"/>
                <a:gd name="T68" fmla="*/ 78 w 178"/>
                <a:gd name="T69" fmla="*/ 105 h 180"/>
                <a:gd name="T70" fmla="*/ 33 w 178"/>
                <a:gd name="T71" fmla="*/ 107 h 180"/>
                <a:gd name="T72" fmla="*/ 11 w 178"/>
                <a:gd name="T73" fmla="*/ 104 h 180"/>
                <a:gd name="T74" fmla="*/ 6 w 178"/>
                <a:gd name="T75" fmla="*/ 11 h 180"/>
                <a:gd name="T76" fmla="*/ 140 w 178"/>
                <a:gd name="T77" fmla="*/ 6 h 180"/>
                <a:gd name="T78" fmla="*/ 146 w 178"/>
                <a:gd name="T79" fmla="*/ 99 h 180"/>
                <a:gd name="T80" fmla="*/ 80 w 178"/>
                <a:gd name="T81" fmla="*/ 104 h 1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80">
                  <a:moveTo>
                    <a:pt x="46" y="50"/>
                  </a:moveTo>
                  <a:cubicBezTo>
                    <a:pt x="42" y="50"/>
                    <a:pt x="39" y="53"/>
                    <a:pt x="39" y="57"/>
                  </a:cubicBezTo>
                  <a:cubicBezTo>
                    <a:pt x="39" y="60"/>
                    <a:pt x="42" y="63"/>
                    <a:pt x="46" y="63"/>
                  </a:cubicBezTo>
                  <a:cubicBezTo>
                    <a:pt x="49" y="63"/>
                    <a:pt x="53" y="60"/>
                    <a:pt x="53" y="57"/>
                  </a:cubicBezTo>
                  <a:cubicBezTo>
                    <a:pt x="53" y="53"/>
                    <a:pt x="49" y="50"/>
                    <a:pt x="46" y="50"/>
                  </a:cubicBezTo>
                  <a:close/>
                  <a:moveTo>
                    <a:pt x="45" y="57"/>
                  </a:moveTo>
                  <a:cubicBezTo>
                    <a:pt x="45" y="56"/>
                    <a:pt x="45" y="56"/>
                    <a:pt x="46" y="56"/>
                  </a:cubicBezTo>
                  <a:cubicBezTo>
                    <a:pt x="46" y="56"/>
                    <a:pt x="47" y="56"/>
                    <a:pt x="47" y="57"/>
                  </a:cubicBezTo>
                  <a:cubicBezTo>
                    <a:pt x="47" y="58"/>
                    <a:pt x="45" y="58"/>
                    <a:pt x="45" y="57"/>
                  </a:cubicBezTo>
                  <a:close/>
                  <a:moveTo>
                    <a:pt x="105" y="50"/>
                  </a:moveTo>
                  <a:cubicBezTo>
                    <a:pt x="102" y="50"/>
                    <a:pt x="98" y="53"/>
                    <a:pt x="98" y="57"/>
                  </a:cubicBezTo>
                  <a:cubicBezTo>
                    <a:pt x="98" y="60"/>
                    <a:pt x="102" y="63"/>
                    <a:pt x="105" y="63"/>
                  </a:cubicBezTo>
                  <a:cubicBezTo>
                    <a:pt x="109" y="63"/>
                    <a:pt x="112" y="60"/>
                    <a:pt x="112" y="57"/>
                  </a:cubicBezTo>
                  <a:cubicBezTo>
                    <a:pt x="112" y="53"/>
                    <a:pt x="109" y="50"/>
                    <a:pt x="105" y="50"/>
                  </a:cubicBezTo>
                  <a:close/>
                  <a:moveTo>
                    <a:pt x="104" y="57"/>
                  </a:moveTo>
                  <a:cubicBezTo>
                    <a:pt x="104" y="56"/>
                    <a:pt x="105" y="56"/>
                    <a:pt x="105" y="56"/>
                  </a:cubicBezTo>
                  <a:cubicBezTo>
                    <a:pt x="106" y="56"/>
                    <a:pt x="106" y="56"/>
                    <a:pt x="106" y="57"/>
                  </a:cubicBezTo>
                  <a:cubicBezTo>
                    <a:pt x="106" y="58"/>
                    <a:pt x="104" y="58"/>
                    <a:pt x="104" y="57"/>
                  </a:cubicBezTo>
                  <a:close/>
                  <a:moveTo>
                    <a:pt x="167" y="26"/>
                  </a:moveTo>
                  <a:cubicBezTo>
                    <a:pt x="159" y="26"/>
                    <a:pt x="159" y="26"/>
                    <a:pt x="159" y="26"/>
                  </a:cubicBezTo>
                  <a:cubicBezTo>
                    <a:pt x="158" y="26"/>
                    <a:pt x="156" y="27"/>
                    <a:pt x="156" y="29"/>
                  </a:cubicBezTo>
                  <a:cubicBezTo>
                    <a:pt x="156" y="31"/>
                    <a:pt x="158" y="32"/>
                    <a:pt x="159" y="32"/>
                  </a:cubicBezTo>
                  <a:cubicBezTo>
                    <a:pt x="167" y="32"/>
                    <a:pt x="167" y="32"/>
                    <a:pt x="167" y="32"/>
                  </a:cubicBezTo>
                  <a:cubicBezTo>
                    <a:pt x="170" y="32"/>
                    <a:pt x="172" y="34"/>
                    <a:pt x="172" y="37"/>
                  </a:cubicBezTo>
                  <a:cubicBezTo>
                    <a:pt x="172" y="125"/>
                    <a:pt x="172" y="125"/>
                    <a:pt x="172" y="125"/>
                  </a:cubicBezTo>
                  <a:cubicBezTo>
                    <a:pt x="172" y="128"/>
                    <a:pt x="170" y="130"/>
                    <a:pt x="167" y="130"/>
                  </a:cubicBezTo>
                  <a:cubicBezTo>
                    <a:pt x="148" y="130"/>
                    <a:pt x="148" y="130"/>
                    <a:pt x="148" y="130"/>
                  </a:cubicBezTo>
                  <a:cubicBezTo>
                    <a:pt x="146" y="130"/>
                    <a:pt x="145" y="131"/>
                    <a:pt x="145" y="133"/>
                  </a:cubicBezTo>
                  <a:cubicBezTo>
                    <a:pt x="145" y="171"/>
                    <a:pt x="145" y="171"/>
                    <a:pt x="145" y="171"/>
                  </a:cubicBezTo>
                  <a:cubicBezTo>
                    <a:pt x="100" y="131"/>
                    <a:pt x="100" y="131"/>
                    <a:pt x="100" y="131"/>
                  </a:cubicBezTo>
                  <a:cubicBezTo>
                    <a:pt x="100" y="130"/>
                    <a:pt x="99" y="130"/>
                    <a:pt x="98" y="130"/>
                  </a:cubicBezTo>
                  <a:cubicBezTo>
                    <a:pt x="75" y="130"/>
                    <a:pt x="75" y="130"/>
                    <a:pt x="75" y="130"/>
                  </a:cubicBezTo>
                  <a:cubicBezTo>
                    <a:pt x="75" y="130"/>
                    <a:pt x="75" y="130"/>
                    <a:pt x="75" y="130"/>
                  </a:cubicBezTo>
                  <a:cubicBezTo>
                    <a:pt x="73" y="130"/>
                    <a:pt x="72" y="131"/>
                    <a:pt x="72" y="133"/>
                  </a:cubicBezTo>
                  <a:cubicBezTo>
                    <a:pt x="72" y="135"/>
                    <a:pt x="73" y="136"/>
                    <a:pt x="75" y="136"/>
                  </a:cubicBezTo>
                  <a:cubicBezTo>
                    <a:pt x="97" y="136"/>
                    <a:pt x="97" y="136"/>
                    <a:pt x="97" y="136"/>
                  </a:cubicBezTo>
                  <a:cubicBezTo>
                    <a:pt x="146" y="179"/>
                    <a:pt x="146" y="179"/>
                    <a:pt x="146" y="179"/>
                  </a:cubicBezTo>
                  <a:cubicBezTo>
                    <a:pt x="146" y="180"/>
                    <a:pt x="147" y="180"/>
                    <a:pt x="148" y="180"/>
                  </a:cubicBezTo>
                  <a:cubicBezTo>
                    <a:pt x="148" y="180"/>
                    <a:pt x="149" y="180"/>
                    <a:pt x="149" y="180"/>
                  </a:cubicBezTo>
                  <a:cubicBezTo>
                    <a:pt x="150" y="179"/>
                    <a:pt x="151" y="178"/>
                    <a:pt x="151" y="177"/>
                  </a:cubicBezTo>
                  <a:cubicBezTo>
                    <a:pt x="151" y="136"/>
                    <a:pt x="151" y="136"/>
                    <a:pt x="151" y="136"/>
                  </a:cubicBezTo>
                  <a:cubicBezTo>
                    <a:pt x="167" y="136"/>
                    <a:pt x="167" y="136"/>
                    <a:pt x="167" y="136"/>
                  </a:cubicBezTo>
                  <a:cubicBezTo>
                    <a:pt x="173" y="136"/>
                    <a:pt x="178" y="131"/>
                    <a:pt x="178" y="125"/>
                  </a:cubicBezTo>
                  <a:cubicBezTo>
                    <a:pt x="178" y="37"/>
                    <a:pt x="178" y="37"/>
                    <a:pt x="178" y="37"/>
                  </a:cubicBezTo>
                  <a:cubicBezTo>
                    <a:pt x="178" y="31"/>
                    <a:pt x="173" y="26"/>
                    <a:pt x="167" y="26"/>
                  </a:cubicBezTo>
                  <a:close/>
                  <a:moveTo>
                    <a:pt x="75" y="50"/>
                  </a:moveTo>
                  <a:cubicBezTo>
                    <a:pt x="72" y="50"/>
                    <a:pt x="69" y="53"/>
                    <a:pt x="69" y="57"/>
                  </a:cubicBezTo>
                  <a:cubicBezTo>
                    <a:pt x="69" y="60"/>
                    <a:pt x="72" y="63"/>
                    <a:pt x="75" y="63"/>
                  </a:cubicBezTo>
                  <a:cubicBezTo>
                    <a:pt x="79" y="63"/>
                    <a:pt x="82" y="60"/>
                    <a:pt x="82" y="57"/>
                  </a:cubicBezTo>
                  <a:cubicBezTo>
                    <a:pt x="82" y="53"/>
                    <a:pt x="79" y="50"/>
                    <a:pt x="75" y="50"/>
                  </a:cubicBezTo>
                  <a:close/>
                  <a:moveTo>
                    <a:pt x="75" y="57"/>
                  </a:moveTo>
                  <a:cubicBezTo>
                    <a:pt x="75" y="56"/>
                    <a:pt x="75" y="56"/>
                    <a:pt x="75" y="56"/>
                  </a:cubicBezTo>
                  <a:cubicBezTo>
                    <a:pt x="76" y="56"/>
                    <a:pt x="76" y="56"/>
                    <a:pt x="76" y="57"/>
                  </a:cubicBezTo>
                  <a:cubicBezTo>
                    <a:pt x="76" y="58"/>
                    <a:pt x="75" y="58"/>
                    <a:pt x="75" y="57"/>
                  </a:cubicBezTo>
                  <a:close/>
                  <a:moveTo>
                    <a:pt x="140" y="110"/>
                  </a:moveTo>
                  <a:cubicBezTo>
                    <a:pt x="147" y="110"/>
                    <a:pt x="152" y="105"/>
                    <a:pt x="152" y="99"/>
                  </a:cubicBezTo>
                  <a:cubicBezTo>
                    <a:pt x="152" y="11"/>
                    <a:pt x="152" y="11"/>
                    <a:pt x="152" y="11"/>
                  </a:cubicBezTo>
                  <a:cubicBezTo>
                    <a:pt x="152" y="5"/>
                    <a:pt x="147" y="0"/>
                    <a:pt x="140" y="0"/>
                  </a:cubicBezTo>
                  <a:cubicBezTo>
                    <a:pt x="11" y="0"/>
                    <a:pt x="11" y="0"/>
                    <a:pt x="11" y="0"/>
                  </a:cubicBezTo>
                  <a:cubicBezTo>
                    <a:pt x="5" y="0"/>
                    <a:pt x="0" y="5"/>
                    <a:pt x="0" y="11"/>
                  </a:cubicBezTo>
                  <a:cubicBezTo>
                    <a:pt x="0" y="99"/>
                    <a:pt x="0" y="99"/>
                    <a:pt x="0" y="99"/>
                  </a:cubicBezTo>
                  <a:cubicBezTo>
                    <a:pt x="0" y="105"/>
                    <a:pt x="5" y="110"/>
                    <a:pt x="11" y="110"/>
                  </a:cubicBezTo>
                  <a:cubicBezTo>
                    <a:pt x="27" y="110"/>
                    <a:pt x="27" y="110"/>
                    <a:pt x="27" y="110"/>
                  </a:cubicBezTo>
                  <a:cubicBezTo>
                    <a:pt x="27" y="151"/>
                    <a:pt x="27" y="151"/>
                    <a:pt x="27" y="151"/>
                  </a:cubicBezTo>
                  <a:cubicBezTo>
                    <a:pt x="27" y="153"/>
                    <a:pt x="28" y="154"/>
                    <a:pt x="29" y="154"/>
                  </a:cubicBezTo>
                  <a:cubicBezTo>
                    <a:pt x="29" y="154"/>
                    <a:pt x="30" y="154"/>
                    <a:pt x="30" y="154"/>
                  </a:cubicBezTo>
                  <a:cubicBezTo>
                    <a:pt x="31" y="154"/>
                    <a:pt x="31" y="154"/>
                    <a:pt x="32" y="154"/>
                  </a:cubicBezTo>
                  <a:cubicBezTo>
                    <a:pt x="81" y="110"/>
                    <a:pt x="81" y="110"/>
                    <a:pt x="81" y="110"/>
                  </a:cubicBezTo>
                  <a:lnTo>
                    <a:pt x="140" y="110"/>
                  </a:lnTo>
                  <a:close/>
                  <a:moveTo>
                    <a:pt x="78" y="105"/>
                  </a:moveTo>
                  <a:cubicBezTo>
                    <a:pt x="33" y="145"/>
                    <a:pt x="33" y="145"/>
                    <a:pt x="33" y="145"/>
                  </a:cubicBezTo>
                  <a:cubicBezTo>
                    <a:pt x="33" y="107"/>
                    <a:pt x="33" y="107"/>
                    <a:pt x="33" y="107"/>
                  </a:cubicBezTo>
                  <a:cubicBezTo>
                    <a:pt x="33" y="105"/>
                    <a:pt x="32" y="104"/>
                    <a:pt x="30" y="104"/>
                  </a:cubicBezTo>
                  <a:cubicBezTo>
                    <a:pt x="11" y="104"/>
                    <a:pt x="11" y="104"/>
                    <a:pt x="11" y="104"/>
                  </a:cubicBezTo>
                  <a:cubicBezTo>
                    <a:pt x="8" y="104"/>
                    <a:pt x="6" y="102"/>
                    <a:pt x="6" y="99"/>
                  </a:cubicBezTo>
                  <a:cubicBezTo>
                    <a:pt x="6" y="11"/>
                    <a:pt x="6" y="11"/>
                    <a:pt x="6" y="11"/>
                  </a:cubicBezTo>
                  <a:cubicBezTo>
                    <a:pt x="6" y="9"/>
                    <a:pt x="8" y="6"/>
                    <a:pt x="11" y="6"/>
                  </a:cubicBezTo>
                  <a:cubicBezTo>
                    <a:pt x="140" y="6"/>
                    <a:pt x="140" y="6"/>
                    <a:pt x="140" y="6"/>
                  </a:cubicBezTo>
                  <a:cubicBezTo>
                    <a:pt x="143" y="6"/>
                    <a:pt x="146" y="9"/>
                    <a:pt x="146" y="11"/>
                  </a:cubicBezTo>
                  <a:cubicBezTo>
                    <a:pt x="146" y="99"/>
                    <a:pt x="146" y="99"/>
                    <a:pt x="146" y="99"/>
                  </a:cubicBezTo>
                  <a:cubicBezTo>
                    <a:pt x="146" y="102"/>
                    <a:pt x="143" y="104"/>
                    <a:pt x="140" y="104"/>
                  </a:cubicBezTo>
                  <a:cubicBezTo>
                    <a:pt x="80" y="104"/>
                    <a:pt x="80" y="104"/>
                    <a:pt x="80" y="104"/>
                  </a:cubicBezTo>
                  <a:cubicBezTo>
                    <a:pt x="79" y="104"/>
                    <a:pt x="78" y="104"/>
                    <a:pt x="78" y="105"/>
                  </a:cubicBezTo>
                  <a:close/>
                </a:path>
              </a:pathLst>
            </a:custGeom>
            <a:solidFill>
              <a:schemeClr val="accent2"/>
            </a:solidFill>
            <a:ln>
              <a:noFill/>
            </a:ln>
          </p:spPr>
          <p:txBody>
            <a:bodyPr vert="horz" wrap="square" lIns="121861" tIns="60931" rIns="121861" bIns="60931" numCol="1" anchor="t" anchorCtr="0" compatLnSpc="1"/>
            <a:lstStyle/>
            <a:p>
              <a:endParaRPr lang="zh-CN" altLang="en-US" sz="2400"/>
            </a:p>
          </p:txBody>
        </p:sp>
      </p:grpSp>
      <p:grpSp>
        <p:nvGrpSpPr>
          <p:cNvPr id="13" name="组合 6"/>
          <p:cNvGrpSpPr/>
          <p:nvPr/>
        </p:nvGrpSpPr>
        <p:grpSpPr>
          <a:xfrm>
            <a:off x="4337581" y="2374406"/>
            <a:ext cx="1371408" cy="1371593"/>
            <a:chOff x="4337039" y="2374221"/>
            <a:chExt cx="1371831" cy="1371831"/>
          </a:xfrm>
        </p:grpSpPr>
        <p:grpSp>
          <p:nvGrpSpPr>
            <p:cNvPr id="14" name="组合 44"/>
            <p:cNvGrpSpPr/>
            <p:nvPr/>
          </p:nvGrpSpPr>
          <p:grpSpPr>
            <a:xfrm flipV="1">
              <a:off x="4337039" y="2374221"/>
              <a:ext cx="1371831" cy="1371831"/>
              <a:chOff x="4277955" y="3767258"/>
              <a:chExt cx="1371831" cy="1371831"/>
            </a:xfrm>
          </p:grpSpPr>
          <p:sp>
            <p:nvSpPr>
              <p:cNvPr id="49" name="泪滴形 48"/>
              <p:cNvSpPr/>
              <p:nvPr/>
            </p:nvSpPr>
            <p:spPr>
              <a:xfrm>
                <a:off x="4277955" y="3767258"/>
                <a:ext cx="1371831" cy="137183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椭圆 49"/>
              <p:cNvSpPr>
                <a:spLocks noChangeAspect="1"/>
              </p:cNvSpPr>
              <p:nvPr/>
            </p:nvSpPr>
            <p:spPr>
              <a:xfrm>
                <a:off x="4423870" y="3913173"/>
                <a:ext cx="1080000" cy="10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3" name="Freeform 107"/>
            <p:cNvSpPr>
              <a:spLocks noEditPoints="1"/>
            </p:cNvSpPr>
            <p:nvPr/>
          </p:nvSpPr>
          <p:spPr bwMode="auto">
            <a:xfrm>
              <a:off x="4761092" y="2749543"/>
              <a:ext cx="566164" cy="550524"/>
            </a:xfrm>
            <a:custGeom>
              <a:gdLst>
                <a:gd name="T0" fmla="*/ 134 w 153"/>
                <a:gd name="T1" fmla="*/ 70 h 149"/>
                <a:gd name="T2" fmla="*/ 131 w 153"/>
                <a:gd name="T3" fmla="*/ 73 h 149"/>
                <a:gd name="T4" fmla="*/ 131 w 153"/>
                <a:gd name="T5" fmla="*/ 143 h 149"/>
                <a:gd name="T6" fmla="*/ 6 w 153"/>
                <a:gd name="T7" fmla="*/ 143 h 149"/>
                <a:gd name="T8" fmla="*/ 6 w 153"/>
                <a:gd name="T9" fmla="*/ 18 h 149"/>
                <a:gd name="T10" fmla="*/ 85 w 153"/>
                <a:gd name="T11" fmla="*/ 18 h 149"/>
                <a:gd name="T12" fmla="*/ 88 w 153"/>
                <a:gd name="T13" fmla="*/ 15 h 149"/>
                <a:gd name="T14" fmla="*/ 85 w 153"/>
                <a:gd name="T15" fmla="*/ 12 h 149"/>
                <a:gd name="T16" fmla="*/ 3 w 153"/>
                <a:gd name="T17" fmla="*/ 12 h 149"/>
                <a:gd name="T18" fmla="*/ 0 w 153"/>
                <a:gd name="T19" fmla="*/ 15 h 149"/>
                <a:gd name="T20" fmla="*/ 0 w 153"/>
                <a:gd name="T21" fmla="*/ 146 h 149"/>
                <a:gd name="T22" fmla="*/ 3 w 153"/>
                <a:gd name="T23" fmla="*/ 149 h 149"/>
                <a:gd name="T24" fmla="*/ 134 w 153"/>
                <a:gd name="T25" fmla="*/ 149 h 149"/>
                <a:gd name="T26" fmla="*/ 137 w 153"/>
                <a:gd name="T27" fmla="*/ 146 h 149"/>
                <a:gd name="T28" fmla="*/ 137 w 153"/>
                <a:gd name="T29" fmla="*/ 73 h 149"/>
                <a:gd name="T30" fmla="*/ 134 w 153"/>
                <a:gd name="T31" fmla="*/ 70 h 149"/>
                <a:gd name="T32" fmla="*/ 134 w 153"/>
                <a:gd name="T33" fmla="*/ 8 h 149"/>
                <a:gd name="T34" fmla="*/ 117 w 153"/>
                <a:gd name="T35" fmla="*/ 0 h 149"/>
                <a:gd name="T36" fmla="*/ 108 w 153"/>
                <a:gd name="T37" fmla="*/ 5 h 149"/>
                <a:gd name="T38" fmla="*/ 108 w 153"/>
                <a:gd name="T39" fmla="*/ 6 h 149"/>
                <a:gd name="T40" fmla="*/ 105 w 153"/>
                <a:gd name="T41" fmla="*/ 10 h 149"/>
                <a:gd name="T42" fmla="*/ 68 w 153"/>
                <a:gd name="T43" fmla="*/ 64 h 149"/>
                <a:gd name="T44" fmla="*/ 67 w 153"/>
                <a:gd name="T45" fmla="*/ 65 h 149"/>
                <a:gd name="T46" fmla="*/ 65 w 153"/>
                <a:gd name="T47" fmla="*/ 100 h 149"/>
                <a:gd name="T48" fmla="*/ 67 w 153"/>
                <a:gd name="T49" fmla="*/ 103 h 149"/>
                <a:gd name="T50" fmla="*/ 68 w 153"/>
                <a:gd name="T51" fmla="*/ 103 h 149"/>
                <a:gd name="T52" fmla="*/ 69 w 153"/>
                <a:gd name="T53" fmla="*/ 103 h 149"/>
                <a:gd name="T54" fmla="*/ 104 w 153"/>
                <a:gd name="T55" fmla="*/ 91 h 149"/>
                <a:gd name="T56" fmla="*/ 105 w 153"/>
                <a:gd name="T57" fmla="*/ 90 h 149"/>
                <a:gd name="T58" fmla="*/ 141 w 153"/>
                <a:gd name="T59" fmla="*/ 39 h 149"/>
                <a:gd name="T60" fmla="*/ 142 w 153"/>
                <a:gd name="T61" fmla="*/ 36 h 149"/>
                <a:gd name="T62" fmla="*/ 146 w 153"/>
                <a:gd name="T63" fmla="*/ 32 h 149"/>
                <a:gd name="T64" fmla="*/ 146 w 153"/>
                <a:gd name="T65" fmla="*/ 31 h 149"/>
                <a:gd name="T66" fmla="*/ 134 w 153"/>
                <a:gd name="T67" fmla="*/ 8 h 149"/>
                <a:gd name="T68" fmla="*/ 72 w 153"/>
                <a:gd name="T69" fmla="*/ 96 h 149"/>
                <a:gd name="T70" fmla="*/ 73 w 153"/>
                <a:gd name="T71" fmla="*/ 69 h 149"/>
                <a:gd name="T72" fmla="*/ 79 w 153"/>
                <a:gd name="T73" fmla="*/ 74 h 149"/>
                <a:gd name="T74" fmla="*/ 81 w 153"/>
                <a:gd name="T75" fmla="*/ 76 h 149"/>
                <a:gd name="T76" fmla="*/ 89 w 153"/>
                <a:gd name="T77" fmla="*/ 82 h 149"/>
                <a:gd name="T78" fmla="*/ 91 w 153"/>
                <a:gd name="T79" fmla="*/ 84 h 149"/>
                <a:gd name="T80" fmla="*/ 97 w 153"/>
                <a:gd name="T81" fmla="*/ 87 h 149"/>
                <a:gd name="T82" fmla="*/ 72 w 153"/>
                <a:gd name="T83" fmla="*/ 96 h 149"/>
                <a:gd name="T84" fmla="*/ 102 w 153"/>
                <a:gd name="T85" fmla="*/ 84 h 149"/>
                <a:gd name="T86" fmla="*/ 94 w 153"/>
                <a:gd name="T87" fmla="*/ 78 h 149"/>
                <a:gd name="T88" fmla="*/ 84 w 153"/>
                <a:gd name="T89" fmla="*/ 71 h 149"/>
                <a:gd name="T90" fmla="*/ 75 w 153"/>
                <a:gd name="T91" fmla="*/ 63 h 149"/>
                <a:gd name="T92" fmla="*/ 108 w 153"/>
                <a:gd name="T93" fmla="*/ 16 h 149"/>
                <a:gd name="T94" fmla="*/ 108 w 153"/>
                <a:gd name="T95" fmla="*/ 15 h 149"/>
                <a:gd name="T96" fmla="*/ 124 w 153"/>
                <a:gd name="T97" fmla="*/ 22 h 149"/>
                <a:gd name="T98" fmla="*/ 136 w 153"/>
                <a:gd name="T99" fmla="*/ 34 h 149"/>
                <a:gd name="T100" fmla="*/ 102 w 153"/>
                <a:gd name="T101" fmla="*/ 84 h 149"/>
                <a:gd name="T102" fmla="*/ 141 w 153"/>
                <a:gd name="T103" fmla="*/ 28 h 149"/>
                <a:gd name="T104" fmla="*/ 141 w 153"/>
                <a:gd name="T105" fmla="*/ 28 h 149"/>
                <a:gd name="T106" fmla="*/ 140 w 153"/>
                <a:gd name="T107" fmla="*/ 29 h 149"/>
                <a:gd name="T108" fmla="*/ 128 w 153"/>
                <a:gd name="T109" fmla="*/ 17 h 149"/>
                <a:gd name="T110" fmla="*/ 112 w 153"/>
                <a:gd name="T111" fmla="*/ 10 h 149"/>
                <a:gd name="T112" fmla="*/ 112 w 153"/>
                <a:gd name="T113" fmla="*/ 10 h 149"/>
                <a:gd name="T114" fmla="*/ 113 w 153"/>
                <a:gd name="T115" fmla="*/ 9 h 149"/>
                <a:gd name="T116" fmla="*/ 117 w 153"/>
                <a:gd name="T117" fmla="*/ 6 h 149"/>
                <a:gd name="T118" fmla="*/ 130 w 153"/>
                <a:gd name="T119" fmla="*/ 13 h 149"/>
                <a:gd name="T120" fmla="*/ 141 w 153"/>
                <a:gd name="T121" fmla="*/ 28 h 1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3" h="149">
                  <a:moveTo>
                    <a:pt x="134" y="70"/>
                  </a:moveTo>
                  <a:cubicBezTo>
                    <a:pt x="133" y="70"/>
                    <a:pt x="131" y="72"/>
                    <a:pt x="131" y="73"/>
                  </a:cubicBezTo>
                  <a:cubicBezTo>
                    <a:pt x="131" y="143"/>
                    <a:pt x="131" y="143"/>
                    <a:pt x="131" y="143"/>
                  </a:cubicBezTo>
                  <a:cubicBezTo>
                    <a:pt x="6" y="143"/>
                    <a:pt x="6" y="143"/>
                    <a:pt x="6" y="143"/>
                  </a:cubicBezTo>
                  <a:cubicBezTo>
                    <a:pt x="6" y="18"/>
                    <a:pt x="6" y="18"/>
                    <a:pt x="6" y="18"/>
                  </a:cubicBezTo>
                  <a:cubicBezTo>
                    <a:pt x="85" y="18"/>
                    <a:pt x="85" y="18"/>
                    <a:pt x="85" y="18"/>
                  </a:cubicBezTo>
                  <a:cubicBezTo>
                    <a:pt x="86" y="18"/>
                    <a:pt x="88" y="16"/>
                    <a:pt x="88" y="15"/>
                  </a:cubicBezTo>
                  <a:cubicBezTo>
                    <a:pt x="88" y="13"/>
                    <a:pt x="86" y="12"/>
                    <a:pt x="85" y="12"/>
                  </a:cubicBezTo>
                  <a:cubicBezTo>
                    <a:pt x="3" y="12"/>
                    <a:pt x="3" y="12"/>
                    <a:pt x="3" y="12"/>
                  </a:cubicBezTo>
                  <a:cubicBezTo>
                    <a:pt x="2" y="12"/>
                    <a:pt x="0" y="13"/>
                    <a:pt x="0" y="15"/>
                  </a:cubicBezTo>
                  <a:cubicBezTo>
                    <a:pt x="0" y="146"/>
                    <a:pt x="0" y="146"/>
                    <a:pt x="0" y="146"/>
                  </a:cubicBezTo>
                  <a:cubicBezTo>
                    <a:pt x="0" y="148"/>
                    <a:pt x="2" y="149"/>
                    <a:pt x="3" y="149"/>
                  </a:cubicBezTo>
                  <a:cubicBezTo>
                    <a:pt x="134" y="149"/>
                    <a:pt x="134" y="149"/>
                    <a:pt x="134" y="149"/>
                  </a:cubicBezTo>
                  <a:cubicBezTo>
                    <a:pt x="136" y="149"/>
                    <a:pt x="137" y="148"/>
                    <a:pt x="137" y="146"/>
                  </a:cubicBezTo>
                  <a:cubicBezTo>
                    <a:pt x="137" y="73"/>
                    <a:pt x="137" y="73"/>
                    <a:pt x="137" y="73"/>
                  </a:cubicBezTo>
                  <a:cubicBezTo>
                    <a:pt x="137" y="72"/>
                    <a:pt x="136" y="70"/>
                    <a:pt x="134" y="70"/>
                  </a:cubicBezTo>
                  <a:close/>
                  <a:moveTo>
                    <a:pt x="134" y="8"/>
                  </a:moveTo>
                  <a:cubicBezTo>
                    <a:pt x="127" y="3"/>
                    <a:pt x="121" y="0"/>
                    <a:pt x="117" y="0"/>
                  </a:cubicBezTo>
                  <a:cubicBezTo>
                    <a:pt x="114" y="0"/>
                    <a:pt x="111" y="2"/>
                    <a:pt x="108" y="5"/>
                  </a:cubicBezTo>
                  <a:cubicBezTo>
                    <a:pt x="108" y="6"/>
                    <a:pt x="108" y="6"/>
                    <a:pt x="108" y="6"/>
                  </a:cubicBezTo>
                  <a:cubicBezTo>
                    <a:pt x="107" y="7"/>
                    <a:pt x="106" y="9"/>
                    <a:pt x="105" y="10"/>
                  </a:cubicBezTo>
                  <a:cubicBezTo>
                    <a:pt x="68" y="64"/>
                    <a:pt x="68" y="64"/>
                    <a:pt x="68" y="64"/>
                  </a:cubicBezTo>
                  <a:cubicBezTo>
                    <a:pt x="67" y="64"/>
                    <a:pt x="67" y="65"/>
                    <a:pt x="67" y="65"/>
                  </a:cubicBezTo>
                  <a:cubicBezTo>
                    <a:pt x="65" y="100"/>
                    <a:pt x="65" y="100"/>
                    <a:pt x="65" y="100"/>
                  </a:cubicBezTo>
                  <a:cubicBezTo>
                    <a:pt x="65" y="101"/>
                    <a:pt x="66" y="102"/>
                    <a:pt x="67" y="103"/>
                  </a:cubicBezTo>
                  <a:cubicBezTo>
                    <a:pt x="67" y="103"/>
                    <a:pt x="68" y="103"/>
                    <a:pt x="68" y="103"/>
                  </a:cubicBezTo>
                  <a:cubicBezTo>
                    <a:pt x="69" y="103"/>
                    <a:pt x="69" y="103"/>
                    <a:pt x="69" y="103"/>
                  </a:cubicBezTo>
                  <a:cubicBezTo>
                    <a:pt x="104" y="91"/>
                    <a:pt x="104" y="91"/>
                    <a:pt x="104" y="91"/>
                  </a:cubicBezTo>
                  <a:cubicBezTo>
                    <a:pt x="104" y="91"/>
                    <a:pt x="105" y="91"/>
                    <a:pt x="105" y="90"/>
                  </a:cubicBezTo>
                  <a:cubicBezTo>
                    <a:pt x="141" y="39"/>
                    <a:pt x="141" y="39"/>
                    <a:pt x="141" y="39"/>
                  </a:cubicBezTo>
                  <a:cubicBezTo>
                    <a:pt x="142" y="36"/>
                    <a:pt x="142" y="36"/>
                    <a:pt x="142" y="36"/>
                  </a:cubicBezTo>
                  <a:cubicBezTo>
                    <a:pt x="144" y="34"/>
                    <a:pt x="145" y="33"/>
                    <a:pt x="146" y="32"/>
                  </a:cubicBezTo>
                  <a:cubicBezTo>
                    <a:pt x="146" y="31"/>
                    <a:pt x="146" y="31"/>
                    <a:pt x="146" y="31"/>
                  </a:cubicBezTo>
                  <a:cubicBezTo>
                    <a:pt x="153" y="22"/>
                    <a:pt x="144" y="14"/>
                    <a:pt x="134" y="8"/>
                  </a:cubicBezTo>
                  <a:close/>
                  <a:moveTo>
                    <a:pt x="72" y="96"/>
                  </a:moveTo>
                  <a:cubicBezTo>
                    <a:pt x="73" y="69"/>
                    <a:pt x="73" y="69"/>
                    <a:pt x="73" y="69"/>
                  </a:cubicBezTo>
                  <a:cubicBezTo>
                    <a:pt x="75" y="70"/>
                    <a:pt x="78" y="72"/>
                    <a:pt x="79" y="74"/>
                  </a:cubicBezTo>
                  <a:cubicBezTo>
                    <a:pt x="79" y="75"/>
                    <a:pt x="80" y="76"/>
                    <a:pt x="81" y="76"/>
                  </a:cubicBezTo>
                  <a:cubicBezTo>
                    <a:pt x="81" y="76"/>
                    <a:pt x="87" y="77"/>
                    <a:pt x="89" y="82"/>
                  </a:cubicBezTo>
                  <a:cubicBezTo>
                    <a:pt x="89" y="83"/>
                    <a:pt x="90" y="84"/>
                    <a:pt x="91" y="84"/>
                  </a:cubicBezTo>
                  <a:cubicBezTo>
                    <a:pt x="91" y="84"/>
                    <a:pt x="94" y="84"/>
                    <a:pt x="97" y="87"/>
                  </a:cubicBezTo>
                  <a:lnTo>
                    <a:pt x="72" y="96"/>
                  </a:lnTo>
                  <a:close/>
                  <a:moveTo>
                    <a:pt x="102" y="84"/>
                  </a:moveTo>
                  <a:cubicBezTo>
                    <a:pt x="99" y="80"/>
                    <a:pt x="96" y="79"/>
                    <a:pt x="94" y="78"/>
                  </a:cubicBezTo>
                  <a:cubicBezTo>
                    <a:pt x="91" y="74"/>
                    <a:pt x="86" y="72"/>
                    <a:pt x="84" y="71"/>
                  </a:cubicBezTo>
                  <a:cubicBezTo>
                    <a:pt x="82" y="67"/>
                    <a:pt x="78" y="65"/>
                    <a:pt x="75" y="63"/>
                  </a:cubicBezTo>
                  <a:cubicBezTo>
                    <a:pt x="108" y="16"/>
                    <a:pt x="108" y="16"/>
                    <a:pt x="108" y="16"/>
                  </a:cubicBezTo>
                  <a:cubicBezTo>
                    <a:pt x="108" y="15"/>
                    <a:pt x="108" y="15"/>
                    <a:pt x="108" y="15"/>
                  </a:cubicBezTo>
                  <a:cubicBezTo>
                    <a:pt x="113" y="16"/>
                    <a:pt x="119" y="18"/>
                    <a:pt x="124" y="22"/>
                  </a:cubicBezTo>
                  <a:cubicBezTo>
                    <a:pt x="130" y="26"/>
                    <a:pt x="134" y="31"/>
                    <a:pt x="136" y="34"/>
                  </a:cubicBezTo>
                  <a:lnTo>
                    <a:pt x="102" y="84"/>
                  </a:lnTo>
                  <a:close/>
                  <a:moveTo>
                    <a:pt x="141" y="28"/>
                  </a:moveTo>
                  <a:cubicBezTo>
                    <a:pt x="141" y="28"/>
                    <a:pt x="141" y="28"/>
                    <a:pt x="141" y="28"/>
                  </a:cubicBezTo>
                  <a:cubicBezTo>
                    <a:pt x="140" y="29"/>
                    <a:pt x="140" y="29"/>
                    <a:pt x="140" y="29"/>
                  </a:cubicBezTo>
                  <a:cubicBezTo>
                    <a:pt x="137" y="25"/>
                    <a:pt x="133" y="21"/>
                    <a:pt x="128" y="17"/>
                  </a:cubicBezTo>
                  <a:cubicBezTo>
                    <a:pt x="122" y="14"/>
                    <a:pt x="117" y="11"/>
                    <a:pt x="112" y="10"/>
                  </a:cubicBezTo>
                  <a:cubicBezTo>
                    <a:pt x="112" y="10"/>
                    <a:pt x="112" y="10"/>
                    <a:pt x="112" y="10"/>
                  </a:cubicBezTo>
                  <a:cubicBezTo>
                    <a:pt x="113" y="9"/>
                    <a:pt x="113" y="9"/>
                    <a:pt x="113" y="9"/>
                  </a:cubicBezTo>
                  <a:cubicBezTo>
                    <a:pt x="114" y="7"/>
                    <a:pt x="116" y="6"/>
                    <a:pt x="117" y="6"/>
                  </a:cubicBezTo>
                  <a:cubicBezTo>
                    <a:pt x="120" y="6"/>
                    <a:pt x="124" y="8"/>
                    <a:pt x="130" y="13"/>
                  </a:cubicBezTo>
                  <a:cubicBezTo>
                    <a:pt x="144" y="22"/>
                    <a:pt x="143" y="25"/>
                    <a:pt x="141" y="28"/>
                  </a:cubicBezTo>
                  <a:close/>
                </a:path>
              </a:pathLst>
            </a:custGeom>
            <a:solidFill>
              <a:schemeClr val="accent3"/>
            </a:solidFill>
            <a:ln>
              <a:noFill/>
            </a:ln>
          </p:spPr>
          <p:txBody>
            <a:bodyPr vert="horz" wrap="square" lIns="121861" tIns="60931" rIns="121861" bIns="60931" numCol="1" anchor="t" anchorCtr="0" compatLnSpc="1"/>
            <a:lstStyle/>
            <a:p>
              <a:endParaRPr lang="zh-CN" altLang="en-US" sz="2400"/>
            </a:p>
          </p:txBody>
        </p:sp>
      </p:grpSp>
      <p:grpSp>
        <p:nvGrpSpPr>
          <p:cNvPr id="15" name="组合 9"/>
          <p:cNvGrpSpPr/>
          <p:nvPr/>
        </p:nvGrpSpPr>
        <p:grpSpPr>
          <a:xfrm>
            <a:off x="6024333" y="2374406"/>
            <a:ext cx="1371408" cy="1371593"/>
            <a:chOff x="6024309" y="2374221"/>
            <a:chExt cx="1371831" cy="1371831"/>
          </a:xfrm>
        </p:grpSpPr>
        <p:grpSp>
          <p:nvGrpSpPr>
            <p:cNvPr id="16" name="组合 63"/>
            <p:cNvGrpSpPr/>
            <p:nvPr/>
          </p:nvGrpSpPr>
          <p:grpSpPr>
            <a:xfrm flipH="1" flipV="1">
              <a:off x="6024309" y="2374221"/>
              <a:ext cx="1371831" cy="1371831"/>
              <a:chOff x="4277955" y="3767258"/>
              <a:chExt cx="1371831" cy="1371831"/>
            </a:xfrm>
          </p:grpSpPr>
          <p:sp>
            <p:nvSpPr>
              <p:cNvPr id="65" name="泪滴形 64"/>
              <p:cNvSpPr/>
              <p:nvPr/>
            </p:nvSpPr>
            <p:spPr>
              <a:xfrm>
                <a:off x="4277955" y="3767258"/>
                <a:ext cx="1371831" cy="137183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6" name="椭圆 65"/>
              <p:cNvSpPr>
                <a:spLocks noChangeAspect="1"/>
              </p:cNvSpPr>
              <p:nvPr/>
            </p:nvSpPr>
            <p:spPr>
              <a:xfrm>
                <a:off x="4423870" y="3913173"/>
                <a:ext cx="1080000" cy="10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4" name="Freeform 155"/>
            <p:cNvSpPr>
              <a:spLocks noEditPoints="1"/>
            </p:cNvSpPr>
            <p:nvPr/>
          </p:nvSpPr>
          <p:spPr bwMode="auto">
            <a:xfrm>
              <a:off x="6441896" y="2844717"/>
              <a:ext cx="536655" cy="511244"/>
            </a:xfrm>
            <a:custGeom>
              <a:gdLst>
                <a:gd name="T0" fmla="*/ 106 w 152"/>
                <a:gd name="T1" fmla="*/ 49 h 145"/>
                <a:gd name="T2" fmla="*/ 99 w 152"/>
                <a:gd name="T3" fmla="*/ 56 h 145"/>
                <a:gd name="T4" fmla="*/ 106 w 152"/>
                <a:gd name="T5" fmla="*/ 63 h 145"/>
                <a:gd name="T6" fmla="*/ 113 w 152"/>
                <a:gd name="T7" fmla="*/ 56 h 145"/>
                <a:gd name="T8" fmla="*/ 106 w 152"/>
                <a:gd name="T9" fmla="*/ 49 h 145"/>
                <a:gd name="T10" fmla="*/ 105 w 152"/>
                <a:gd name="T11" fmla="*/ 56 h 145"/>
                <a:gd name="T12" fmla="*/ 106 w 152"/>
                <a:gd name="T13" fmla="*/ 55 h 145"/>
                <a:gd name="T14" fmla="*/ 107 w 152"/>
                <a:gd name="T15" fmla="*/ 56 h 145"/>
                <a:gd name="T16" fmla="*/ 105 w 152"/>
                <a:gd name="T17" fmla="*/ 56 h 145"/>
                <a:gd name="T18" fmla="*/ 46 w 152"/>
                <a:gd name="T19" fmla="*/ 49 h 145"/>
                <a:gd name="T20" fmla="*/ 39 w 152"/>
                <a:gd name="T21" fmla="*/ 56 h 145"/>
                <a:gd name="T22" fmla="*/ 46 w 152"/>
                <a:gd name="T23" fmla="*/ 63 h 145"/>
                <a:gd name="T24" fmla="*/ 53 w 152"/>
                <a:gd name="T25" fmla="*/ 56 h 145"/>
                <a:gd name="T26" fmla="*/ 46 w 152"/>
                <a:gd name="T27" fmla="*/ 49 h 145"/>
                <a:gd name="T28" fmla="*/ 45 w 152"/>
                <a:gd name="T29" fmla="*/ 56 h 145"/>
                <a:gd name="T30" fmla="*/ 46 w 152"/>
                <a:gd name="T31" fmla="*/ 55 h 145"/>
                <a:gd name="T32" fmla="*/ 47 w 152"/>
                <a:gd name="T33" fmla="*/ 56 h 145"/>
                <a:gd name="T34" fmla="*/ 45 w 152"/>
                <a:gd name="T35" fmla="*/ 56 h 145"/>
                <a:gd name="T36" fmla="*/ 141 w 152"/>
                <a:gd name="T37" fmla="*/ 0 h 145"/>
                <a:gd name="T38" fmla="*/ 11 w 152"/>
                <a:gd name="T39" fmla="*/ 0 h 145"/>
                <a:gd name="T40" fmla="*/ 0 w 152"/>
                <a:gd name="T41" fmla="*/ 11 h 145"/>
                <a:gd name="T42" fmla="*/ 0 w 152"/>
                <a:gd name="T43" fmla="*/ 99 h 145"/>
                <a:gd name="T44" fmla="*/ 11 w 152"/>
                <a:gd name="T45" fmla="*/ 110 h 145"/>
                <a:gd name="T46" fmla="*/ 53 w 152"/>
                <a:gd name="T47" fmla="*/ 110 h 145"/>
                <a:gd name="T48" fmla="*/ 74 w 152"/>
                <a:gd name="T49" fmla="*/ 143 h 145"/>
                <a:gd name="T50" fmla="*/ 76 w 152"/>
                <a:gd name="T51" fmla="*/ 145 h 145"/>
                <a:gd name="T52" fmla="*/ 79 w 152"/>
                <a:gd name="T53" fmla="*/ 143 h 145"/>
                <a:gd name="T54" fmla="*/ 100 w 152"/>
                <a:gd name="T55" fmla="*/ 110 h 145"/>
                <a:gd name="T56" fmla="*/ 141 w 152"/>
                <a:gd name="T57" fmla="*/ 110 h 145"/>
                <a:gd name="T58" fmla="*/ 152 w 152"/>
                <a:gd name="T59" fmla="*/ 99 h 145"/>
                <a:gd name="T60" fmla="*/ 152 w 152"/>
                <a:gd name="T61" fmla="*/ 11 h 145"/>
                <a:gd name="T62" fmla="*/ 141 w 152"/>
                <a:gd name="T63" fmla="*/ 0 h 145"/>
                <a:gd name="T64" fmla="*/ 146 w 152"/>
                <a:gd name="T65" fmla="*/ 99 h 145"/>
                <a:gd name="T66" fmla="*/ 141 w 152"/>
                <a:gd name="T67" fmla="*/ 104 h 145"/>
                <a:gd name="T68" fmla="*/ 98 w 152"/>
                <a:gd name="T69" fmla="*/ 104 h 145"/>
                <a:gd name="T70" fmla="*/ 97 w 152"/>
                <a:gd name="T71" fmla="*/ 104 h 145"/>
                <a:gd name="T72" fmla="*/ 97 w 152"/>
                <a:gd name="T73" fmla="*/ 104 h 145"/>
                <a:gd name="T74" fmla="*/ 97 w 152"/>
                <a:gd name="T75" fmla="*/ 104 h 145"/>
                <a:gd name="T76" fmla="*/ 95 w 152"/>
                <a:gd name="T77" fmla="*/ 105 h 145"/>
                <a:gd name="T78" fmla="*/ 76 w 152"/>
                <a:gd name="T79" fmla="*/ 136 h 145"/>
                <a:gd name="T80" fmla="*/ 57 w 152"/>
                <a:gd name="T81" fmla="*/ 105 h 145"/>
                <a:gd name="T82" fmla="*/ 55 w 152"/>
                <a:gd name="T83" fmla="*/ 104 h 145"/>
                <a:gd name="T84" fmla="*/ 55 w 152"/>
                <a:gd name="T85" fmla="*/ 104 h 145"/>
                <a:gd name="T86" fmla="*/ 55 w 152"/>
                <a:gd name="T87" fmla="*/ 104 h 145"/>
                <a:gd name="T88" fmla="*/ 54 w 152"/>
                <a:gd name="T89" fmla="*/ 104 h 145"/>
                <a:gd name="T90" fmla="*/ 11 w 152"/>
                <a:gd name="T91" fmla="*/ 104 h 145"/>
                <a:gd name="T92" fmla="*/ 6 w 152"/>
                <a:gd name="T93" fmla="*/ 99 h 145"/>
                <a:gd name="T94" fmla="*/ 6 w 152"/>
                <a:gd name="T95" fmla="*/ 11 h 145"/>
                <a:gd name="T96" fmla="*/ 11 w 152"/>
                <a:gd name="T97" fmla="*/ 6 h 145"/>
                <a:gd name="T98" fmla="*/ 141 w 152"/>
                <a:gd name="T99" fmla="*/ 6 h 145"/>
                <a:gd name="T100" fmla="*/ 146 w 152"/>
                <a:gd name="T101" fmla="*/ 11 h 145"/>
                <a:gd name="T102" fmla="*/ 146 w 152"/>
                <a:gd name="T103" fmla="*/ 99 h 145"/>
                <a:gd name="T104" fmla="*/ 76 w 152"/>
                <a:gd name="T105" fmla="*/ 49 h 145"/>
                <a:gd name="T106" fmla="*/ 69 w 152"/>
                <a:gd name="T107" fmla="*/ 56 h 145"/>
                <a:gd name="T108" fmla="*/ 76 w 152"/>
                <a:gd name="T109" fmla="*/ 63 h 145"/>
                <a:gd name="T110" fmla="*/ 83 w 152"/>
                <a:gd name="T111" fmla="*/ 56 h 145"/>
                <a:gd name="T112" fmla="*/ 76 w 152"/>
                <a:gd name="T113" fmla="*/ 49 h 145"/>
                <a:gd name="T114" fmla="*/ 75 w 152"/>
                <a:gd name="T115" fmla="*/ 56 h 145"/>
                <a:gd name="T116" fmla="*/ 76 w 152"/>
                <a:gd name="T117" fmla="*/ 55 h 145"/>
                <a:gd name="T118" fmla="*/ 77 w 152"/>
                <a:gd name="T119" fmla="*/ 56 h 145"/>
                <a:gd name="T120" fmla="*/ 75 w 152"/>
                <a:gd name="T121" fmla="*/ 56 h 1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2" h="145">
                  <a:moveTo>
                    <a:pt x="106" y="49"/>
                  </a:moveTo>
                  <a:cubicBezTo>
                    <a:pt x="102" y="49"/>
                    <a:pt x="99" y="53"/>
                    <a:pt x="99" y="56"/>
                  </a:cubicBezTo>
                  <a:cubicBezTo>
                    <a:pt x="99" y="60"/>
                    <a:pt x="102" y="63"/>
                    <a:pt x="106" y="63"/>
                  </a:cubicBezTo>
                  <a:cubicBezTo>
                    <a:pt x="109" y="63"/>
                    <a:pt x="113" y="60"/>
                    <a:pt x="113" y="56"/>
                  </a:cubicBezTo>
                  <a:cubicBezTo>
                    <a:pt x="113" y="53"/>
                    <a:pt x="109" y="49"/>
                    <a:pt x="106" y="49"/>
                  </a:cubicBezTo>
                  <a:close/>
                  <a:moveTo>
                    <a:pt x="105" y="56"/>
                  </a:moveTo>
                  <a:cubicBezTo>
                    <a:pt x="105" y="56"/>
                    <a:pt x="105" y="55"/>
                    <a:pt x="106" y="55"/>
                  </a:cubicBezTo>
                  <a:cubicBezTo>
                    <a:pt x="106" y="55"/>
                    <a:pt x="107" y="56"/>
                    <a:pt x="107" y="56"/>
                  </a:cubicBezTo>
                  <a:cubicBezTo>
                    <a:pt x="107" y="57"/>
                    <a:pt x="105" y="57"/>
                    <a:pt x="105" y="56"/>
                  </a:cubicBezTo>
                  <a:close/>
                  <a:moveTo>
                    <a:pt x="46" y="49"/>
                  </a:moveTo>
                  <a:cubicBezTo>
                    <a:pt x="42" y="49"/>
                    <a:pt x="39" y="53"/>
                    <a:pt x="39" y="56"/>
                  </a:cubicBezTo>
                  <a:cubicBezTo>
                    <a:pt x="39" y="60"/>
                    <a:pt x="42" y="63"/>
                    <a:pt x="46" y="63"/>
                  </a:cubicBezTo>
                  <a:cubicBezTo>
                    <a:pt x="50" y="63"/>
                    <a:pt x="53" y="60"/>
                    <a:pt x="53" y="56"/>
                  </a:cubicBezTo>
                  <a:cubicBezTo>
                    <a:pt x="53" y="53"/>
                    <a:pt x="50" y="49"/>
                    <a:pt x="46" y="49"/>
                  </a:cubicBezTo>
                  <a:close/>
                  <a:moveTo>
                    <a:pt x="45" y="56"/>
                  </a:moveTo>
                  <a:cubicBezTo>
                    <a:pt x="45" y="56"/>
                    <a:pt x="46" y="55"/>
                    <a:pt x="46" y="55"/>
                  </a:cubicBezTo>
                  <a:cubicBezTo>
                    <a:pt x="47" y="55"/>
                    <a:pt x="47" y="56"/>
                    <a:pt x="47" y="56"/>
                  </a:cubicBezTo>
                  <a:cubicBezTo>
                    <a:pt x="47" y="57"/>
                    <a:pt x="45" y="57"/>
                    <a:pt x="45" y="56"/>
                  </a:cubicBezTo>
                  <a:close/>
                  <a:moveTo>
                    <a:pt x="141" y="0"/>
                  </a:moveTo>
                  <a:cubicBezTo>
                    <a:pt x="11" y="0"/>
                    <a:pt x="11" y="0"/>
                    <a:pt x="11" y="0"/>
                  </a:cubicBezTo>
                  <a:cubicBezTo>
                    <a:pt x="5" y="0"/>
                    <a:pt x="0" y="5"/>
                    <a:pt x="0" y="11"/>
                  </a:cubicBezTo>
                  <a:cubicBezTo>
                    <a:pt x="0" y="99"/>
                    <a:pt x="0" y="99"/>
                    <a:pt x="0" y="99"/>
                  </a:cubicBezTo>
                  <a:cubicBezTo>
                    <a:pt x="0" y="105"/>
                    <a:pt x="5" y="110"/>
                    <a:pt x="11" y="110"/>
                  </a:cubicBezTo>
                  <a:cubicBezTo>
                    <a:pt x="53" y="110"/>
                    <a:pt x="53" y="110"/>
                    <a:pt x="53" y="110"/>
                  </a:cubicBezTo>
                  <a:cubicBezTo>
                    <a:pt x="74" y="143"/>
                    <a:pt x="74" y="143"/>
                    <a:pt x="74" y="143"/>
                  </a:cubicBezTo>
                  <a:cubicBezTo>
                    <a:pt x="74" y="144"/>
                    <a:pt x="75" y="145"/>
                    <a:pt x="76" y="145"/>
                  </a:cubicBezTo>
                  <a:cubicBezTo>
                    <a:pt x="77" y="145"/>
                    <a:pt x="78" y="144"/>
                    <a:pt x="79" y="143"/>
                  </a:cubicBezTo>
                  <a:cubicBezTo>
                    <a:pt x="100" y="110"/>
                    <a:pt x="100" y="110"/>
                    <a:pt x="100" y="110"/>
                  </a:cubicBezTo>
                  <a:cubicBezTo>
                    <a:pt x="141" y="110"/>
                    <a:pt x="141" y="110"/>
                    <a:pt x="141" y="110"/>
                  </a:cubicBezTo>
                  <a:cubicBezTo>
                    <a:pt x="147" y="110"/>
                    <a:pt x="152" y="105"/>
                    <a:pt x="152" y="99"/>
                  </a:cubicBezTo>
                  <a:cubicBezTo>
                    <a:pt x="152" y="11"/>
                    <a:pt x="152" y="11"/>
                    <a:pt x="152" y="11"/>
                  </a:cubicBezTo>
                  <a:cubicBezTo>
                    <a:pt x="152" y="5"/>
                    <a:pt x="147" y="0"/>
                    <a:pt x="141" y="0"/>
                  </a:cubicBezTo>
                  <a:close/>
                  <a:moveTo>
                    <a:pt x="146" y="99"/>
                  </a:moveTo>
                  <a:cubicBezTo>
                    <a:pt x="146" y="101"/>
                    <a:pt x="144" y="104"/>
                    <a:pt x="141" y="104"/>
                  </a:cubicBezTo>
                  <a:cubicBezTo>
                    <a:pt x="98" y="104"/>
                    <a:pt x="98" y="104"/>
                    <a:pt x="98" y="104"/>
                  </a:cubicBezTo>
                  <a:cubicBezTo>
                    <a:pt x="98" y="104"/>
                    <a:pt x="97" y="104"/>
                    <a:pt x="97" y="104"/>
                  </a:cubicBezTo>
                  <a:cubicBezTo>
                    <a:pt x="97" y="104"/>
                    <a:pt x="97" y="104"/>
                    <a:pt x="97" y="104"/>
                  </a:cubicBezTo>
                  <a:cubicBezTo>
                    <a:pt x="97" y="104"/>
                    <a:pt x="97" y="104"/>
                    <a:pt x="97" y="104"/>
                  </a:cubicBezTo>
                  <a:cubicBezTo>
                    <a:pt x="96" y="104"/>
                    <a:pt x="96" y="105"/>
                    <a:pt x="95" y="105"/>
                  </a:cubicBezTo>
                  <a:cubicBezTo>
                    <a:pt x="76" y="136"/>
                    <a:pt x="76" y="136"/>
                    <a:pt x="76" y="136"/>
                  </a:cubicBezTo>
                  <a:cubicBezTo>
                    <a:pt x="57" y="105"/>
                    <a:pt x="57" y="105"/>
                    <a:pt x="57" y="105"/>
                  </a:cubicBezTo>
                  <a:cubicBezTo>
                    <a:pt x="57" y="105"/>
                    <a:pt x="56" y="104"/>
                    <a:pt x="55" y="104"/>
                  </a:cubicBezTo>
                  <a:cubicBezTo>
                    <a:pt x="55" y="104"/>
                    <a:pt x="55" y="104"/>
                    <a:pt x="55" y="104"/>
                  </a:cubicBezTo>
                  <a:cubicBezTo>
                    <a:pt x="55" y="104"/>
                    <a:pt x="55" y="104"/>
                    <a:pt x="55" y="104"/>
                  </a:cubicBezTo>
                  <a:cubicBezTo>
                    <a:pt x="55" y="104"/>
                    <a:pt x="54" y="104"/>
                    <a:pt x="54" y="104"/>
                  </a:cubicBezTo>
                  <a:cubicBezTo>
                    <a:pt x="11" y="104"/>
                    <a:pt x="11" y="104"/>
                    <a:pt x="11" y="104"/>
                  </a:cubicBezTo>
                  <a:cubicBezTo>
                    <a:pt x="9" y="104"/>
                    <a:pt x="6" y="101"/>
                    <a:pt x="6" y="99"/>
                  </a:cubicBezTo>
                  <a:cubicBezTo>
                    <a:pt x="6" y="11"/>
                    <a:pt x="6" y="11"/>
                    <a:pt x="6" y="11"/>
                  </a:cubicBezTo>
                  <a:cubicBezTo>
                    <a:pt x="6" y="8"/>
                    <a:pt x="9" y="6"/>
                    <a:pt x="11" y="6"/>
                  </a:cubicBezTo>
                  <a:cubicBezTo>
                    <a:pt x="141" y="6"/>
                    <a:pt x="141" y="6"/>
                    <a:pt x="141" y="6"/>
                  </a:cubicBezTo>
                  <a:cubicBezTo>
                    <a:pt x="144" y="6"/>
                    <a:pt x="146" y="8"/>
                    <a:pt x="146" y="11"/>
                  </a:cubicBezTo>
                  <a:lnTo>
                    <a:pt x="146" y="99"/>
                  </a:lnTo>
                  <a:close/>
                  <a:moveTo>
                    <a:pt x="76" y="49"/>
                  </a:moveTo>
                  <a:cubicBezTo>
                    <a:pt x="72" y="49"/>
                    <a:pt x="69" y="53"/>
                    <a:pt x="69" y="56"/>
                  </a:cubicBezTo>
                  <a:cubicBezTo>
                    <a:pt x="69" y="60"/>
                    <a:pt x="72" y="63"/>
                    <a:pt x="76" y="63"/>
                  </a:cubicBezTo>
                  <a:cubicBezTo>
                    <a:pt x="80" y="63"/>
                    <a:pt x="83" y="60"/>
                    <a:pt x="83" y="56"/>
                  </a:cubicBezTo>
                  <a:cubicBezTo>
                    <a:pt x="83" y="53"/>
                    <a:pt x="80" y="49"/>
                    <a:pt x="76" y="49"/>
                  </a:cubicBezTo>
                  <a:close/>
                  <a:moveTo>
                    <a:pt x="75" y="56"/>
                  </a:moveTo>
                  <a:cubicBezTo>
                    <a:pt x="75" y="56"/>
                    <a:pt x="75" y="55"/>
                    <a:pt x="76" y="55"/>
                  </a:cubicBezTo>
                  <a:cubicBezTo>
                    <a:pt x="76" y="55"/>
                    <a:pt x="77" y="56"/>
                    <a:pt x="77" y="56"/>
                  </a:cubicBezTo>
                  <a:cubicBezTo>
                    <a:pt x="77" y="57"/>
                    <a:pt x="75" y="57"/>
                    <a:pt x="75" y="56"/>
                  </a:cubicBezTo>
                  <a:close/>
                </a:path>
              </a:pathLst>
            </a:custGeom>
            <a:solidFill>
              <a:schemeClr val="accent2"/>
            </a:solidFill>
            <a:ln>
              <a:noFill/>
            </a:ln>
          </p:spPr>
          <p:txBody>
            <a:bodyPr vert="horz" wrap="square" lIns="121861" tIns="60931" rIns="121861" bIns="60931" numCol="1" anchor="t" anchorCtr="0" compatLnSpc="1"/>
            <a:lstStyle/>
            <a:p>
              <a:endParaRPr lang="zh-CN" altLang="en-US" sz="2400"/>
            </a:p>
          </p:txBody>
        </p:sp>
      </p:grpSp>
      <p:sp>
        <p:nvSpPr>
          <p:cNvPr id="22" name="矩形 21"/>
          <p:cNvSpPr/>
          <p:nvPr/>
        </p:nvSpPr>
        <p:spPr>
          <a:xfrm>
            <a:off x="1419666" y="2309157"/>
            <a:ext cx="1005339" cy="338522"/>
          </a:xfrm>
          <a:prstGeom prst="rect">
            <a:avLst/>
          </a:prstGeom>
        </p:spPr>
        <p:txBody>
          <a:bodyPr wrap="none" lIns="91408" tIns="45704" rIns="91408" bIns="45704">
            <a:spAutoFit/>
          </a:bodyPr>
          <a:lstStyle/>
          <a:p>
            <a:r>
              <a:rPr lang="zh-CN" altLang="en-US" sz="1600">
                <a:solidFill>
                  <a:schemeClr val="tx1">
                    <a:lumMod val="50000"/>
                    <a:lumOff val="50000"/>
                  </a:schemeClr>
                </a:solidFill>
                <a:latin typeface="方正兰亭中黑_GBK" panose="02000000000000000000" pitchFamily="2" charset="-122"/>
                <a:ea typeface="方正兰亭中黑_GBK" panose="02000000000000000000" pitchFamily="2" charset="-122"/>
              </a:rPr>
              <a:t>海报宣传</a:t>
            </a:r>
            <a:endParaRPr lang="zh-CN" altLang="en-US" sz="1600">
              <a:solidFill>
                <a:schemeClr val="tx1">
                  <a:lumMod val="50000"/>
                  <a:lumOff val="50000"/>
                </a:schemeClr>
              </a:solidFill>
              <a:latin typeface="方正兰亭中黑_GBK" panose="02000000000000000000" pitchFamily="2" charset="-122"/>
              <a:ea typeface="方正兰亭中黑_GBK" panose="02000000000000000000" pitchFamily="2" charset="-122"/>
            </a:endParaRPr>
          </a:p>
        </p:txBody>
      </p:sp>
      <p:sp>
        <p:nvSpPr>
          <p:cNvPr id="23" name="矩形 22"/>
          <p:cNvSpPr/>
          <p:nvPr/>
        </p:nvSpPr>
        <p:spPr>
          <a:xfrm>
            <a:off x="1419665" y="2846698"/>
            <a:ext cx="2646104" cy="549029"/>
          </a:xfrm>
          <a:prstGeom prst="rect">
            <a:avLst/>
          </a:prstGeom>
        </p:spPr>
        <p:txBody>
          <a:bodyPr wrap="square" lIns="91408" tIns="45704" rIns="91408" bIns="45704">
            <a:spAutoFit/>
          </a:bodyPr>
          <a:lstStyle/>
          <a:p>
            <a:pPr>
              <a:lnSpc>
                <a:spcPct val="130000"/>
              </a:lnSpc>
            </a:pPr>
            <a:r>
              <a:rPr lang="zh-CN" altLang="en-US" sz="1200">
                <a:solidFill>
                  <a:schemeClr val="bg1">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a:t>
            </a:r>
            <a:endParaRPr lang="zh-CN" altLang="en-US" sz="1200">
              <a:solidFill>
                <a:schemeClr val="bg1">
                  <a:lumMod val="50000"/>
                </a:schemeClr>
              </a:solidFill>
              <a:latin typeface="方正兰亭细黑_GBK" panose="02000000000000000000" pitchFamily="2" charset="-122"/>
              <a:ea typeface="方正兰亭细黑_GBK" panose="02000000000000000000" pitchFamily="2" charset="-122"/>
            </a:endParaRPr>
          </a:p>
        </p:txBody>
      </p:sp>
      <p:sp>
        <p:nvSpPr>
          <p:cNvPr id="34" name="矩形 33"/>
          <p:cNvSpPr/>
          <p:nvPr/>
        </p:nvSpPr>
        <p:spPr>
          <a:xfrm>
            <a:off x="1419666" y="4341510"/>
            <a:ext cx="1005339" cy="338522"/>
          </a:xfrm>
          <a:prstGeom prst="rect">
            <a:avLst/>
          </a:prstGeom>
        </p:spPr>
        <p:txBody>
          <a:bodyPr wrap="none" lIns="91408" tIns="45704" rIns="91408" bIns="45704">
            <a:spAutoFit/>
          </a:bodyPr>
          <a:lstStyle/>
          <a:p>
            <a:r>
              <a:rPr lang="zh-CN" altLang="en-US" sz="1600">
                <a:solidFill>
                  <a:schemeClr val="tx1">
                    <a:lumMod val="50000"/>
                    <a:lumOff val="50000"/>
                  </a:schemeClr>
                </a:solidFill>
                <a:latin typeface="方正兰亭中黑_GBK" panose="02000000000000000000" pitchFamily="2" charset="-122"/>
                <a:ea typeface="方正兰亭中黑_GBK" panose="02000000000000000000" pitchFamily="2" charset="-122"/>
              </a:rPr>
              <a:t>传单派发</a:t>
            </a:r>
            <a:endParaRPr lang="zh-CN" altLang="en-US" sz="1600">
              <a:solidFill>
                <a:schemeClr val="tx1">
                  <a:lumMod val="50000"/>
                  <a:lumOff val="50000"/>
                </a:schemeClr>
              </a:solidFill>
              <a:latin typeface="方正兰亭中黑_GBK" panose="02000000000000000000" pitchFamily="2" charset="-122"/>
              <a:ea typeface="方正兰亭中黑_GBK" panose="02000000000000000000" pitchFamily="2" charset="-122"/>
            </a:endParaRPr>
          </a:p>
        </p:txBody>
      </p:sp>
      <p:sp>
        <p:nvSpPr>
          <p:cNvPr id="36" name="矩形 35"/>
          <p:cNvSpPr/>
          <p:nvPr/>
        </p:nvSpPr>
        <p:spPr>
          <a:xfrm>
            <a:off x="7812212" y="2319790"/>
            <a:ext cx="1005572" cy="338600"/>
          </a:xfrm>
          <a:prstGeom prst="rect">
            <a:avLst/>
          </a:prstGeom>
        </p:spPr>
        <p:txBody>
          <a:bodyPr wrap="none" lIns="91408" tIns="45704" rIns="91408" bIns="45704">
            <a:spAutoFit/>
          </a:bodyPr>
          <a:lstStyle/>
          <a:p>
            <a:r>
              <a:rPr lang="zh-CN" altLang="en-US" sz="1600">
                <a:solidFill>
                  <a:schemeClr val="bg1">
                    <a:lumMod val="50000"/>
                  </a:schemeClr>
                </a:solidFill>
                <a:latin typeface="方正兰亭中黑_GBK" panose="02000000000000000000" pitchFamily="2" charset="-122"/>
                <a:ea typeface="方正兰亭中黑_GBK" panose="02000000000000000000" pitchFamily="2" charset="-122"/>
              </a:rPr>
              <a:t>魏姓推广</a:t>
            </a:r>
            <a:endParaRPr lang="zh-CN" altLang="en-US" sz="1600">
              <a:solidFill>
                <a:schemeClr val="bg1">
                  <a:lumMod val="50000"/>
                </a:schemeClr>
              </a:solidFill>
              <a:latin typeface="方正兰亭中黑_GBK" panose="02000000000000000000" pitchFamily="2" charset="-122"/>
              <a:ea typeface="方正兰亭中黑_GBK" panose="02000000000000000000" pitchFamily="2" charset="-122"/>
            </a:endParaRPr>
          </a:p>
        </p:txBody>
      </p:sp>
      <p:sp>
        <p:nvSpPr>
          <p:cNvPr id="38" name="矩形 37"/>
          <p:cNvSpPr/>
          <p:nvPr/>
        </p:nvSpPr>
        <p:spPr>
          <a:xfrm>
            <a:off x="7812212" y="4341510"/>
            <a:ext cx="1005339" cy="338522"/>
          </a:xfrm>
          <a:prstGeom prst="rect">
            <a:avLst/>
          </a:prstGeom>
        </p:spPr>
        <p:txBody>
          <a:bodyPr wrap="none" lIns="91408" tIns="45704" rIns="91408" bIns="45704">
            <a:spAutoFit/>
          </a:bodyPr>
          <a:lstStyle/>
          <a:p>
            <a:r>
              <a:rPr lang="zh-CN" altLang="en-US" sz="1600">
                <a:solidFill>
                  <a:schemeClr val="tx1">
                    <a:lumMod val="50000"/>
                    <a:lumOff val="50000"/>
                  </a:schemeClr>
                </a:solidFill>
                <a:latin typeface="方正兰亭中黑_GBK" panose="02000000000000000000" pitchFamily="2" charset="-122"/>
                <a:ea typeface="方正兰亭中黑_GBK" panose="02000000000000000000" pitchFamily="2" charset="-122"/>
              </a:rPr>
              <a:t>短信群发</a:t>
            </a:r>
            <a:endParaRPr lang="zh-CN" altLang="en-US" sz="1600">
              <a:solidFill>
                <a:schemeClr val="tx1">
                  <a:lumMod val="50000"/>
                  <a:lumOff val="50000"/>
                </a:schemeClr>
              </a:solidFill>
              <a:latin typeface="方正兰亭中黑_GBK" panose="02000000000000000000" pitchFamily="2" charset="-122"/>
              <a:ea typeface="方正兰亭中黑_GBK" panose="02000000000000000000" pitchFamily="2" charset="-122"/>
            </a:endParaRPr>
          </a:p>
        </p:txBody>
      </p:sp>
      <p:sp>
        <p:nvSpPr>
          <p:cNvPr id="67" name="矩形 66"/>
          <p:cNvSpPr/>
          <p:nvPr/>
        </p:nvSpPr>
        <p:spPr>
          <a:xfrm>
            <a:off x="1419665" y="4879050"/>
            <a:ext cx="2646104" cy="549029"/>
          </a:xfrm>
          <a:prstGeom prst="rect">
            <a:avLst/>
          </a:prstGeom>
        </p:spPr>
        <p:txBody>
          <a:bodyPr wrap="square" lIns="91408" tIns="45704" rIns="91408" bIns="45704">
            <a:spAutoFit/>
          </a:bodyPr>
          <a:lstStyle/>
          <a:p>
            <a:pPr>
              <a:lnSpc>
                <a:spcPct val="130000"/>
              </a:lnSpc>
            </a:pPr>
            <a:r>
              <a:rPr lang="zh-CN" altLang="en-US" sz="1200">
                <a:solidFill>
                  <a:schemeClr val="bg1">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a:t>
            </a:r>
            <a:endParaRPr lang="zh-CN" altLang="en-US" sz="1200">
              <a:solidFill>
                <a:schemeClr val="bg1">
                  <a:lumMod val="50000"/>
                </a:schemeClr>
              </a:solidFill>
              <a:latin typeface="方正兰亭细黑_GBK" panose="02000000000000000000" pitchFamily="2" charset="-122"/>
              <a:ea typeface="方正兰亭细黑_GBK" panose="02000000000000000000" pitchFamily="2" charset="-122"/>
            </a:endParaRPr>
          </a:p>
        </p:txBody>
      </p:sp>
      <p:sp>
        <p:nvSpPr>
          <p:cNvPr id="68" name="矩形 67"/>
          <p:cNvSpPr/>
          <p:nvPr/>
        </p:nvSpPr>
        <p:spPr>
          <a:xfrm>
            <a:off x="7812212" y="2846698"/>
            <a:ext cx="2646104" cy="549029"/>
          </a:xfrm>
          <a:prstGeom prst="rect">
            <a:avLst/>
          </a:prstGeom>
        </p:spPr>
        <p:txBody>
          <a:bodyPr wrap="square" lIns="91408" tIns="45704" rIns="91408" bIns="45704">
            <a:spAutoFit/>
          </a:bodyPr>
          <a:lstStyle/>
          <a:p>
            <a:pPr>
              <a:lnSpc>
                <a:spcPct val="130000"/>
              </a:lnSpc>
            </a:pPr>
            <a:r>
              <a:rPr lang="zh-CN" altLang="en-US" sz="1200">
                <a:solidFill>
                  <a:schemeClr val="bg1">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a:t>
            </a:r>
            <a:endParaRPr lang="zh-CN" altLang="en-US" sz="1200">
              <a:solidFill>
                <a:schemeClr val="bg1">
                  <a:lumMod val="50000"/>
                </a:schemeClr>
              </a:solidFill>
              <a:latin typeface="方正兰亭细黑_GBK" panose="02000000000000000000" pitchFamily="2" charset="-122"/>
              <a:ea typeface="方正兰亭细黑_GBK" panose="02000000000000000000" pitchFamily="2" charset="-122"/>
            </a:endParaRPr>
          </a:p>
        </p:txBody>
      </p:sp>
      <p:sp>
        <p:nvSpPr>
          <p:cNvPr id="70" name="矩形 69"/>
          <p:cNvSpPr/>
          <p:nvPr/>
        </p:nvSpPr>
        <p:spPr>
          <a:xfrm>
            <a:off x="7812212" y="4879050"/>
            <a:ext cx="2646104" cy="549029"/>
          </a:xfrm>
          <a:prstGeom prst="rect">
            <a:avLst/>
          </a:prstGeom>
        </p:spPr>
        <p:txBody>
          <a:bodyPr wrap="square" lIns="91408" tIns="45704" rIns="91408" bIns="45704">
            <a:spAutoFit/>
          </a:bodyPr>
          <a:lstStyle/>
          <a:p>
            <a:pPr>
              <a:lnSpc>
                <a:spcPct val="130000"/>
              </a:lnSpc>
            </a:pPr>
            <a:r>
              <a:rPr lang="zh-CN" altLang="en-US" sz="1200">
                <a:solidFill>
                  <a:schemeClr val="bg1">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a:t>
            </a:r>
            <a:endParaRPr lang="zh-CN" altLang="en-US" sz="1200">
              <a:solidFill>
                <a:schemeClr val="bg1">
                  <a:lumMod val="50000"/>
                </a:schemeClr>
              </a:solidFill>
              <a:latin typeface="方正兰亭细黑_GBK" panose="02000000000000000000" pitchFamily="2" charset="-122"/>
              <a:ea typeface="方正兰亭细黑_GBK" panose="02000000000000000000" pitchFamily="2" charset="-122"/>
            </a:endParaRPr>
          </a:p>
        </p:txBody>
      </p:sp>
    </p:spTree>
  </p:cSld>
  <p:clrMapOvr>
    <a:masterClrMapping/>
  </p:clrMapOvr>
  <mc:AlternateContent>
    <mc:Choice xmlns:p14="http://schemas.microsoft.com/office/powerpoint/2010/main" Requires="p14">
      <p:transition spd="slow" advTm="2000" p14:dur="1250">
        <p14:revea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7" presetClass="entr" presetSubtype="10" fill="hold" grpId="0" nodeType="afterEffect">
                                  <p:stCondLst>
                                    <p:cond delay="0"/>
                                  </p:stCondLst>
                                  <p:iterate type="lt">
                                    <p:tmPct val="10000"/>
                                  </p:iterate>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strVal val="#ppt_h"/>
                                          </p:val>
                                        </p:tav>
                                        <p:tav tm="100000">
                                          <p:val>
                                            <p:strVal val="#ppt_h"/>
                                          </p:val>
                                        </p:tav>
                                      </p:tavLst>
                                    </p:anim>
                                  </p:childTnLst>
                                </p:cTn>
                              </p:par>
                            </p:childTnLst>
                          </p:cTn>
                        </p:par>
                        <p:par>
                          <p:cTn id="14" fill="hold" nodeType="afterGroup">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randombar(horizontal)">
                                      <p:cBhvr>
                                        <p:cTn id="17" dur="500"/>
                                        <p:tgtEl>
                                          <p:spTgt spid="23"/>
                                        </p:tgtEl>
                                      </p:cBhvr>
                                    </p:animEffect>
                                  </p:childTnLst>
                                </p:cTn>
                              </p:par>
                            </p:childTnLst>
                          </p:cTn>
                        </p:par>
                        <p:par>
                          <p:cTn id="18" fill="hold" nodeType="afterGroup">
                            <p:stCondLst>
                              <p:cond delay="1500"/>
                            </p:stCondLst>
                            <p:childTnLst>
                              <p:par>
                                <p:cTn id="19" presetID="2" presetClass="entr" presetSubtype="3"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1+#ppt_w/2"/>
                                          </p:val>
                                        </p:tav>
                                        <p:tav tm="100000">
                                          <p:val>
                                            <p:strVal val="#ppt_x"/>
                                          </p:val>
                                        </p:tav>
                                      </p:tavLst>
                                    </p:anim>
                                    <p:anim calcmode="lin" valueType="num">
                                      <p:cBhvr additive="base">
                                        <p:cTn id="22" dur="500" fill="hold"/>
                                        <p:tgtEl>
                                          <p:spTgt spid="15"/>
                                        </p:tgtEl>
                                        <p:attrNameLst>
                                          <p:attrName>ppt_y</p:attrName>
                                        </p:attrNameLst>
                                      </p:cBhvr>
                                      <p:tavLst>
                                        <p:tav tm="0">
                                          <p:val>
                                            <p:strVal val="0-#ppt_h/2"/>
                                          </p:val>
                                        </p:tav>
                                        <p:tav tm="100000">
                                          <p:val>
                                            <p:strVal val="#ppt_y"/>
                                          </p:val>
                                        </p:tav>
                                      </p:tavLst>
                                    </p:anim>
                                  </p:childTnLst>
                                </p:cTn>
                              </p:par>
                            </p:childTnLst>
                          </p:cTn>
                        </p:par>
                        <p:par>
                          <p:cTn id="23" fill="hold" nodeType="afterGroup">
                            <p:stCondLst>
                              <p:cond delay="2000"/>
                            </p:stCondLst>
                            <p:childTnLst>
                              <p:par>
                                <p:cTn id="24" presetID="17" presetClass="entr" presetSubtype="10" fill="hold" grpId="0" nodeType="afterEffect">
                                  <p:stCondLst>
                                    <p:cond delay="0"/>
                                  </p:stCondLst>
                                  <p:iterate type="lt">
                                    <p:tmPct val="10000"/>
                                  </p:iterate>
                                  <p:childTnLst>
                                    <p:set>
                                      <p:cBhvr>
                                        <p:cTn id="25" dur="1" fill="hold">
                                          <p:stCondLst>
                                            <p:cond delay="0"/>
                                          </p:stCondLst>
                                        </p:cTn>
                                        <p:tgtEl>
                                          <p:spTgt spid="36"/>
                                        </p:tgtEl>
                                        <p:attrNameLst>
                                          <p:attrName>style.visibility</p:attrName>
                                        </p:attrNameLst>
                                      </p:cBhvr>
                                      <p:to>
                                        <p:strVal val="visible"/>
                                      </p:to>
                                    </p:set>
                                    <p:anim calcmode="lin" valueType="num">
                                      <p:cBhvr>
                                        <p:cTn id="26" dur="500" fill="hold"/>
                                        <p:tgtEl>
                                          <p:spTgt spid="36"/>
                                        </p:tgtEl>
                                        <p:attrNameLst>
                                          <p:attrName>ppt_w</p:attrName>
                                        </p:attrNameLst>
                                      </p:cBhvr>
                                      <p:tavLst>
                                        <p:tav tm="0">
                                          <p:val>
                                            <p:fltVal val="0"/>
                                          </p:val>
                                        </p:tav>
                                        <p:tav tm="100000">
                                          <p:val>
                                            <p:strVal val="#ppt_w"/>
                                          </p:val>
                                        </p:tav>
                                      </p:tavLst>
                                    </p:anim>
                                    <p:anim calcmode="lin" valueType="num">
                                      <p:cBhvr>
                                        <p:cTn id="27" dur="500" fill="hold"/>
                                        <p:tgtEl>
                                          <p:spTgt spid="36"/>
                                        </p:tgtEl>
                                        <p:attrNameLst>
                                          <p:attrName>ppt_h</p:attrName>
                                        </p:attrNameLst>
                                      </p:cBhvr>
                                      <p:tavLst>
                                        <p:tav tm="0">
                                          <p:val>
                                            <p:strVal val="#ppt_h"/>
                                          </p:val>
                                        </p:tav>
                                        <p:tav tm="100000">
                                          <p:val>
                                            <p:strVal val="#ppt_h"/>
                                          </p:val>
                                        </p:tav>
                                      </p:tavLst>
                                    </p:anim>
                                  </p:childTnLst>
                                </p:cTn>
                              </p:par>
                            </p:childTnLst>
                          </p:cTn>
                        </p:par>
                        <p:par>
                          <p:cTn id="28" fill="hold" nodeType="afterGroup">
                            <p:stCondLst>
                              <p:cond delay="2500"/>
                            </p:stCondLst>
                            <p:childTnLst>
                              <p:par>
                                <p:cTn id="29" presetID="14" presetClass="entr" presetSubtype="10" fill="hold" grpId="0"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randombar(horizontal)">
                                      <p:cBhvr>
                                        <p:cTn id="31" dur="500"/>
                                        <p:tgtEl>
                                          <p:spTgt spid="68"/>
                                        </p:tgtEl>
                                      </p:cBhvr>
                                    </p:animEffect>
                                  </p:childTnLst>
                                </p:cTn>
                              </p:par>
                            </p:childTnLst>
                          </p:cTn>
                        </p:par>
                        <p:par>
                          <p:cTn id="32" fill="hold" nodeType="afterGroup">
                            <p:stCondLst>
                              <p:cond delay="3000"/>
                            </p:stCondLst>
                            <p:childTnLst>
                              <p:par>
                                <p:cTn id="33" presetID="2" presetClass="entr" presetSubtype="12"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0-#ppt_w/2"/>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3500"/>
                            </p:stCondLst>
                            <p:childTnLst>
                              <p:par>
                                <p:cTn id="38" presetID="17" presetClass="entr" presetSubtype="10" fill="hold" grpId="0" nodeType="afterEffect">
                                  <p:stCondLst>
                                    <p:cond delay="0"/>
                                  </p:stCondLst>
                                  <p:iterate type="lt">
                                    <p:tmPct val="10000"/>
                                  </p:iterate>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strVal val="#ppt_h"/>
                                          </p:val>
                                        </p:tav>
                                        <p:tav tm="100000">
                                          <p:val>
                                            <p:strVal val="#ppt_h"/>
                                          </p:val>
                                        </p:tav>
                                      </p:tavLst>
                                    </p:anim>
                                  </p:childTnLst>
                                </p:cTn>
                              </p:par>
                            </p:childTnLst>
                          </p:cTn>
                        </p:par>
                        <p:par>
                          <p:cTn id="42" fill="hold" nodeType="afterGroup">
                            <p:stCondLst>
                              <p:cond delay="4000"/>
                            </p:stCondLst>
                            <p:childTnLst>
                              <p:par>
                                <p:cTn id="43" presetID="14" presetClass="entr" presetSubtype="10"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randombar(horizontal)">
                                      <p:cBhvr>
                                        <p:cTn id="45" dur="500"/>
                                        <p:tgtEl>
                                          <p:spTgt spid="67"/>
                                        </p:tgtEl>
                                      </p:cBhvr>
                                    </p:animEffect>
                                  </p:childTnLst>
                                </p:cTn>
                              </p:par>
                            </p:childTnLst>
                          </p:cTn>
                        </p:par>
                        <p:par>
                          <p:cTn id="46" fill="hold" nodeType="afterGroup">
                            <p:stCondLst>
                              <p:cond delay="4500"/>
                            </p:stCondLst>
                            <p:childTnLst>
                              <p:par>
                                <p:cTn id="47" presetID="2" presetClass="entr" presetSubtype="6"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1+#ppt_w/2"/>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5000"/>
                            </p:stCondLst>
                            <p:childTnLst>
                              <p:par>
                                <p:cTn id="52" presetID="17" presetClass="entr" presetSubtype="10" fill="hold" grpId="0" nodeType="afterEffect">
                                  <p:stCondLst>
                                    <p:cond delay="0"/>
                                  </p:stCondLst>
                                  <p:iterate type="lt">
                                    <p:tmPct val="10000"/>
                                  </p:iterate>
                                  <p:childTnLst>
                                    <p:set>
                                      <p:cBhvr>
                                        <p:cTn id="53" dur="1" fill="hold">
                                          <p:stCondLst>
                                            <p:cond delay="0"/>
                                          </p:stCondLst>
                                        </p:cTn>
                                        <p:tgtEl>
                                          <p:spTgt spid="38"/>
                                        </p:tgtEl>
                                        <p:attrNameLst>
                                          <p:attrName>style.visibility</p:attrName>
                                        </p:attrNameLst>
                                      </p:cBhvr>
                                      <p:to>
                                        <p:strVal val="visible"/>
                                      </p:to>
                                    </p:set>
                                    <p:anim calcmode="lin" valueType="num">
                                      <p:cBhvr>
                                        <p:cTn id="54" dur="500" fill="hold"/>
                                        <p:tgtEl>
                                          <p:spTgt spid="38"/>
                                        </p:tgtEl>
                                        <p:attrNameLst>
                                          <p:attrName>ppt_w</p:attrName>
                                        </p:attrNameLst>
                                      </p:cBhvr>
                                      <p:tavLst>
                                        <p:tav tm="0">
                                          <p:val>
                                            <p:fltVal val="0"/>
                                          </p:val>
                                        </p:tav>
                                        <p:tav tm="100000">
                                          <p:val>
                                            <p:strVal val="#ppt_w"/>
                                          </p:val>
                                        </p:tav>
                                      </p:tavLst>
                                    </p:anim>
                                    <p:anim calcmode="lin" valueType="num">
                                      <p:cBhvr>
                                        <p:cTn id="55" dur="500" fill="hold"/>
                                        <p:tgtEl>
                                          <p:spTgt spid="38"/>
                                        </p:tgtEl>
                                        <p:attrNameLst>
                                          <p:attrName>ppt_h</p:attrName>
                                        </p:attrNameLst>
                                      </p:cBhvr>
                                      <p:tavLst>
                                        <p:tav tm="0">
                                          <p:val>
                                            <p:strVal val="#ppt_h"/>
                                          </p:val>
                                        </p:tav>
                                        <p:tav tm="100000">
                                          <p:val>
                                            <p:strVal val="#ppt_h"/>
                                          </p:val>
                                        </p:tav>
                                      </p:tavLst>
                                    </p:anim>
                                  </p:childTnLst>
                                </p:cTn>
                              </p:par>
                            </p:childTnLst>
                          </p:cTn>
                        </p:par>
                        <p:par>
                          <p:cTn id="56" fill="hold" nodeType="afterGroup">
                            <p:stCondLst>
                              <p:cond delay="5500"/>
                            </p:stCondLst>
                            <p:childTnLst>
                              <p:par>
                                <p:cTn id="57" presetID="14" presetClass="entr" presetSubtype="10" fill="hold" grpId="0" nodeType="after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randombar(horizontal)">
                                      <p:cBhvr>
                                        <p:cTn id="59"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34" grpId="0"/>
      <p:bldP spid="36" grpId="0"/>
      <p:bldP spid="38" grpId="0"/>
      <p:bldP spid="67" grpId="0"/>
      <p:bldP spid="68" grpId="0"/>
      <p:bldP spid="70" grpId="0"/>
    </p:bldLst>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自定义 70">
      <a:dk1>
        <a:sysClr val="windowText" lastClr="000000"/>
      </a:dk1>
      <a:lt1>
        <a:sysClr val="window" lastClr="FFFFFF"/>
      </a:lt1>
      <a:dk2>
        <a:srgbClr val="242852"/>
      </a:dk2>
      <a:lt2>
        <a:srgbClr val="FFC000"/>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111">
      <a:majorFont>
        <a:latin typeface="思源黑体 CN Regular"/>
        <a:ea typeface="微软雅黑"/>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自定义 16">
      <a:dk1>
        <a:sysClr val="windowText" lastClr="000000"/>
      </a:dk1>
      <a:lt1>
        <a:sysClr val="window" lastClr="FFFFFF"/>
      </a:lt1>
      <a:dk2>
        <a:srgbClr val="3E3D2D"/>
      </a:dk2>
      <a:lt2>
        <a:srgbClr val="FFFFFF"/>
      </a:lt2>
      <a:accent1>
        <a:srgbClr val="624F3C"/>
      </a:accent1>
      <a:accent2>
        <a:srgbClr val="D2B38A"/>
      </a:accent2>
      <a:accent3>
        <a:srgbClr val="624F3C"/>
      </a:accent3>
      <a:accent4>
        <a:srgbClr val="D2B38A"/>
      </a:accent4>
      <a:accent5>
        <a:srgbClr val="624F3C"/>
      </a:accent5>
      <a:accent6>
        <a:srgbClr val="D2B38A"/>
      </a:accent6>
      <a:hlink>
        <a:srgbClr val="624F3C"/>
      </a:hlink>
      <a:folHlink>
        <a:srgbClr val="D2B38A"/>
      </a:folHlink>
    </a:clrScheme>
    <a:fontScheme name="自定义 1">
      <a:majorFont>
        <a:latin typeface="Arial Black"/>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271</Paragraphs>
  <Slides>25</Slides>
  <Notes>0</Notes>
  <TotalTime>0</TotalTime>
  <HiddenSlides>0</HiddenSlides>
  <MMClips>1</MMClips>
  <ScaleCrop>0</ScaleCrop>
  <HeadingPairs>
    <vt:vector baseType="variant" size="6">
      <vt:variant>
        <vt:lpstr>Fonts used</vt:lpstr>
      </vt:variant>
      <vt:variant>
        <vt:i4>18</vt:i4>
      </vt:variant>
      <vt:variant>
        <vt:lpstr>Theme</vt:lpstr>
      </vt:variant>
      <vt:variant>
        <vt:i4>1</vt:i4>
      </vt:variant>
      <vt:variant>
        <vt:lpstr>Slide Titles</vt:lpstr>
      </vt:variant>
      <vt:variant>
        <vt:i4>25</vt:i4>
      </vt:variant>
    </vt:vector>
  </HeadingPairs>
  <TitlesOfParts>
    <vt:vector baseType="lpstr" size="44">
      <vt:lpstr>Arial</vt:lpstr>
      <vt:lpstr>思源黑体 CN Regular</vt:lpstr>
      <vt:lpstr>微软雅黑</vt:lpstr>
      <vt:lpstr>Arial Black</vt:lpstr>
      <vt:lpstr>等线 Light</vt:lpstr>
      <vt:lpstr>等线</vt:lpstr>
      <vt:lpstr>Calibri</vt:lpstr>
      <vt:lpstr>宋体</vt:lpstr>
      <vt:lpstr>Segoe UI</vt:lpstr>
      <vt:lpstr>方正综艺简体</vt:lpstr>
      <vt:lpstr>方正兰亭黑_GBK</vt:lpstr>
      <vt:lpstr>Gill Sans</vt:lpstr>
      <vt:lpstr>方正兰亭中黑_GBK</vt:lpstr>
      <vt:lpstr>方正兰亭细黑_GBK</vt:lpstr>
      <vt:lpstr>Lato Regular</vt:lpstr>
      <vt:lpstr>Lato Light</vt:lpstr>
      <vt:lpstr>FontAwesome</vt:lpstr>
      <vt:lpstr>Lato</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cp:lastModifiedBy>  旪    、</cp:lastModifiedBy>
  <cp:revision>9</cp:revision>
  <dcterms:created xsi:type="dcterms:W3CDTF">2018-06-09T07:28:00Z</dcterms:created>
  <dcterms:modified xsi:type="dcterms:W3CDTF">2023-10-16T16:19:32Z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2052-11.1.0.9513</vt:lpwstr>
  </property>
</Properties>
</file>