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3" r:id="rId7"/>
    <p:sldId id="262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EB"/>
    <a:srgbClr val="4D7483"/>
    <a:srgbClr val="ACC4CE"/>
    <a:srgbClr val="E4DFCC"/>
    <a:srgbClr val="D5DEDE"/>
    <a:srgbClr val="897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4F4F4"/>
            </a:solidFill>
            <a:ln>
              <a:solidFill>
                <a:schemeClr val="bg1">
                  <a:lumMod val="95000"/>
                </a:schemeClr>
              </a:solidFill>
            </a:ln>
            <a:effectLst/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</c:v>
                </c:pt>
                <c:pt idx="1">
                  <c:v>4.2</c:v>
                </c:pt>
                <c:pt idx="2">
                  <c:v>2.1</c:v>
                </c:pt>
                <c:pt idx="3">
                  <c:v>5.3</c:v>
                </c:pt>
                <c:pt idx="4">
                  <c:v>1.1000000000000001</c:v>
                </c:pt>
                <c:pt idx="5">
                  <c:v>5</c:v>
                </c:pt>
                <c:pt idx="6">
                  <c:v>1.4</c:v>
                </c:pt>
                <c:pt idx="7">
                  <c:v>3.3</c:v>
                </c:pt>
                <c:pt idx="8">
                  <c:v>5.0999999999999996</c:v>
                </c:pt>
                <c:pt idx="9">
                  <c:v>2.2999999999999998</c:v>
                </c:pt>
                <c:pt idx="10">
                  <c:v>4.7</c:v>
                </c:pt>
                <c:pt idx="11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38-4A4C-B543-3710C4A605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40000"/>
                  <a:lumOff val="60000"/>
                </a:schemeClr>
              </a:solidFill>
            </a:ln>
            <a:effectLst/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1-8838-4A4C-B543-3710C4A605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19965400"/>
        <c:axId val="619965728"/>
      </c:areaChar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D748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D74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38-4A4C-B543-3710C4A60594}"/>
              </c:ext>
            </c:extLst>
          </c:dPt>
          <c:dPt>
            <c:idx val="1"/>
            <c:invertIfNegative val="0"/>
            <c:bubble3D val="0"/>
            <c:spPr>
              <a:solidFill>
                <a:srgbClr val="ACC4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38-4A4C-B543-3710C4A60594}"/>
              </c:ext>
            </c:extLst>
          </c:dPt>
          <c:dPt>
            <c:idx val="2"/>
            <c:invertIfNegative val="0"/>
            <c:bubble3D val="0"/>
            <c:spPr>
              <a:solidFill>
                <a:srgbClr val="E4DF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38-4A4C-B543-3710C4A60594}"/>
              </c:ext>
            </c:extLst>
          </c:dPt>
          <c:dPt>
            <c:idx val="3"/>
            <c:invertIfNegative val="0"/>
            <c:bubble3D val="0"/>
            <c:spPr>
              <a:solidFill>
                <a:srgbClr val="4D74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38-4A4C-B543-3710C4A60594}"/>
              </c:ext>
            </c:extLst>
          </c:dPt>
          <c:dPt>
            <c:idx val="4"/>
            <c:invertIfNegative val="0"/>
            <c:bubble3D val="0"/>
            <c:spPr>
              <a:solidFill>
                <a:srgbClr val="ACC4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38-4A4C-B543-3710C4A60594}"/>
              </c:ext>
            </c:extLst>
          </c:dPt>
          <c:dPt>
            <c:idx val="5"/>
            <c:invertIfNegative val="0"/>
            <c:bubble3D val="0"/>
            <c:spPr>
              <a:solidFill>
                <a:srgbClr val="E4DF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838-4A4C-B543-3710C4A60594}"/>
              </c:ext>
            </c:extLst>
          </c:dPt>
          <c:dPt>
            <c:idx val="6"/>
            <c:invertIfNegative val="0"/>
            <c:bubble3D val="0"/>
            <c:spPr>
              <a:solidFill>
                <a:srgbClr val="4D74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838-4A4C-B543-3710C4A60594}"/>
              </c:ext>
            </c:extLst>
          </c:dPt>
          <c:dPt>
            <c:idx val="7"/>
            <c:invertIfNegative val="0"/>
            <c:bubble3D val="0"/>
            <c:spPr>
              <a:solidFill>
                <a:srgbClr val="ACC4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838-4A4C-B543-3710C4A60594}"/>
              </c:ext>
            </c:extLst>
          </c:dPt>
          <c:dPt>
            <c:idx val="8"/>
            <c:invertIfNegative val="0"/>
            <c:bubble3D val="0"/>
            <c:spPr>
              <a:solidFill>
                <a:srgbClr val="E4DF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838-4A4C-B543-3710C4A60594}"/>
              </c:ext>
            </c:extLst>
          </c:dPt>
          <c:dPt>
            <c:idx val="9"/>
            <c:invertIfNegative val="0"/>
            <c:bubble3D val="0"/>
            <c:spPr>
              <a:solidFill>
                <a:srgbClr val="ACC4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838-4A4C-B543-3710C4A60594}"/>
              </c:ext>
            </c:extLst>
          </c:dPt>
          <c:dPt>
            <c:idx val="10"/>
            <c:invertIfNegative val="0"/>
            <c:bubble3D val="0"/>
            <c:spPr>
              <a:solidFill>
                <a:srgbClr val="E4DF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838-4A4C-B543-3710C4A60594}"/>
              </c:ext>
            </c:extLst>
          </c:dPt>
          <c:dPt>
            <c:idx val="11"/>
            <c:invertIfNegative val="0"/>
            <c:bubble3D val="0"/>
            <c:spPr>
              <a:solidFill>
                <a:srgbClr val="4D74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838-4A4C-B543-3710C4A605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838-4A4C-B543-3710C4A605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-27"/>
        <c:axId val="619965400"/>
        <c:axId val="619965728"/>
      </c:barChart>
      <c:catAx>
        <c:axId val="61996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9965728"/>
        <c:crosses val="autoZero"/>
        <c:auto val="1"/>
        <c:lblAlgn val="ctr"/>
        <c:lblOffset val="100"/>
        <c:noMultiLvlLbl val="0"/>
      </c:catAx>
      <c:valAx>
        <c:axId val="619965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9965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CC4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6F-4191-8C75-CA8AB59565BE}"/>
              </c:ext>
            </c:extLst>
          </c:dPt>
          <c:dPt>
            <c:idx val="1"/>
            <c:bubble3D val="0"/>
            <c:spPr>
              <a:solidFill>
                <a:srgbClr val="4D74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6F-4191-8C75-CA8AB59565BE}"/>
              </c:ext>
            </c:extLst>
          </c:dPt>
          <c:dPt>
            <c:idx val="2"/>
            <c:bubble3D val="0"/>
            <c:spPr>
              <a:solidFill>
                <a:srgbClr val="F4F4E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16F-4191-8C75-CA8AB59565BE}"/>
              </c:ext>
            </c:extLst>
          </c:dPt>
          <c:dPt>
            <c:idx val="3"/>
            <c:bubble3D val="0"/>
            <c:spPr>
              <a:solidFill>
                <a:srgbClr val="E4DF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16F-4191-8C75-CA8AB59565B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6F-4191-8C75-CA8AB59565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8BE5F04-2B72-4C1C-83CC-01CDA733F4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4F4EB"/>
              </a:clrFrom>
              <a:clrTo>
                <a:srgbClr val="F4F4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9" b="66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0C4ACCB-D9B3-48BC-88ED-3DDA597EBA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4F4EB"/>
              </a:clrFrom>
              <a:clrTo>
                <a:srgbClr val="F4F4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9" b="66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>
            <a:extLst>
              <a:ext uri="{FF2B5EF4-FFF2-40B4-BE49-F238E27FC236}">
                <a16:creationId xmlns:a16="http://schemas.microsoft.com/office/drawing/2014/main" id="{008E5E54-9E9E-4126-9777-0C288AAB6F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80867" y="80864"/>
            <a:ext cx="2264231" cy="210250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F79E9AD-27B4-464C-A7CF-FD8D5C5B9BA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 flipH="1" flipV="1">
            <a:off x="10473732" y="5139730"/>
            <a:ext cx="1781908" cy="165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>
            <a:extLst>
              <a:ext uri="{FF2B5EF4-FFF2-40B4-BE49-F238E27FC236}">
                <a16:creationId xmlns:a16="http://schemas.microsoft.com/office/drawing/2014/main" id="{8AA74D35-162D-455C-8969-1C56A71515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423914" y="-1"/>
            <a:ext cx="6768086" cy="329837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27745F48-45DF-4E75-A392-1FFBCD8D37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-246858" y="1386000"/>
            <a:ext cx="5718857" cy="5225143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5C2A0DA5-0716-4581-B169-51A8E7E72F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5583074" y="3026228"/>
            <a:ext cx="6608926" cy="383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>
            <a:extLst>
              <a:ext uri="{FF2B5EF4-FFF2-40B4-BE49-F238E27FC236}">
                <a16:creationId xmlns:a16="http://schemas.microsoft.com/office/drawing/2014/main" id="{A0A29B05-279C-4737-AE84-9BD2CAD7B2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44381" y="44380"/>
            <a:ext cx="1242648" cy="1153887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C3482A1C-36C6-429B-B8ED-9991199031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 flipH="1" flipV="1">
            <a:off x="10903303" y="5569300"/>
            <a:ext cx="1336428" cy="12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04CDDB1-0197-41A5-BFE0-EED523C976B2}"/>
              </a:ext>
            </a:extLst>
          </p:cNvPr>
          <p:cNvSpPr txBox="1"/>
          <p:nvPr/>
        </p:nvSpPr>
        <p:spPr>
          <a:xfrm>
            <a:off x="2541179" y="3007641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年终总结计划通用模板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E4FA97-B5D8-4214-B7F1-2EB5499BBBBC}"/>
              </a:ext>
            </a:extLst>
          </p:cNvPr>
          <p:cNvSpPr/>
          <p:nvPr/>
        </p:nvSpPr>
        <p:spPr>
          <a:xfrm>
            <a:off x="2532235" y="4103895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时光">
            <a:hlinkClick r:id="" action="ppaction://media"/>
            <a:extLst>
              <a:ext uri="{FF2B5EF4-FFF2-40B4-BE49-F238E27FC236}">
                <a16:creationId xmlns:a16="http://schemas.microsoft.com/office/drawing/2014/main" id="{D7F87430-3256-4B20-AB92-32B07ED26F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31900" y="215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2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形 15">
            <a:extLst>
              <a:ext uri="{FF2B5EF4-FFF2-40B4-BE49-F238E27FC236}">
                <a16:creationId xmlns:a16="http://schemas.microsoft.com/office/drawing/2014/main" id="{9DBB3BB4-7903-4876-856C-5A15A6AD7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9798" y="1675485"/>
            <a:ext cx="5672202" cy="51825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DEA76C2-3F8C-4574-AE4C-3B9AD9BF4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3251201"/>
            <a:ext cx="5410199" cy="36068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Lack of existence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363CA-D203-4CC1-B74B-3CE385E04243}"/>
              </a:ext>
            </a:extLst>
          </p:cNvPr>
          <p:cNvSpPr txBox="1"/>
          <p:nvPr/>
        </p:nvSpPr>
        <p:spPr>
          <a:xfrm>
            <a:off x="873720" y="2663395"/>
            <a:ext cx="61183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/>
          </a:p>
          <a:p>
            <a:r>
              <a:rPr lang="en-US" altLang="zh-CN" sz="1400" dirty="0"/>
              <a:t>Nunc viverra imperdiet enim. Fusce est. Vivamus a tellus.</a:t>
            </a:r>
          </a:p>
          <a:p>
            <a:endParaRPr lang="en-US" altLang="zh-CN" sz="1400" dirty="0"/>
          </a:p>
          <a:p>
            <a:r>
              <a:rPr lang="en-US" altLang="zh-CN" sz="1400" dirty="0"/>
              <a:t>Pellentesque habitant morbi tristique senectus et netus et malesuada fames ac turpis egestas. Proin pharetra nonummy pede. Mauris et </a:t>
            </a:r>
            <a:r>
              <a:rPr lang="en-US" altLang="zh-CN" sz="1400" dirty="0" err="1"/>
              <a:t>orci</a:t>
            </a:r>
            <a:r>
              <a:rPr lang="en-US" altLang="zh-CN" sz="1400" dirty="0"/>
              <a:t>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777D66F-F522-4AF3-8430-AF763463DF1E}"/>
              </a:ext>
            </a:extLst>
          </p:cNvPr>
          <p:cNvSpPr/>
          <p:nvPr/>
        </p:nvSpPr>
        <p:spPr>
          <a:xfrm>
            <a:off x="873720" y="1964414"/>
            <a:ext cx="3591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4D7483"/>
                </a:solidFill>
                <a:latin typeface="Eras Demi ITC" panose="020B0805030504020804" pitchFamily="34" charset="0"/>
              </a:rPr>
              <a:t>Lack of existence 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5619244-5764-47E6-B8E5-38A7ACF00469}"/>
              </a:ext>
            </a:extLst>
          </p:cNvPr>
          <p:cNvGrpSpPr/>
          <p:nvPr/>
        </p:nvGrpSpPr>
        <p:grpSpPr>
          <a:xfrm>
            <a:off x="954743" y="4860720"/>
            <a:ext cx="1892730" cy="543548"/>
            <a:chOff x="8299844" y="4876310"/>
            <a:chExt cx="2369664" cy="68051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29A2F45-805D-43BF-8FA7-903E8A7AD487}"/>
                </a:ext>
              </a:extLst>
            </p:cNvPr>
            <p:cNvSpPr/>
            <p:nvPr/>
          </p:nvSpPr>
          <p:spPr>
            <a:xfrm>
              <a:off x="8299844" y="4876310"/>
              <a:ext cx="680512" cy="680512"/>
            </a:xfrm>
            <a:prstGeom prst="ellipse">
              <a:avLst/>
            </a:prstGeom>
            <a:solidFill>
              <a:srgbClr val="E4D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light-bulb_115069">
              <a:extLst>
                <a:ext uri="{FF2B5EF4-FFF2-40B4-BE49-F238E27FC236}">
                  <a16:creationId xmlns:a16="http://schemas.microsoft.com/office/drawing/2014/main" id="{A585245F-060C-4F50-BE38-B44ACA6726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63908" y="5019293"/>
              <a:ext cx="352383" cy="394546"/>
            </a:xfrm>
            <a:custGeom>
              <a:avLst/>
              <a:gdLst>
                <a:gd name="connsiteX0" fmla="*/ 489651 w 540813"/>
                <a:gd name="connsiteY0" fmla="*/ 253612 h 605522"/>
                <a:gd name="connsiteX1" fmla="*/ 524527 w 540813"/>
                <a:gd name="connsiteY1" fmla="*/ 253612 h 605522"/>
                <a:gd name="connsiteX2" fmla="*/ 540813 w 540813"/>
                <a:gd name="connsiteY2" fmla="*/ 270019 h 605522"/>
                <a:gd name="connsiteX3" fmla="*/ 524527 w 540813"/>
                <a:gd name="connsiteY3" fmla="*/ 286425 h 605522"/>
                <a:gd name="connsiteX4" fmla="*/ 489651 w 540813"/>
                <a:gd name="connsiteY4" fmla="*/ 286425 h 605522"/>
                <a:gd name="connsiteX5" fmla="*/ 473211 w 540813"/>
                <a:gd name="connsiteY5" fmla="*/ 270019 h 605522"/>
                <a:gd name="connsiteX6" fmla="*/ 489651 w 540813"/>
                <a:gd name="connsiteY6" fmla="*/ 253612 h 605522"/>
                <a:gd name="connsiteX7" fmla="*/ 16440 w 540813"/>
                <a:gd name="connsiteY7" fmla="*/ 253612 h 605522"/>
                <a:gd name="connsiteX8" fmla="*/ 51316 w 540813"/>
                <a:gd name="connsiteY8" fmla="*/ 253612 h 605522"/>
                <a:gd name="connsiteX9" fmla="*/ 67602 w 540813"/>
                <a:gd name="connsiteY9" fmla="*/ 270019 h 605522"/>
                <a:gd name="connsiteX10" fmla="*/ 51316 w 540813"/>
                <a:gd name="connsiteY10" fmla="*/ 286425 h 605522"/>
                <a:gd name="connsiteX11" fmla="*/ 16440 w 540813"/>
                <a:gd name="connsiteY11" fmla="*/ 286425 h 605522"/>
                <a:gd name="connsiteX12" fmla="*/ 0 w 540813"/>
                <a:gd name="connsiteY12" fmla="*/ 270019 h 605522"/>
                <a:gd name="connsiteX13" fmla="*/ 16440 w 540813"/>
                <a:gd name="connsiteY13" fmla="*/ 253612 h 605522"/>
                <a:gd name="connsiteX14" fmla="*/ 202792 w 540813"/>
                <a:gd name="connsiteY14" fmla="*/ 253583 h 605522"/>
                <a:gd name="connsiteX15" fmla="*/ 253336 w 540813"/>
                <a:gd name="connsiteY15" fmla="*/ 342412 h 605522"/>
                <a:gd name="connsiteX16" fmla="*/ 253336 w 540813"/>
                <a:gd name="connsiteY16" fmla="*/ 505187 h 605522"/>
                <a:gd name="connsiteX17" fmla="*/ 286212 w 540813"/>
                <a:gd name="connsiteY17" fmla="*/ 505187 h 605522"/>
                <a:gd name="connsiteX18" fmla="*/ 286212 w 540813"/>
                <a:gd name="connsiteY18" fmla="*/ 342412 h 605522"/>
                <a:gd name="connsiteX19" fmla="*/ 338138 w 540813"/>
                <a:gd name="connsiteY19" fmla="*/ 253583 h 605522"/>
                <a:gd name="connsiteX20" fmla="*/ 45888 w 540813"/>
                <a:gd name="connsiteY20" fmla="*/ 127247 h 605522"/>
                <a:gd name="connsiteX21" fmla="*/ 58372 w 540813"/>
                <a:gd name="connsiteY21" fmla="*/ 128859 h 605522"/>
                <a:gd name="connsiteX22" fmla="*/ 88485 w 540813"/>
                <a:gd name="connsiteY22" fmla="*/ 146359 h 605522"/>
                <a:gd name="connsiteX23" fmla="*/ 94477 w 540813"/>
                <a:gd name="connsiteY23" fmla="*/ 168618 h 605522"/>
                <a:gd name="connsiteX24" fmla="*/ 80189 w 540813"/>
                <a:gd name="connsiteY24" fmla="*/ 176908 h 605522"/>
                <a:gd name="connsiteX25" fmla="*/ 72046 w 540813"/>
                <a:gd name="connsiteY25" fmla="*/ 174605 h 605522"/>
                <a:gd name="connsiteX26" fmla="*/ 41932 w 540813"/>
                <a:gd name="connsiteY26" fmla="*/ 157259 h 605522"/>
                <a:gd name="connsiteX27" fmla="*/ 35940 w 540813"/>
                <a:gd name="connsiteY27" fmla="*/ 134846 h 605522"/>
                <a:gd name="connsiteX28" fmla="*/ 45888 w 540813"/>
                <a:gd name="connsiteY28" fmla="*/ 127247 h 605522"/>
                <a:gd name="connsiteX29" fmla="*/ 494104 w 540813"/>
                <a:gd name="connsiteY29" fmla="*/ 127057 h 605522"/>
                <a:gd name="connsiteX30" fmla="*/ 504109 w 540813"/>
                <a:gd name="connsiteY30" fmla="*/ 134703 h 605522"/>
                <a:gd name="connsiteX31" fmla="*/ 498117 w 540813"/>
                <a:gd name="connsiteY31" fmla="*/ 156932 h 605522"/>
                <a:gd name="connsiteX32" fmla="*/ 467850 w 540813"/>
                <a:gd name="connsiteY32" fmla="*/ 174409 h 605522"/>
                <a:gd name="connsiteX33" fmla="*/ 459707 w 540813"/>
                <a:gd name="connsiteY33" fmla="*/ 176555 h 605522"/>
                <a:gd name="connsiteX34" fmla="*/ 445572 w 540813"/>
                <a:gd name="connsiteY34" fmla="*/ 168430 h 605522"/>
                <a:gd name="connsiteX35" fmla="*/ 451564 w 540813"/>
                <a:gd name="connsiteY35" fmla="*/ 146048 h 605522"/>
                <a:gd name="connsiteX36" fmla="*/ 481678 w 540813"/>
                <a:gd name="connsiteY36" fmla="*/ 128724 h 605522"/>
                <a:gd name="connsiteX37" fmla="*/ 494104 w 540813"/>
                <a:gd name="connsiteY37" fmla="*/ 127057 h 605522"/>
                <a:gd name="connsiteX38" fmla="*/ 270542 w 540813"/>
                <a:gd name="connsiteY38" fmla="*/ 100626 h 605522"/>
                <a:gd name="connsiteX39" fmla="*/ 438917 w 540813"/>
                <a:gd name="connsiteY39" fmla="*/ 268925 h 605522"/>
                <a:gd name="connsiteX40" fmla="*/ 372243 w 540813"/>
                <a:gd name="connsiteY40" fmla="*/ 403011 h 605522"/>
                <a:gd name="connsiteX41" fmla="*/ 372243 w 540813"/>
                <a:gd name="connsiteY41" fmla="*/ 422342 h 605522"/>
                <a:gd name="connsiteX42" fmla="*/ 337370 w 540813"/>
                <a:gd name="connsiteY42" fmla="*/ 498897 h 605522"/>
                <a:gd name="connsiteX43" fmla="*/ 337370 w 540813"/>
                <a:gd name="connsiteY43" fmla="*/ 572691 h 605522"/>
                <a:gd name="connsiteX44" fmla="*/ 303264 w 540813"/>
                <a:gd name="connsiteY44" fmla="*/ 572691 h 605522"/>
                <a:gd name="connsiteX45" fmla="*/ 270388 w 540813"/>
                <a:gd name="connsiteY45" fmla="*/ 605522 h 605522"/>
                <a:gd name="connsiteX46" fmla="*/ 237666 w 540813"/>
                <a:gd name="connsiteY46" fmla="*/ 572691 h 605522"/>
                <a:gd name="connsiteX47" fmla="*/ 202178 w 540813"/>
                <a:gd name="connsiteY47" fmla="*/ 572691 h 605522"/>
                <a:gd name="connsiteX48" fmla="*/ 202178 w 540813"/>
                <a:gd name="connsiteY48" fmla="*/ 497056 h 605522"/>
                <a:gd name="connsiteX49" fmla="*/ 204789 w 540813"/>
                <a:gd name="connsiteY49" fmla="*/ 497056 h 605522"/>
                <a:gd name="connsiteX50" fmla="*/ 171452 w 540813"/>
                <a:gd name="connsiteY50" fmla="*/ 422342 h 605522"/>
                <a:gd name="connsiteX51" fmla="*/ 171452 w 540813"/>
                <a:gd name="connsiteY51" fmla="*/ 404546 h 605522"/>
                <a:gd name="connsiteX52" fmla="*/ 102320 w 540813"/>
                <a:gd name="connsiteY52" fmla="*/ 268925 h 605522"/>
                <a:gd name="connsiteX53" fmla="*/ 270542 w 540813"/>
                <a:gd name="connsiteY53" fmla="*/ 100626 h 605522"/>
                <a:gd name="connsiteX54" fmla="*/ 392894 w 540813"/>
                <a:gd name="connsiteY54" fmla="*/ 34451 h 605522"/>
                <a:gd name="connsiteX55" fmla="*/ 405315 w 540813"/>
                <a:gd name="connsiteY55" fmla="*/ 36062 h 605522"/>
                <a:gd name="connsiteX56" fmla="*/ 411305 w 540813"/>
                <a:gd name="connsiteY56" fmla="*/ 58461 h 605522"/>
                <a:gd name="connsiteX57" fmla="*/ 393950 w 540813"/>
                <a:gd name="connsiteY57" fmla="*/ 88530 h 605522"/>
                <a:gd name="connsiteX58" fmla="*/ 379667 w 540813"/>
                <a:gd name="connsiteY58" fmla="*/ 96815 h 605522"/>
                <a:gd name="connsiteX59" fmla="*/ 371527 w 540813"/>
                <a:gd name="connsiteY59" fmla="*/ 94514 h 605522"/>
                <a:gd name="connsiteX60" fmla="*/ 365537 w 540813"/>
                <a:gd name="connsiteY60" fmla="*/ 72268 h 605522"/>
                <a:gd name="connsiteX61" fmla="*/ 382892 w 540813"/>
                <a:gd name="connsiteY61" fmla="*/ 42045 h 605522"/>
                <a:gd name="connsiteX62" fmla="*/ 392894 w 540813"/>
                <a:gd name="connsiteY62" fmla="*/ 34451 h 605522"/>
                <a:gd name="connsiteX63" fmla="*/ 147104 w 540813"/>
                <a:gd name="connsiteY63" fmla="*/ 34265 h 605522"/>
                <a:gd name="connsiteX64" fmla="*/ 156991 w 540813"/>
                <a:gd name="connsiteY64" fmla="*/ 41917 h 605522"/>
                <a:gd name="connsiteX65" fmla="*/ 174499 w 540813"/>
                <a:gd name="connsiteY65" fmla="*/ 71986 h 605522"/>
                <a:gd name="connsiteX66" fmla="*/ 168356 w 540813"/>
                <a:gd name="connsiteY66" fmla="*/ 94385 h 605522"/>
                <a:gd name="connsiteX67" fmla="*/ 160216 w 540813"/>
                <a:gd name="connsiteY67" fmla="*/ 96533 h 605522"/>
                <a:gd name="connsiteX68" fmla="*/ 146086 w 540813"/>
                <a:gd name="connsiteY68" fmla="*/ 88402 h 605522"/>
                <a:gd name="connsiteX69" fmla="*/ 128578 w 540813"/>
                <a:gd name="connsiteY69" fmla="*/ 58179 h 605522"/>
                <a:gd name="connsiteX70" fmla="*/ 134568 w 540813"/>
                <a:gd name="connsiteY70" fmla="*/ 35933 h 605522"/>
                <a:gd name="connsiteX71" fmla="*/ 147104 w 540813"/>
                <a:gd name="connsiteY71" fmla="*/ 34265 h 605522"/>
                <a:gd name="connsiteX72" fmla="*/ 269772 w 540813"/>
                <a:gd name="connsiteY72" fmla="*/ 0 h 605522"/>
                <a:gd name="connsiteX73" fmla="*/ 286213 w 540813"/>
                <a:gd name="connsiteY73" fmla="*/ 16422 h 605522"/>
                <a:gd name="connsiteX74" fmla="*/ 286213 w 540813"/>
                <a:gd name="connsiteY74" fmla="*/ 51109 h 605522"/>
                <a:gd name="connsiteX75" fmla="*/ 269772 w 540813"/>
                <a:gd name="connsiteY75" fmla="*/ 67531 h 605522"/>
                <a:gd name="connsiteX76" fmla="*/ 253330 w 540813"/>
                <a:gd name="connsiteY76" fmla="*/ 51109 h 605522"/>
                <a:gd name="connsiteX77" fmla="*/ 253330 w 540813"/>
                <a:gd name="connsiteY77" fmla="*/ 16422 h 605522"/>
                <a:gd name="connsiteX78" fmla="*/ 269772 w 540813"/>
                <a:gd name="connsiteY78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0813" h="605522">
                  <a:moveTo>
                    <a:pt x="489651" y="253612"/>
                  </a:moveTo>
                  <a:lnTo>
                    <a:pt x="524527" y="253612"/>
                  </a:lnTo>
                  <a:cubicBezTo>
                    <a:pt x="533592" y="253612"/>
                    <a:pt x="540813" y="260972"/>
                    <a:pt x="540813" y="270019"/>
                  </a:cubicBezTo>
                  <a:cubicBezTo>
                    <a:pt x="540813" y="279065"/>
                    <a:pt x="533592" y="286425"/>
                    <a:pt x="524527" y="286425"/>
                  </a:cubicBezTo>
                  <a:lnTo>
                    <a:pt x="489651" y="286425"/>
                  </a:lnTo>
                  <a:cubicBezTo>
                    <a:pt x="480586" y="286425"/>
                    <a:pt x="473211" y="279065"/>
                    <a:pt x="473211" y="270019"/>
                  </a:cubicBezTo>
                  <a:cubicBezTo>
                    <a:pt x="473211" y="260972"/>
                    <a:pt x="480586" y="253612"/>
                    <a:pt x="489651" y="253612"/>
                  </a:cubicBezTo>
                  <a:close/>
                  <a:moveTo>
                    <a:pt x="16440" y="253612"/>
                  </a:moveTo>
                  <a:lnTo>
                    <a:pt x="51316" y="253612"/>
                  </a:lnTo>
                  <a:cubicBezTo>
                    <a:pt x="60381" y="253612"/>
                    <a:pt x="67602" y="260972"/>
                    <a:pt x="67602" y="270019"/>
                  </a:cubicBezTo>
                  <a:cubicBezTo>
                    <a:pt x="67602" y="279065"/>
                    <a:pt x="60381" y="286425"/>
                    <a:pt x="51316" y="286425"/>
                  </a:cubicBezTo>
                  <a:lnTo>
                    <a:pt x="16440" y="286425"/>
                  </a:lnTo>
                  <a:cubicBezTo>
                    <a:pt x="7375" y="286425"/>
                    <a:pt x="0" y="279065"/>
                    <a:pt x="0" y="270019"/>
                  </a:cubicBezTo>
                  <a:cubicBezTo>
                    <a:pt x="0" y="260972"/>
                    <a:pt x="7375" y="253612"/>
                    <a:pt x="16440" y="253612"/>
                  </a:cubicBezTo>
                  <a:close/>
                  <a:moveTo>
                    <a:pt x="202792" y="253583"/>
                  </a:moveTo>
                  <a:lnTo>
                    <a:pt x="253336" y="342412"/>
                  </a:lnTo>
                  <a:lnTo>
                    <a:pt x="253336" y="505187"/>
                  </a:lnTo>
                  <a:lnTo>
                    <a:pt x="286212" y="505187"/>
                  </a:lnTo>
                  <a:lnTo>
                    <a:pt x="286212" y="342412"/>
                  </a:lnTo>
                  <a:lnTo>
                    <a:pt x="338138" y="253583"/>
                  </a:lnTo>
                  <a:close/>
                  <a:moveTo>
                    <a:pt x="45888" y="127247"/>
                  </a:moveTo>
                  <a:cubicBezTo>
                    <a:pt x="49960" y="126172"/>
                    <a:pt x="54454" y="126633"/>
                    <a:pt x="58372" y="128859"/>
                  </a:cubicBezTo>
                  <a:lnTo>
                    <a:pt x="88485" y="146359"/>
                  </a:lnTo>
                  <a:cubicBezTo>
                    <a:pt x="96321" y="150811"/>
                    <a:pt x="98933" y="160789"/>
                    <a:pt x="94477" y="168618"/>
                  </a:cubicBezTo>
                  <a:cubicBezTo>
                    <a:pt x="91405" y="173991"/>
                    <a:pt x="85873" y="176908"/>
                    <a:pt x="80189" y="176908"/>
                  </a:cubicBezTo>
                  <a:cubicBezTo>
                    <a:pt x="77423" y="176908"/>
                    <a:pt x="74658" y="176141"/>
                    <a:pt x="72046" y="174605"/>
                  </a:cubicBezTo>
                  <a:lnTo>
                    <a:pt x="41932" y="157259"/>
                  </a:lnTo>
                  <a:cubicBezTo>
                    <a:pt x="34096" y="152807"/>
                    <a:pt x="31331" y="142675"/>
                    <a:pt x="35940" y="134846"/>
                  </a:cubicBezTo>
                  <a:cubicBezTo>
                    <a:pt x="38168" y="130931"/>
                    <a:pt x="41817" y="128322"/>
                    <a:pt x="45888" y="127247"/>
                  </a:cubicBezTo>
                  <a:close/>
                  <a:moveTo>
                    <a:pt x="494104" y="127057"/>
                  </a:moveTo>
                  <a:cubicBezTo>
                    <a:pt x="498156" y="128149"/>
                    <a:pt x="501805" y="130794"/>
                    <a:pt x="504109" y="134703"/>
                  </a:cubicBezTo>
                  <a:cubicBezTo>
                    <a:pt x="508565" y="142522"/>
                    <a:pt x="505953" y="152486"/>
                    <a:pt x="498117" y="156932"/>
                  </a:cubicBezTo>
                  <a:lnTo>
                    <a:pt x="467850" y="174409"/>
                  </a:lnTo>
                  <a:cubicBezTo>
                    <a:pt x="465392" y="175789"/>
                    <a:pt x="462473" y="176555"/>
                    <a:pt x="459707" y="176555"/>
                  </a:cubicBezTo>
                  <a:cubicBezTo>
                    <a:pt x="454023" y="176555"/>
                    <a:pt x="448491" y="173642"/>
                    <a:pt x="445572" y="168430"/>
                  </a:cubicBezTo>
                  <a:cubicBezTo>
                    <a:pt x="440963" y="160611"/>
                    <a:pt x="443729" y="150647"/>
                    <a:pt x="451564" y="146048"/>
                  </a:cubicBezTo>
                  <a:lnTo>
                    <a:pt x="481678" y="128724"/>
                  </a:lnTo>
                  <a:cubicBezTo>
                    <a:pt x="485596" y="126425"/>
                    <a:pt x="490051" y="125965"/>
                    <a:pt x="494104" y="127057"/>
                  </a:cubicBezTo>
                  <a:close/>
                  <a:moveTo>
                    <a:pt x="270542" y="100626"/>
                  </a:moveTo>
                  <a:cubicBezTo>
                    <a:pt x="363640" y="100626"/>
                    <a:pt x="438917" y="175954"/>
                    <a:pt x="438917" y="268925"/>
                  </a:cubicBezTo>
                  <a:cubicBezTo>
                    <a:pt x="438917" y="323695"/>
                    <a:pt x="413108" y="372175"/>
                    <a:pt x="372243" y="403011"/>
                  </a:cubicBezTo>
                  <a:lnTo>
                    <a:pt x="372243" y="422342"/>
                  </a:lnTo>
                  <a:cubicBezTo>
                    <a:pt x="372243" y="453025"/>
                    <a:pt x="359953" y="480334"/>
                    <a:pt x="337370" y="498897"/>
                  </a:cubicBezTo>
                  <a:lnTo>
                    <a:pt x="337370" y="572691"/>
                  </a:lnTo>
                  <a:lnTo>
                    <a:pt x="303264" y="572691"/>
                  </a:lnTo>
                  <a:cubicBezTo>
                    <a:pt x="303264" y="590794"/>
                    <a:pt x="288516" y="605522"/>
                    <a:pt x="270388" y="605522"/>
                  </a:cubicBezTo>
                  <a:cubicBezTo>
                    <a:pt x="252414" y="605522"/>
                    <a:pt x="237666" y="590794"/>
                    <a:pt x="237666" y="572691"/>
                  </a:cubicBezTo>
                  <a:lnTo>
                    <a:pt x="202178" y="572691"/>
                  </a:lnTo>
                  <a:lnTo>
                    <a:pt x="202178" y="497056"/>
                  </a:lnTo>
                  <a:lnTo>
                    <a:pt x="204789" y="497056"/>
                  </a:lnTo>
                  <a:cubicBezTo>
                    <a:pt x="184664" y="478646"/>
                    <a:pt x="171452" y="451951"/>
                    <a:pt x="171452" y="422342"/>
                  </a:cubicBezTo>
                  <a:lnTo>
                    <a:pt x="171452" y="404546"/>
                  </a:lnTo>
                  <a:cubicBezTo>
                    <a:pt x="128437" y="373862"/>
                    <a:pt x="102320" y="324615"/>
                    <a:pt x="102320" y="268925"/>
                  </a:cubicBezTo>
                  <a:cubicBezTo>
                    <a:pt x="102320" y="175954"/>
                    <a:pt x="177444" y="100626"/>
                    <a:pt x="270542" y="100626"/>
                  </a:cubicBezTo>
                  <a:close/>
                  <a:moveTo>
                    <a:pt x="392894" y="34451"/>
                  </a:moveTo>
                  <a:cubicBezTo>
                    <a:pt x="396945" y="33377"/>
                    <a:pt x="401398" y="33838"/>
                    <a:pt x="405315" y="36062"/>
                  </a:cubicBezTo>
                  <a:cubicBezTo>
                    <a:pt x="413148" y="40665"/>
                    <a:pt x="415912" y="50637"/>
                    <a:pt x="411305" y="58461"/>
                  </a:cubicBezTo>
                  <a:lnTo>
                    <a:pt x="393950" y="88530"/>
                  </a:lnTo>
                  <a:cubicBezTo>
                    <a:pt x="390878" y="93747"/>
                    <a:pt x="385349" y="96815"/>
                    <a:pt x="379667" y="96815"/>
                  </a:cubicBezTo>
                  <a:cubicBezTo>
                    <a:pt x="376902" y="96815"/>
                    <a:pt x="374138" y="96048"/>
                    <a:pt x="371527" y="94514"/>
                  </a:cubicBezTo>
                  <a:cubicBezTo>
                    <a:pt x="363694" y="90065"/>
                    <a:pt x="361083" y="80093"/>
                    <a:pt x="365537" y="72268"/>
                  </a:cubicBezTo>
                  <a:lnTo>
                    <a:pt x="382892" y="42045"/>
                  </a:lnTo>
                  <a:cubicBezTo>
                    <a:pt x="385196" y="38133"/>
                    <a:pt x="388843" y="35525"/>
                    <a:pt x="392894" y="34451"/>
                  </a:cubicBezTo>
                  <a:close/>
                  <a:moveTo>
                    <a:pt x="147104" y="34265"/>
                  </a:moveTo>
                  <a:cubicBezTo>
                    <a:pt x="151155" y="35358"/>
                    <a:pt x="154764" y="38005"/>
                    <a:pt x="156991" y="41917"/>
                  </a:cubicBezTo>
                  <a:lnTo>
                    <a:pt x="174499" y="71986"/>
                  </a:lnTo>
                  <a:cubicBezTo>
                    <a:pt x="178953" y="79811"/>
                    <a:pt x="176342" y="89783"/>
                    <a:pt x="168356" y="94385"/>
                  </a:cubicBezTo>
                  <a:cubicBezTo>
                    <a:pt x="165899" y="95766"/>
                    <a:pt x="162980" y="96533"/>
                    <a:pt x="160216" y="96533"/>
                  </a:cubicBezTo>
                  <a:cubicBezTo>
                    <a:pt x="154533" y="96533"/>
                    <a:pt x="149158" y="93618"/>
                    <a:pt x="146086" y="88402"/>
                  </a:cubicBezTo>
                  <a:lnTo>
                    <a:pt x="128578" y="58179"/>
                  </a:lnTo>
                  <a:cubicBezTo>
                    <a:pt x="124124" y="50355"/>
                    <a:pt x="126735" y="40383"/>
                    <a:pt x="134568" y="35933"/>
                  </a:cubicBezTo>
                  <a:cubicBezTo>
                    <a:pt x="138561" y="33632"/>
                    <a:pt x="143053" y="33172"/>
                    <a:pt x="147104" y="34265"/>
                  </a:cubicBezTo>
                  <a:close/>
                  <a:moveTo>
                    <a:pt x="269772" y="0"/>
                  </a:moveTo>
                  <a:cubicBezTo>
                    <a:pt x="278837" y="0"/>
                    <a:pt x="286213" y="7367"/>
                    <a:pt x="286213" y="16422"/>
                  </a:cubicBezTo>
                  <a:lnTo>
                    <a:pt x="286213" y="51109"/>
                  </a:lnTo>
                  <a:cubicBezTo>
                    <a:pt x="286213" y="60164"/>
                    <a:pt x="278837" y="67531"/>
                    <a:pt x="269772" y="67531"/>
                  </a:cubicBezTo>
                  <a:cubicBezTo>
                    <a:pt x="260706" y="67531"/>
                    <a:pt x="253330" y="60164"/>
                    <a:pt x="253330" y="51109"/>
                  </a:cubicBezTo>
                  <a:lnTo>
                    <a:pt x="253330" y="16422"/>
                  </a:lnTo>
                  <a:cubicBezTo>
                    <a:pt x="253330" y="7367"/>
                    <a:pt x="260706" y="0"/>
                    <a:pt x="2697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B585E83-C410-4ED5-BB74-8D063B24B1DE}"/>
                </a:ext>
              </a:extLst>
            </p:cNvPr>
            <p:cNvSpPr/>
            <p:nvPr/>
          </p:nvSpPr>
          <p:spPr>
            <a:xfrm>
              <a:off x="9144420" y="4876310"/>
              <a:ext cx="680512" cy="680512"/>
            </a:xfrm>
            <a:prstGeom prst="ellipse">
              <a:avLst/>
            </a:prstGeom>
            <a:solidFill>
              <a:srgbClr val="E4D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light-bulb_115069">
              <a:extLst>
                <a:ext uri="{FF2B5EF4-FFF2-40B4-BE49-F238E27FC236}">
                  <a16:creationId xmlns:a16="http://schemas.microsoft.com/office/drawing/2014/main" id="{5987E412-BBB8-4089-A90E-CBB72C7C92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99391" y="5019293"/>
              <a:ext cx="370570" cy="394546"/>
            </a:xfrm>
            <a:custGeom>
              <a:avLst/>
              <a:gdLst>
                <a:gd name="T0" fmla="*/ 352 w 391"/>
                <a:gd name="T1" fmla="*/ 50 h 417"/>
                <a:gd name="T2" fmla="*/ 281 w 391"/>
                <a:gd name="T3" fmla="*/ 345 h 417"/>
                <a:gd name="T4" fmla="*/ 165 w 391"/>
                <a:gd name="T5" fmla="*/ 272 h 417"/>
                <a:gd name="T6" fmla="*/ 295 w 391"/>
                <a:gd name="T7" fmla="*/ 114 h 417"/>
                <a:gd name="T8" fmla="*/ 113 w 391"/>
                <a:gd name="T9" fmla="*/ 237 h 417"/>
                <a:gd name="T10" fmla="*/ 54 w 391"/>
                <a:gd name="T11" fmla="*/ 199 h 417"/>
                <a:gd name="T12" fmla="*/ 352 w 391"/>
                <a:gd name="T13" fmla="*/ 50 h 417"/>
                <a:gd name="T14" fmla="*/ 391 w 391"/>
                <a:gd name="T15" fmla="*/ 0 h 417"/>
                <a:gd name="T16" fmla="*/ 0 w 391"/>
                <a:gd name="T17" fmla="*/ 196 h 417"/>
                <a:gd name="T18" fmla="*/ 109 w 391"/>
                <a:gd name="T19" fmla="*/ 264 h 417"/>
                <a:gd name="T20" fmla="*/ 159 w 391"/>
                <a:gd name="T21" fmla="*/ 417 h 417"/>
                <a:gd name="T22" fmla="*/ 223 w 391"/>
                <a:gd name="T23" fmla="*/ 340 h 417"/>
                <a:gd name="T24" fmla="*/ 298 w 391"/>
                <a:gd name="T25" fmla="*/ 388 h 417"/>
                <a:gd name="T26" fmla="*/ 391 w 391"/>
                <a:gd name="T27" fmla="*/ 0 h 417"/>
                <a:gd name="T28" fmla="*/ 391 w 391"/>
                <a:gd name="T2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" h="417">
                  <a:moveTo>
                    <a:pt x="352" y="50"/>
                  </a:moveTo>
                  <a:lnTo>
                    <a:pt x="281" y="345"/>
                  </a:lnTo>
                  <a:lnTo>
                    <a:pt x="165" y="272"/>
                  </a:lnTo>
                  <a:lnTo>
                    <a:pt x="295" y="114"/>
                  </a:lnTo>
                  <a:lnTo>
                    <a:pt x="113" y="237"/>
                  </a:lnTo>
                  <a:lnTo>
                    <a:pt x="54" y="199"/>
                  </a:lnTo>
                  <a:lnTo>
                    <a:pt x="352" y="50"/>
                  </a:lnTo>
                  <a:moveTo>
                    <a:pt x="391" y="0"/>
                  </a:moveTo>
                  <a:lnTo>
                    <a:pt x="0" y="196"/>
                  </a:lnTo>
                  <a:lnTo>
                    <a:pt x="109" y="264"/>
                  </a:lnTo>
                  <a:lnTo>
                    <a:pt x="159" y="417"/>
                  </a:lnTo>
                  <a:lnTo>
                    <a:pt x="223" y="340"/>
                  </a:lnTo>
                  <a:lnTo>
                    <a:pt x="298" y="388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32EAFFC-D508-4F01-BB5E-F07040EB2706}"/>
                </a:ext>
              </a:extLst>
            </p:cNvPr>
            <p:cNvSpPr/>
            <p:nvPr/>
          </p:nvSpPr>
          <p:spPr>
            <a:xfrm>
              <a:off x="9988996" y="4876310"/>
              <a:ext cx="680512" cy="680512"/>
            </a:xfrm>
            <a:prstGeom prst="ellipse">
              <a:avLst/>
            </a:prstGeom>
            <a:solidFill>
              <a:srgbClr val="E4D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light-bulb_115069">
              <a:extLst>
                <a:ext uri="{FF2B5EF4-FFF2-40B4-BE49-F238E27FC236}">
                  <a16:creationId xmlns:a16="http://schemas.microsoft.com/office/drawing/2014/main" id="{3F30525B-66D1-4BCE-8108-29BC1EDA27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34564" y="5019293"/>
              <a:ext cx="389375" cy="394546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62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Lack of existence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F5CA58-9F5B-44F9-A397-96A3B6A76324}"/>
              </a:ext>
            </a:extLst>
          </p:cNvPr>
          <p:cNvGrpSpPr/>
          <p:nvPr/>
        </p:nvGrpSpPr>
        <p:grpSpPr>
          <a:xfrm>
            <a:off x="3569753" y="1185055"/>
            <a:ext cx="4628950" cy="5011420"/>
            <a:chOff x="3253409" y="1206449"/>
            <a:chExt cx="3017247" cy="3266549"/>
          </a:xfrm>
        </p:grpSpPr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A91D3618-F4DF-4AE8-83DA-A069C6F071A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752511"/>
                </p:ext>
              </p:extLst>
            </p:nvPr>
          </p:nvGraphicFramePr>
          <p:xfrm>
            <a:off x="3253409" y="1206449"/>
            <a:ext cx="2637182" cy="27113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58CAAE1-75F4-48CB-A7B1-DDD6214E1F77}"/>
                </a:ext>
              </a:extLst>
            </p:cNvPr>
            <p:cNvGrpSpPr/>
            <p:nvPr/>
          </p:nvGrpSpPr>
          <p:grpSpPr>
            <a:xfrm>
              <a:off x="3442514" y="1644856"/>
              <a:ext cx="2828142" cy="2828142"/>
              <a:chOff x="3491329" y="1261482"/>
              <a:chExt cx="3006725" cy="300672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B8817CEB-3C33-4EF2-9FDD-6F0DC365A45F}"/>
                  </a:ext>
                </a:extLst>
              </p:cNvPr>
              <p:cNvGrpSpPr/>
              <p:nvPr/>
            </p:nvGrpSpPr>
            <p:grpSpPr>
              <a:xfrm rot="900000">
                <a:off x="3491329" y="1261482"/>
                <a:ext cx="3006725" cy="3006726"/>
                <a:chOff x="3491329" y="1261482"/>
                <a:chExt cx="3006725" cy="3006726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96DB0EF8-BAD5-4326-BD36-E45BD0B6D87C}"/>
                    </a:ext>
                  </a:extLst>
                </p:cNvPr>
                <p:cNvGrpSpPr/>
                <p:nvPr/>
              </p:nvGrpSpPr>
              <p:grpSpPr>
                <a:xfrm>
                  <a:off x="5015329" y="2787070"/>
                  <a:ext cx="1482725" cy="1481138"/>
                  <a:chOff x="4549776" y="2547938"/>
                  <a:chExt cx="1482725" cy="1481138"/>
                </a:xfrm>
              </p:grpSpPr>
              <p:sp>
                <p:nvSpPr>
                  <p:cNvPr id="11" name="Freeform 5">
                    <a:extLst>
                      <a:ext uri="{FF2B5EF4-FFF2-40B4-BE49-F238E27FC236}">
                        <a16:creationId xmlns:a16="http://schemas.microsoft.com/office/drawing/2014/main" id="{67C5A336-5123-4B8F-A232-09CEEF47BC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5513" y="2732088"/>
                    <a:ext cx="538163" cy="538163"/>
                  </a:xfrm>
                  <a:custGeom>
                    <a:avLst/>
                    <a:gdLst>
                      <a:gd name="T0" fmla="*/ 339 w 339"/>
                      <a:gd name="T1" fmla="*/ 270 h 339"/>
                      <a:gd name="T2" fmla="*/ 270 w 339"/>
                      <a:gd name="T3" fmla="*/ 339 h 339"/>
                      <a:gd name="T4" fmla="*/ 0 w 339"/>
                      <a:gd name="T5" fmla="*/ 71 h 339"/>
                      <a:gd name="T6" fmla="*/ 70 w 339"/>
                      <a:gd name="T7" fmla="*/ 0 h 339"/>
                      <a:gd name="T8" fmla="*/ 339 w 339"/>
                      <a:gd name="T9" fmla="*/ 270 h 3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9" h="339">
                        <a:moveTo>
                          <a:pt x="339" y="270"/>
                        </a:moveTo>
                        <a:lnTo>
                          <a:pt x="270" y="339"/>
                        </a:lnTo>
                        <a:lnTo>
                          <a:pt x="0" y="71"/>
                        </a:lnTo>
                        <a:lnTo>
                          <a:pt x="70" y="0"/>
                        </a:lnTo>
                        <a:lnTo>
                          <a:pt x="339" y="270"/>
                        </a:lnTo>
                        <a:close/>
                      </a:path>
                    </a:pathLst>
                  </a:custGeom>
                  <a:solidFill>
                    <a:srgbClr val="94949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" name="Freeform 6">
                    <a:extLst>
                      <a:ext uri="{FF2B5EF4-FFF2-40B4-BE49-F238E27FC236}">
                        <a16:creationId xmlns:a16="http://schemas.microsoft.com/office/drawing/2014/main" id="{8DDB6D8A-9F9D-4EB6-AB65-B3B8121B8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776" y="2547938"/>
                    <a:ext cx="388938" cy="388938"/>
                  </a:xfrm>
                  <a:custGeom>
                    <a:avLst/>
                    <a:gdLst>
                      <a:gd name="T0" fmla="*/ 188 w 197"/>
                      <a:gd name="T1" fmla="*/ 77 h 197"/>
                      <a:gd name="T2" fmla="*/ 188 w 197"/>
                      <a:gd name="T3" fmla="*/ 111 h 197"/>
                      <a:gd name="T4" fmla="*/ 112 w 197"/>
                      <a:gd name="T5" fmla="*/ 187 h 197"/>
                      <a:gd name="T6" fmla="*/ 78 w 197"/>
                      <a:gd name="T7" fmla="*/ 187 h 197"/>
                      <a:gd name="T8" fmla="*/ 10 w 197"/>
                      <a:gd name="T9" fmla="*/ 120 h 197"/>
                      <a:gd name="T10" fmla="*/ 10 w 197"/>
                      <a:gd name="T11" fmla="*/ 86 h 197"/>
                      <a:gd name="T12" fmla="*/ 86 w 197"/>
                      <a:gd name="T13" fmla="*/ 9 h 197"/>
                      <a:gd name="T14" fmla="*/ 120 w 197"/>
                      <a:gd name="T15" fmla="*/ 9 h 197"/>
                      <a:gd name="T16" fmla="*/ 188 w 197"/>
                      <a:gd name="T17" fmla="*/ 77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7" h="197">
                        <a:moveTo>
                          <a:pt x="188" y="77"/>
                        </a:moveTo>
                        <a:cubicBezTo>
                          <a:pt x="197" y="87"/>
                          <a:pt x="197" y="102"/>
                          <a:pt x="188" y="111"/>
                        </a:cubicBezTo>
                        <a:cubicBezTo>
                          <a:pt x="112" y="187"/>
                          <a:pt x="112" y="187"/>
                          <a:pt x="112" y="187"/>
                        </a:cubicBezTo>
                        <a:cubicBezTo>
                          <a:pt x="102" y="197"/>
                          <a:pt x="87" y="197"/>
                          <a:pt x="78" y="187"/>
                        </a:cubicBezTo>
                        <a:cubicBezTo>
                          <a:pt x="10" y="120"/>
                          <a:pt x="10" y="120"/>
                          <a:pt x="10" y="120"/>
                        </a:cubicBezTo>
                        <a:cubicBezTo>
                          <a:pt x="0" y="110"/>
                          <a:pt x="0" y="95"/>
                          <a:pt x="10" y="86"/>
                        </a:cubicBezTo>
                        <a:cubicBezTo>
                          <a:pt x="86" y="9"/>
                          <a:pt x="86" y="9"/>
                          <a:pt x="86" y="9"/>
                        </a:cubicBezTo>
                        <a:cubicBezTo>
                          <a:pt x="95" y="0"/>
                          <a:pt x="111" y="0"/>
                          <a:pt x="120" y="9"/>
                        </a:cubicBezTo>
                        <a:lnTo>
                          <a:pt x="188" y="77"/>
                        </a:lnTo>
                        <a:close/>
                      </a:path>
                    </a:pathLst>
                  </a:custGeom>
                  <a:solidFill>
                    <a:srgbClr val="CCCC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Freeform 7">
                    <a:extLst>
                      <a:ext uri="{FF2B5EF4-FFF2-40B4-BE49-F238E27FC236}">
                        <a16:creationId xmlns:a16="http://schemas.microsoft.com/office/drawing/2014/main" id="{B06CAE12-6754-422E-9662-096C266D3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776" y="3052763"/>
                    <a:ext cx="974725" cy="976313"/>
                  </a:xfrm>
                  <a:custGeom>
                    <a:avLst/>
                    <a:gdLst>
                      <a:gd name="T0" fmla="*/ 86 w 494"/>
                      <a:gd name="T1" fmla="*/ 10 h 495"/>
                      <a:gd name="T2" fmla="*/ 41 w 494"/>
                      <a:gd name="T3" fmla="*/ 55 h 495"/>
                      <a:gd name="T4" fmla="*/ 31 w 494"/>
                      <a:gd name="T5" fmla="*/ 64 h 495"/>
                      <a:gd name="T6" fmla="*/ 26 w 494"/>
                      <a:gd name="T7" fmla="*/ 70 h 495"/>
                      <a:gd name="T8" fmla="*/ 9 w 494"/>
                      <a:gd name="T9" fmla="*/ 86 h 495"/>
                      <a:gd name="T10" fmla="*/ 9 w 494"/>
                      <a:gd name="T11" fmla="*/ 120 h 495"/>
                      <a:gd name="T12" fmla="*/ 374 w 494"/>
                      <a:gd name="T13" fmla="*/ 485 h 495"/>
                      <a:gd name="T14" fmla="*/ 408 w 494"/>
                      <a:gd name="T15" fmla="*/ 485 h 495"/>
                      <a:gd name="T16" fmla="*/ 425 w 494"/>
                      <a:gd name="T17" fmla="*/ 469 h 495"/>
                      <a:gd name="T18" fmla="*/ 430 w 494"/>
                      <a:gd name="T19" fmla="*/ 463 h 495"/>
                      <a:gd name="T20" fmla="*/ 440 w 494"/>
                      <a:gd name="T21" fmla="*/ 454 h 495"/>
                      <a:gd name="T22" fmla="*/ 485 w 494"/>
                      <a:gd name="T23" fmla="*/ 409 h 495"/>
                      <a:gd name="T24" fmla="*/ 485 w 494"/>
                      <a:gd name="T25" fmla="*/ 375 h 495"/>
                      <a:gd name="T26" fmla="*/ 119 w 494"/>
                      <a:gd name="T27" fmla="*/ 10 h 495"/>
                      <a:gd name="T28" fmla="*/ 86 w 494"/>
                      <a:gd name="T29" fmla="*/ 10 h 4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94" h="495">
                        <a:moveTo>
                          <a:pt x="86" y="10"/>
                        </a:moveTo>
                        <a:cubicBezTo>
                          <a:pt x="41" y="55"/>
                          <a:pt x="41" y="55"/>
                          <a:pt x="41" y="55"/>
                        </a:cubicBez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26" y="70"/>
                          <a:pt x="26" y="70"/>
                          <a:pt x="26" y="70"/>
                        </a:cubicBezTo>
                        <a:cubicBezTo>
                          <a:pt x="9" y="86"/>
                          <a:pt x="9" y="86"/>
                          <a:pt x="9" y="86"/>
                        </a:cubicBezTo>
                        <a:cubicBezTo>
                          <a:pt x="0" y="95"/>
                          <a:pt x="0" y="111"/>
                          <a:pt x="9" y="120"/>
                        </a:cubicBezTo>
                        <a:cubicBezTo>
                          <a:pt x="374" y="485"/>
                          <a:pt x="374" y="485"/>
                          <a:pt x="374" y="485"/>
                        </a:cubicBezTo>
                        <a:cubicBezTo>
                          <a:pt x="384" y="495"/>
                          <a:pt x="399" y="495"/>
                          <a:pt x="408" y="485"/>
                        </a:cubicBezTo>
                        <a:cubicBezTo>
                          <a:pt x="425" y="469"/>
                          <a:pt x="425" y="469"/>
                          <a:pt x="425" y="469"/>
                        </a:cubicBezTo>
                        <a:cubicBezTo>
                          <a:pt x="430" y="463"/>
                          <a:pt x="430" y="463"/>
                          <a:pt x="430" y="463"/>
                        </a:cubicBezTo>
                        <a:cubicBezTo>
                          <a:pt x="440" y="454"/>
                          <a:pt x="440" y="454"/>
                          <a:pt x="440" y="454"/>
                        </a:cubicBezTo>
                        <a:cubicBezTo>
                          <a:pt x="485" y="409"/>
                          <a:pt x="485" y="409"/>
                          <a:pt x="485" y="409"/>
                        </a:cubicBezTo>
                        <a:cubicBezTo>
                          <a:pt x="494" y="399"/>
                          <a:pt x="494" y="384"/>
                          <a:pt x="485" y="375"/>
                        </a:cubicBezTo>
                        <a:cubicBezTo>
                          <a:pt x="119" y="10"/>
                          <a:pt x="119" y="10"/>
                          <a:pt x="119" y="10"/>
                        </a:cubicBezTo>
                        <a:cubicBezTo>
                          <a:pt x="110" y="0"/>
                          <a:pt x="95" y="0"/>
                          <a:pt x="86" y="10"/>
                        </a:cubicBezTo>
                        <a:close/>
                      </a:path>
                    </a:pathLst>
                  </a:custGeom>
                  <a:solidFill>
                    <a:srgbClr val="7676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8">
                    <a:extLst>
                      <a:ext uri="{FF2B5EF4-FFF2-40B4-BE49-F238E27FC236}">
                        <a16:creationId xmlns:a16="http://schemas.microsoft.com/office/drawing/2014/main" id="{68718C94-A9A6-4F3E-A889-78599E46B2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776" y="3190875"/>
                    <a:ext cx="838200" cy="838200"/>
                  </a:xfrm>
                  <a:custGeom>
                    <a:avLst/>
                    <a:gdLst>
                      <a:gd name="T0" fmla="*/ 9 w 425"/>
                      <a:gd name="T1" fmla="*/ 16 h 425"/>
                      <a:gd name="T2" fmla="*/ 9 w 425"/>
                      <a:gd name="T3" fmla="*/ 50 h 425"/>
                      <a:gd name="T4" fmla="*/ 374 w 425"/>
                      <a:gd name="T5" fmla="*/ 415 h 425"/>
                      <a:gd name="T6" fmla="*/ 408 w 425"/>
                      <a:gd name="T7" fmla="*/ 415 h 425"/>
                      <a:gd name="T8" fmla="*/ 425 w 425"/>
                      <a:gd name="T9" fmla="*/ 399 h 425"/>
                      <a:gd name="T10" fmla="*/ 26 w 425"/>
                      <a:gd name="T11" fmla="*/ 0 h 425"/>
                      <a:gd name="T12" fmla="*/ 9 w 425"/>
                      <a:gd name="T13" fmla="*/ 16 h 4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5" h="425">
                        <a:moveTo>
                          <a:pt x="9" y="16"/>
                        </a:moveTo>
                        <a:cubicBezTo>
                          <a:pt x="0" y="25"/>
                          <a:pt x="0" y="41"/>
                          <a:pt x="9" y="50"/>
                        </a:cubicBezTo>
                        <a:cubicBezTo>
                          <a:pt x="374" y="415"/>
                          <a:pt x="374" y="415"/>
                          <a:pt x="374" y="415"/>
                        </a:cubicBezTo>
                        <a:cubicBezTo>
                          <a:pt x="384" y="425"/>
                          <a:pt x="399" y="425"/>
                          <a:pt x="408" y="415"/>
                        </a:cubicBezTo>
                        <a:cubicBezTo>
                          <a:pt x="425" y="399"/>
                          <a:pt x="425" y="399"/>
                          <a:pt x="425" y="399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lnTo>
                          <a:pt x="9" y="16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Freeform 9">
                    <a:extLst>
                      <a:ext uri="{FF2B5EF4-FFF2-40B4-BE49-F238E27FC236}">
                        <a16:creationId xmlns:a16="http://schemas.microsoft.com/office/drawing/2014/main" id="{DB982344-E74D-4C3E-A7AE-2BA09C99FE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8101" y="3162300"/>
                    <a:ext cx="806450" cy="804863"/>
                  </a:xfrm>
                  <a:custGeom>
                    <a:avLst/>
                    <a:gdLst>
                      <a:gd name="T0" fmla="*/ 0 w 508"/>
                      <a:gd name="T1" fmla="*/ 11 h 507"/>
                      <a:gd name="T2" fmla="*/ 496 w 508"/>
                      <a:gd name="T3" fmla="*/ 507 h 507"/>
                      <a:gd name="T4" fmla="*/ 508 w 508"/>
                      <a:gd name="T5" fmla="*/ 496 h 507"/>
                      <a:gd name="T6" fmla="*/ 13 w 508"/>
                      <a:gd name="T7" fmla="*/ 0 h 507"/>
                      <a:gd name="T8" fmla="*/ 0 w 508"/>
                      <a:gd name="T9" fmla="*/ 11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8" h="507">
                        <a:moveTo>
                          <a:pt x="0" y="11"/>
                        </a:moveTo>
                        <a:lnTo>
                          <a:pt x="496" y="507"/>
                        </a:lnTo>
                        <a:lnTo>
                          <a:pt x="508" y="496"/>
                        </a:lnTo>
                        <a:lnTo>
                          <a:pt x="13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Freeform 10">
                    <a:extLst>
                      <a:ext uri="{FF2B5EF4-FFF2-40B4-BE49-F238E27FC236}">
                        <a16:creationId xmlns:a16="http://schemas.microsoft.com/office/drawing/2014/main" id="{5764247E-5409-4658-BCDD-7304FD3758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19626" y="2768600"/>
                    <a:ext cx="182563" cy="168275"/>
                  </a:xfrm>
                  <a:custGeom>
                    <a:avLst/>
                    <a:gdLst>
                      <a:gd name="T0" fmla="*/ 0 w 93"/>
                      <a:gd name="T1" fmla="*/ 33 h 85"/>
                      <a:gd name="T2" fmla="*/ 43 w 93"/>
                      <a:gd name="T3" fmla="*/ 75 h 85"/>
                      <a:gd name="T4" fmla="*/ 77 w 93"/>
                      <a:gd name="T5" fmla="*/ 75 h 85"/>
                      <a:gd name="T6" fmla="*/ 93 w 93"/>
                      <a:gd name="T7" fmla="*/ 59 h 85"/>
                      <a:gd name="T8" fmla="*/ 34 w 93"/>
                      <a:gd name="T9" fmla="*/ 0 h 85"/>
                      <a:gd name="T10" fmla="*/ 0 w 93"/>
                      <a:gd name="T11" fmla="*/ 33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" h="85">
                        <a:moveTo>
                          <a:pt x="0" y="33"/>
                        </a:moveTo>
                        <a:cubicBezTo>
                          <a:pt x="43" y="75"/>
                          <a:pt x="43" y="75"/>
                          <a:pt x="43" y="75"/>
                        </a:cubicBezTo>
                        <a:cubicBezTo>
                          <a:pt x="52" y="85"/>
                          <a:pt x="67" y="85"/>
                          <a:pt x="77" y="75"/>
                        </a:cubicBezTo>
                        <a:cubicBezTo>
                          <a:pt x="93" y="59"/>
                          <a:pt x="93" y="59"/>
                          <a:pt x="93" y="59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11">
                    <a:extLst>
                      <a:ext uri="{FF2B5EF4-FFF2-40B4-BE49-F238E27FC236}">
                        <a16:creationId xmlns:a16="http://schemas.microsoft.com/office/drawing/2014/main" id="{0F4E82B5-310B-4DD3-9822-E23751A67D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99001" y="2740025"/>
                    <a:ext cx="133350" cy="133350"/>
                  </a:xfrm>
                  <a:custGeom>
                    <a:avLst/>
                    <a:gdLst>
                      <a:gd name="T0" fmla="*/ 0 w 84"/>
                      <a:gd name="T1" fmla="*/ 11 h 84"/>
                      <a:gd name="T2" fmla="*/ 73 w 84"/>
                      <a:gd name="T3" fmla="*/ 84 h 84"/>
                      <a:gd name="T4" fmla="*/ 84 w 84"/>
                      <a:gd name="T5" fmla="*/ 73 h 84"/>
                      <a:gd name="T6" fmla="*/ 11 w 84"/>
                      <a:gd name="T7" fmla="*/ 0 h 84"/>
                      <a:gd name="T8" fmla="*/ 0 w 84"/>
                      <a:gd name="T9" fmla="*/ 1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84">
                        <a:moveTo>
                          <a:pt x="0" y="11"/>
                        </a:moveTo>
                        <a:lnTo>
                          <a:pt x="73" y="84"/>
                        </a:lnTo>
                        <a:lnTo>
                          <a:pt x="84" y="73"/>
                        </a:lnTo>
                        <a:lnTo>
                          <a:pt x="11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" name="Freeform 12">
                  <a:extLst>
                    <a:ext uri="{FF2B5EF4-FFF2-40B4-BE49-F238E27FC236}">
                      <a16:creationId xmlns:a16="http://schemas.microsoft.com/office/drawing/2014/main" id="{521011A2-884E-4A79-B32B-CCB432440EAF}"/>
                    </a:ext>
                  </a:extLst>
                </p:cNvPr>
                <p:cNvSpPr/>
                <p:nvPr/>
              </p:nvSpPr>
              <p:spPr bwMode="auto">
                <a:xfrm>
                  <a:off x="3491329" y="1261482"/>
                  <a:ext cx="2147888" cy="2147888"/>
                </a:xfrm>
                <a:custGeom>
                  <a:avLst/>
                  <a:gdLst>
                    <a:gd name="T0" fmla="*/ 895 w 1089"/>
                    <a:gd name="T1" fmla="*/ 194 h 1089"/>
                    <a:gd name="T2" fmla="*/ 895 w 1089"/>
                    <a:gd name="T3" fmla="*/ 895 h 1089"/>
                    <a:gd name="T4" fmla="*/ 193 w 1089"/>
                    <a:gd name="T5" fmla="*/ 895 h 1089"/>
                    <a:gd name="T6" fmla="*/ 193 w 1089"/>
                    <a:gd name="T7" fmla="*/ 194 h 1089"/>
                    <a:gd name="T8" fmla="*/ 895 w 1089"/>
                    <a:gd name="T9" fmla="*/ 194 h 1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9" h="1089">
                      <a:moveTo>
                        <a:pt x="895" y="194"/>
                      </a:moveTo>
                      <a:cubicBezTo>
                        <a:pt x="1089" y="388"/>
                        <a:pt x="1089" y="702"/>
                        <a:pt x="895" y="895"/>
                      </a:cubicBezTo>
                      <a:cubicBezTo>
                        <a:pt x="701" y="1089"/>
                        <a:pt x="387" y="1089"/>
                        <a:pt x="193" y="895"/>
                      </a:cubicBezTo>
                      <a:cubicBezTo>
                        <a:pt x="0" y="702"/>
                        <a:pt x="0" y="388"/>
                        <a:pt x="193" y="194"/>
                      </a:cubicBezTo>
                      <a:cubicBezTo>
                        <a:pt x="387" y="0"/>
                        <a:pt x="701" y="0"/>
                        <a:pt x="895" y="194"/>
                      </a:cubicBezTo>
                      <a:close/>
                    </a:path>
                  </a:pathLst>
                </a:cu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D998426-0148-480E-ACCF-C280F887E074}"/>
                  </a:ext>
                </a:extLst>
              </p:cNvPr>
              <p:cNvSpPr/>
              <p:nvPr/>
            </p:nvSpPr>
            <p:spPr bwMode="auto">
              <a:xfrm rot="900000">
                <a:off x="3761175" y="1308636"/>
                <a:ext cx="1858620" cy="1858618"/>
              </a:xfrm>
              <a:custGeom>
                <a:avLst/>
                <a:gdLst>
                  <a:gd name="T0" fmla="*/ 809 w 984"/>
                  <a:gd name="T1" fmla="*/ 175 h 983"/>
                  <a:gd name="T2" fmla="*/ 809 w 984"/>
                  <a:gd name="T3" fmla="*/ 809 h 983"/>
                  <a:gd name="T4" fmla="*/ 175 w 984"/>
                  <a:gd name="T5" fmla="*/ 809 h 983"/>
                  <a:gd name="T6" fmla="*/ 175 w 984"/>
                  <a:gd name="T7" fmla="*/ 175 h 983"/>
                  <a:gd name="T8" fmla="*/ 809 w 984"/>
                  <a:gd name="T9" fmla="*/ 17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983">
                    <a:moveTo>
                      <a:pt x="809" y="175"/>
                    </a:moveTo>
                    <a:cubicBezTo>
                      <a:pt x="984" y="350"/>
                      <a:pt x="984" y="634"/>
                      <a:pt x="809" y="809"/>
                    </a:cubicBezTo>
                    <a:cubicBezTo>
                      <a:pt x="634" y="983"/>
                      <a:pt x="350" y="983"/>
                      <a:pt x="175" y="809"/>
                    </a:cubicBezTo>
                    <a:cubicBezTo>
                      <a:pt x="0" y="634"/>
                      <a:pt x="0" y="350"/>
                      <a:pt x="175" y="175"/>
                    </a:cubicBezTo>
                    <a:cubicBezTo>
                      <a:pt x="350" y="0"/>
                      <a:pt x="634" y="0"/>
                      <a:pt x="809" y="1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39482189-A203-4D16-B4FF-6112C648CCFB}"/>
              </a:ext>
            </a:extLst>
          </p:cNvPr>
          <p:cNvSpPr/>
          <p:nvPr/>
        </p:nvSpPr>
        <p:spPr>
          <a:xfrm>
            <a:off x="7675314" y="1553810"/>
            <a:ext cx="20104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E8961"/>
                </a:solidFill>
                <a:latin typeface="Eras Demi ITC" panose="020B0805030504020804" pitchFamily="34" charset="0"/>
              </a:rPr>
              <a:t>Deficiencies </a:t>
            </a:r>
            <a:r>
              <a:rPr lang="en-US" altLang="zh-CN" sz="2000" dirty="0">
                <a:solidFill>
                  <a:srgbClr val="7E8961"/>
                </a:solidFill>
                <a:latin typeface="Eras Demi ITC" panose="020B0805030504020804" pitchFamily="34" charset="0"/>
              </a:rPr>
              <a:t>02</a:t>
            </a:r>
            <a:endParaRPr lang="zh-CN" altLang="en-US" sz="2000" dirty="0">
              <a:solidFill>
                <a:srgbClr val="7E8961"/>
              </a:solidFill>
              <a:latin typeface="Eras Demi ITC" panose="020B08050305040208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0EE249-E016-4B78-8BA6-4D12A2BBE479}"/>
              </a:ext>
            </a:extLst>
          </p:cNvPr>
          <p:cNvSpPr txBox="1"/>
          <p:nvPr/>
        </p:nvSpPr>
        <p:spPr>
          <a:xfrm>
            <a:off x="7675314" y="1953920"/>
            <a:ext cx="366524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DA3F1CA-CB13-4681-A3C3-1587BD0F566E}"/>
              </a:ext>
            </a:extLst>
          </p:cNvPr>
          <p:cNvSpPr/>
          <p:nvPr/>
        </p:nvSpPr>
        <p:spPr>
          <a:xfrm>
            <a:off x="7675314" y="4048083"/>
            <a:ext cx="20104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A7B090"/>
                </a:solidFill>
                <a:latin typeface="Eras Demi ITC" panose="020B0805030504020804" pitchFamily="34" charset="0"/>
              </a:rPr>
              <a:t>Deficiencies </a:t>
            </a:r>
            <a:r>
              <a:rPr lang="en-US" altLang="zh-CN" sz="2000" dirty="0">
                <a:solidFill>
                  <a:srgbClr val="A7B090"/>
                </a:solidFill>
                <a:latin typeface="Eras Demi ITC" panose="020B0805030504020804" pitchFamily="34" charset="0"/>
              </a:rPr>
              <a:t>03</a:t>
            </a:r>
            <a:endParaRPr lang="zh-CN" altLang="en-US" sz="2000" dirty="0">
              <a:solidFill>
                <a:srgbClr val="A7B090"/>
              </a:solidFill>
              <a:latin typeface="Eras Demi ITC" panose="020B08050305040208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6B40D70-95F1-4336-A714-613CE8C48D82}"/>
              </a:ext>
            </a:extLst>
          </p:cNvPr>
          <p:cNvSpPr txBox="1"/>
          <p:nvPr/>
        </p:nvSpPr>
        <p:spPr>
          <a:xfrm>
            <a:off x="7675314" y="4448193"/>
            <a:ext cx="366524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EE2FA24-A64C-49FA-BCCF-E5F6818A00AF}"/>
              </a:ext>
            </a:extLst>
          </p:cNvPr>
          <p:cNvSpPr/>
          <p:nvPr/>
        </p:nvSpPr>
        <p:spPr>
          <a:xfrm>
            <a:off x="1740428" y="4302038"/>
            <a:ext cx="20104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Eras Demi ITC" panose="020B0805030504020804" pitchFamily="34" charset="0"/>
              </a:rPr>
              <a:t>Deficiencies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Eras Demi ITC" panose="020B08050305040208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Eras Demi ITC" panose="020B08050305040208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D23DA4-DC2F-4714-B456-BAEF4F1A40E4}"/>
              </a:ext>
            </a:extLst>
          </p:cNvPr>
          <p:cNvSpPr txBox="1"/>
          <p:nvPr/>
        </p:nvSpPr>
        <p:spPr>
          <a:xfrm>
            <a:off x="1016108" y="4702148"/>
            <a:ext cx="2734806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6E61576-AB99-44A2-86E0-13A5E3066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123" y="1747905"/>
            <a:ext cx="2564232" cy="283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8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3DBAE9-18AA-421B-84CD-57CC1A2A9B6A}"/>
              </a:ext>
            </a:extLst>
          </p:cNvPr>
          <p:cNvSpPr txBox="1"/>
          <p:nvPr/>
        </p:nvSpPr>
        <p:spPr>
          <a:xfrm>
            <a:off x="2887432" y="3403435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第四部分：工作计划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A46E46-F740-4B83-A3BC-86E9A44B0357}"/>
              </a:ext>
            </a:extLst>
          </p:cNvPr>
          <p:cNvSpPr/>
          <p:nvPr/>
        </p:nvSpPr>
        <p:spPr>
          <a:xfrm>
            <a:off x="2532236" y="4446544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AAC89-E5E8-4D22-BE86-DC8F66F0BB12}"/>
              </a:ext>
            </a:extLst>
          </p:cNvPr>
          <p:cNvSpPr txBox="1"/>
          <p:nvPr/>
        </p:nvSpPr>
        <p:spPr>
          <a:xfrm>
            <a:off x="4093689" y="1995961"/>
            <a:ext cx="40046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4D7483"/>
                </a:solidFill>
                <a:latin typeface="Eras Demi ITC" panose="020B0805030504020804" pitchFamily="34" charset="0"/>
                <a:ea typeface="微软雅黑" panose="020B0503020204020204" pitchFamily="34" charset="-122"/>
              </a:rPr>
              <a:t>Part 04</a:t>
            </a:r>
            <a:endParaRPr lang="zh-CN" altLang="en-US" sz="8800" dirty="0">
              <a:solidFill>
                <a:srgbClr val="4D7483"/>
              </a:solidFill>
              <a:latin typeface="Eras Demi ITC" panose="020B08050305040208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58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My work plan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494ABA7-0232-460A-BC61-59ABE970525D}"/>
              </a:ext>
            </a:extLst>
          </p:cNvPr>
          <p:cNvGrpSpPr/>
          <p:nvPr/>
        </p:nvGrpSpPr>
        <p:grpSpPr>
          <a:xfrm>
            <a:off x="2752383" y="2628396"/>
            <a:ext cx="6687234" cy="3407802"/>
            <a:chOff x="1762285" y="2441093"/>
            <a:chExt cx="8667430" cy="441690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3250135-CF2C-406A-9D81-39BE7BFA7B8A}"/>
                </a:ext>
              </a:extLst>
            </p:cNvPr>
            <p:cNvSpPr/>
            <p:nvPr/>
          </p:nvSpPr>
          <p:spPr>
            <a:xfrm>
              <a:off x="1762285" y="2441093"/>
              <a:ext cx="8667430" cy="4416907"/>
            </a:xfrm>
            <a:custGeom>
              <a:avLst/>
              <a:gdLst>
                <a:gd name="connsiteX0" fmla="*/ 4333716 w 8667430"/>
                <a:gd name="connsiteY0" fmla="*/ 0 h 4416907"/>
                <a:gd name="connsiteX1" fmla="*/ 8667430 w 8667430"/>
                <a:gd name="connsiteY1" fmla="*/ 4333715 h 4416907"/>
                <a:gd name="connsiteX2" fmla="*/ 8665327 w 8667430"/>
                <a:gd name="connsiteY2" fmla="*/ 4416907 h 4416907"/>
                <a:gd name="connsiteX3" fmla="*/ 2104 w 8667430"/>
                <a:gd name="connsiteY3" fmla="*/ 4416907 h 4416907"/>
                <a:gd name="connsiteX4" fmla="*/ 0 w 8667430"/>
                <a:gd name="connsiteY4" fmla="*/ 4333715 h 4416907"/>
                <a:gd name="connsiteX5" fmla="*/ 4333716 w 8667430"/>
                <a:gd name="connsiteY5" fmla="*/ 0 h 441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7430" h="4416907">
                  <a:moveTo>
                    <a:pt x="4333716" y="0"/>
                  </a:moveTo>
                  <a:cubicBezTo>
                    <a:pt x="6727160" y="0"/>
                    <a:pt x="8667430" y="1940270"/>
                    <a:pt x="8667430" y="4333715"/>
                  </a:cubicBezTo>
                  <a:lnTo>
                    <a:pt x="8665327" y="4416907"/>
                  </a:lnTo>
                  <a:lnTo>
                    <a:pt x="2104" y="4416907"/>
                  </a:lnTo>
                  <a:lnTo>
                    <a:pt x="0" y="4333715"/>
                  </a:lnTo>
                  <a:cubicBezTo>
                    <a:pt x="0" y="1940270"/>
                    <a:pt x="1940270" y="0"/>
                    <a:pt x="4333716" y="0"/>
                  </a:cubicBezTo>
                  <a:close/>
                </a:path>
              </a:pathLst>
            </a:custGeom>
            <a:solidFill>
              <a:srgbClr val="F4F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7C66C7C-904C-4EC0-9517-EC7876434B9B}"/>
                </a:ext>
              </a:extLst>
            </p:cNvPr>
            <p:cNvSpPr/>
            <p:nvPr/>
          </p:nvSpPr>
          <p:spPr>
            <a:xfrm>
              <a:off x="2230799" y="3341076"/>
              <a:ext cx="7730402" cy="3516924"/>
            </a:xfrm>
            <a:custGeom>
              <a:avLst/>
              <a:gdLst>
                <a:gd name="connsiteX0" fmla="*/ 3865202 w 7730402"/>
                <a:gd name="connsiteY0" fmla="*/ 0 h 3516924"/>
                <a:gd name="connsiteX1" fmla="*/ 7728873 w 7730402"/>
                <a:gd name="connsiteY1" fmla="*/ 3486635 h 3516924"/>
                <a:gd name="connsiteX2" fmla="*/ 7730402 w 7730402"/>
                <a:gd name="connsiteY2" fmla="*/ 3516924 h 3516924"/>
                <a:gd name="connsiteX3" fmla="*/ 0 w 7730402"/>
                <a:gd name="connsiteY3" fmla="*/ 3516924 h 3516924"/>
                <a:gd name="connsiteX4" fmla="*/ 1529 w 7730402"/>
                <a:gd name="connsiteY4" fmla="*/ 3486635 h 3516924"/>
                <a:gd name="connsiteX5" fmla="*/ 3865202 w 7730402"/>
                <a:gd name="connsiteY5" fmla="*/ 0 h 351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30402" h="3516924">
                  <a:moveTo>
                    <a:pt x="3865202" y="0"/>
                  </a:moveTo>
                  <a:cubicBezTo>
                    <a:pt x="5876065" y="0"/>
                    <a:pt x="7529987" y="1528244"/>
                    <a:pt x="7728873" y="3486635"/>
                  </a:cubicBezTo>
                  <a:lnTo>
                    <a:pt x="7730402" y="3516924"/>
                  </a:lnTo>
                  <a:lnTo>
                    <a:pt x="0" y="3516924"/>
                  </a:lnTo>
                  <a:lnTo>
                    <a:pt x="1529" y="3486635"/>
                  </a:lnTo>
                  <a:cubicBezTo>
                    <a:pt x="200415" y="1528244"/>
                    <a:pt x="1854338" y="0"/>
                    <a:pt x="3865202" y="0"/>
                  </a:cubicBezTo>
                  <a:close/>
                </a:path>
              </a:pathLst>
            </a:custGeom>
            <a:solidFill>
              <a:srgbClr val="ACC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960CDDD-CFEE-4D15-BB16-D53365927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7671" y="4166363"/>
              <a:ext cx="5076656" cy="2690628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20A5081-19E0-4FA6-918B-AA4F32B74FAA}"/>
                </a:ext>
              </a:extLst>
            </p:cNvPr>
            <p:cNvSpPr/>
            <p:nvPr/>
          </p:nvSpPr>
          <p:spPr>
            <a:xfrm>
              <a:off x="2067727" y="5151120"/>
              <a:ext cx="794658" cy="794658"/>
            </a:xfrm>
            <a:prstGeom prst="ellipse">
              <a:avLst/>
            </a:prstGeom>
            <a:solidFill>
              <a:srgbClr val="4D748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8522A81-8488-470B-A909-8A1B1548EAB3}"/>
                </a:ext>
              </a:extLst>
            </p:cNvPr>
            <p:cNvSpPr/>
            <p:nvPr/>
          </p:nvSpPr>
          <p:spPr>
            <a:xfrm>
              <a:off x="4185450" y="3374732"/>
              <a:ext cx="794658" cy="794658"/>
            </a:xfrm>
            <a:prstGeom prst="ellipse">
              <a:avLst/>
            </a:prstGeom>
            <a:solidFill>
              <a:srgbClr val="4D748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865E84A-0E50-4A62-9A20-48DC4140545B}"/>
                </a:ext>
              </a:extLst>
            </p:cNvPr>
            <p:cNvSpPr/>
            <p:nvPr/>
          </p:nvSpPr>
          <p:spPr>
            <a:xfrm>
              <a:off x="7215720" y="3374732"/>
              <a:ext cx="794658" cy="794658"/>
            </a:xfrm>
            <a:prstGeom prst="ellipse">
              <a:avLst/>
            </a:prstGeom>
            <a:solidFill>
              <a:srgbClr val="4D748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A6AA702-A4EF-4E7D-A1E4-FAE47A55D863}"/>
                </a:ext>
              </a:extLst>
            </p:cNvPr>
            <p:cNvSpPr/>
            <p:nvPr/>
          </p:nvSpPr>
          <p:spPr>
            <a:xfrm>
              <a:off x="9329615" y="5151120"/>
              <a:ext cx="794658" cy="794658"/>
            </a:xfrm>
            <a:prstGeom prst="ellipse">
              <a:avLst/>
            </a:prstGeom>
            <a:solidFill>
              <a:srgbClr val="4D748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chef_296689">
              <a:extLst>
                <a:ext uri="{FF2B5EF4-FFF2-40B4-BE49-F238E27FC236}">
                  <a16:creationId xmlns:a16="http://schemas.microsoft.com/office/drawing/2014/main" id="{CA284DDA-7C60-4446-909D-CC6264867C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0799" y="5328336"/>
              <a:ext cx="467824" cy="440225"/>
            </a:xfrm>
            <a:custGeom>
              <a:avLst/>
              <a:gdLst>
                <a:gd name="T0" fmla="*/ 5045 w 6827"/>
                <a:gd name="T1" fmla="*/ 1418 h 6434"/>
                <a:gd name="T2" fmla="*/ 3413 w 6827"/>
                <a:gd name="T3" fmla="*/ 0 h 6434"/>
                <a:gd name="T4" fmla="*/ 1782 w 6827"/>
                <a:gd name="T5" fmla="*/ 1419 h 6434"/>
                <a:gd name="T6" fmla="*/ 0 w 6827"/>
                <a:gd name="T7" fmla="*/ 3063 h 6434"/>
                <a:gd name="T8" fmla="*/ 1412 w 6827"/>
                <a:gd name="T9" fmla="*/ 4695 h 6434"/>
                <a:gd name="T10" fmla="*/ 1412 w 6827"/>
                <a:gd name="T11" fmla="*/ 6199 h 6434"/>
                <a:gd name="T12" fmla="*/ 1648 w 6827"/>
                <a:gd name="T13" fmla="*/ 6434 h 6434"/>
                <a:gd name="T14" fmla="*/ 2511 w 6827"/>
                <a:gd name="T15" fmla="*/ 6434 h 6434"/>
                <a:gd name="T16" fmla="*/ 2589 w 6827"/>
                <a:gd name="T17" fmla="*/ 6356 h 6434"/>
                <a:gd name="T18" fmla="*/ 2589 w 6827"/>
                <a:gd name="T19" fmla="*/ 4479 h 6434"/>
                <a:gd name="T20" fmla="*/ 2813 w 6827"/>
                <a:gd name="T21" fmla="*/ 4238 h 6434"/>
                <a:gd name="T22" fmla="*/ 3060 w 6827"/>
                <a:gd name="T23" fmla="*/ 4473 h 6434"/>
                <a:gd name="T24" fmla="*/ 3060 w 6827"/>
                <a:gd name="T25" fmla="*/ 6356 h 6434"/>
                <a:gd name="T26" fmla="*/ 3139 w 6827"/>
                <a:gd name="T27" fmla="*/ 6434 h 6434"/>
                <a:gd name="T28" fmla="*/ 3704 w 6827"/>
                <a:gd name="T29" fmla="*/ 6434 h 6434"/>
                <a:gd name="T30" fmla="*/ 3782 w 6827"/>
                <a:gd name="T31" fmla="*/ 6356 h 6434"/>
                <a:gd name="T32" fmla="*/ 3782 w 6827"/>
                <a:gd name="T33" fmla="*/ 4479 h 6434"/>
                <a:gd name="T34" fmla="*/ 4006 w 6827"/>
                <a:gd name="T35" fmla="*/ 4238 h 6434"/>
                <a:gd name="T36" fmla="*/ 4253 w 6827"/>
                <a:gd name="T37" fmla="*/ 4473 h 6434"/>
                <a:gd name="T38" fmla="*/ 4253 w 6827"/>
                <a:gd name="T39" fmla="*/ 6356 h 6434"/>
                <a:gd name="T40" fmla="*/ 4331 w 6827"/>
                <a:gd name="T41" fmla="*/ 6434 h 6434"/>
                <a:gd name="T42" fmla="*/ 5179 w 6827"/>
                <a:gd name="T43" fmla="*/ 6434 h 6434"/>
                <a:gd name="T44" fmla="*/ 5414 w 6827"/>
                <a:gd name="T45" fmla="*/ 6199 h 6434"/>
                <a:gd name="T46" fmla="*/ 5414 w 6827"/>
                <a:gd name="T47" fmla="*/ 4695 h 6434"/>
                <a:gd name="T48" fmla="*/ 6827 w 6827"/>
                <a:gd name="T49" fmla="*/ 3063 h 6434"/>
                <a:gd name="T50" fmla="*/ 5045 w 6827"/>
                <a:gd name="T51" fmla="*/ 1418 h 6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27" h="6434">
                  <a:moveTo>
                    <a:pt x="5045" y="1418"/>
                  </a:moveTo>
                  <a:cubicBezTo>
                    <a:pt x="4937" y="633"/>
                    <a:pt x="4261" y="0"/>
                    <a:pt x="3413" y="0"/>
                  </a:cubicBezTo>
                  <a:cubicBezTo>
                    <a:pt x="2565" y="0"/>
                    <a:pt x="1890" y="633"/>
                    <a:pt x="1782" y="1419"/>
                  </a:cubicBezTo>
                  <a:cubicBezTo>
                    <a:pt x="841" y="1340"/>
                    <a:pt x="0" y="2082"/>
                    <a:pt x="0" y="3063"/>
                  </a:cubicBezTo>
                  <a:cubicBezTo>
                    <a:pt x="0" y="3892"/>
                    <a:pt x="615" y="4580"/>
                    <a:pt x="1412" y="4695"/>
                  </a:cubicBezTo>
                  <a:lnTo>
                    <a:pt x="1412" y="6199"/>
                  </a:lnTo>
                  <a:cubicBezTo>
                    <a:pt x="1412" y="6329"/>
                    <a:pt x="1518" y="6434"/>
                    <a:pt x="1648" y="6434"/>
                  </a:cubicBezTo>
                  <a:lnTo>
                    <a:pt x="2511" y="6434"/>
                  </a:lnTo>
                  <a:cubicBezTo>
                    <a:pt x="2554" y="6434"/>
                    <a:pt x="2589" y="6399"/>
                    <a:pt x="2589" y="6356"/>
                  </a:cubicBezTo>
                  <a:lnTo>
                    <a:pt x="2589" y="4479"/>
                  </a:lnTo>
                  <a:cubicBezTo>
                    <a:pt x="2589" y="4353"/>
                    <a:pt x="2687" y="4244"/>
                    <a:pt x="2813" y="4238"/>
                  </a:cubicBezTo>
                  <a:cubicBezTo>
                    <a:pt x="2949" y="4231"/>
                    <a:pt x="3060" y="4339"/>
                    <a:pt x="3060" y="4473"/>
                  </a:cubicBezTo>
                  <a:lnTo>
                    <a:pt x="3060" y="6356"/>
                  </a:lnTo>
                  <a:cubicBezTo>
                    <a:pt x="3060" y="6399"/>
                    <a:pt x="3095" y="6434"/>
                    <a:pt x="3139" y="6434"/>
                  </a:cubicBezTo>
                  <a:lnTo>
                    <a:pt x="3704" y="6434"/>
                  </a:lnTo>
                  <a:cubicBezTo>
                    <a:pt x="3747" y="6434"/>
                    <a:pt x="3782" y="6399"/>
                    <a:pt x="3782" y="6356"/>
                  </a:cubicBezTo>
                  <a:lnTo>
                    <a:pt x="3782" y="4479"/>
                  </a:lnTo>
                  <a:cubicBezTo>
                    <a:pt x="3782" y="4353"/>
                    <a:pt x="3880" y="4244"/>
                    <a:pt x="4006" y="4238"/>
                  </a:cubicBezTo>
                  <a:cubicBezTo>
                    <a:pt x="4141" y="4231"/>
                    <a:pt x="4253" y="4339"/>
                    <a:pt x="4253" y="4473"/>
                  </a:cubicBezTo>
                  <a:lnTo>
                    <a:pt x="4253" y="6356"/>
                  </a:lnTo>
                  <a:cubicBezTo>
                    <a:pt x="4253" y="6399"/>
                    <a:pt x="4288" y="6434"/>
                    <a:pt x="4331" y="6434"/>
                  </a:cubicBezTo>
                  <a:lnTo>
                    <a:pt x="5179" y="6434"/>
                  </a:lnTo>
                  <a:cubicBezTo>
                    <a:pt x="5309" y="6434"/>
                    <a:pt x="5414" y="6329"/>
                    <a:pt x="5414" y="6199"/>
                  </a:cubicBezTo>
                  <a:lnTo>
                    <a:pt x="5414" y="4695"/>
                  </a:lnTo>
                  <a:cubicBezTo>
                    <a:pt x="6212" y="4580"/>
                    <a:pt x="6827" y="3892"/>
                    <a:pt x="6827" y="3063"/>
                  </a:cubicBezTo>
                  <a:cubicBezTo>
                    <a:pt x="6827" y="2083"/>
                    <a:pt x="5986" y="1340"/>
                    <a:pt x="5045" y="14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chef_296689">
              <a:extLst>
                <a:ext uri="{FF2B5EF4-FFF2-40B4-BE49-F238E27FC236}">
                  <a16:creationId xmlns:a16="http://schemas.microsoft.com/office/drawing/2014/main" id="{96EF5042-15A7-480B-9495-EBE02A8B9B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89392" y="3543017"/>
              <a:ext cx="380711" cy="46782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3746" h="606722">
                  <a:moveTo>
                    <a:pt x="170909" y="511882"/>
                  </a:moveTo>
                  <a:lnTo>
                    <a:pt x="322836" y="511882"/>
                  </a:lnTo>
                  <a:lnTo>
                    <a:pt x="322836" y="530814"/>
                  </a:lnTo>
                  <a:cubicBezTo>
                    <a:pt x="322836" y="572768"/>
                    <a:pt x="288837" y="606722"/>
                    <a:pt x="246828" y="606722"/>
                  </a:cubicBezTo>
                  <a:cubicBezTo>
                    <a:pt x="204908" y="606722"/>
                    <a:pt x="170909" y="572768"/>
                    <a:pt x="170909" y="530814"/>
                  </a:cubicBezTo>
                  <a:close/>
                  <a:moveTo>
                    <a:pt x="246829" y="0"/>
                  </a:moveTo>
                  <a:cubicBezTo>
                    <a:pt x="267835" y="0"/>
                    <a:pt x="284836" y="16976"/>
                    <a:pt x="284836" y="37951"/>
                  </a:cubicBezTo>
                  <a:cubicBezTo>
                    <a:pt x="284836" y="39462"/>
                    <a:pt x="284569" y="40884"/>
                    <a:pt x="284391" y="42306"/>
                  </a:cubicBezTo>
                  <a:cubicBezTo>
                    <a:pt x="361920" y="60171"/>
                    <a:pt x="417730" y="132518"/>
                    <a:pt x="417730" y="214374"/>
                  </a:cubicBezTo>
                  <a:lnTo>
                    <a:pt x="417730" y="309919"/>
                  </a:lnTo>
                  <a:cubicBezTo>
                    <a:pt x="417730" y="330005"/>
                    <a:pt x="425741" y="349292"/>
                    <a:pt x="439983" y="363512"/>
                  </a:cubicBezTo>
                  <a:lnTo>
                    <a:pt x="482620" y="405996"/>
                  </a:lnTo>
                  <a:cubicBezTo>
                    <a:pt x="489741" y="413106"/>
                    <a:pt x="493746" y="422794"/>
                    <a:pt x="493746" y="432837"/>
                  </a:cubicBezTo>
                  <a:lnTo>
                    <a:pt x="493746" y="473988"/>
                  </a:lnTo>
                  <a:lnTo>
                    <a:pt x="0" y="473988"/>
                  </a:lnTo>
                  <a:lnTo>
                    <a:pt x="0" y="432837"/>
                  </a:lnTo>
                  <a:cubicBezTo>
                    <a:pt x="0" y="422794"/>
                    <a:pt x="4006" y="413106"/>
                    <a:pt x="11126" y="405996"/>
                  </a:cubicBezTo>
                  <a:lnTo>
                    <a:pt x="53674" y="363512"/>
                  </a:lnTo>
                  <a:cubicBezTo>
                    <a:pt x="67916" y="349292"/>
                    <a:pt x="75927" y="330005"/>
                    <a:pt x="75927" y="309919"/>
                  </a:cubicBezTo>
                  <a:lnTo>
                    <a:pt x="75927" y="208597"/>
                  </a:lnTo>
                  <a:cubicBezTo>
                    <a:pt x="75927" y="127185"/>
                    <a:pt x="132983" y="59371"/>
                    <a:pt x="209355" y="42217"/>
                  </a:cubicBezTo>
                  <a:cubicBezTo>
                    <a:pt x="209177" y="40795"/>
                    <a:pt x="208910" y="39373"/>
                    <a:pt x="208910" y="37951"/>
                  </a:cubicBezTo>
                  <a:cubicBezTo>
                    <a:pt x="208910" y="16976"/>
                    <a:pt x="225911" y="0"/>
                    <a:pt x="2468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chef_296689">
              <a:extLst>
                <a:ext uri="{FF2B5EF4-FFF2-40B4-BE49-F238E27FC236}">
                  <a16:creationId xmlns:a16="http://schemas.microsoft.com/office/drawing/2014/main" id="{B08304E5-B083-464D-9831-95D75C5C0C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79137" y="3604792"/>
              <a:ext cx="467824" cy="356852"/>
            </a:xfrm>
            <a:custGeom>
              <a:avLst/>
              <a:gdLst>
                <a:gd name="connsiteX0" fmla="*/ 281260 w 609544"/>
                <a:gd name="connsiteY0" fmla="*/ 125395 h 464956"/>
                <a:gd name="connsiteX1" fmla="*/ 397407 w 609544"/>
                <a:gd name="connsiteY1" fmla="*/ 198669 h 464956"/>
                <a:gd name="connsiteX2" fmla="*/ 449688 w 609544"/>
                <a:gd name="connsiteY2" fmla="*/ 182490 h 464956"/>
                <a:gd name="connsiteX3" fmla="*/ 542380 w 609544"/>
                <a:gd name="connsiteY3" fmla="*/ 275140 h 464956"/>
                <a:gd name="connsiteX4" fmla="*/ 540025 w 609544"/>
                <a:gd name="connsiteY4" fmla="*/ 295458 h 464956"/>
                <a:gd name="connsiteX5" fmla="*/ 609544 w 609544"/>
                <a:gd name="connsiteY5" fmla="*/ 379360 h 464956"/>
                <a:gd name="connsiteX6" fmla="*/ 523917 w 609544"/>
                <a:gd name="connsiteY6" fmla="*/ 464956 h 464956"/>
                <a:gd name="connsiteX7" fmla="*/ 180749 w 609544"/>
                <a:gd name="connsiteY7" fmla="*/ 464956 h 464956"/>
                <a:gd name="connsiteX8" fmla="*/ 95122 w 609544"/>
                <a:gd name="connsiteY8" fmla="*/ 379360 h 464956"/>
                <a:gd name="connsiteX9" fmla="*/ 159649 w 609544"/>
                <a:gd name="connsiteY9" fmla="*/ 296775 h 464956"/>
                <a:gd name="connsiteX10" fmla="*/ 152207 w 609544"/>
                <a:gd name="connsiteY10" fmla="*/ 254259 h 464956"/>
                <a:gd name="connsiteX11" fmla="*/ 281260 w 609544"/>
                <a:gd name="connsiteY11" fmla="*/ 125395 h 464956"/>
                <a:gd name="connsiteX12" fmla="*/ 161359 w 609544"/>
                <a:gd name="connsiteY12" fmla="*/ 0 h 464956"/>
                <a:gd name="connsiteX13" fmla="*/ 304066 w 609544"/>
                <a:gd name="connsiteY13" fmla="*/ 86258 h 464956"/>
                <a:gd name="connsiteX14" fmla="*/ 281271 w 609544"/>
                <a:gd name="connsiteY14" fmla="*/ 84471 h 464956"/>
                <a:gd name="connsiteX15" fmla="*/ 255649 w 609544"/>
                <a:gd name="connsiteY15" fmla="*/ 86634 h 464956"/>
                <a:gd name="connsiteX16" fmla="*/ 161359 w 609544"/>
                <a:gd name="connsiteY16" fmla="*/ 40918 h 464956"/>
                <a:gd name="connsiteX17" fmla="*/ 40975 w 609544"/>
                <a:gd name="connsiteY17" fmla="*/ 161134 h 464956"/>
                <a:gd name="connsiteX18" fmla="*/ 112188 w 609544"/>
                <a:gd name="connsiteY18" fmla="*/ 270814 h 464956"/>
                <a:gd name="connsiteX19" fmla="*/ 112376 w 609544"/>
                <a:gd name="connsiteY19" fmla="*/ 273166 h 464956"/>
                <a:gd name="connsiteX20" fmla="*/ 81762 w 609544"/>
                <a:gd name="connsiteY20" fmla="*/ 301103 h 464956"/>
                <a:gd name="connsiteX21" fmla="*/ 0 w 609544"/>
                <a:gd name="connsiteY21" fmla="*/ 161134 h 464956"/>
                <a:gd name="connsiteX22" fmla="*/ 161359 w 609544"/>
                <a:gd name="connsiteY22" fmla="*/ 0 h 46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9544" h="464956">
                  <a:moveTo>
                    <a:pt x="281260" y="125395"/>
                  </a:moveTo>
                  <a:cubicBezTo>
                    <a:pt x="332504" y="125395"/>
                    <a:pt x="376684" y="155401"/>
                    <a:pt x="397407" y="198669"/>
                  </a:cubicBezTo>
                  <a:cubicBezTo>
                    <a:pt x="412291" y="188510"/>
                    <a:pt x="430283" y="182490"/>
                    <a:pt x="449688" y="182490"/>
                  </a:cubicBezTo>
                  <a:cubicBezTo>
                    <a:pt x="500838" y="182490"/>
                    <a:pt x="542380" y="223971"/>
                    <a:pt x="542380" y="275140"/>
                  </a:cubicBezTo>
                  <a:cubicBezTo>
                    <a:pt x="542380" y="282101"/>
                    <a:pt x="541438" y="288873"/>
                    <a:pt x="540025" y="295458"/>
                  </a:cubicBezTo>
                  <a:cubicBezTo>
                    <a:pt x="579589" y="302983"/>
                    <a:pt x="609544" y="337691"/>
                    <a:pt x="609544" y="379360"/>
                  </a:cubicBezTo>
                  <a:cubicBezTo>
                    <a:pt x="609544" y="426673"/>
                    <a:pt x="571205" y="464956"/>
                    <a:pt x="523917" y="464956"/>
                  </a:cubicBezTo>
                  <a:lnTo>
                    <a:pt x="180749" y="464956"/>
                  </a:lnTo>
                  <a:cubicBezTo>
                    <a:pt x="133461" y="464956"/>
                    <a:pt x="95122" y="426673"/>
                    <a:pt x="95122" y="379360"/>
                  </a:cubicBezTo>
                  <a:cubicBezTo>
                    <a:pt x="95122" y="339478"/>
                    <a:pt x="122534" y="306181"/>
                    <a:pt x="159649" y="296775"/>
                  </a:cubicBezTo>
                  <a:cubicBezTo>
                    <a:pt x="154939" y="283418"/>
                    <a:pt x="152207" y="269121"/>
                    <a:pt x="152207" y="254259"/>
                  </a:cubicBezTo>
                  <a:cubicBezTo>
                    <a:pt x="152207" y="183055"/>
                    <a:pt x="209951" y="125395"/>
                    <a:pt x="281260" y="125395"/>
                  </a:cubicBezTo>
                  <a:close/>
                  <a:moveTo>
                    <a:pt x="161359" y="0"/>
                  </a:moveTo>
                  <a:cubicBezTo>
                    <a:pt x="223246" y="0"/>
                    <a:pt x="277032" y="35086"/>
                    <a:pt x="304066" y="86258"/>
                  </a:cubicBezTo>
                  <a:cubicBezTo>
                    <a:pt x="296530" y="85223"/>
                    <a:pt x="288995" y="84471"/>
                    <a:pt x="281271" y="84471"/>
                  </a:cubicBezTo>
                  <a:cubicBezTo>
                    <a:pt x="272510" y="84471"/>
                    <a:pt x="264033" y="85411"/>
                    <a:pt x="255649" y="86634"/>
                  </a:cubicBezTo>
                  <a:cubicBezTo>
                    <a:pt x="233607" y="58885"/>
                    <a:pt x="199508" y="40918"/>
                    <a:pt x="161359" y="40918"/>
                  </a:cubicBezTo>
                  <a:cubicBezTo>
                    <a:pt x="94950" y="40918"/>
                    <a:pt x="40975" y="94912"/>
                    <a:pt x="40975" y="161134"/>
                  </a:cubicBezTo>
                  <a:cubicBezTo>
                    <a:pt x="40975" y="209954"/>
                    <a:pt x="70270" y="252001"/>
                    <a:pt x="112188" y="270814"/>
                  </a:cubicBezTo>
                  <a:cubicBezTo>
                    <a:pt x="112282" y="271567"/>
                    <a:pt x="112282" y="272413"/>
                    <a:pt x="112376" y="273166"/>
                  </a:cubicBezTo>
                  <a:cubicBezTo>
                    <a:pt x="100602" y="280785"/>
                    <a:pt x="90334" y="290285"/>
                    <a:pt x="81762" y="301103"/>
                  </a:cubicBezTo>
                  <a:cubicBezTo>
                    <a:pt x="32969" y="273354"/>
                    <a:pt x="0" y="221053"/>
                    <a:pt x="0" y="161134"/>
                  </a:cubicBezTo>
                  <a:cubicBezTo>
                    <a:pt x="0" y="72336"/>
                    <a:pt x="72343" y="0"/>
                    <a:pt x="1613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chef_296689">
              <a:extLst>
                <a:ext uri="{FF2B5EF4-FFF2-40B4-BE49-F238E27FC236}">
                  <a16:creationId xmlns:a16="http://schemas.microsoft.com/office/drawing/2014/main" id="{C2E7C643-DE21-48BE-8C8F-62C852486E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519855" y="5314536"/>
              <a:ext cx="414869" cy="467824"/>
            </a:xfrm>
            <a:custGeom>
              <a:avLst/>
              <a:gdLst>
                <a:gd name="T0" fmla="*/ 2361 w 2361"/>
                <a:gd name="T1" fmla="*/ 0 h 2667"/>
                <a:gd name="T2" fmla="*/ 1180 w 2361"/>
                <a:gd name="T3" fmla="*/ 131 h 2667"/>
                <a:gd name="T4" fmla="*/ 0 w 2361"/>
                <a:gd name="T5" fmla="*/ 0 h 2667"/>
                <a:gd name="T6" fmla="*/ 147 w 2361"/>
                <a:gd name="T7" fmla="*/ 1882 h 2667"/>
                <a:gd name="T8" fmla="*/ 1180 w 2361"/>
                <a:gd name="T9" fmla="*/ 2667 h 2667"/>
                <a:gd name="T10" fmla="*/ 2213 w 2361"/>
                <a:gd name="T11" fmla="*/ 1882 h 2667"/>
                <a:gd name="T12" fmla="*/ 2361 w 2361"/>
                <a:gd name="T13" fmla="*/ 0 h 2667"/>
                <a:gd name="T14" fmla="*/ 1058 w 2361"/>
                <a:gd name="T15" fmla="*/ 1668 h 2667"/>
                <a:gd name="T16" fmla="*/ 568 w 2361"/>
                <a:gd name="T17" fmla="*/ 1179 h 2667"/>
                <a:gd name="T18" fmla="*/ 757 w 2361"/>
                <a:gd name="T19" fmla="*/ 990 h 2667"/>
                <a:gd name="T20" fmla="*/ 1058 w 2361"/>
                <a:gd name="T21" fmla="*/ 1291 h 2667"/>
                <a:gd name="T22" fmla="*/ 1630 w 2361"/>
                <a:gd name="T23" fmla="*/ 719 h 2667"/>
                <a:gd name="T24" fmla="*/ 1819 w 2361"/>
                <a:gd name="T25" fmla="*/ 907 h 2667"/>
                <a:gd name="T26" fmla="*/ 1058 w 2361"/>
                <a:gd name="T27" fmla="*/ 1668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1" h="2667">
                  <a:moveTo>
                    <a:pt x="2361" y="0"/>
                  </a:moveTo>
                  <a:cubicBezTo>
                    <a:pt x="2361" y="0"/>
                    <a:pt x="1896" y="131"/>
                    <a:pt x="1180" y="131"/>
                  </a:cubicBezTo>
                  <a:cubicBezTo>
                    <a:pt x="465" y="131"/>
                    <a:pt x="0" y="0"/>
                    <a:pt x="0" y="0"/>
                  </a:cubicBezTo>
                  <a:lnTo>
                    <a:pt x="147" y="1882"/>
                  </a:lnTo>
                  <a:lnTo>
                    <a:pt x="1180" y="2667"/>
                  </a:lnTo>
                  <a:lnTo>
                    <a:pt x="2213" y="1882"/>
                  </a:lnTo>
                  <a:lnTo>
                    <a:pt x="2361" y="0"/>
                  </a:lnTo>
                  <a:close/>
                  <a:moveTo>
                    <a:pt x="1058" y="1668"/>
                  </a:moveTo>
                  <a:lnTo>
                    <a:pt x="568" y="1179"/>
                  </a:lnTo>
                  <a:lnTo>
                    <a:pt x="757" y="990"/>
                  </a:lnTo>
                  <a:lnTo>
                    <a:pt x="1058" y="1291"/>
                  </a:lnTo>
                  <a:lnTo>
                    <a:pt x="1630" y="719"/>
                  </a:lnTo>
                  <a:lnTo>
                    <a:pt x="1819" y="907"/>
                  </a:lnTo>
                  <a:lnTo>
                    <a:pt x="1058" y="16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77DEF868-5056-4C5D-A177-958D31A42271}"/>
              </a:ext>
            </a:extLst>
          </p:cNvPr>
          <p:cNvSpPr/>
          <p:nvPr/>
        </p:nvSpPr>
        <p:spPr>
          <a:xfrm>
            <a:off x="1157084" y="3983313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Work plan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01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 </a:t>
            </a:r>
          </a:p>
        </p:txBody>
      </p:sp>
      <p:sp>
        <p:nvSpPr>
          <p:cNvPr id="17" name="文本框 17">
            <a:extLst>
              <a:ext uri="{FF2B5EF4-FFF2-40B4-BE49-F238E27FC236}">
                <a16:creationId xmlns:a16="http://schemas.microsoft.com/office/drawing/2014/main" id="{02169C3B-136A-4C97-B11D-E7DA7725BA62}"/>
              </a:ext>
            </a:extLst>
          </p:cNvPr>
          <p:cNvSpPr txBox="1"/>
          <p:nvPr/>
        </p:nvSpPr>
        <p:spPr>
          <a:xfrm>
            <a:off x="-5979" y="4316293"/>
            <a:ext cx="28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99C58B-F5AD-4AAD-A512-5D45C0DDA6B8}"/>
              </a:ext>
            </a:extLst>
          </p:cNvPr>
          <p:cNvSpPr/>
          <p:nvPr/>
        </p:nvSpPr>
        <p:spPr>
          <a:xfrm>
            <a:off x="2611422" y="1970985"/>
            <a:ext cx="1726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Work plan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02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 </a:t>
            </a:r>
          </a:p>
        </p:txBody>
      </p:sp>
      <p:sp>
        <p:nvSpPr>
          <p:cNvPr id="19" name="文本框 17">
            <a:extLst>
              <a:ext uri="{FF2B5EF4-FFF2-40B4-BE49-F238E27FC236}">
                <a16:creationId xmlns:a16="http://schemas.microsoft.com/office/drawing/2014/main" id="{BF43B92D-C915-4204-AA0F-E106274B00F4}"/>
              </a:ext>
            </a:extLst>
          </p:cNvPr>
          <p:cNvSpPr txBox="1"/>
          <p:nvPr/>
        </p:nvSpPr>
        <p:spPr>
          <a:xfrm>
            <a:off x="1448360" y="2303965"/>
            <a:ext cx="28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0248EF0-7E50-4757-A5CE-C4E403B09621}"/>
              </a:ext>
            </a:extLst>
          </p:cNvPr>
          <p:cNvSpPr/>
          <p:nvPr/>
        </p:nvSpPr>
        <p:spPr>
          <a:xfrm>
            <a:off x="7853822" y="1970985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Work plan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03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 </a:t>
            </a:r>
          </a:p>
        </p:txBody>
      </p:sp>
      <p:sp>
        <p:nvSpPr>
          <p:cNvPr id="21" name="文本框 17">
            <a:extLst>
              <a:ext uri="{FF2B5EF4-FFF2-40B4-BE49-F238E27FC236}">
                <a16:creationId xmlns:a16="http://schemas.microsoft.com/office/drawing/2014/main" id="{4A333A88-496E-4099-9DE3-4DF19AFBAD0C}"/>
              </a:ext>
            </a:extLst>
          </p:cNvPr>
          <p:cNvSpPr txBox="1"/>
          <p:nvPr/>
        </p:nvSpPr>
        <p:spPr>
          <a:xfrm>
            <a:off x="7853822" y="2303965"/>
            <a:ext cx="28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E406519-2EDF-4AB1-87F6-2C906A3A93F2}"/>
              </a:ext>
            </a:extLst>
          </p:cNvPr>
          <p:cNvSpPr/>
          <p:nvPr/>
        </p:nvSpPr>
        <p:spPr>
          <a:xfrm>
            <a:off x="9308161" y="3980031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Work plan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04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 </a:t>
            </a:r>
          </a:p>
        </p:txBody>
      </p:sp>
      <p:sp>
        <p:nvSpPr>
          <p:cNvPr id="23" name="文本框 17">
            <a:extLst>
              <a:ext uri="{FF2B5EF4-FFF2-40B4-BE49-F238E27FC236}">
                <a16:creationId xmlns:a16="http://schemas.microsoft.com/office/drawing/2014/main" id="{0328F192-6964-45D4-AD00-917DABAD5BA7}"/>
              </a:ext>
            </a:extLst>
          </p:cNvPr>
          <p:cNvSpPr txBox="1"/>
          <p:nvPr/>
        </p:nvSpPr>
        <p:spPr>
          <a:xfrm>
            <a:off x="9308161" y="4313011"/>
            <a:ext cx="28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54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My work plan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8A43970-D69B-404F-8857-0BA2FE378F50}"/>
              </a:ext>
            </a:extLst>
          </p:cNvPr>
          <p:cNvSpPr/>
          <p:nvPr/>
        </p:nvSpPr>
        <p:spPr>
          <a:xfrm>
            <a:off x="5709509" y="2680082"/>
            <a:ext cx="4772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E4DFCC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DF878E3-F62D-4283-BD68-5BEEC73444F8}"/>
              </a:ext>
            </a:extLst>
          </p:cNvPr>
          <p:cNvSpPr/>
          <p:nvPr/>
        </p:nvSpPr>
        <p:spPr>
          <a:xfrm>
            <a:off x="5709509" y="1993453"/>
            <a:ext cx="3553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4D7483"/>
                </a:solidFill>
                <a:latin typeface="Eras Demi ITC" panose="020B0805030504020804" pitchFamily="34" charset="0"/>
              </a:rPr>
              <a:t>Your w</a:t>
            </a:r>
            <a:r>
              <a:rPr lang="zh-CN" altLang="en-US" sz="3200" b="1" dirty="0">
                <a:solidFill>
                  <a:srgbClr val="4D7483"/>
                </a:solidFill>
                <a:latin typeface="Eras Demi ITC" panose="020B0805030504020804" pitchFamily="34" charset="0"/>
              </a:rPr>
              <a:t>ork plan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FD16B05-65F5-4180-852D-E68996B7CF0F}"/>
              </a:ext>
            </a:extLst>
          </p:cNvPr>
          <p:cNvSpPr/>
          <p:nvPr/>
        </p:nvSpPr>
        <p:spPr>
          <a:xfrm>
            <a:off x="5709509" y="3556035"/>
            <a:ext cx="4772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E4DFCC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E4B5BD-C72C-4BC1-9AE0-069526144FB0}"/>
              </a:ext>
            </a:extLst>
          </p:cNvPr>
          <p:cNvSpPr/>
          <p:nvPr/>
        </p:nvSpPr>
        <p:spPr>
          <a:xfrm>
            <a:off x="5709509" y="4431987"/>
            <a:ext cx="4772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E4DFCC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6DB040-DC5E-4A80-85F1-94191911A5C1}"/>
              </a:ext>
            </a:extLst>
          </p:cNvPr>
          <p:cNvSpPr/>
          <p:nvPr/>
        </p:nvSpPr>
        <p:spPr>
          <a:xfrm>
            <a:off x="5709509" y="5307940"/>
            <a:ext cx="4772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E4DFCC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25AB509-A69A-4338-A69F-711835839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93095"/>
            <a:ext cx="5614155" cy="482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4C3897-B329-4342-9CBE-7D153C0229C6}"/>
              </a:ext>
            </a:extLst>
          </p:cNvPr>
          <p:cNvSpPr txBox="1"/>
          <p:nvPr/>
        </p:nvSpPr>
        <p:spPr>
          <a:xfrm>
            <a:off x="3131088" y="3512293"/>
            <a:ext cx="59298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感谢聆听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BF9CE5-EE07-4C5D-90F3-2D1632BC8838}"/>
              </a:ext>
            </a:extLst>
          </p:cNvPr>
          <p:cNvSpPr/>
          <p:nvPr/>
        </p:nvSpPr>
        <p:spPr>
          <a:xfrm>
            <a:off x="2532236" y="4555402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9FD06B-6DCB-4FFB-AEE3-B6D9CC0A596B}"/>
              </a:ext>
            </a:extLst>
          </p:cNvPr>
          <p:cNvSpPr txBox="1"/>
          <p:nvPr/>
        </p:nvSpPr>
        <p:spPr>
          <a:xfrm>
            <a:off x="3703359" y="2104819"/>
            <a:ext cx="47852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4D7483"/>
                </a:solidFill>
                <a:latin typeface="Eras Demi ITC" panose="020B0805030504020804" pitchFamily="34" charset="0"/>
                <a:ea typeface="微软雅黑" panose="020B0503020204020204" pitchFamily="34" charset="-122"/>
              </a:rPr>
              <a:t>THANKS</a:t>
            </a:r>
            <a:endParaRPr lang="zh-CN" altLang="en-US" sz="8800" dirty="0">
              <a:solidFill>
                <a:srgbClr val="4D7483"/>
              </a:solidFill>
              <a:latin typeface="Eras Demi ITC" panose="020B08050305040208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51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9">
            <a:extLst>
              <a:ext uri="{FF2B5EF4-FFF2-40B4-BE49-F238E27FC236}">
                <a16:creationId xmlns:a16="http://schemas.microsoft.com/office/drawing/2014/main" id="{5F9C8DD8-D7FD-4838-AEF4-330378282E89}"/>
              </a:ext>
            </a:extLst>
          </p:cNvPr>
          <p:cNvSpPr txBox="1"/>
          <p:nvPr/>
        </p:nvSpPr>
        <p:spPr>
          <a:xfrm>
            <a:off x="2874188" y="3421724"/>
            <a:ext cx="2793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6CC5EB8-8A28-42FF-BA35-7992464DC2D7}"/>
              </a:ext>
            </a:extLst>
          </p:cNvPr>
          <p:cNvSpPr/>
          <p:nvPr/>
        </p:nvSpPr>
        <p:spPr>
          <a:xfrm>
            <a:off x="2083445" y="3381466"/>
            <a:ext cx="3217761" cy="542182"/>
          </a:xfrm>
          <a:prstGeom prst="rect">
            <a:avLst/>
          </a:prstGeom>
          <a:noFill/>
          <a:ln>
            <a:solidFill>
              <a:srgbClr val="E4D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A04275E-24B6-4892-B840-32CA5BC3010B}"/>
              </a:ext>
            </a:extLst>
          </p:cNvPr>
          <p:cNvSpPr/>
          <p:nvPr/>
        </p:nvSpPr>
        <p:spPr>
          <a:xfrm>
            <a:off x="2083445" y="3381466"/>
            <a:ext cx="701277" cy="542182"/>
          </a:xfrm>
          <a:prstGeom prst="rect">
            <a:avLst/>
          </a:prstGeom>
          <a:solidFill>
            <a:srgbClr val="E4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69">
            <a:extLst>
              <a:ext uri="{FF2B5EF4-FFF2-40B4-BE49-F238E27FC236}">
                <a16:creationId xmlns:a16="http://schemas.microsoft.com/office/drawing/2014/main" id="{50547721-B8D9-4E03-B9BA-2E5D731287AE}"/>
              </a:ext>
            </a:extLst>
          </p:cNvPr>
          <p:cNvSpPr txBox="1"/>
          <p:nvPr/>
        </p:nvSpPr>
        <p:spPr>
          <a:xfrm>
            <a:off x="2851037" y="4867672"/>
            <a:ext cx="2793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56CFE84-A9CC-41B2-9133-20C5EB61DEF0}"/>
              </a:ext>
            </a:extLst>
          </p:cNvPr>
          <p:cNvSpPr/>
          <p:nvPr/>
        </p:nvSpPr>
        <p:spPr>
          <a:xfrm>
            <a:off x="2060294" y="4827414"/>
            <a:ext cx="3217761" cy="542182"/>
          </a:xfrm>
          <a:prstGeom prst="rect">
            <a:avLst/>
          </a:prstGeom>
          <a:noFill/>
          <a:ln>
            <a:solidFill>
              <a:srgbClr val="4D7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1B489D2-2F9B-4F9B-9E3F-AE39C0C3C301}"/>
              </a:ext>
            </a:extLst>
          </p:cNvPr>
          <p:cNvSpPr/>
          <p:nvPr/>
        </p:nvSpPr>
        <p:spPr>
          <a:xfrm>
            <a:off x="2060294" y="4827414"/>
            <a:ext cx="701277" cy="542182"/>
          </a:xfrm>
          <a:prstGeom prst="rect">
            <a:avLst/>
          </a:prstGeom>
          <a:solidFill>
            <a:srgbClr val="4D7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69">
            <a:extLst>
              <a:ext uri="{FF2B5EF4-FFF2-40B4-BE49-F238E27FC236}">
                <a16:creationId xmlns:a16="http://schemas.microsoft.com/office/drawing/2014/main" id="{9FD30EF6-EF08-4B35-8B91-09D48212A1DF}"/>
              </a:ext>
            </a:extLst>
          </p:cNvPr>
          <p:cNvSpPr txBox="1"/>
          <p:nvPr/>
        </p:nvSpPr>
        <p:spPr>
          <a:xfrm>
            <a:off x="7650527" y="3392938"/>
            <a:ext cx="2793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C73EC21-6CBB-4986-A4EC-519934A51E79}"/>
              </a:ext>
            </a:extLst>
          </p:cNvPr>
          <p:cNvSpPr/>
          <p:nvPr/>
        </p:nvSpPr>
        <p:spPr>
          <a:xfrm>
            <a:off x="6859784" y="3352680"/>
            <a:ext cx="3217761" cy="542182"/>
          </a:xfrm>
          <a:prstGeom prst="rect">
            <a:avLst/>
          </a:prstGeom>
          <a:noFill/>
          <a:ln>
            <a:solidFill>
              <a:srgbClr val="4D7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84B447D-FE02-4042-9AAB-4B02433978D2}"/>
              </a:ext>
            </a:extLst>
          </p:cNvPr>
          <p:cNvSpPr/>
          <p:nvPr/>
        </p:nvSpPr>
        <p:spPr>
          <a:xfrm>
            <a:off x="6859784" y="3352680"/>
            <a:ext cx="701277" cy="542182"/>
          </a:xfrm>
          <a:prstGeom prst="rect">
            <a:avLst/>
          </a:prstGeom>
          <a:solidFill>
            <a:srgbClr val="4D7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69">
            <a:extLst>
              <a:ext uri="{FF2B5EF4-FFF2-40B4-BE49-F238E27FC236}">
                <a16:creationId xmlns:a16="http://schemas.microsoft.com/office/drawing/2014/main" id="{843B1C30-0EC6-4737-8779-B71D68B8CA4C}"/>
              </a:ext>
            </a:extLst>
          </p:cNvPr>
          <p:cNvSpPr txBox="1"/>
          <p:nvPr/>
        </p:nvSpPr>
        <p:spPr>
          <a:xfrm>
            <a:off x="7650528" y="4862291"/>
            <a:ext cx="2793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68D4088-9B3F-4AE0-87E0-239630E78D91}"/>
              </a:ext>
            </a:extLst>
          </p:cNvPr>
          <p:cNvSpPr/>
          <p:nvPr/>
        </p:nvSpPr>
        <p:spPr>
          <a:xfrm>
            <a:off x="6859785" y="4822033"/>
            <a:ext cx="3217761" cy="542182"/>
          </a:xfrm>
          <a:prstGeom prst="rect">
            <a:avLst/>
          </a:prstGeom>
          <a:noFill/>
          <a:ln>
            <a:solidFill>
              <a:srgbClr val="E4D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8E0F3CD-958D-4EBF-9B80-2B3D2C4D0EE4}"/>
              </a:ext>
            </a:extLst>
          </p:cNvPr>
          <p:cNvSpPr/>
          <p:nvPr/>
        </p:nvSpPr>
        <p:spPr>
          <a:xfrm>
            <a:off x="6859785" y="4822033"/>
            <a:ext cx="701277" cy="542182"/>
          </a:xfrm>
          <a:prstGeom prst="rect">
            <a:avLst/>
          </a:prstGeom>
          <a:solidFill>
            <a:srgbClr val="E4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E59625A-8658-4418-B1BC-13BC2B463AD6}"/>
              </a:ext>
            </a:extLst>
          </p:cNvPr>
          <p:cNvSpPr/>
          <p:nvPr/>
        </p:nvSpPr>
        <p:spPr>
          <a:xfrm>
            <a:off x="5244456" y="1074838"/>
            <a:ext cx="1703088" cy="1703088"/>
          </a:xfrm>
          <a:prstGeom prst="ellipse">
            <a:avLst/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F97D161-10C8-4B96-8DBC-88720BE31277}"/>
              </a:ext>
            </a:extLst>
          </p:cNvPr>
          <p:cNvSpPr txBox="1"/>
          <p:nvPr/>
        </p:nvSpPr>
        <p:spPr>
          <a:xfrm>
            <a:off x="5311170" y="1317906"/>
            <a:ext cx="1569660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672FB39-2DA5-4675-AE45-E9244303584C}"/>
              </a:ext>
            </a:extLst>
          </p:cNvPr>
          <p:cNvSpPr txBox="1"/>
          <p:nvPr/>
        </p:nvSpPr>
        <p:spPr>
          <a:xfrm>
            <a:off x="5378370" y="2153112"/>
            <a:ext cx="1435260" cy="3685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18BC3EE9-CF83-4EF5-AEF0-F5DFD00F1656}"/>
              </a:ext>
            </a:extLst>
          </p:cNvPr>
          <p:cNvSpPr/>
          <p:nvPr/>
        </p:nvSpPr>
        <p:spPr>
          <a:xfrm>
            <a:off x="5168256" y="998638"/>
            <a:ext cx="1855488" cy="1855488"/>
          </a:xfrm>
          <a:prstGeom prst="ellipse">
            <a:avLst/>
          </a:prstGeom>
          <a:noFill/>
          <a:ln>
            <a:solidFill>
              <a:srgbClr val="4D748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4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  <p:bldP spid="38" grpId="0"/>
      <p:bldP spid="39" grpId="0" animBg="1"/>
      <p:bldP spid="40" grpId="0" animBg="1"/>
      <p:bldP spid="42" grpId="0"/>
      <p:bldP spid="43" grpId="0" animBg="1"/>
      <p:bldP spid="44" grpId="0" animBg="1"/>
      <p:bldP spid="46" grpId="0"/>
      <p:bldP spid="47" grpId="0" animBg="1"/>
      <p:bldP spid="48" grpId="0" animBg="1"/>
      <p:bldP spid="50" grpId="0" animBg="1"/>
      <p:bldP spid="51" grpId="0"/>
      <p:bldP spid="52" grpId="0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3DBAE9-18AA-421B-84CD-57CC1A2A9B6A}"/>
              </a:ext>
            </a:extLst>
          </p:cNvPr>
          <p:cNvSpPr txBox="1"/>
          <p:nvPr/>
        </p:nvSpPr>
        <p:spPr>
          <a:xfrm>
            <a:off x="2887434" y="340343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A46E46-F740-4B83-A3BC-86E9A44B0357}"/>
              </a:ext>
            </a:extLst>
          </p:cNvPr>
          <p:cNvSpPr/>
          <p:nvPr/>
        </p:nvSpPr>
        <p:spPr>
          <a:xfrm>
            <a:off x="2532236" y="4446544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AAC89-E5E8-4D22-BE86-DC8F66F0BB12}"/>
              </a:ext>
            </a:extLst>
          </p:cNvPr>
          <p:cNvSpPr txBox="1"/>
          <p:nvPr/>
        </p:nvSpPr>
        <p:spPr>
          <a:xfrm>
            <a:off x="4093689" y="1995961"/>
            <a:ext cx="40046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4D7483"/>
                </a:solidFill>
                <a:latin typeface="Eras Demi ITC" panose="020B0805030504020804" pitchFamily="34" charset="0"/>
                <a:ea typeface="微软雅黑" panose="020B0503020204020204" pitchFamily="34" charset="-122"/>
              </a:rPr>
              <a:t>Part 01</a:t>
            </a:r>
            <a:endParaRPr lang="zh-CN" altLang="en-US" sz="8800" dirty="0">
              <a:solidFill>
                <a:srgbClr val="4D7483"/>
              </a:solidFill>
              <a:latin typeface="Eras Demi ITC" panose="020B08050305040208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1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414F344-4105-4C44-B41E-E34142E126EE}"/>
              </a:ext>
            </a:extLst>
          </p:cNvPr>
          <p:cNvSpPr/>
          <p:nvPr/>
        </p:nvSpPr>
        <p:spPr>
          <a:xfrm>
            <a:off x="-1" y="1383247"/>
            <a:ext cx="7662441" cy="2656318"/>
          </a:xfrm>
          <a:prstGeom prst="rect">
            <a:avLst/>
          </a:prstGeom>
          <a:solidFill>
            <a:srgbClr val="F4F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0A21CDB-6309-4A6B-8B6D-ECE98E7CF8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34"/>
          <a:stretch/>
        </p:blipFill>
        <p:spPr>
          <a:xfrm>
            <a:off x="7662441" y="1383247"/>
            <a:ext cx="4529559" cy="2656318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8FCE0D24-B7C6-4AE1-8B36-EA4193F0F29F}"/>
              </a:ext>
            </a:extLst>
          </p:cNvPr>
          <p:cNvSpPr/>
          <p:nvPr/>
        </p:nvSpPr>
        <p:spPr>
          <a:xfrm>
            <a:off x="7141579" y="2190545"/>
            <a:ext cx="1041722" cy="1041722"/>
          </a:xfrm>
          <a:prstGeom prst="ellipse">
            <a:avLst/>
          </a:prstGeom>
          <a:solidFill>
            <a:srgbClr val="4D7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write_51768">
            <a:extLst>
              <a:ext uri="{FF2B5EF4-FFF2-40B4-BE49-F238E27FC236}">
                <a16:creationId xmlns:a16="http://schemas.microsoft.com/office/drawing/2014/main" id="{2D42E527-2C67-4902-AB5F-A44A55191060}"/>
              </a:ext>
            </a:extLst>
          </p:cNvPr>
          <p:cNvSpPr>
            <a:spLocks noChangeAspect="1"/>
          </p:cNvSpPr>
          <p:nvPr/>
        </p:nvSpPr>
        <p:spPr bwMode="auto">
          <a:xfrm>
            <a:off x="7407441" y="2467690"/>
            <a:ext cx="509998" cy="497101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15D010-C48E-4495-866C-A35CC85D20DB}"/>
              </a:ext>
            </a:extLst>
          </p:cNvPr>
          <p:cNvGrpSpPr/>
          <p:nvPr/>
        </p:nvGrpSpPr>
        <p:grpSpPr>
          <a:xfrm>
            <a:off x="688838" y="1546575"/>
            <a:ext cx="6284762" cy="2492990"/>
            <a:chOff x="1342665" y="5197870"/>
            <a:chExt cx="6284762" cy="249299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6446A6-28F2-409E-8EEE-677608BDA576}"/>
                </a:ext>
              </a:extLst>
            </p:cNvPr>
            <p:cNvSpPr/>
            <p:nvPr/>
          </p:nvSpPr>
          <p:spPr>
            <a:xfrm>
              <a:off x="1342665" y="5197870"/>
              <a:ext cx="306673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ras Demi ITC" panose="020B0805030504020804" pitchFamily="34" charset="0"/>
                </a:rPr>
                <a:t>Summary of work 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A65A508-8C2F-458D-8238-19E67F76B91C}"/>
                </a:ext>
              </a:extLst>
            </p:cNvPr>
            <p:cNvSpPr txBox="1"/>
            <p:nvPr/>
          </p:nvSpPr>
          <p:spPr>
            <a:xfrm>
              <a:off x="1342665" y="5659535"/>
              <a:ext cx="628476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Maecenas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porttitor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congue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  <a:r>
                <a:rPr lang="it-IT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Fusce posuere, magna sed pulvinar ultricies,purus lectus malesuada libero, sit amet commodo magna eros quis urna.</a:t>
              </a:r>
            </a:p>
            <a:p>
              <a:endParaRPr lang="it-IT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r>
                <a:rPr lang="it-IT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Nunc viverra imperdiet enim. Fusce est. Vivamus a tellus.</a:t>
              </a:r>
            </a:p>
            <a:p>
              <a:endParaRPr lang="it-IT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r>
                <a:rPr lang="it-IT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Pellentesque habitant morbi tristique senectus et netus et malesuada fames ac turpis egestas. Proin pharetra nonummy pede. Mauris et orci.</a:t>
              </a:r>
            </a:p>
            <a:p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28F14C0-884D-4A71-ACB2-A4B9FA8F49CA}"/>
              </a:ext>
            </a:extLst>
          </p:cNvPr>
          <p:cNvSpPr/>
          <p:nvPr/>
        </p:nvSpPr>
        <p:spPr>
          <a:xfrm>
            <a:off x="866029" y="5474753"/>
            <a:ext cx="2169382" cy="425952"/>
          </a:xfrm>
          <a:prstGeom prst="roundRect">
            <a:avLst>
              <a:gd name="adj" fmla="val 19744"/>
            </a:avLst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Eras Demi ITC" panose="020B0805030504020804" pitchFamily="34" charset="0"/>
              </a:rPr>
              <a:t>Project 01</a:t>
            </a:r>
          </a:p>
        </p:txBody>
      </p:sp>
      <p:sp>
        <p:nvSpPr>
          <p:cNvPr id="13" name="windows_154872">
            <a:extLst>
              <a:ext uri="{FF2B5EF4-FFF2-40B4-BE49-F238E27FC236}">
                <a16:creationId xmlns:a16="http://schemas.microsoft.com/office/drawing/2014/main" id="{01A4DBFA-AE17-4E8B-93E0-F83508493B24}"/>
              </a:ext>
            </a:extLst>
          </p:cNvPr>
          <p:cNvSpPr>
            <a:spLocks noChangeAspect="1"/>
          </p:cNvSpPr>
          <p:nvPr/>
        </p:nvSpPr>
        <p:spPr bwMode="auto">
          <a:xfrm>
            <a:off x="1564597" y="4631083"/>
            <a:ext cx="775746" cy="514887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rgbClr val="E4DFC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250D772-C0E5-41D8-AAB3-D0DBC78B5071}"/>
              </a:ext>
            </a:extLst>
          </p:cNvPr>
          <p:cNvSpPr/>
          <p:nvPr/>
        </p:nvSpPr>
        <p:spPr>
          <a:xfrm>
            <a:off x="3629549" y="5474753"/>
            <a:ext cx="2169382" cy="425952"/>
          </a:xfrm>
          <a:prstGeom prst="roundRect">
            <a:avLst>
              <a:gd name="adj" fmla="val 19744"/>
            </a:avLst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Eras Demi ITC" panose="020B0805030504020804" pitchFamily="34" charset="0"/>
              </a:rPr>
              <a:t>Project 02</a:t>
            </a:r>
          </a:p>
        </p:txBody>
      </p:sp>
      <p:sp>
        <p:nvSpPr>
          <p:cNvPr id="15" name="windows_154872">
            <a:extLst>
              <a:ext uri="{FF2B5EF4-FFF2-40B4-BE49-F238E27FC236}">
                <a16:creationId xmlns:a16="http://schemas.microsoft.com/office/drawing/2014/main" id="{645B3FFA-C403-40D9-A410-666253F991AD}"/>
              </a:ext>
            </a:extLst>
          </p:cNvPr>
          <p:cNvSpPr>
            <a:spLocks noChangeAspect="1"/>
          </p:cNvSpPr>
          <p:nvPr/>
        </p:nvSpPr>
        <p:spPr bwMode="auto">
          <a:xfrm>
            <a:off x="4328117" y="4501375"/>
            <a:ext cx="775746" cy="774302"/>
          </a:xfrm>
          <a:custGeom>
            <a:avLst/>
            <a:gdLst>
              <a:gd name="T0" fmla="*/ 5889 w 6533"/>
              <a:gd name="T1" fmla="*/ 2621 h 6531"/>
              <a:gd name="T2" fmla="*/ 5284 w 6533"/>
              <a:gd name="T3" fmla="*/ 3048 h 6531"/>
              <a:gd name="T4" fmla="*/ 4349 w 6533"/>
              <a:gd name="T5" fmla="*/ 3048 h 6531"/>
              <a:gd name="T6" fmla="*/ 4187 w 6533"/>
              <a:gd name="T7" fmla="*/ 2655 h 6531"/>
              <a:gd name="T8" fmla="*/ 4848 w 6533"/>
              <a:gd name="T9" fmla="*/ 1993 h 6531"/>
              <a:gd name="T10" fmla="*/ 5577 w 6533"/>
              <a:gd name="T11" fmla="*/ 1867 h 6531"/>
              <a:gd name="T12" fmla="*/ 5577 w 6533"/>
              <a:gd name="T13" fmla="*/ 956 h 6531"/>
              <a:gd name="T14" fmla="*/ 4667 w 6533"/>
              <a:gd name="T15" fmla="*/ 956 h 6531"/>
              <a:gd name="T16" fmla="*/ 4540 w 6533"/>
              <a:gd name="T17" fmla="*/ 1685 h 6531"/>
              <a:gd name="T18" fmla="*/ 3879 w 6533"/>
              <a:gd name="T19" fmla="*/ 2347 h 6531"/>
              <a:gd name="T20" fmla="*/ 3485 w 6533"/>
              <a:gd name="T21" fmla="*/ 2184 h 6531"/>
              <a:gd name="T22" fmla="*/ 3485 w 6533"/>
              <a:gd name="T23" fmla="*/ 1249 h 6531"/>
              <a:gd name="T24" fmla="*/ 3912 w 6533"/>
              <a:gd name="T25" fmla="*/ 644 h 6531"/>
              <a:gd name="T26" fmla="*/ 3268 w 6533"/>
              <a:gd name="T27" fmla="*/ 0 h 6531"/>
              <a:gd name="T28" fmla="*/ 2624 w 6533"/>
              <a:gd name="T29" fmla="*/ 644 h 6531"/>
              <a:gd name="T30" fmla="*/ 3051 w 6533"/>
              <a:gd name="T31" fmla="*/ 1249 h 6531"/>
              <a:gd name="T32" fmla="*/ 3051 w 6533"/>
              <a:gd name="T33" fmla="*/ 2184 h 6531"/>
              <a:gd name="T34" fmla="*/ 2657 w 6533"/>
              <a:gd name="T35" fmla="*/ 2347 h 6531"/>
              <a:gd name="T36" fmla="*/ 1996 w 6533"/>
              <a:gd name="T37" fmla="*/ 1685 h 6531"/>
              <a:gd name="T38" fmla="*/ 1869 w 6533"/>
              <a:gd name="T39" fmla="*/ 956 h 6531"/>
              <a:gd name="T40" fmla="*/ 959 w 6533"/>
              <a:gd name="T41" fmla="*/ 956 h 6531"/>
              <a:gd name="T42" fmla="*/ 959 w 6533"/>
              <a:gd name="T43" fmla="*/ 1867 h 6531"/>
              <a:gd name="T44" fmla="*/ 1688 w 6533"/>
              <a:gd name="T45" fmla="*/ 1993 h 6531"/>
              <a:gd name="T46" fmla="*/ 2349 w 6533"/>
              <a:gd name="T47" fmla="*/ 2655 h 6531"/>
              <a:gd name="T48" fmla="*/ 2187 w 6533"/>
              <a:gd name="T49" fmla="*/ 3048 h 6531"/>
              <a:gd name="T50" fmla="*/ 1252 w 6533"/>
              <a:gd name="T51" fmla="*/ 3048 h 6531"/>
              <a:gd name="T52" fmla="*/ 647 w 6533"/>
              <a:gd name="T53" fmla="*/ 2621 h 6531"/>
              <a:gd name="T54" fmla="*/ 0 w 6533"/>
              <a:gd name="T55" fmla="*/ 3265 h 6531"/>
              <a:gd name="T56" fmla="*/ 644 w 6533"/>
              <a:gd name="T57" fmla="*/ 3909 h 6531"/>
              <a:gd name="T58" fmla="*/ 1249 w 6533"/>
              <a:gd name="T59" fmla="*/ 3483 h 6531"/>
              <a:gd name="T60" fmla="*/ 2184 w 6533"/>
              <a:gd name="T61" fmla="*/ 3483 h 6531"/>
              <a:gd name="T62" fmla="*/ 2347 w 6533"/>
              <a:gd name="T63" fmla="*/ 3876 h 6531"/>
              <a:gd name="T64" fmla="*/ 1685 w 6533"/>
              <a:gd name="T65" fmla="*/ 4537 h 6531"/>
              <a:gd name="T66" fmla="*/ 956 w 6533"/>
              <a:gd name="T67" fmla="*/ 4664 h 6531"/>
              <a:gd name="T68" fmla="*/ 956 w 6533"/>
              <a:gd name="T69" fmla="*/ 5575 h 6531"/>
              <a:gd name="T70" fmla="*/ 1867 w 6533"/>
              <a:gd name="T71" fmla="*/ 5575 h 6531"/>
              <a:gd name="T72" fmla="*/ 1993 w 6533"/>
              <a:gd name="T73" fmla="*/ 4845 h 6531"/>
              <a:gd name="T74" fmla="*/ 2655 w 6533"/>
              <a:gd name="T75" fmla="*/ 4184 h 6531"/>
              <a:gd name="T76" fmla="*/ 3048 w 6533"/>
              <a:gd name="T77" fmla="*/ 4347 h 6531"/>
              <a:gd name="T78" fmla="*/ 3048 w 6533"/>
              <a:gd name="T79" fmla="*/ 5281 h 6531"/>
              <a:gd name="T80" fmla="*/ 2621 w 6533"/>
              <a:gd name="T81" fmla="*/ 5887 h 6531"/>
              <a:gd name="T82" fmla="*/ 3265 w 6533"/>
              <a:gd name="T83" fmla="*/ 6531 h 6531"/>
              <a:gd name="T84" fmla="*/ 3909 w 6533"/>
              <a:gd name="T85" fmla="*/ 5887 h 6531"/>
              <a:gd name="T86" fmla="*/ 3483 w 6533"/>
              <a:gd name="T87" fmla="*/ 5281 h 6531"/>
              <a:gd name="T88" fmla="*/ 3483 w 6533"/>
              <a:gd name="T89" fmla="*/ 4347 h 6531"/>
              <a:gd name="T90" fmla="*/ 3876 w 6533"/>
              <a:gd name="T91" fmla="*/ 4184 h 6531"/>
              <a:gd name="T92" fmla="*/ 4537 w 6533"/>
              <a:gd name="T93" fmla="*/ 4845 h 6531"/>
              <a:gd name="T94" fmla="*/ 4664 w 6533"/>
              <a:gd name="T95" fmla="*/ 5575 h 6531"/>
              <a:gd name="T96" fmla="*/ 5575 w 6533"/>
              <a:gd name="T97" fmla="*/ 5575 h 6531"/>
              <a:gd name="T98" fmla="*/ 5575 w 6533"/>
              <a:gd name="T99" fmla="*/ 4664 h 6531"/>
              <a:gd name="T100" fmla="*/ 4845 w 6533"/>
              <a:gd name="T101" fmla="*/ 4537 h 6531"/>
              <a:gd name="T102" fmla="*/ 4184 w 6533"/>
              <a:gd name="T103" fmla="*/ 3876 h 6531"/>
              <a:gd name="T104" fmla="*/ 4347 w 6533"/>
              <a:gd name="T105" fmla="*/ 3483 h 6531"/>
              <a:gd name="T106" fmla="*/ 5281 w 6533"/>
              <a:gd name="T107" fmla="*/ 3483 h 6531"/>
              <a:gd name="T108" fmla="*/ 5887 w 6533"/>
              <a:gd name="T109" fmla="*/ 3909 h 6531"/>
              <a:gd name="T110" fmla="*/ 6531 w 6533"/>
              <a:gd name="T111" fmla="*/ 3265 h 6531"/>
              <a:gd name="T112" fmla="*/ 5889 w 6533"/>
              <a:gd name="T113" fmla="*/ 2621 h 6531"/>
              <a:gd name="T114" fmla="*/ 3267 w 6533"/>
              <a:gd name="T115" fmla="*/ 3893 h 6531"/>
              <a:gd name="T116" fmla="*/ 2639 w 6533"/>
              <a:gd name="T117" fmla="*/ 3265 h 6531"/>
              <a:gd name="T118" fmla="*/ 3267 w 6533"/>
              <a:gd name="T119" fmla="*/ 2637 h 6531"/>
              <a:gd name="T120" fmla="*/ 3895 w 6533"/>
              <a:gd name="T121" fmla="*/ 3265 h 6531"/>
              <a:gd name="T122" fmla="*/ 3267 w 6533"/>
              <a:gd name="T123" fmla="*/ 3893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533" h="6531">
                <a:moveTo>
                  <a:pt x="5889" y="2621"/>
                </a:moveTo>
                <a:cubicBezTo>
                  <a:pt x="5611" y="2621"/>
                  <a:pt x="5373" y="2800"/>
                  <a:pt x="5284" y="3048"/>
                </a:cubicBezTo>
                <a:lnTo>
                  <a:pt x="4349" y="3048"/>
                </a:lnTo>
                <a:cubicBezTo>
                  <a:pt x="4321" y="2905"/>
                  <a:pt x="4264" y="2772"/>
                  <a:pt x="4187" y="2655"/>
                </a:cubicBezTo>
                <a:lnTo>
                  <a:pt x="4848" y="1993"/>
                </a:lnTo>
                <a:cubicBezTo>
                  <a:pt x="5087" y="2105"/>
                  <a:pt x="5380" y="2064"/>
                  <a:pt x="5577" y="1867"/>
                </a:cubicBezTo>
                <a:cubicBezTo>
                  <a:pt x="5829" y="1615"/>
                  <a:pt x="5829" y="1207"/>
                  <a:pt x="5577" y="956"/>
                </a:cubicBezTo>
                <a:cubicBezTo>
                  <a:pt x="5325" y="704"/>
                  <a:pt x="4917" y="704"/>
                  <a:pt x="4667" y="956"/>
                </a:cubicBezTo>
                <a:cubicBezTo>
                  <a:pt x="4469" y="1153"/>
                  <a:pt x="4428" y="1447"/>
                  <a:pt x="4540" y="1685"/>
                </a:cubicBezTo>
                <a:lnTo>
                  <a:pt x="3879" y="2347"/>
                </a:lnTo>
                <a:cubicBezTo>
                  <a:pt x="3761" y="2268"/>
                  <a:pt x="3628" y="2212"/>
                  <a:pt x="3485" y="2184"/>
                </a:cubicBezTo>
                <a:lnTo>
                  <a:pt x="3485" y="1249"/>
                </a:lnTo>
                <a:cubicBezTo>
                  <a:pt x="3733" y="1160"/>
                  <a:pt x="3912" y="923"/>
                  <a:pt x="3912" y="644"/>
                </a:cubicBezTo>
                <a:cubicBezTo>
                  <a:pt x="3912" y="288"/>
                  <a:pt x="3624" y="0"/>
                  <a:pt x="3268" y="0"/>
                </a:cubicBezTo>
                <a:cubicBezTo>
                  <a:pt x="2912" y="0"/>
                  <a:pt x="2624" y="288"/>
                  <a:pt x="2624" y="644"/>
                </a:cubicBezTo>
                <a:cubicBezTo>
                  <a:pt x="2624" y="923"/>
                  <a:pt x="2803" y="1160"/>
                  <a:pt x="3051" y="1249"/>
                </a:cubicBezTo>
                <a:lnTo>
                  <a:pt x="3051" y="2184"/>
                </a:lnTo>
                <a:cubicBezTo>
                  <a:pt x="2908" y="2212"/>
                  <a:pt x="2775" y="2269"/>
                  <a:pt x="2657" y="2347"/>
                </a:cubicBezTo>
                <a:lnTo>
                  <a:pt x="1996" y="1685"/>
                </a:lnTo>
                <a:cubicBezTo>
                  <a:pt x="2108" y="1447"/>
                  <a:pt x="2067" y="1153"/>
                  <a:pt x="1869" y="956"/>
                </a:cubicBezTo>
                <a:cubicBezTo>
                  <a:pt x="1617" y="704"/>
                  <a:pt x="1209" y="704"/>
                  <a:pt x="959" y="956"/>
                </a:cubicBezTo>
                <a:cubicBezTo>
                  <a:pt x="707" y="1208"/>
                  <a:pt x="707" y="1616"/>
                  <a:pt x="959" y="1867"/>
                </a:cubicBezTo>
                <a:cubicBezTo>
                  <a:pt x="1156" y="2064"/>
                  <a:pt x="1449" y="2105"/>
                  <a:pt x="1688" y="1993"/>
                </a:cubicBezTo>
                <a:lnTo>
                  <a:pt x="2349" y="2655"/>
                </a:lnTo>
                <a:cubicBezTo>
                  <a:pt x="2271" y="2772"/>
                  <a:pt x="2215" y="2905"/>
                  <a:pt x="2187" y="3048"/>
                </a:cubicBezTo>
                <a:lnTo>
                  <a:pt x="1252" y="3048"/>
                </a:lnTo>
                <a:cubicBezTo>
                  <a:pt x="1163" y="2800"/>
                  <a:pt x="925" y="2621"/>
                  <a:pt x="647" y="2621"/>
                </a:cubicBezTo>
                <a:cubicBezTo>
                  <a:pt x="288" y="2621"/>
                  <a:pt x="0" y="2909"/>
                  <a:pt x="0" y="3265"/>
                </a:cubicBezTo>
                <a:cubicBezTo>
                  <a:pt x="0" y="3621"/>
                  <a:pt x="288" y="3909"/>
                  <a:pt x="644" y="3909"/>
                </a:cubicBezTo>
                <a:cubicBezTo>
                  <a:pt x="923" y="3909"/>
                  <a:pt x="1160" y="3731"/>
                  <a:pt x="1249" y="3483"/>
                </a:cubicBezTo>
                <a:lnTo>
                  <a:pt x="2184" y="3483"/>
                </a:lnTo>
                <a:cubicBezTo>
                  <a:pt x="2212" y="3625"/>
                  <a:pt x="2269" y="3759"/>
                  <a:pt x="2347" y="3876"/>
                </a:cubicBezTo>
                <a:lnTo>
                  <a:pt x="1685" y="4537"/>
                </a:lnTo>
                <a:cubicBezTo>
                  <a:pt x="1447" y="4425"/>
                  <a:pt x="1153" y="4467"/>
                  <a:pt x="956" y="4664"/>
                </a:cubicBezTo>
                <a:cubicBezTo>
                  <a:pt x="704" y="4916"/>
                  <a:pt x="704" y="5324"/>
                  <a:pt x="956" y="5575"/>
                </a:cubicBezTo>
                <a:cubicBezTo>
                  <a:pt x="1208" y="5827"/>
                  <a:pt x="1616" y="5827"/>
                  <a:pt x="1867" y="5575"/>
                </a:cubicBezTo>
                <a:cubicBezTo>
                  <a:pt x="2064" y="5377"/>
                  <a:pt x="2105" y="5084"/>
                  <a:pt x="1993" y="4845"/>
                </a:cubicBezTo>
                <a:lnTo>
                  <a:pt x="2655" y="4184"/>
                </a:lnTo>
                <a:cubicBezTo>
                  <a:pt x="2772" y="4263"/>
                  <a:pt x="2905" y="4319"/>
                  <a:pt x="3048" y="4347"/>
                </a:cubicBezTo>
                <a:lnTo>
                  <a:pt x="3048" y="5281"/>
                </a:lnTo>
                <a:cubicBezTo>
                  <a:pt x="2800" y="5371"/>
                  <a:pt x="2621" y="5608"/>
                  <a:pt x="2621" y="5887"/>
                </a:cubicBezTo>
                <a:cubicBezTo>
                  <a:pt x="2621" y="6243"/>
                  <a:pt x="2909" y="6531"/>
                  <a:pt x="3265" y="6531"/>
                </a:cubicBezTo>
                <a:cubicBezTo>
                  <a:pt x="3621" y="6531"/>
                  <a:pt x="3909" y="6243"/>
                  <a:pt x="3909" y="5887"/>
                </a:cubicBezTo>
                <a:cubicBezTo>
                  <a:pt x="3909" y="5608"/>
                  <a:pt x="3731" y="5371"/>
                  <a:pt x="3483" y="5281"/>
                </a:cubicBezTo>
                <a:lnTo>
                  <a:pt x="3483" y="4347"/>
                </a:lnTo>
                <a:cubicBezTo>
                  <a:pt x="3625" y="4319"/>
                  <a:pt x="3759" y="4261"/>
                  <a:pt x="3876" y="4184"/>
                </a:cubicBezTo>
                <a:lnTo>
                  <a:pt x="4537" y="4845"/>
                </a:lnTo>
                <a:cubicBezTo>
                  <a:pt x="4425" y="5084"/>
                  <a:pt x="4467" y="5377"/>
                  <a:pt x="4664" y="5575"/>
                </a:cubicBezTo>
                <a:cubicBezTo>
                  <a:pt x="4916" y="5827"/>
                  <a:pt x="5324" y="5827"/>
                  <a:pt x="5575" y="5575"/>
                </a:cubicBezTo>
                <a:cubicBezTo>
                  <a:pt x="5827" y="5323"/>
                  <a:pt x="5827" y="4915"/>
                  <a:pt x="5575" y="4664"/>
                </a:cubicBezTo>
                <a:cubicBezTo>
                  <a:pt x="5377" y="4467"/>
                  <a:pt x="5084" y="4425"/>
                  <a:pt x="4845" y="4537"/>
                </a:cubicBezTo>
                <a:lnTo>
                  <a:pt x="4184" y="3876"/>
                </a:lnTo>
                <a:cubicBezTo>
                  <a:pt x="4263" y="3759"/>
                  <a:pt x="4319" y="3625"/>
                  <a:pt x="4347" y="3483"/>
                </a:cubicBezTo>
                <a:lnTo>
                  <a:pt x="5281" y="3483"/>
                </a:lnTo>
                <a:cubicBezTo>
                  <a:pt x="5371" y="3731"/>
                  <a:pt x="5608" y="3909"/>
                  <a:pt x="5887" y="3909"/>
                </a:cubicBezTo>
                <a:cubicBezTo>
                  <a:pt x="6243" y="3909"/>
                  <a:pt x="6531" y="3621"/>
                  <a:pt x="6531" y="3265"/>
                </a:cubicBezTo>
                <a:cubicBezTo>
                  <a:pt x="6533" y="2909"/>
                  <a:pt x="6245" y="2621"/>
                  <a:pt x="5889" y="2621"/>
                </a:cubicBezTo>
                <a:close/>
                <a:moveTo>
                  <a:pt x="3267" y="3893"/>
                </a:moveTo>
                <a:cubicBezTo>
                  <a:pt x="2920" y="3893"/>
                  <a:pt x="2639" y="3612"/>
                  <a:pt x="2639" y="3265"/>
                </a:cubicBezTo>
                <a:cubicBezTo>
                  <a:pt x="2639" y="2919"/>
                  <a:pt x="2920" y="2637"/>
                  <a:pt x="3267" y="2637"/>
                </a:cubicBezTo>
                <a:cubicBezTo>
                  <a:pt x="3613" y="2637"/>
                  <a:pt x="3895" y="2919"/>
                  <a:pt x="3895" y="3265"/>
                </a:cubicBezTo>
                <a:cubicBezTo>
                  <a:pt x="3895" y="3612"/>
                  <a:pt x="3613" y="3893"/>
                  <a:pt x="3267" y="3893"/>
                </a:cubicBezTo>
                <a:close/>
              </a:path>
            </a:pathLst>
          </a:custGeom>
          <a:solidFill>
            <a:srgbClr val="E4DFCC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4ED0489-4A64-4E25-B54E-CD6BD2869A76}"/>
              </a:ext>
            </a:extLst>
          </p:cNvPr>
          <p:cNvSpPr/>
          <p:nvPr/>
        </p:nvSpPr>
        <p:spPr>
          <a:xfrm>
            <a:off x="6393069" y="5474753"/>
            <a:ext cx="2169382" cy="425952"/>
          </a:xfrm>
          <a:prstGeom prst="roundRect">
            <a:avLst>
              <a:gd name="adj" fmla="val 19744"/>
            </a:avLst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Eras Demi ITC" panose="020B0805030504020804" pitchFamily="34" charset="0"/>
              </a:rPr>
              <a:t>Project 03</a:t>
            </a:r>
          </a:p>
        </p:txBody>
      </p:sp>
      <p:sp>
        <p:nvSpPr>
          <p:cNvPr id="17" name="windows_154872">
            <a:extLst>
              <a:ext uri="{FF2B5EF4-FFF2-40B4-BE49-F238E27FC236}">
                <a16:creationId xmlns:a16="http://schemas.microsoft.com/office/drawing/2014/main" id="{787E173E-96A2-4AF1-B7D0-73F4522952F3}"/>
              </a:ext>
            </a:extLst>
          </p:cNvPr>
          <p:cNvSpPr>
            <a:spLocks noChangeAspect="1"/>
          </p:cNvSpPr>
          <p:nvPr/>
        </p:nvSpPr>
        <p:spPr bwMode="auto">
          <a:xfrm>
            <a:off x="7091637" y="4553878"/>
            <a:ext cx="775746" cy="669298"/>
          </a:xfrm>
          <a:custGeom>
            <a:avLst/>
            <a:gdLst>
              <a:gd name="connsiteX0" fmla="*/ 470014 w 606298"/>
              <a:gd name="connsiteY0" fmla="*/ 471938 h 523102"/>
              <a:gd name="connsiteX1" fmla="*/ 453448 w 606298"/>
              <a:gd name="connsiteY1" fmla="*/ 488480 h 523102"/>
              <a:gd name="connsiteX2" fmla="*/ 455470 w 606298"/>
              <a:gd name="connsiteY2" fmla="*/ 495885 h 523102"/>
              <a:gd name="connsiteX3" fmla="*/ 470014 w 606298"/>
              <a:gd name="connsiteY3" fmla="*/ 504925 h 523102"/>
              <a:gd name="connsiteX4" fmla="*/ 484557 w 606298"/>
              <a:gd name="connsiteY4" fmla="*/ 495885 h 523102"/>
              <a:gd name="connsiteX5" fmla="*/ 486483 w 606298"/>
              <a:gd name="connsiteY5" fmla="*/ 488480 h 523102"/>
              <a:gd name="connsiteX6" fmla="*/ 470014 w 606298"/>
              <a:gd name="connsiteY6" fmla="*/ 471938 h 523102"/>
              <a:gd name="connsiteX7" fmla="*/ 381212 w 606298"/>
              <a:gd name="connsiteY7" fmla="*/ 203804 h 523102"/>
              <a:gd name="connsiteX8" fmla="*/ 374278 w 606298"/>
              <a:gd name="connsiteY8" fmla="*/ 210728 h 523102"/>
              <a:gd name="connsiteX9" fmla="*/ 374278 w 606298"/>
              <a:gd name="connsiteY9" fmla="*/ 456646 h 523102"/>
              <a:gd name="connsiteX10" fmla="*/ 565653 w 606298"/>
              <a:gd name="connsiteY10" fmla="*/ 456646 h 523102"/>
              <a:gd name="connsiteX11" fmla="*/ 565653 w 606298"/>
              <a:gd name="connsiteY11" fmla="*/ 210728 h 523102"/>
              <a:gd name="connsiteX12" fmla="*/ 558719 w 606298"/>
              <a:gd name="connsiteY12" fmla="*/ 203804 h 523102"/>
              <a:gd name="connsiteX13" fmla="*/ 381212 w 606298"/>
              <a:gd name="connsiteY13" fmla="*/ 163218 h 523102"/>
              <a:gd name="connsiteX14" fmla="*/ 558719 w 606298"/>
              <a:gd name="connsiteY14" fmla="*/ 163218 h 523102"/>
              <a:gd name="connsiteX15" fmla="*/ 606298 w 606298"/>
              <a:gd name="connsiteY15" fmla="*/ 210728 h 523102"/>
              <a:gd name="connsiteX16" fmla="*/ 606298 w 606298"/>
              <a:gd name="connsiteY16" fmla="*/ 475592 h 523102"/>
              <a:gd name="connsiteX17" fmla="*/ 558719 w 606298"/>
              <a:gd name="connsiteY17" fmla="*/ 523102 h 523102"/>
              <a:gd name="connsiteX18" fmla="*/ 381212 w 606298"/>
              <a:gd name="connsiteY18" fmla="*/ 523102 h 523102"/>
              <a:gd name="connsiteX19" fmla="*/ 333633 w 606298"/>
              <a:gd name="connsiteY19" fmla="*/ 475592 h 523102"/>
              <a:gd name="connsiteX20" fmla="*/ 333633 w 606298"/>
              <a:gd name="connsiteY20" fmla="*/ 210728 h 523102"/>
              <a:gd name="connsiteX21" fmla="*/ 381212 w 606298"/>
              <a:gd name="connsiteY21" fmla="*/ 163218 h 523102"/>
              <a:gd name="connsiteX22" fmla="*/ 43821 w 606298"/>
              <a:gd name="connsiteY22" fmla="*/ 0 h 523102"/>
              <a:gd name="connsiteX23" fmla="*/ 452369 w 606298"/>
              <a:gd name="connsiteY23" fmla="*/ 0 h 523102"/>
              <a:gd name="connsiteX24" fmla="*/ 496287 w 606298"/>
              <a:gd name="connsiteY24" fmla="*/ 43855 h 523102"/>
              <a:gd name="connsiteX25" fmla="*/ 496287 w 606298"/>
              <a:gd name="connsiteY25" fmla="*/ 122621 h 523102"/>
              <a:gd name="connsiteX26" fmla="*/ 455644 w 606298"/>
              <a:gd name="connsiteY26" fmla="*/ 122621 h 523102"/>
              <a:gd name="connsiteX27" fmla="*/ 455644 w 606298"/>
              <a:gd name="connsiteY27" fmla="*/ 43855 h 523102"/>
              <a:gd name="connsiteX28" fmla="*/ 452369 w 606298"/>
              <a:gd name="connsiteY28" fmla="*/ 40585 h 523102"/>
              <a:gd name="connsiteX29" fmla="*/ 43821 w 606298"/>
              <a:gd name="connsiteY29" fmla="*/ 40585 h 523102"/>
              <a:gd name="connsiteX30" fmla="*/ 40643 w 606298"/>
              <a:gd name="connsiteY30" fmla="*/ 43855 h 523102"/>
              <a:gd name="connsiteX31" fmla="*/ 40643 w 606298"/>
              <a:gd name="connsiteY31" fmla="*/ 320738 h 523102"/>
              <a:gd name="connsiteX32" fmla="*/ 43821 w 606298"/>
              <a:gd name="connsiteY32" fmla="*/ 323911 h 523102"/>
              <a:gd name="connsiteX33" fmla="*/ 292976 w 606298"/>
              <a:gd name="connsiteY33" fmla="*/ 323911 h 523102"/>
              <a:gd name="connsiteX34" fmla="*/ 292976 w 606298"/>
              <a:gd name="connsiteY34" fmla="*/ 344204 h 523102"/>
              <a:gd name="connsiteX35" fmla="*/ 292976 w 606298"/>
              <a:gd name="connsiteY35" fmla="*/ 418161 h 523102"/>
              <a:gd name="connsiteX36" fmla="*/ 292976 w 606298"/>
              <a:gd name="connsiteY36" fmla="*/ 458746 h 523102"/>
              <a:gd name="connsiteX37" fmla="*/ 159201 w 606298"/>
              <a:gd name="connsiteY37" fmla="*/ 458746 h 523102"/>
              <a:gd name="connsiteX38" fmla="*/ 138879 w 606298"/>
              <a:gd name="connsiteY38" fmla="*/ 438454 h 523102"/>
              <a:gd name="connsiteX39" fmla="*/ 159201 w 606298"/>
              <a:gd name="connsiteY39" fmla="*/ 418161 h 523102"/>
              <a:gd name="connsiteX40" fmla="*/ 180774 w 606298"/>
              <a:gd name="connsiteY40" fmla="*/ 418161 h 523102"/>
              <a:gd name="connsiteX41" fmla="*/ 180774 w 606298"/>
              <a:gd name="connsiteY41" fmla="*/ 364497 h 523102"/>
              <a:gd name="connsiteX42" fmla="*/ 43821 w 606298"/>
              <a:gd name="connsiteY42" fmla="*/ 364497 h 523102"/>
              <a:gd name="connsiteX43" fmla="*/ 0 w 606298"/>
              <a:gd name="connsiteY43" fmla="*/ 320738 h 523102"/>
              <a:gd name="connsiteX44" fmla="*/ 0 w 606298"/>
              <a:gd name="connsiteY44" fmla="*/ 43855 h 523102"/>
              <a:gd name="connsiteX45" fmla="*/ 43821 w 606298"/>
              <a:gd name="connsiteY45" fmla="*/ 0 h 52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298" h="523102">
                <a:moveTo>
                  <a:pt x="470014" y="471938"/>
                </a:moveTo>
                <a:cubicBezTo>
                  <a:pt x="460864" y="471938"/>
                  <a:pt x="453448" y="479343"/>
                  <a:pt x="453448" y="488480"/>
                </a:cubicBezTo>
                <a:cubicBezTo>
                  <a:pt x="453448" y="491172"/>
                  <a:pt x="454314" y="493577"/>
                  <a:pt x="455470" y="495885"/>
                </a:cubicBezTo>
                <a:cubicBezTo>
                  <a:pt x="458167" y="501175"/>
                  <a:pt x="463561" y="504925"/>
                  <a:pt x="470014" y="504925"/>
                </a:cubicBezTo>
                <a:cubicBezTo>
                  <a:pt x="476370" y="504925"/>
                  <a:pt x="481764" y="501175"/>
                  <a:pt x="484557" y="495885"/>
                </a:cubicBezTo>
                <a:cubicBezTo>
                  <a:pt x="485713" y="493577"/>
                  <a:pt x="486483" y="491172"/>
                  <a:pt x="486483" y="488480"/>
                </a:cubicBezTo>
                <a:cubicBezTo>
                  <a:pt x="486483" y="479343"/>
                  <a:pt x="479067" y="471938"/>
                  <a:pt x="470014" y="471938"/>
                </a:cubicBezTo>
                <a:close/>
                <a:moveTo>
                  <a:pt x="381212" y="203804"/>
                </a:moveTo>
                <a:cubicBezTo>
                  <a:pt x="377456" y="203804"/>
                  <a:pt x="374278" y="206881"/>
                  <a:pt x="374278" y="210728"/>
                </a:cubicBezTo>
                <a:lnTo>
                  <a:pt x="374278" y="456646"/>
                </a:lnTo>
                <a:lnTo>
                  <a:pt x="565653" y="456646"/>
                </a:lnTo>
                <a:lnTo>
                  <a:pt x="565653" y="210728"/>
                </a:lnTo>
                <a:cubicBezTo>
                  <a:pt x="565653" y="206881"/>
                  <a:pt x="562571" y="203804"/>
                  <a:pt x="558719" y="203804"/>
                </a:cubicBezTo>
                <a:close/>
                <a:moveTo>
                  <a:pt x="381212" y="163218"/>
                </a:moveTo>
                <a:lnTo>
                  <a:pt x="558719" y="163218"/>
                </a:lnTo>
                <a:cubicBezTo>
                  <a:pt x="585013" y="163218"/>
                  <a:pt x="606298" y="184473"/>
                  <a:pt x="606298" y="210728"/>
                </a:cubicBezTo>
                <a:lnTo>
                  <a:pt x="606298" y="475592"/>
                </a:lnTo>
                <a:cubicBezTo>
                  <a:pt x="606298" y="501752"/>
                  <a:pt x="585013" y="523102"/>
                  <a:pt x="558719" y="523102"/>
                </a:cubicBezTo>
                <a:lnTo>
                  <a:pt x="381212" y="523102"/>
                </a:lnTo>
                <a:cubicBezTo>
                  <a:pt x="355015" y="523102"/>
                  <a:pt x="333633" y="501752"/>
                  <a:pt x="333633" y="475592"/>
                </a:cubicBezTo>
                <a:lnTo>
                  <a:pt x="333633" y="210728"/>
                </a:lnTo>
                <a:cubicBezTo>
                  <a:pt x="333633" y="184473"/>
                  <a:pt x="355015" y="163218"/>
                  <a:pt x="381212" y="163218"/>
                </a:cubicBezTo>
                <a:close/>
                <a:moveTo>
                  <a:pt x="43821" y="0"/>
                </a:moveTo>
                <a:lnTo>
                  <a:pt x="452369" y="0"/>
                </a:lnTo>
                <a:cubicBezTo>
                  <a:pt x="476543" y="0"/>
                  <a:pt x="496287" y="19715"/>
                  <a:pt x="496287" y="43855"/>
                </a:cubicBezTo>
                <a:lnTo>
                  <a:pt x="496287" y="122621"/>
                </a:lnTo>
                <a:lnTo>
                  <a:pt x="455644" y="122621"/>
                </a:lnTo>
                <a:lnTo>
                  <a:pt x="455644" y="43855"/>
                </a:lnTo>
                <a:cubicBezTo>
                  <a:pt x="455644" y="42027"/>
                  <a:pt x="454199" y="40585"/>
                  <a:pt x="452369" y="40585"/>
                </a:cubicBezTo>
                <a:lnTo>
                  <a:pt x="43821" y="40585"/>
                </a:lnTo>
                <a:cubicBezTo>
                  <a:pt x="42088" y="40585"/>
                  <a:pt x="40643" y="42027"/>
                  <a:pt x="40643" y="43855"/>
                </a:cubicBezTo>
                <a:lnTo>
                  <a:pt x="40643" y="320738"/>
                </a:lnTo>
                <a:cubicBezTo>
                  <a:pt x="40643" y="322469"/>
                  <a:pt x="42088" y="323911"/>
                  <a:pt x="43821" y="323911"/>
                </a:cubicBezTo>
                <a:lnTo>
                  <a:pt x="292976" y="323911"/>
                </a:lnTo>
                <a:lnTo>
                  <a:pt x="292976" y="344204"/>
                </a:lnTo>
                <a:lnTo>
                  <a:pt x="292976" y="418161"/>
                </a:lnTo>
                <a:lnTo>
                  <a:pt x="292976" y="458746"/>
                </a:lnTo>
                <a:lnTo>
                  <a:pt x="159201" y="458746"/>
                </a:lnTo>
                <a:cubicBezTo>
                  <a:pt x="148029" y="458746"/>
                  <a:pt x="138879" y="449610"/>
                  <a:pt x="138879" y="438454"/>
                </a:cubicBezTo>
                <a:cubicBezTo>
                  <a:pt x="138879" y="427201"/>
                  <a:pt x="148029" y="418161"/>
                  <a:pt x="159201" y="418161"/>
                </a:cubicBezTo>
                <a:lnTo>
                  <a:pt x="180774" y="418161"/>
                </a:lnTo>
                <a:lnTo>
                  <a:pt x="180774" y="364497"/>
                </a:lnTo>
                <a:lnTo>
                  <a:pt x="43821" y="364497"/>
                </a:lnTo>
                <a:cubicBezTo>
                  <a:pt x="19647" y="364497"/>
                  <a:pt x="0" y="344877"/>
                  <a:pt x="0" y="320738"/>
                </a:cubicBezTo>
                <a:lnTo>
                  <a:pt x="0" y="43855"/>
                </a:lnTo>
                <a:cubicBezTo>
                  <a:pt x="0" y="19715"/>
                  <a:pt x="19647" y="0"/>
                  <a:pt x="43821" y="0"/>
                </a:cubicBezTo>
                <a:close/>
              </a:path>
            </a:pathLst>
          </a:custGeom>
          <a:solidFill>
            <a:srgbClr val="E4DFCC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3C34EB0-1EAF-46EB-AD23-DC8EF4462D92}"/>
              </a:ext>
            </a:extLst>
          </p:cNvPr>
          <p:cNvSpPr/>
          <p:nvPr/>
        </p:nvSpPr>
        <p:spPr>
          <a:xfrm>
            <a:off x="9156589" y="5474753"/>
            <a:ext cx="2169382" cy="425952"/>
          </a:xfrm>
          <a:prstGeom prst="roundRect">
            <a:avLst>
              <a:gd name="adj" fmla="val 19744"/>
            </a:avLst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Eras Demi ITC" panose="020B0805030504020804" pitchFamily="34" charset="0"/>
              </a:rPr>
              <a:t>Project 04</a:t>
            </a:r>
          </a:p>
        </p:txBody>
      </p:sp>
      <p:sp>
        <p:nvSpPr>
          <p:cNvPr id="19" name="windows_154872">
            <a:extLst>
              <a:ext uri="{FF2B5EF4-FFF2-40B4-BE49-F238E27FC236}">
                <a16:creationId xmlns:a16="http://schemas.microsoft.com/office/drawing/2014/main" id="{3839E1E1-6890-4980-A58F-6EA6314697BC}"/>
              </a:ext>
            </a:extLst>
          </p:cNvPr>
          <p:cNvSpPr>
            <a:spLocks noChangeAspect="1"/>
          </p:cNvSpPr>
          <p:nvPr/>
        </p:nvSpPr>
        <p:spPr bwMode="auto">
          <a:xfrm>
            <a:off x="9855157" y="4501230"/>
            <a:ext cx="775746" cy="774593"/>
          </a:xfrm>
          <a:custGeom>
            <a:avLst/>
            <a:gdLst>
              <a:gd name="connsiteX0" fmla="*/ 281864 w 603334"/>
              <a:gd name="connsiteY0" fmla="*/ 316013 h 602438"/>
              <a:gd name="connsiteX1" fmla="*/ 598290 w 603334"/>
              <a:gd name="connsiteY1" fmla="*/ 316013 h 602438"/>
              <a:gd name="connsiteX2" fmla="*/ 601851 w 603334"/>
              <a:gd name="connsiteY2" fmla="*/ 317494 h 602438"/>
              <a:gd name="connsiteX3" fmla="*/ 603334 w 603334"/>
              <a:gd name="connsiteY3" fmla="*/ 321048 h 602438"/>
              <a:gd name="connsiteX4" fmla="*/ 603186 w 603334"/>
              <a:gd name="connsiteY4" fmla="*/ 597403 h 602438"/>
              <a:gd name="connsiteX5" fmla="*/ 601554 w 603334"/>
              <a:gd name="connsiteY5" fmla="*/ 601105 h 602438"/>
              <a:gd name="connsiteX6" fmla="*/ 598290 w 603334"/>
              <a:gd name="connsiteY6" fmla="*/ 602438 h 602438"/>
              <a:gd name="connsiteX7" fmla="*/ 597548 w 603334"/>
              <a:gd name="connsiteY7" fmla="*/ 602290 h 602438"/>
              <a:gd name="connsiteX8" fmla="*/ 281123 w 603334"/>
              <a:gd name="connsiteY8" fmla="*/ 557860 h 602438"/>
              <a:gd name="connsiteX9" fmla="*/ 276969 w 603334"/>
              <a:gd name="connsiteY9" fmla="*/ 552973 h 602438"/>
              <a:gd name="connsiteX10" fmla="*/ 276969 w 603334"/>
              <a:gd name="connsiteY10" fmla="*/ 321048 h 602438"/>
              <a:gd name="connsiteX11" fmla="*/ 281864 w 603334"/>
              <a:gd name="connsiteY11" fmla="*/ 316013 h 602438"/>
              <a:gd name="connsiteX12" fmla="*/ 5184 w 603334"/>
              <a:gd name="connsiteY12" fmla="*/ 316013 h 602438"/>
              <a:gd name="connsiteX13" fmla="*/ 242218 w 603334"/>
              <a:gd name="connsiteY13" fmla="*/ 316013 h 602438"/>
              <a:gd name="connsiteX14" fmla="*/ 247261 w 603334"/>
              <a:gd name="connsiteY14" fmla="*/ 321048 h 602438"/>
              <a:gd name="connsiteX15" fmla="*/ 247261 w 603334"/>
              <a:gd name="connsiteY15" fmla="*/ 547937 h 602438"/>
              <a:gd name="connsiteX16" fmla="*/ 245481 w 603334"/>
              <a:gd name="connsiteY16" fmla="*/ 551639 h 602438"/>
              <a:gd name="connsiteX17" fmla="*/ 242218 w 603334"/>
              <a:gd name="connsiteY17" fmla="*/ 552972 h 602438"/>
              <a:gd name="connsiteX18" fmla="*/ 241624 w 603334"/>
              <a:gd name="connsiteY18" fmla="*/ 552824 h 602438"/>
              <a:gd name="connsiteX19" fmla="*/ 4443 w 603334"/>
              <a:gd name="connsiteY19" fmla="*/ 520390 h 602438"/>
              <a:gd name="connsiteX20" fmla="*/ 141 w 603334"/>
              <a:gd name="connsiteY20" fmla="*/ 515503 h 602438"/>
              <a:gd name="connsiteX21" fmla="*/ 141 w 603334"/>
              <a:gd name="connsiteY21" fmla="*/ 321048 h 602438"/>
              <a:gd name="connsiteX22" fmla="*/ 1624 w 603334"/>
              <a:gd name="connsiteY22" fmla="*/ 317494 h 602438"/>
              <a:gd name="connsiteX23" fmla="*/ 5184 w 603334"/>
              <a:gd name="connsiteY23" fmla="*/ 316013 h 602438"/>
              <a:gd name="connsiteX24" fmla="*/ 241625 w 603334"/>
              <a:gd name="connsiteY24" fmla="*/ 51752 h 602438"/>
              <a:gd name="connsiteX25" fmla="*/ 245481 w 603334"/>
              <a:gd name="connsiteY25" fmla="*/ 52937 h 602438"/>
              <a:gd name="connsiteX26" fmla="*/ 247261 w 603334"/>
              <a:gd name="connsiteY26" fmla="*/ 56640 h 602438"/>
              <a:gd name="connsiteX27" fmla="*/ 247261 w 603334"/>
              <a:gd name="connsiteY27" fmla="*/ 281487 h 602438"/>
              <a:gd name="connsiteX28" fmla="*/ 242218 w 603334"/>
              <a:gd name="connsiteY28" fmla="*/ 286375 h 602438"/>
              <a:gd name="connsiteX29" fmla="*/ 5191 w 603334"/>
              <a:gd name="connsiteY29" fmla="*/ 286375 h 602438"/>
              <a:gd name="connsiteX30" fmla="*/ 148 w 603334"/>
              <a:gd name="connsiteY30" fmla="*/ 281487 h 602438"/>
              <a:gd name="connsiteX31" fmla="*/ 0 w 603334"/>
              <a:gd name="connsiteY31" fmla="*/ 88930 h 602438"/>
              <a:gd name="connsiteX32" fmla="*/ 4301 w 603334"/>
              <a:gd name="connsiteY32" fmla="*/ 84042 h 602438"/>
              <a:gd name="connsiteX33" fmla="*/ 597556 w 603334"/>
              <a:gd name="connsiteY33" fmla="*/ 28 h 602438"/>
              <a:gd name="connsiteX34" fmla="*/ 601561 w 603334"/>
              <a:gd name="connsiteY34" fmla="*/ 1213 h 602438"/>
              <a:gd name="connsiteX35" fmla="*/ 603193 w 603334"/>
              <a:gd name="connsiteY35" fmla="*/ 4917 h 602438"/>
              <a:gd name="connsiteX36" fmla="*/ 603193 w 603334"/>
              <a:gd name="connsiteY36" fmla="*/ 281487 h 602438"/>
              <a:gd name="connsiteX37" fmla="*/ 598297 w 603334"/>
              <a:gd name="connsiteY37" fmla="*/ 286376 h 602438"/>
              <a:gd name="connsiteX38" fmla="*/ 281865 w 603334"/>
              <a:gd name="connsiteY38" fmla="*/ 286376 h 602438"/>
              <a:gd name="connsiteX39" fmla="*/ 276969 w 603334"/>
              <a:gd name="connsiteY39" fmla="*/ 281487 h 602438"/>
              <a:gd name="connsiteX40" fmla="*/ 276969 w 603334"/>
              <a:gd name="connsiteY40" fmla="*/ 50987 h 602438"/>
              <a:gd name="connsiteX41" fmla="*/ 281123 w 603334"/>
              <a:gd name="connsiteY41" fmla="*/ 46099 h 60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3334" h="602438">
                <a:moveTo>
                  <a:pt x="281864" y="316013"/>
                </a:moveTo>
                <a:lnTo>
                  <a:pt x="598290" y="316013"/>
                </a:lnTo>
                <a:cubicBezTo>
                  <a:pt x="599625" y="316013"/>
                  <a:pt x="600960" y="316605"/>
                  <a:pt x="601851" y="317494"/>
                </a:cubicBezTo>
                <a:cubicBezTo>
                  <a:pt x="602741" y="318383"/>
                  <a:pt x="603334" y="319716"/>
                  <a:pt x="603334" y="321048"/>
                </a:cubicBezTo>
                <a:lnTo>
                  <a:pt x="603186" y="597403"/>
                </a:lnTo>
                <a:cubicBezTo>
                  <a:pt x="603186" y="598884"/>
                  <a:pt x="602592" y="600217"/>
                  <a:pt x="601554" y="601105"/>
                </a:cubicBezTo>
                <a:cubicBezTo>
                  <a:pt x="600664" y="601994"/>
                  <a:pt x="599477" y="602438"/>
                  <a:pt x="598290" y="602438"/>
                </a:cubicBezTo>
                <a:cubicBezTo>
                  <a:pt x="597993" y="602438"/>
                  <a:pt x="597845" y="602438"/>
                  <a:pt x="597548" y="602290"/>
                </a:cubicBezTo>
                <a:lnTo>
                  <a:pt x="281123" y="557860"/>
                </a:lnTo>
                <a:cubicBezTo>
                  <a:pt x="278749" y="557564"/>
                  <a:pt x="276969" y="555490"/>
                  <a:pt x="276969" y="552973"/>
                </a:cubicBezTo>
                <a:lnTo>
                  <a:pt x="276969" y="321048"/>
                </a:lnTo>
                <a:cubicBezTo>
                  <a:pt x="276969" y="318235"/>
                  <a:pt x="279194" y="316013"/>
                  <a:pt x="281864" y="316013"/>
                </a:cubicBezTo>
                <a:close/>
                <a:moveTo>
                  <a:pt x="5184" y="316013"/>
                </a:moveTo>
                <a:lnTo>
                  <a:pt x="242218" y="316013"/>
                </a:lnTo>
                <a:cubicBezTo>
                  <a:pt x="245036" y="316013"/>
                  <a:pt x="247261" y="318235"/>
                  <a:pt x="247261" y="321048"/>
                </a:cubicBezTo>
                <a:lnTo>
                  <a:pt x="247261" y="547937"/>
                </a:lnTo>
                <a:cubicBezTo>
                  <a:pt x="247261" y="549418"/>
                  <a:pt x="246668" y="550751"/>
                  <a:pt x="245481" y="551639"/>
                </a:cubicBezTo>
                <a:cubicBezTo>
                  <a:pt x="244591" y="552528"/>
                  <a:pt x="243404" y="552972"/>
                  <a:pt x="242218" y="552972"/>
                </a:cubicBezTo>
                <a:cubicBezTo>
                  <a:pt x="242069" y="552972"/>
                  <a:pt x="241773" y="552972"/>
                  <a:pt x="241624" y="552824"/>
                </a:cubicBezTo>
                <a:lnTo>
                  <a:pt x="4443" y="520390"/>
                </a:lnTo>
                <a:cubicBezTo>
                  <a:pt x="2069" y="520094"/>
                  <a:pt x="141" y="518021"/>
                  <a:pt x="141" y="515503"/>
                </a:cubicBezTo>
                <a:lnTo>
                  <a:pt x="141" y="321048"/>
                </a:lnTo>
                <a:cubicBezTo>
                  <a:pt x="141" y="319716"/>
                  <a:pt x="734" y="318383"/>
                  <a:pt x="1624" y="317494"/>
                </a:cubicBezTo>
                <a:cubicBezTo>
                  <a:pt x="2514" y="316605"/>
                  <a:pt x="3849" y="316013"/>
                  <a:pt x="5184" y="316013"/>
                </a:cubicBezTo>
                <a:close/>
                <a:moveTo>
                  <a:pt x="241625" y="51752"/>
                </a:moveTo>
                <a:cubicBezTo>
                  <a:pt x="242960" y="51604"/>
                  <a:pt x="244443" y="52048"/>
                  <a:pt x="245481" y="52937"/>
                </a:cubicBezTo>
                <a:cubicBezTo>
                  <a:pt x="246668" y="53974"/>
                  <a:pt x="247261" y="55307"/>
                  <a:pt x="247261" y="56640"/>
                </a:cubicBezTo>
                <a:lnTo>
                  <a:pt x="247261" y="281487"/>
                </a:lnTo>
                <a:cubicBezTo>
                  <a:pt x="247261" y="284153"/>
                  <a:pt x="245036" y="286375"/>
                  <a:pt x="242218" y="286375"/>
                </a:cubicBezTo>
                <a:lnTo>
                  <a:pt x="5191" y="286375"/>
                </a:lnTo>
                <a:cubicBezTo>
                  <a:pt x="2373" y="286375"/>
                  <a:pt x="148" y="284153"/>
                  <a:pt x="148" y="281487"/>
                </a:cubicBezTo>
                <a:lnTo>
                  <a:pt x="0" y="88930"/>
                </a:lnTo>
                <a:cubicBezTo>
                  <a:pt x="0" y="86412"/>
                  <a:pt x="1780" y="84339"/>
                  <a:pt x="4301" y="84042"/>
                </a:cubicBezTo>
                <a:close/>
                <a:moveTo>
                  <a:pt x="597556" y="28"/>
                </a:moveTo>
                <a:cubicBezTo>
                  <a:pt x="599039" y="-120"/>
                  <a:pt x="600374" y="324"/>
                  <a:pt x="601561" y="1213"/>
                </a:cubicBezTo>
                <a:cubicBezTo>
                  <a:pt x="602600" y="2102"/>
                  <a:pt x="603193" y="3583"/>
                  <a:pt x="603193" y="4917"/>
                </a:cubicBezTo>
                <a:lnTo>
                  <a:pt x="603193" y="281487"/>
                </a:lnTo>
                <a:cubicBezTo>
                  <a:pt x="603193" y="284154"/>
                  <a:pt x="600968" y="286376"/>
                  <a:pt x="598297" y="286376"/>
                </a:cubicBezTo>
                <a:lnTo>
                  <a:pt x="281865" y="286376"/>
                </a:lnTo>
                <a:cubicBezTo>
                  <a:pt x="279194" y="286376"/>
                  <a:pt x="276969" y="284154"/>
                  <a:pt x="276969" y="281487"/>
                </a:cubicBezTo>
                <a:lnTo>
                  <a:pt x="276969" y="50987"/>
                </a:lnTo>
                <a:cubicBezTo>
                  <a:pt x="276969" y="48469"/>
                  <a:pt x="278749" y="46395"/>
                  <a:pt x="281123" y="46099"/>
                </a:cubicBezTo>
                <a:close/>
              </a:path>
            </a:pathLst>
          </a:custGeom>
          <a:solidFill>
            <a:srgbClr val="E4DFCC"/>
          </a:solidFill>
          <a:ln>
            <a:noFill/>
          </a:ln>
        </p:spPr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EB0066C-94EB-4763-B3A2-3FB9006A76AA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10E753C-88BA-4D8E-A596-4774B87959C9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Summary of work </a:t>
            </a:r>
          </a:p>
        </p:txBody>
      </p:sp>
    </p:spTree>
    <p:extLst>
      <p:ext uri="{BB962C8B-B14F-4D97-AF65-F5344CB8AC3E}">
        <p14:creationId xmlns:p14="http://schemas.microsoft.com/office/powerpoint/2010/main" val="132675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Summary of work 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CE30993-1639-4D2C-B4C6-4FDB6D150205}"/>
              </a:ext>
            </a:extLst>
          </p:cNvPr>
          <p:cNvGrpSpPr/>
          <p:nvPr/>
        </p:nvGrpSpPr>
        <p:grpSpPr>
          <a:xfrm>
            <a:off x="4520831" y="1982661"/>
            <a:ext cx="3150339" cy="3156838"/>
            <a:chOff x="4036550" y="1481049"/>
            <a:chExt cx="4118899" cy="4127396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0D842AD-2253-4FE8-BCC0-A6B96A386A03}"/>
                </a:ext>
              </a:extLst>
            </p:cNvPr>
            <p:cNvSpPr/>
            <p:nvPr/>
          </p:nvSpPr>
          <p:spPr bwMode="auto">
            <a:xfrm>
              <a:off x="5067692" y="3543331"/>
              <a:ext cx="2058033" cy="2065114"/>
            </a:xfrm>
            <a:custGeom>
              <a:avLst/>
              <a:gdLst>
                <a:gd name="T0" fmla="*/ 362 w 725"/>
                <a:gd name="T1" fmla="*/ 0 h 726"/>
                <a:gd name="T2" fmla="*/ 0 w 725"/>
                <a:gd name="T3" fmla="*/ 363 h 726"/>
                <a:gd name="T4" fmla="*/ 362 w 725"/>
                <a:gd name="T5" fmla="*/ 726 h 726"/>
                <a:gd name="T6" fmla="*/ 725 w 725"/>
                <a:gd name="T7" fmla="*/ 363 h 726"/>
                <a:gd name="T8" fmla="*/ 362 w 725"/>
                <a:gd name="T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726">
                  <a:moveTo>
                    <a:pt x="362" y="0"/>
                  </a:moveTo>
                  <a:cubicBezTo>
                    <a:pt x="162" y="0"/>
                    <a:pt x="0" y="163"/>
                    <a:pt x="0" y="363"/>
                  </a:cubicBezTo>
                  <a:cubicBezTo>
                    <a:pt x="0" y="563"/>
                    <a:pt x="162" y="726"/>
                    <a:pt x="362" y="726"/>
                  </a:cubicBezTo>
                  <a:cubicBezTo>
                    <a:pt x="563" y="726"/>
                    <a:pt x="725" y="563"/>
                    <a:pt x="725" y="363"/>
                  </a:cubicBezTo>
                  <a:cubicBezTo>
                    <a:pt x="525" y="363"/>
                    <a:pt x="362" y="200"/>
                    <a:pt x="362" y="0"/>
                  </a:cubicBezTo>
                  <a:close/>
                </a:path>
              </a:pathLst>
            </a:custGeom>
            <a:solidFill>
              <a:srgbClr val="ACC4CE"/>
            </a:solidFill>
            <a:ln w="254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072FA4B-4B6D-44FC-A728-874BF5F2302E}"/>
                </a:ext>
              </a:extLst>
            </p:cNvPr>
            <p:cNvSpPr/>
            <p:nvPr/>
          </p:nvSpPr>
          <p:spPr bwMode="auto">
            <a:xfrm>
              <a:off x="6094583" y="2513606"/>
              <a:ext cx="2060866" cy="2062282"/>
            </a:xfrm>
            <a:custGeom>
              <a:avLst/>
              <a:gdLst>
                <a:gd name="T0" fmla="*/ 363 w 726"/>
                <a:gd name="T1" fmla="*/ 0 h 725"/>
                <a:gd name="T2" fmla="*/ 0 w 726"/>
                <a:gd name="T3" fmla="*/ 362 h 725"/>
                <a:gd name="T4" fmla="*/ 363 w 726"/>
                <a:gd name="T5" fmla="*/ 725 h 725"/>
                <a:gd name="T6" fmla="*/ 726 w 726"/>
                <a:gd name="T7" fmla="*/ 362 h 725"/>
                <a:gd name="T8" fmla="*/ 363 w 726"/>
                <a:gd name="T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725">
                  <a:moveTo>
                    <a:pt x="363" y="0"/>
                  </a:moveTo>
                  <a:cubicBezTo>
                    <a:pt x="363" y="200"/>
                    <a:pt x="201" y="362"/>
                    <a:pt x="0" y="362"/>
                  </a:cubicBezTo>
                  <a:cubicBezTo>
                    <a:pt x="0" y="562"/>
                    <a:pt x="163" y="725"/>
                    <a:pt x="363" y="725"/>
                  </a:cubicBezTo>
                  <a:cubicBezTo>
                    <a:pt x="563" y="725"/>
                    <a:pt x="726" y="562"/>
                    <a:pt x="726" y="362"/>
                  </a:cubicBezTo>
                  <a:cubicBezTo>
                    <a:pt x="726" y="162"/>
                    <a:pt x="563" y="0"/>
                    <a:pt x="363" y="0"/>
                  </a:cubicBezTo>
                  <a:close/>
                </a:path>
              </a:pathLst>
            </a:custGeom>
            <a:solidFill>
              <a:srgbClr val="E4DFCC"/>
            </a:solidFill>
            <a:ln w="254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6574B66-5DED-441F-9385-F514FF198561}"/>
                </a:ext>
              </a:extLst>
            </p:cNvPr>
            <p:cNvSpPr/>
            <p:nvPr/>
          </p:nvSpPr>
          <p:spPr bwMode="auto">
            <a:xfrm>
              <a:off x="5067692" y="1481049"/>
              <a:ext cx="2058033" cy="2062282"/>
            </a:xfrm>
            <a:custGeom>
              <a:avLst/>
              <a:gdLst>
                <a:gd name="T0" fmla="*/ 362 w 725"/>
                <a:gd name="T1" fmla="*/ 0 h 725"/>
                <a:gd name="T2" fmla="*/ 0 w 725"/>
                <a:gd name="T3" fmla="*/ 363 h 725"/>
                <a:gd name="T4" fmla="*/ 362 w 725"/>
                <a:gd name="T5" fmla="*/ 725 h 725"/>
                <a:gd name="T6" fmla="*/ 725 w 725"/>
                <a:gd name="T7" fmla="*/ 363 h 725"/>
                <a:gd name="T8" fmla="*/ 362 w 725"/>
                <a:gd name="T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725">
                  <a:moveTo>
                    <a:pt x="362" y="0"/>
                  </a:moveTo>
                  <a:cubicBezTo>
                    <a:pt x="162" y="0"/>
                    <a:pt x="0" y="162"/>
                    <a:pt x="0" y="363"/>
                  </a:cubicBezTo>
                  <a:cubicBezTo>
                    <a:pt x="200" y="363"/>
                    <a:pt x="362" y="525"/>
                    <a:pt x="362" y="725"/>
                  </a:cubicBezTo>
                  <a:cubicBezTo>
                    <a:pt x="563" y="725"/>
                    <a:pt x="725" y="563"/>
                    <a:pt x="725" y="363"/>
                  </a:cubicBezTo>
                  <a:cubicBezTo>
                    <a:pt x="725" y="162"/>
                    <a:pt x="563" y="0"/>
                    <a:pt x="362" y="0"/>
                  </a:cubicBezTo>
                  <a:close/>
                </a:path>
              </a:pathLst>
            </a:custGeom>
            <a:solidFill>
              <a:srgbClr val="ACC4CE"/>
            </a:solidFill>
            <a:ln w="254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Eras Demi ITC" panose="020B0805030504020804" pitchFamily="34" charset="0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EF2AE392-030C-4F98-9DE4-0597A5C17FCB}"/>
                </a:ext>
              </a:extLst>
            </p:cNvPr>
            <p:cNvSpPr/>
            <p:nvPr/>
          </p:nvSpPr>
          <p:spPr bwMode="auto">
            <a:xfrm>
              <a:off x="4036550" y="2513606"/>
              <a:ext cx="2058033" cy="2062282"/>
            </a:xfrm>
            <a:custGeom>
              <a:avLst/>
              <a:gdLst>
                <a:gd name="T0" fmla="*/ 363 w 725"/>
                <a:gd name="T1" fmla="*/ 0 h 725"/>
                <a:gd name="T2" fmla="*/ 0 w 725"/>
                <a:gd name="T3" fmla="*/ 362 h 725"/>
                <a:gd name="T4" fmla="*/ 363 w 725"/>
                <a:gd name="T5" fmla="*/ 725 h 725"/>
                <a:gd name="T6" fmla="*/ 725 w 725"/>
                <a:gd name="T7" fmla="*/ 362 h 725"/>
                <a:gd name="T8" fmla="*/ 363 w 725"/>
                <a:gd name="T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725">
                  <a:moveTo>
                    <a:pt x="363" y="0"/>
                  </a:moveTo>
                  <a:cubicBezTo>
                    <a:pt x="162" y="0"/>
                    <a:pt x="0" y="162"/>
                    <a:pt x="0" y="362"/>
                  </a:cubicBezTo>
                  <a:cubicBezTo>
                    <a:pt x="0" y="562"/>
                    <a:pt x="162" y="725"/>
                    <a:pt x="363" y="725"/>
                  </a:cubicBezTo>
                  <a:cubicBezTo>
                    <a:pt x="363" y="525"/>
                    <a:pt x="525" y="362"/>
                    <a:pt x="725" y="362"/>
                  </a:cubicBezTo>
                  <a:cubicBezTo>
                    <a:pt x="725" y="162"/>
                    <a:pt x="563" y="0"/>
                    <a:pt x="363" y="0"/>
                  </a:cubicBezTo>
                  <a:close/>
                </a:path>
              </a:pathLst>
            </a:custGeom>
            <a:solidFill>
              <a:srgbClr val="E4DFCC"/>
            </a:solidFill>
            <a:ln w="254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Eras Demi ITC" panose="020B08050305040208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F3F3862-BA5F-41C9-B569-A62AD14E5457}"/>
                </a:ext>
              </a:extLst>
            </p:cNvPr>
            <p:cNvSpPr/>
            <p:nvPr/>
          </p:nvSpPr>
          <p:spPr>
            <a:xfrm>
              <a:off x="5135529" y="2895571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>
                  <a:solidFill>
                    <a:srgbClr val="FFFFFF"/>
                  </a:solidFill>
                  <a:latin typeface="Eras Demi ITC" panose="020B0805030504020804" pitchFamily="34" charset="0"/>
                </a:rPr>
                <a:t>01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2D46419-040F-4C3F-A535-653D501FAF43}"/>
                </a:ext>
              </a:extLst>
            </p:cNvPr>
            <p:cNvSpPr/>
            <p:nvPr/>
          </p:nvSpPr>
          <p:spPr>
            <a:xfrm>
              <a:off x="6160136" y="2636554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>
                  <a:solidFill>
                    <a:srgbClr val="FFFFFF"/>
                  </a:solidFill>
                  <a:latin typeface="Eras Demi ITC" panose="020B0805030504020804" pitchFamily="34" charset="0"/>
                </a:rPr>
                <a:t>02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027482C-5ED8-489C-84FA-337DF082B46B}"/>
                </a:ext>
              </a:extLst>
            </p:cNvPr>
            <p:cNvSpPr/>
            <p:nvPr/>
          </p:nvSpPr>
          <p:spPr>
            <a:xfrm>
              <a:off x="6497409" y="3544748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>
                  <a:solidFill>
                    <a:srgbClr val="FFFFFF"/>
                  </a:solidFill>
                  <a:latin typeface="Eras Demi ITC" panose="020B0805030504020804" pitchFamily="34" charset="0"/>
                </a:rPr>
                <a:t>03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00AFC8A-79F7-43D1-B7E9-D70C196EAB00}"/>
                </a:ext>
              </a:extLst>
            </p:cNvPr>
            <p:cNvSpPr/>
            <p:nvPr/>
          </p:nvSpPr>
          <p:spPr>
            <a:xfrm>
              <a:off x="5489131" y="3868627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b="1" dirty="0">
                  <a:solidFill>
                    <a:srgbClr val="FFFFFF"/>
                  </a:solidFill>
                  <a:latin typeface="Eras Demi ITC" panose="020B0805030504020804" pitchFamily="34" charset="0"/>
                </a:rPr>
                <a:t>04</a:t>
              </a:r>
            </a:p>
          </p:txBody>
        </p:sp>
        <p:sp>
          <p:nvSpPr>
            <p:cNvPr id="15" name="windows_154872">
              <a:extLst>
                <a:ext uri="{FF2B5EF4-FFF2-40B4-BE49-F238E27FC236}">
                  <a16:creationId xmlns:a16="http://schemas.microsoft.com/office/drawing/2014/main" id="{27861DA6-7B28-490F-9C3D-3E99F0EFAA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16310" y="1999549"/>
              <a:ext cx="510455" cy="338805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88862 h 440259"/>
                <a:gd name="T47" fmla="*/ 88862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88862 h 440259"/>
                <a:gd name="T59" fmla="*/ 88862 h 440259"/>
                <a:gd name="T60" fmla="*/ 278945 h 440259"/>
                <a:gd name="T61" fmla="*/ 278945 h 440259"/>
                <a:gd name="T62" fmla="*/ 278945 h 440259"/>
                <a:gd name="T6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2" h="533">
                  <a:moveTo>
                    <a:pt x="802" y="11"/>
                  </a:moveTo>
                  <a:cubicBezTo>
                    <a:pt x="802" y="11"/>
                    <a:pt x="802" y="11"/>
                    <a:pt x="802" y="11"/>
                  </a:cubicBezTo>
                  <a:cubicBezTo>
                    <a:pt x="801" y="9"/>
                    <a:pt x="801" y="8"/>
                    <a:pt x="800" y="6"/>
                  </a:cubicBezTo>
                  <a:cubicBezTo>
                    <a:pt x="800" y="6"/>
                    <a:pt x="800" y="6"/>
                    <a:pt x="800" y="6"/>
                  </a:cubicBezTo>
                  <a:cubicBezTo>
                    <a:pt x="800" y="6"/>
                    <a:pt x="800" y="6"/>
                    <a:pt x="800" y="6"/>
                  </a:cubicBezTo>
                  <a:cubicBezTo>
                    <a:pt x="799" y="5"/>
                    <a:pt x="798" y="4"/>
                    <a:pt x="797" y="3"/>
                  </a:cubicBezTo>
                  <a:cubicBezTo>
                    <a:pt x="796" y="3"/>
                    <a:pt x="796" y="2"/>
                    <a:pt x="796" y="2"/>
                  </a:cubicBezTo>
                  <a:cubicBezTo>
                    <a:pt x="795" y="2"/>
                    <a:pt x="794" y="1"/>
                    <a:pt x="793" y="1"/>
                  </a:cubicBezTo>
                  <a:cubicBezTo>
                    <a:pt x="792" y="0"/>
                    <a:pt x="791" y="0"/>
                    <a:pt x="791" y="0"/>
                  </a:cubicBezTo>
                  <a:cubicBezTo>
                    <a:pt x="790" y="0"/>
                    <a:pt x="789" y="0"/>
                    <a:pt x="789" y="0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786" y="0"/>
                    <a:pt x="786" y="0"/>
                    <a:pt x="786" y="0"/>
                  </a:cubicBezTo>
                  <a:lnTo>
                    <a:pt x="12" y="160"/>
                  </a:lnTo>
                  <a:cubicBezTo>
                    <a:pt x="6" y="161"/>
                    <a:pt x="2" y="166"/>
                    <a:pt x="1" y="171"/>
                  </a:cubicBezTo>
                  <a:cubicBezTo>
                    <a:pt x="0" y="177"/>
                    <a:pt x="3" y="182"/>
                    <a:pt x="8" y="185"/>
                  </a:cubicBezTo>
                  <a:lnTo>
                    <a:pt x="230" y="302"/>
                  </a:lnTo>
                  <a:lnTo>
                    <a:pt x="269" y="518"/>
                  </a:lnTo>
                  <a:cubicBezTo>
                    <a:pt x="269" y="518"/>
                    <a:pt x="269" y="518"/>
                    <a:pt x="269" y="518"/>
                  </a:cubicBezTo>
                  <a:cubicBezTo>
                    <a:pt x="269" y="519"/>
                    <a:pt x="269" y="520"/>
                    <a:pt x="269" y="521"/>
                  </a:cubicBezTo>
                  <a:cubicBezTo>
                    <a:pt x="269" y="522"/>
                    <a:pt x="269" y="523"/>
                    <a:pt x="269" y="523"/>
                  </a:cubicBezTo>
                  <a:cubicBezTo>
                    <a:pt x="269" y="524"/>
                    <a:pt x="270" y="525"/>
                    <a:pt x="270" y="527"/>
                  </a:cubicBezTo>
                  <a:cubicBezTo>
                    <a:pt x="271" y="527"/>
                    <a:pt x="271" y="527"/>
                    <a:pt x="271" y="527"/>
                  </a:cubicBezTo>
                  <a:cubicBezTo>
                    <a:pt x="271" y="527"/>
                    <a:pt x="271" y="527"/>
                    <a:pt x="271" y="527"/>
                  </a:cubicBezTo>
                  <a:cubicBezTo>
                    <a:pt x="271" y="528"/>
                    <a:pt x="271" y="528"/>
                    <a:pt x="272" y="528"/>
                  </a:cubicBezTo>
                  <a:cubicBezTo>
                    <a:pt x="272" y="529"/>
                    <a:pt x="273" y="530"/>
                    <a:pt x="274" y="530"/>
                  </a:cubicBezTo>
                  <a:cubicBezTo>
                    <a:pt x="274" y="530"/>
                    <a:pt x="274" y="530"/>
                    <a:pt x="274" y="531"/>
                  </a:cubicBezTo>
                  <a:cubicBezTo>
                    <a:pt x="274" y="531"/>
                    <a:pt x="274" y="531"/>
                    <a:pt x="275" y="531"/>
                  </a:cubicBezTo>
                  <a:cubicBezTo>
                    <a:pt x="275" y="531"/>
                    <a:pt x="276" y="532"/>
                    <a:pt x="277" y="532"/>
                  </a:cubicBezTo>
                  <a:cubicBezTo>
                    <a:pt x="277" y="532"/>
                    <a:pt x="278" y="533"/>
                    <a:pt x="278" y="533"/>
                  </a:cubicBezTo>
                  <a:cubicBezTo>
                    <a:pt x="279" y="533"/>
                    <a:pt x="281" y="533"/>
                    <a:pt x="282" y="533"/>
                  </a:cubicBezTo>
                  <a:lnTo>
                    <a:pt x="282" y="533"/>
                  </a:lnTo>
                  <a:lnTo>
                    <a:pt x="282" y="533"/>
                  </a:lnTo>
                  <a:lnTo>
                    <a:pt x="282" y="533"/>
                  </a:lnTo>
                  <a:cubicBezTo>
                    <a:pt x="282" y="533"/>
                    <a:pt x="282" y="533"/>
                    <a:pt x="282" y="533"/>
                  </a:cubicBezTo>
                  <a:cubicBezTo>
                    <a:pt x="282" y="533"/>
                    <a:pt x="282" y="533"/>
                    <a:pt x="283" y="533"/>
                  </a:cubicBezTo>
                  <a:cubicBezTo>
                    <a:pt x="286" y="533"/>
                    <a:pt x="290" y="532"/>
                    <a:pt x="292" y="529"/>
                  </a:cubicBezTo>
                  <a:lnTo>
                    <a:pt x="440" y="431"/>
                  </a:lnTo>
                  <a:lnTo>
                    <a:pt x="595" y="531"/>
                  </a:lnTo>
                  <a:cubicBezTo>
                    <a:pt x="597" y="532"/>
                    <a:pt x="599" y="533"/>
                    <a:pt x="602" y="533"/>
                  </a:cubicBezTo>
                  <a:cubicBezTo>
                    <a:pt x="603" y="533"/>
                    <a:pt x="605" y="533"/>
                    <a:pt x="606" y="533"/>
                  </a:cubicBezTo>
                  <a:cubicBezTo>
                    <a:pt x="610" y="531"/>
                    <a:pt x="613" y="528"/>
                    <a:pt x="614" y="524"/>
                  </a:cubicBezTo>
                  <a:lnTo>
                    <a:pt x="800" y="20"/>
                  </a:lnTo>
                  <a:cubicBezTo>
                    <a:pt x="801" y="18"/>
                    <a:pt x="802" y="16"/>
                    <a:pt x="802" y="13"/>
                  </a:cubicBezTo>
                  <a:cubicBezTo>
                    <a:pt x="802" y="12"/>
                    <a:pt x="802" y="12"/>
                    <a:pt x="802" y="11"/>
                  </a:cubicBezTo>
                  <a:close/>
                  <a:moveTo>
                    <a:pt x="647" y="101"/>
                  </a:moveTo>
                  <a:lnTo>
                    <a:pt x="327" y="336"/>
                  </a:lnTo>
                  <a:cubicBezTo>
                    <a:pt x="327" y="336"/>
                    <a:pt x="326" y="337"/>
                    <a:pt x="326" y="337"/>
                  </a:cubicBezTo>
                  <a:cubicBezTo>
                    <a:pt x="326" y="337"/>
                    <a:pt x="326" y="337"/>
                    <a:pt x="325" y="338"/>
                  </a:cubicBezTo>
                  <a:cubicBezTo>
                    <a:pt x="325" y="338"/>
                    <a:pt x="325" y="338"/>
                    <a:pt x="325" y="339"/>
                  </a:cubicBezTo>
                  <a:cubicBezTo>
                    <a:pt x="324" y="339"/>
                    <a:pt x="324" y="339"/>
                    <a:pt x="324" y="340"/>
                  </a:cubicBezTo>
                  <a:cubicBezTo>
                    <a:pt x="323" y="340"/>
                    <a:pt x="323" y="341"/>
                    <a:pt x="323" y="342"/>
                  </a:cubicBezTo>
                  <a:cubicBezTo>
                    <a:pt x="323" y="342"/>
                    <a:pt x="323" y="342"/>
                    <a:pt x="323" y="343"/>
                  </a:cubicBezTo>
                  <a:cubicBezTo>
                    <a:pt x="323" y="343"/>
                    <a:pt x="322" y="343"/>
                    <a:pt x="322" y="343"/>
                  </a:cubicBezTo>
                  <a:lnTo>
                    <a:pt x="286" y="462"/>
                  </a:lnTo>
                  <a:lnTo>
                    <a:pt x="257" y="301"/>
                  </a:lnTo>
                  <a:lnTo>
                    <a:pt x="647" y="101"/>
                  </a:lnTo>
                  <a:close/>
                  <a:moveTo>
                    <a:pt x="306" y="487"/>
                  </a:moveTo>
                  <a:lnTo>
                    <a:pt x="343" y="367"/>
                  </a:lnTo>
                  <a:lnTo>
                    <a:pt x="399" y="404"/>
                  </a:lnTo>
                  <a:lnTo>
                    <a:pt x="416" y="415"/>
                  </a:lnTo>
                  <a:lnTo>
                    <a:pt x="361" y="451"/>
                  </a:lnTo>
                  <a:lnTo>
                    <a:pt x="306" y="4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windows_154872">
              <a:extLst>
                <a:ext uri="{FF2B5EF4-FFF2-40B4-BE49-F238E27FC236}">
                  <a16:creationId xmlns:a16="http://schemas.microsoft.com/office/drawing/2014/main" id="{A0CEBA91-B12F-42E9-9A32-0223A62DA9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57989" y="3377089"/>
              <a:ext cx="510455" cy="509505"/>
            </a:xfrm>
            <a:custGeom>
              <a:avLst/>
              <a:gdLst>
                <a:gd name="T0" fmla="*/ 5889 w 6533"/>
                <a:gd name="T1" fmla="*/ 2621 h 6531"/>
                <a:gd name="T2" fmla="*/ 5284 w 6533"/>
                <a:gd name="T3" fmla="*/ 3048 h 6531"/>
                <a:gd name="T4" fmla="*/ 4349 w 6533"/>
                <a:gd name="T5" fmla="*/ 3048 h 6531"/>
                <a:gd name="T6" fmla="*/ 4187 w 6533"/>
                <a:gd name="T7" fmla="*/ 2655 h 6531"/>
                <a:gd name="T8" fmla="*/ 4848 w 6533"/>
                <a:gd name="T9" fmla="*/ 1993 h 6531"/>
                <a:gd name="T10" fmla="*/ 5577 w 6533"/>
                <a:gd name="T11" fmla="*/ 1867 h 6531"/>
                <a:gd name="T12" fmla="*/ 5577 w 6533"/>
                <a:gd name="T13" fmla="*/ 956 h 6531"/>
                <a:gd name="T14" fmla="*/ 4667 w 6533"/>
                <a:gd name="T15" fmla="*/ 956 h 6531"/>
                <a:gd name="T16" fmla="*/ 4540 w 6533"/>
                <a:gd name="T17" fmla="*/ 1685 h 6531"/>
                <a:gd name="T18" fmla="*/ 3879 w 6533"/>
                <a:gd name="T19" fmla="*/ 2347 h 6531"/>
                <a:gd name="T20" fmla="*/ 3485 w 6533"/>
                <a:gd name="T21" fmla="*/ 2184 h 6531"/>
                <a:gd name="T22" fmla="*/ 3485 w 6533"/>
                <a:gd name="T23" fmla="*/ 1249 h 6531"/>
                <a:gd name="T24" fmla="*/ 3912 w 6533"/>
                <a:gd name="T25" fmla="*/ 644 h 6531"/>
                <a:gd name="T26" fmla="*/ 3268 w 6533"/>
                <a:gd name="T27" fmla="*/ 0 h 6531"/>
                <a:gd name="T28" fmla="*/ 2624 w 6533"/>
                <a:gd name="T29" fmla="*/ 644 h 6531"/>
                <a:gd name="T30" fmla="*/ 3051 w 6533"/>
                <a:gd name="T31" fmla="*/ 1249 h 6531"/>
                <a:gd name="T32" fmla="*/ 3051 w 6533"/>
                <a:gd name="T33" fmla="*/ 2184 h 6531"/>
                <a:gd name="T34" fmla="*/ 2657 w 6533"/>
                <a:gd name="T35" fmla="*/ 2347 h 6531"/>
                <a:gd name="T36" fmla="*/ 1996 w 6533"/>
                <a:gd name="T37" fmla="*/ 1685 h 6531"/>
                <a:gd name="T38" fmla="*/ 1869 w 6533"/>
                <a:gd name="T39" fmla="*/ 956 h 6531"/>
                <a:gd name="T40" fmla="*/ 959 w 6533"/>
                <a:gd name="T41" fmla="*/ 956 h 6531"/>
                <a:gd name="T42" fmla="*/ 959 w 6533"/>
                <a:gd name="T43" fmla="*/ 1867 h 6531"/>
                <a:gd name="T44" fmla="*/ 1688 w 6533"/>
                <a:gd name="T45" fmla="*/ 1993 h 6531"/>
                <a:gd name="T46" fmla="*/ 2349 w 6533"/>
                <a:gd name="T47" fmla="*/ 2655 h 6531"/>
                <a:gd name="T48" fmla="*/ 2187 w 6533"/>
                <a:gd name="T49" fmla="*/ 3048 h 6531"/>
                <a:gd name="T50" fmla="*/ 1252 w 6533"/>
                <a:gd name="T51" fmla="*/ 3048 h 6531"/>
                <a:gd name="T52" fmla="*/ 647 w 6533"/>
                <a:gd name="T53" fmla="*/ 2621 h 6531"/>
                <a:gd name="T54" fmla="*/ 0 w 6533"/>
                <a:gd name="T55" fmla="*/ 3265 h 6531"/>
                <a:gd name="T56" fmla="*/ 644 w 6533"/>
                <a:gd name="T57" fmla="*/ 3909 h 6531"/>
                <a:gd name="T58" fmla="*/ 1249 w 6533"/>
                <a:gd name="T59" fmla="*/ 3483 h 6531"/>
                <a:gd name="T60" fmla="*/ 2184 w 6533"/>
                <a:gd name="T61" fmla="*/ 3483 h 6531"/>
                <a:gd name="T62" fmla="*/ 2347 w 6533"/>
                <a:gd name="T63" fmla="*/ 3876 h 6531"/>
                <a:gd name="T64" fmla="*/ 1685 w 6533"/>
                <a:gd name="T65" fmla="*/ 4537 h 6531"/>
                <a:gd name="T66" fmla="*/ 956 w 6533"/>
                <a:gd name="T67" fmla="*/ 4664 h 6531"/>
                <a:gd name="T68" fmla="*/ 956 w 6533"/>
                <a:gd name="T69" fmla="*/ 5575 h 6531"/>
                <a:gd name="T70" fmla="*/ 1867 w 6533"/>
                <a:gd name="T71" fmla="*/ 5575 h 6531"/>
                <a:gd name="T72" fmla="*/ 1993 w 6533"/>
                <a:gd name="T73" fmla="*/ 4845 h 6531"/>
                <a:gd name="T74" fmla="*/ 2655 w 6533"/>
                <a:gd name="T75" fmla="*/ 4184 h 6531"/>
                <a:gd name="T76" fmla="*/ 3048 w 6533"/>
                <a:gd name="T77" fmla="*/ 4347 h 6531"/>
                <a:gd name="T78" fmla="*/ 3048 w 6533"/>
                <a:gd name="T79" fmla="*/ 5281 h 6531"/>
                <a:gd name="T80" fmla="*/ 2621 w 6533"/>
                <a:gd name="T81" fmla="*/ 5887 h 6531"/>
                <a:gd name="T82" fmla="*/ 3265 w 6533"/>
                <a:gd name="T83" fmla="*/ 6531 h 6531"/>
                <a:gd name="T84" fmla="*/ 3909 w 6533"/>
                <a:gd name="T85" fmla="*/ 5887 h 6531"/>
                <a:gd name="T86" fmla="*/ 3483 w 6533"/>
                <a:gd name="T87" fmla="*/ 5281 h 6531"/>
                <a:gd name="T88" fmla="*/ 3483 w 6533"/>
                <a:gd name="T89" fmla="*/ 4347 h 6531"/>
                <a:gd name="T90" fmla="*/ 3876 w 6533"/>
                <a:gd name="T91" fmla="*/ 4184 h 6531"/>
                <a:gd name="T92" fmla="*/ 4537 w 6533"/>
                <a:gd name="T93" fmla="*/ 4845 h 6531"/>
                <a:gd name="T94" fmla="*/ 4664 w 6533"/>
                <a:gd name="T95" fmla="*/ 5575 h 6531"/>
                <a:gd name="T96" fmla="*/ 5575 w 6533"/>
                <a:gd name="T97" fmla="*/ 5575 h 6531"/>
                <a:gd name="T98" fmla="*/ 5575 w 6533"/>
                <a:gd name="T99" fmla="*/ 4664 h 6531"/>
                <a:gd name="T100" fmla="*/ 4845 w 6533"/>
                <a:gd name="T101" fmla="*/ 4537 h 6531"/>
                <a:gd name="T102" fmla="*/ 4184 w 6533"/>
                <a:gd name="T103" fmla="*/ 3876 h 6531"/>
                <a:gd name="T104" fmla="*/ 4347 w 6533"/>
                <a:gd name="T105" fmla="*/ 3483 h 6531"/>
                <a:gd name="T106" fmla="*/ 5281 w 6533"/>
                <a:gd name="T107" fmla="*/ 3483 h 6531"/>
                <a:gd name="T108" fmla="*/ 5887 w 6533"/>
                <a:gd name="T109" fmla="*/ 3909 h 6531"/>
                <a:gd name="T110" fmla="*/ 6531 w 6533"/>
                <a:gd name="T111" fmla="*/ 3265 h 6531"/>
                <a:gd name="T112" fmla="*/ 5889 w 6533"/>
                <a:gd name="T113" fmla="*/ 2621 h 6531"/>
                <a:gd name="T114" fmla="*/ 3267 w 6533"/>
                <a:gd name="T115" fmla="*/ 3893 h 6531"/>
                <a:gd name="T116" fmla="*/ 2639 w 6533"/>
                <a:gd name="T117" fmla="*/ 3265 h 6531"/>
                <a:gd name="T118" fmla="*/ 3267 w 6533"/>
                <a:gd name="T119" fmla="*/ 2637 h 6531"/>
                <a:gd name="T120" fmla="*/ 3895 w 6533"/>
                <a:gd name="T121" fmla="*/ 3265 h 6531"/>
                <a:gd name="T122" fmla="*/ 3267 w 6533"/>
                <a:gd name="T123" fmla="*/ 3893 h 6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33" h="6531">
                  <a:moveTo>
                    <a:pt x="5889" y="2621"/>
                  </a:moveTo>
                  <a:cubicBezTo>
                    <a:pt x="5611" y="2621"/>
                    <a:pt x="5373" y="2800"/>
                    <a:pt x="5284" y="3048"/>
                  </a:cubicBezTo>
                  <a:lnTo>
                    <a:pt x="4349" y="3048"/>
                  </a:lnTo>
                  <a:cubicBezTo>
                    <a:pt x="4321" y="2905"/>
                    <a:pt x="4264" y="2772"/>
                    <a:pt x="4187" y="2655"/>
                  </a:cubicBezTo>
                  <a:lnTo>
                    <a:pt x="4848" y="1993"/>
                  </a:lnTo>
                  <a:cubicBezTo>
                    <a:pt x="5087" y="2105"/>
                    <a:pt x="5380" y="2064"/>
                    <a:pt x="5577" y="1867"/>
                  </a:cubicBezTo>
                  <a:cubicBezTo>
                    <a:pt x="5829" y="1615"/>
                    <a:pt x="5829" y="1207"/>
                    <a:pt x="5577" y="956"/>
                  </a:cubicBezTo>
                  <a:cubicBezTo>
                    <a:pt x="5325" y="704"/>
                    <a:pt x="4917" y="704"/>
                    <a:pt x="4667" y="956"/>
                  </a:cubicBezTo>
                  <a:cubicBezTo>
                    <a:pt x="4469" y="1153"/>
                    <a:pt x="4428" y="1447"/>
                    <a:pt x="4540" y="1685"/>
                  </a:cubicBezTo>
                  <a:lnTo>
                    <a:pt x="3879" y="2347"/>
                  </a:lnTo>
                  <a:cubicBezTo>
                    <a:pt x="3761" y="2268"/>
                    <a:pt x="3628" y="2212"/>
                    <a:pt x="3485" y="2184"/>
                  </a:cubicBezTo>
                  <a:lnTo>
                    <a:pt x="3485" y="1249"/>
                  </a:lnTo>
                  <a:cubicBezTo>
                    <a:pt x="3733" y="1160"/>
                    <a:pt x="3912" y="923"/>
                    <a:pt x="3912" y="644"/>
                  </a:cubicBezTo>
                  <a:cubicBezTo>
                    <a:pt x="3912" y="288"/>
                    <a:pt x="3624" y="0"/>
                    <a:pt x="3268" y="0"/>
                  </a:cubicBezTo>
                  <a:cubicBezTo>
                    <a:pt x="2912" y="0"/>
                    <a:pt x="2624" y="288"/>
                    <a:pt x="2624" y="644"/>
                  </a:cubicBezTo>
                  <a:cubicBezTo>
                    <a:pt x="2624" y="923"/>
                    <a:pt x="2803" y="1160"/>
                    <a:pt x="3051" y="1249"/>
                  </a:cubicBezTo>
                  <a:lnTo>
                    <a:pt x="3051" y="2184"/>
                  </a:lnTo>
                  <a:cubicBezTo>
                    <a:pt x="2908" y="2212"/>
                    <a:pt x="2775" y="2269"/>
                    <a:pt x="2657" y="2347"/>
                  </a:cubicBezTo>
                  <a:lnTo>
                    <a:pt x="1996" y="1685"/>
                  </a:lnTo>
                  <a:cubicBezTo>
                    <a:pt x="2108" y="1447"/>
                    <a:pt x="2067" y="1153"/>
                    <a:pt x="1869" y="956"/>
                  </a:cubicBezTo>
                  <a:cubicBezTo>
                    <a:pt x="1617" y="704"/>
                    <a:pt x="1209" y="704"/>
                    <a:pt x="959" y="956"/>
                  </a:cubicBezTo>
                  <a:cubicBezTo>
                    <a:pt x="707" y="1208"/>
                    <a:pt x="707" y="1616"/>
                    <a:pt x="959" y="1867"/>
                  </a:cubicBezTo>
                  <a:cubicBezTo>
                    <a:pt x="1156" y="2064"/>
                    <a:pt x="1449" y="2105"/>
                    <a:pt x="1688" y="1993"/>
                  </a:cubicBezTo>
                  <a:lnTo>
                    <a:pt x="2349" y="2655"/>
                  </a:lnTo>
                  <a:cubicBezTo>
                    <a:pt x="2271" y="2772"/>
                    <a:pt x="2215" y="2905"/>
                    <a:pt x="2187" y="3048"/>
                  </a:cubicBezTo>
                  <a:lnTo>
                    <a:pt x="1252" y="3048"/>
                  </a:lnTo>
                  <a:cubicBezTo>
                    <a:pt x="1163" y="2800"/>
                    <a:pt x="925" y="2621"/>
                    <a:pt x="647" y="2621"/>
                  </a:cubicBezTo>
                  <a:cubicBezTo>
                    <a:pt x="288" y="2621"/>
                    <a:pt x="0" y="2909"/>
                    <a:pt x="0" y="3265"/>
                  </a:cubicBezTo>
                  <a:cubicBezTo>
                    <a:pt x="0" y="3621"/>
                    <a:pt x="288" y="3909"/>
                    <a:pt x="644" y="3909"/>
                  </a:cubicBezTo>
                  <a:cubicBezTo>
                    <a:pt x="923" y="3909"/>
                    <a:pt x="1160" y="3731"/>
                    <a:pt x="1249" y="3483"/>
                  </a:cubicBezTo>
                  <a:lnTo>
                    <a:pt x="2184" y="3483"/>
                  </a:lnTo>
                  <a:cubicBezTo>
                    <a:pt x="2212" y="3625"/>
                    <a:pt x="2269" y="3759"/>
                    <a:pt x="2347" y="3876"/>
                  </a:cubicBezTo>
                  <a:lnTo>
                    <a:pt x="1685" y="4537"/>
                  </a:lnTo>
                  <a:cubicBezTo>
                    <a:pt x="1447" y="4425"/>
                    <a:pt x="1153" y="4467"/>
                    <a:pt x="956" y="4664"/>
                  </a:cubicBezTo>
                  <a:cubicBezTo>
                    <a:pt x="704" y="4916"/>
                    <a:pt x="704" y="5324"/>
                    <a:pt x="956" y="5575"/>
                  </a:cubicBezTo>
                  <a:cubicBezTo>
                    <a:pt x="1208" y="5827"/>
                    <a:pt x="1616" y="5827"/>
                    <a:pt x="1867" y="5575"/>
                  </a:cubicBezTo>
                  <a:cubicBezTo>
                    <a:pt x="2064" y="5377"/>
                    <a:pt x="2105" y="5084"/>
                    <a:pt x="1993" y="4845"/>
                  </a:cubicBezTo>
                  <a:lnTo>
                    <a:pt x="2655" y="4184"/>
                  </a:lnTo>
                  <a:cubicBezTo>
                    <a:pt x="2772" y="4263"/>
                    <a:pt x="2905" y="4319"/>
                    <a:pt x="3048" y="4347"/>
                  </a:cubicBezTo>
                  <a:lnTo>
                    <a:pt x="3048" y="5281"/>
                  </a:lnTo>
                  <a:cubicBezTo>
                    <a:pt x="2800" y="5371"/>
                    <a:pt x="2621" y="5608"/>
                    <a:pt x="2621" y="5887"/>
                  </a:cubicBezTo>
                  <a:cubicBezTo>
                    <a:pt x="2621" y="6243"/>
                    <a:pt x="2909" y="6531"/>
                    <a:pt x="3265" y="6531"/>
                  </a:cubicBezTo>
                  <a:cubicBezTo>
                    <a:pt x="3621" y="6531"/>
                    <a:pt x="3909" y="6243"/>
                    <a:pt x="3909" y="5887"/>
                  </a:cubicBezTo>
                  <a:cubicBezTo>
                    <a:pt x="3909" y="5608"/>
                    <a:pt x="3731" y="5371"/>
                    <a:pt x="3483" y="5281"/>
                  </a:cubicBezTo>
                  <a:lnTo>
                    <a:pt x="3483" y="4347"/>
                  </a:lnTo>
                  <a:cubicBezTo>
                    <a:pt x="3625" y="4319"/>
                    <a:pt x="3759" y="4261"/>
                    <a:pt x="3876" y="4184"/>
                  </a:cubicBezTo>
                  <a:lnTo>
                    <a:pt x="4537" y="4845"/>
                  </a:lnTo>
                  <a:cubicBezTo>
                    <a:pt x="4425" y="5084"/>
                    <a:pt x="4467" y="5377"/>
                    <a:pt x="4664" y="5575"/>
                  </a:cubicBezTo>
                  <a:cubicBezTo>
                    <a:pt x="4916" y="5827"/>
                    <a:pt x="5324" y="5827"/>
                    <a:pt x="5575" y="5575"/>
                  </a:cubicBezTo>
                  <a:cubicBezTo>
                    <a:pt x="5827" y="5323"/>
                    <a:pt x="5827" y="4915"/>
                    <a:pt x="5575" y="4664"/>
                  </a:cubicBezTo>
                  <a:cubicBezTo>
                    <a:pt x="5377" y="4467"/>
                    <a:pt x="5084" y="4425"/>
                    <a:pt x="4845" y="4537"/>
                  </a:cubicBezTo>
                  <a:lnTo>
                    <a:pt x="4184" y="3876"/>
                  </a:lnTo>
                  <a:cubicBezTo>
                    <a:pt x="4263" y="3759"/>
                    <a:pt x="4319" y="3625"/>
                    <a:pt x="4347" y="3483"/>
                  </a:cubicBezTo>
                  <a:lnTo>
                    <a:pt x="5281" y="3483"/>
                  </a:lnTo>
                  <a:cubicBezTo>
                    <a:pt x="5371" y="3731"/>
                    <a:pt x="5608" y="3909"/>
                    <a:pt x="5887" y="3909"/>
                  </a:cubicBezTo>
                  <a:cubicBezTo>
                    <a:pt x="6243" y="3909"/>
                    <a:pt x="6531" y="3621"/>
                    <a:pt x="6531" y="3265"/>
                  </a:cubicBezTo>
                  <a:cubicBezTo>
                    <a:pt x="6533" y="2909"/>
                    <a:pt x="6245" y="2621"/>
                    <a:pt x="5889" y="2621"/>
                  </a:cubicBezTo>
                  <a:close/>
                  <a:moveTo>
                    <a:pt x="3267" y="3893"/>
                  </a:moveTo>
                  <a:cubicBezTo>
                    <a:pt x="2920" y="3893"/>
                    <a:pt x="2639" y="3612"/>
                    <a:pt x="2639" y="3265"/>
                  </a:cubicBezTo>
                  <a:cubicBezTo>
                    <a:pt x="2639" y="2919"/>
                    <a:pt x="2920" y="2637"/>
                    <a:pt x="3267" y="2637"/>
                  </a:cubicBezTo>
                  <a:cubicBezTo>
                    <a:pt x="3613" y="2637"/>
                    <a:pt x="3895" y="2919"/>
                    <a:pt x="3895" y="3265"/>
                  </a:cubicBezTo>
                  <a:cubicBezTo>
                    <a:pt x="3895" y="3612"/>
                    <a:pt x="3613" y="3893"/>
                    <a:pt x="3267" y="3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windows_154872">
              <a:extLst>
                <a:ext uri="{FF2B5EF4-FFF2-40B4-BE49-F238E27FC236}">
                  <a16:creationId xmlns:a16="http://schemas.microsoft.com/office/drawing/2014/main" id="{ECEC0CE6-D84D-48BE-AEFB-2B9D702CA6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39355" y="4587588"/>
              <a:ext cx="510455" cy="440410"/>
            </a:xfrm>
            <a:custGeom>
              <a:avLst/>
              <a:gdLst>
                <a:gd name="connsiteX0" fmla="*/ 470014 w 606298"/>
                <a:gd name="connsiteY0" fmla="*/ 471938 h 523102"/>
                <a:gd name="connsiteX1" fmla="*/ 453448 w 606298"/>
                <a:gd name="connsiteY1" fmla="*/ 488480 h 523102"/>
                <a:gd name="connsiteX2" fmla="*/ 455470 w 606298"/>
                <a:gd name="connsiteY2" fmla="*/ 495885 h 523102"/>
                <a:gd name="connsiteX3" fmla="*/ 470014 w 606298"/>
                <a:gd name="connsiteY3" fmla="*/ 504925 h 523102"/>
                <a:gd name="connsiteX4" fmla="*/ 484557 w 606298"/>
                <a:gd name="connsiteY4" fmla="*/ 495885 h 523102"/>
                <a:gd name="connsiteX5" fmla="*/ 486483 w 606298"/>
                <a:gd name="connsiteY5" fmla="*/ 488480 h 523102"/>
                <a:gd name="connsiteX6" fmla="*/ 470014 w 606298"/>
                <a:gd name="connsiteY6" fmla="*/ 471938 h 523102"/>
                <a:gd name="connsiteX7" fmla="*/ 381212 w 606298"/>
                <a:gd name="connsiteY7" fmla="*/ 203804 h 523102"/>
                <a:gd name="connsiteX8" fmla="*/ 374278 w 606298"/>
                <a:gd name="connsiteY8" fmla="*/ 210728 h 523102"/>
                <a:gd name="connsiteX9" fmla="*/ 374278 w 606298"/>
                <a:gd name="connsiteY9" fmla="*/ 456646 h 523102"/>
                <a:gd name="connsiteX10" fmla="*/ 565653 w 606298"/>
                <a:gd name="connsiteY10" fmla="*/ 456646 h 523102"/>
                <a:gd name="connsiteX11" fmla="*/ 565653 w 606298"/>
                <a:gd name="connsiteY11" fmla="*/ 210728 h 523102"/>
                <a:gd name="connsiteX12" fmla="*/ 558719 w 606298"/>
                <a:gd name="connsiteY12" fmla="*/ 203804 h 523102"/>
                <a:gd name="connsiteX13" fmla="*/ 381212 w 606298"/>
                <a:gd name="connsiteY13" fmla="*/ 163218 h 523102"/>
                <a:gd name="connsiteX14" fmla="*/ 558719 w 606298"/>
                <a:gd name="connsiteY14" fmla="*/ 163218 h 523102"/>
                <a:gd name="connsiteX15" fmla="*/ 606298 w 606298"/>
                <a:gd name="connsiteY15" fmla="*/ 210728 h 523102"/>
                <a:gd name="connsiteX16" fmla="*/ 606298 w 606298"/>
                <a:gd name="connsiteY16" fmla="*/ 475592 h 523102"/>
                <a:gd name="connsiteX17" fmla="*/ 558719 w 606298"/>
                <a:gd name="connsiteY17" fmla="*/ 523102 h 523102"/>
                <a:gd name="connsiteX18" fmla="*/ 381212 w 606298"/>
                <a:gd name="connsiteY18" fmla="*/ 523102 h 523102"/>
                <a:gd name="connsiteX19" fmla="*/ 333633 w 606298"/>
                <a:gd name="connsiteY19" fmla="*/ 475592 h 523102"/>
                <a:gd name="connsiteX20" fmla="*/ 333633 w 606298"/>
                <a:gd name="connsiteY20" fmla="*/ 210728 h 523102"/>
                <a:gd name="connsiteX21" fmla="*/ 381212 w 606298"/>
                <a:gd name="connsiteY21" fmla="*/ 163218 h 523102"/>
                <a:gd name="connsiteX22" fmla="*/ 43821 w 606298"/>
                <a:gd name="connsiteY22" fmla="*/ 0 h 523102"/>
                <a:gd name="connsiteX23" fmla="*/ 452369 w 606298"/>
                <a:gd name="connsiteY23" fmla="*/ 0 h 523102"/>
                <a:gd name="connsiteX24" fmla="*/ 496287 w 606298"/>
                <a:gd name="connsiteY24" fmla="*/ 43855 h 523102"/>
                <a:gd name="connsiteX25" fmla="*/ 496287 w 606298"/>
                <a:gd name="connsiteY25" fmla="*/ 122621 h 523102"/>
                <a:gd name="connsiteX26" fmla="*/ 455644 w 606298"/>
                <a:gd name="connsiteY26" fmla="*/ 122621 h 523102"/>
                <a:gd name="connsiteX27" fmla="*/ 455644 w 606298"/>
                <a:gd name="connsiteY27" fmla="*/ 43855 h 523102"/>
                <a:gd name="connsiteX28" fmla="*/ 452369 w 606298"/>
                <a:gd name="connsiteY28" fmla="*/ 40585 h 523102"/>
                <a:gd name="connsiteX29" fmla="*/ 43821 w 606298"/>
                <a:gd name="connsiteY29" fmla="*/ 40585 h 523102"/>
                <a:gd name="connsiteX30" fmla="*/ 40643 w 606298"/>
                <a:gd name="connsiteY30" fmla="*/ 43855 h 523102"/>
                <a:gd name="connsiteX31" fmla="*/ 40643 w 606298"/>
                <a:gd name="connsiteY31" fmla="*/ 320738 h 523102"/>
                <a:gd name="connsiteX32" fmla="*/ 43821 w 606298"/>
                <a:gd name="connsiteY32" fmla="*/ 323911 h 523102"/>
                <a:gd name="connsiteX33" fmla="*/ 292976 w 606298"/>
                <a:gd name="connsiteY33" fmla="*/ 323911 h 523102"/>
                <a:gd name="connsiteX34" fmla="*/ 292976 w 606298"/>
                <a:gd name="connsiteY34" fmla="*/ 344204 h 523102"/>
                <a:gd name="connsiteX35" fmla="*/ 292976 w 606298"/>
                <a:gd name="connsiteY35" fmla="*/ 418161 h 523102"/>
                <a:gd name="connsiteX36" fmla="*/ 292976 w 606298"/>
                <a:gd name="connsiteY36" fmla="*/ 458746 h 523102"/>
                <a:gd name="connsiteX37" fmla="*/ 159201 w 606298"/>
                <a:gd name="connsiteY37" fmla="*/ 458746 h 523102"/>
                <a:gd name="connsiteX38" fmla="*/ 138879 w 606298"/>
                <a:gd name="connsiteY38" fmla="*/ 438454 h 523102"/>
                <a:gd name="connsiteX39" fmla="*/ 159201 w 606298"/>
                <a:gd name="connsiteY39" fmla="*/ 418161 h 523102"/>
                <a:gd name="connsiteX40" fmla="*/ 180774 w 606298"/>
                <a:gd name="connsiteY40" fmla="*/ 418161 h 523102"/>
                <a:gd name="connsiteX41" fmla="*/ 180774 w 606298"/>
                <a:gd name="connsiteY41" fmla="*/ 364497 h 523102"/>
                <a:gd name="connsiteX42" fmla="*/ 43821 w 606298"/>
                <a:gd name="connsiteY42" fmla="*/ 364497 h 523102"/>
                <a:gd name="connsiteX43" fmla="*/ 0 w 606298"/>
                <a:gd name="connsiteY43" fmla="*/ 320738 h 523102"/>
                <a:gd name="connsiteX44" fmla="*/ 0 w 606298"/>
                <a:gd name="connsiteY44" fmla="*/ 43855 h 523102"/>
                <a:gd name="connsiteX45" fmla="*/ 43821 w 606298"/>
                <a:gd name="connsiteY45" fmla="*/ 0 h 52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6298" h="523102">
                  <a:moveTo>
                    <a:pt x="470014" y="471938"/>
                  </a:moveTo>
                  <a:cubicBezTo>
                    <a:pt x="460864" y="471938"/>
                    <a:pt x="453448" y="479343"/>
                    <a:pt x="453448" y="488480"/>
                  </a:cubicBezTo>
                  <a:cubicBezTo>
                    <a:pt x="453448" y="491172"/>
                    <a:pt x="454314" y="493577"/>
                    <a:pt x="455470" y="495885"/>
                  </a:cubicBezTo>
                  <a:cubicBezTo>
                    <a:pt x="458167" y="501175"/>
                    <a:pt x="463561" y="504925"/>
                    <a:pt x="470014" y="504925"/>
                  </a:cubicBezTo>
                  <a:cubicBezTo>
                    <a:pt x="476370" y="504925"/>
                    <a:pt x="481764" y="501175"/>
                    <a:pt x="484557" y="495885"/>
                  </a:cubicBezTo>
                  <a:cubicBezTo>
                    <a:pt x="485713" y="493577"/>
                    <a:pt x="486483" y="491172"/>
                    <a:pt x="486483" y="488480"/>
                  </a:cubicBezTo>
                  <a:cubicBezTo>
                    <a:pt x="486483" y="479343"/>
                    <a:pt x="479067" y="471938"/>
                    <a:pt x="470014" y="471938"/>
                  </a:cubicBezTo>
                  <a:close/>
                  <a:moveTo>
                    <a:pt x="381212" y="203804"/>
                  </a:moveTo>
                  <a:cubicBezTo>
                    <a:pt x="377456" y="203804"/>
                    <a:pt x="374278" y="206881"/>
                    <a:pt x="374278" y="210728"/>
                  </a:cubicBezTo>
                  <a:lnTo>
                    <a:pt x="374278" y="456646"/>
                  </a:lnTo>
                  <a:lnTo>
                    <a:pt x="565653" y="456646"/>
                  </a:lnTo>
                  <a:lnTo>
                    <a:pt x="565653" y="210728"/>
                  </a:lnTo>
                  <a:cubicBezTo>
                    <a:pt x="565653" y="206881"/>
                    <a:pt x="562571" y="203804"/>
                    <a:pt x="558719" y="203804"/>
                  </a:cubicBezTo>
                  <a:close/>
                  <a:moveTo>
                    <a:pt x="381212" y="163218"/>
                  </a:moveTo>
                  <a:lnTo>
                    <a:pt x="558719" y="163218"/>
                  </a:lnTo>
                  <a:cubicBezTo>
                    <a:pt x="585013" y="163218"/>
                    <a:pt x="606298" y="184473"/>
                    <a:pt x="606298" y="210728"/>
                  </a:cubicBezTo>
                  <a:lnTo>
                    <a:pt x="606298" y="475592"/>
                  </a:lnTo>
                  <a:cubicBezTo>
                    <a:pt x="606298" y="501752"/>
                    <a:pt x="585013" y="523102"/>
                    <a:pt x="558719" y="523102"/>
                  </a:cubicBezTo>
                  <a:lnTo>
                    <a:pt x="381212" y="523102"/>
                  </a:lnTo>
                  <a:cubicBezTo>
                    <a:pt x="355015" y="523102"/>
                    <a:pt x="333633" y="501752"/>
                    <a:pt x="333633" y="475592"/>
                  </a:cubicBezTo>
                  <a:lnTo>
                    <a:pt x="333633" y="210728"/>
                  </a:lnTo>
                  <a:cubicBezTo>
                    <a:pt x="333633" y="184473"/>
                    <a:pt x="355015" y="163218"/>
                    <a:pt x="381212" y="163218"/>
                  </a:cubicBezTo>
                  <a:close/>
                  <a:moveTo>
                    <a:pt x="43821" y="0"/>
                  </a:moveTo>
                  <a:lnTo>
                    <a:pt x="452369" y="0"/>
                  </a:lnTo>
                  <a:cubicBezTo>
                    <a:pt x="476543" y="0"/>
                    <a:pt x="496287" y="19715"/>
                    <a:pt x="496287" y="43855"/>
                  </a:cubicBezTo>
                  <a:lnTo>
                    <a:pt x="496287" y="122621"/>
                  </a:lnTo>
                  <a:lnTo>
                    <a:pt x="455644" y="122621"/>
                  </a:lnTo>
                  <a:lnTo>
                    <a:pt x="455644" y="43855"/>
                  </a:lnTo>
                  <a:cubicBezTo>
                    <a:pt x="455644" y="42027"/>
                    <a:pt x="454199" y="40585"/>
                    <a:pt x="452369" y="40585"/>
                  </a:cubicBezTo>
                  <a:lnTo>
                    <a:pt x="43821" y="40585"/>
                  </a:lnTo>
                  <a:cubicBezTo>
                    <a:pt x="42088" y="40585"/>
                    <a:pt x="40643" y="42027"/>
                    <a:pt x="40643" y="43855"/>
                  </a:cubicBezTo>
                  <a:lnTo>
                    <a:pt x="40643" y="320738"/>
                  </a:lnTo>
                  <a:cubicBezTo>
                    <a:pt x="40643" y="322469"/>
                    <a:pt x="42088" y="323911"/>
                    <a:pt x="43821" y="323911"/>
                  </a:cubicBezTo>
                  <a:lnTo>
                    <a:pt x="292976" y="323911"/>
                  </a:lnTo>
                  <a:lnTo>
                    <a:pt x="292976" y="344204"/>
                  </a:lnTo>
                  <a:lnTo>
                    <a:pt x="292976" y="418161"/>
                  </a:lnTo>
                  <a:lnTo>
                    <a:pt x="292976" y="458746"/>
                  </a:lnTo>
                  <a:lnTo>
                    <a:pt x="159201" y="458746"/>
                  </a:lnTo>
                  <a:cubicBezTo>
                    <a:pt x="148029" y="458746"/>
                    <a:pt x="138879" y="449610"/>
                    <a:pt x="138879" y="438454"/>
                  </a:cubicBezTo>
                  <a:cubicBezTo>
                    <a:pt x="138879" y="427201"/>
                    <a:pt x="148029" y="418161"/>
                    <a:pt x="159201" y="418161"/>
                  </a:cubicBezTo>
                  <a:lnTo>
                    <a:pt x="180774" y="418161"/>
                  </a:lnTo>
                  <a:lnTo>
                    <a:pt x="180774" y="364497"/>
                  </a:lnTo>
                  <a:lnTo>
                    <a:pt x="43821" y="364497"/>
                  </a:lnTo>
                  <a:cubicBezTo>
                    <a:pt x="19647" y="364497"/>
                    <a:pt x="0" y="344877"/>
                    <a:pt x="0" y="320738"/>
                  </a:cubicBezTo>
                  <a:lnTo>
                    <a:pt x="0" y="43855"/>
                  </a:lnTo>
                  <a:cubicBezTo>
                    <a:pt x="0" y="19715"/>
                    <a:pt x="19647" y="0"/>
                    <a:pt x="438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windows_154872">
              <a:extLst>
                <a:ext uri="{FF2B5EF4-FFF2-40B4-BE49-F238E27FC236}">
                  <a16:creationId xmlns:a16="http://schemas.microsoft.com/office/drawing/2014/main" id="{D9DAC986-6B95-4FE3-AA89-A71A038471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71408" y="3376898"/>
              <a:ext cx="510455" cy="509696"/>
            </a:xfrm>
            <a:custGeom>
              <a:avLst/>
              <a:gdLst>
                <a:gd name="connsiteX0" fmla="*/ 281864 w 603334"/>
                <a:gd name="connsiteY0" fmla="*/ 316013 h 602438"/>
                <a:gd name="connsiteX1" fmla="*/ 598290 w 603334"/>
                <a:gd name="connsiteY1" fmla="*/ 316013 h 602438"/>
                <a:gd name="connsiteX2" fmla="*/ 601851 w 603334"/>
                <a:gd name="connsiteY2" fmla="*/ 317494 h 602438"/>
                <a:gd name="connsiteX3" fmla="*/ 603334 w 603334"/>
                <a:gd name="connsiteY3" fmla="*/ 321048 h 602438"/>
                <a:gd name="connsiteX4" fmla="*/ 603186 w 603334"/>
                <a:gd name="connsiteY4" fmla="*/ 597403 h 602438"/>
                <a:gd name="connsiteX5" fmla="*/ 601554 w 603334"/>
                <a:gd name="connsiteY5" fmla="*/ 601105 h 602438"/>
                <a:gd name="connsiteX6" fmla="*/ 598290 w 603334"/>
                <a:gd name="connsiteY6" fmla="*/ 602438 h 602438"/>
                <a:gd name="connsiteX7" fmla="*/ 597548 w 603334"/>
                <a:gd name="connsiteY7" fmla="*/ 602290 h 602438"/>
                <a:gd name="connsiteX8" fmla="*/ 281123 w 603334"/>
                <a:gd name="connsiteY8" fmla="*/ 557860 h 602438"/>
                <a:gd name="connsiteX9" fmla="*/ 276969 w 603334"/>
                <a:gd name="connsiteY9" fmla="*/ 552973 h 602438"/>
                <a:gd name="connsiteX10" fmla="*/ 276969 w 603334"/>
                <a:gd name="connsiteY10" fmla="*/ 321048 h 602438"/>
                <a:gd name="connsiteX11" fmla="*/ 281864 w 603334"/>
                <a:gd name="connsiteY11" fmla="*/ 316013 h 602438"/>
                <a:gd name="connsiteX12" fmla="*/ 5184 w 603334"/>
                <a:gd name="connsiteY12" fmla="*/ 316013 h 602438"/>
                <a:gd name="connsiteX13" fmla="*/ 242218 w 603334"/>
                <a:gd name="connsiteY13" fmla="*/ 316013 h 602438"/>
                <a:gd name="connsiteX14" fmla="*/ 247261 w 603334"/>
                <a:gd name="connsiteY14" fmla="*/ 321048 h 602438"/>
                <a:gd name="connsiteX15" fmla="*/ 247261 w 603334"/>
                <a:gd name="connsiteY15" fmla="*/ 547937 h 602438"/>
                <a:gd name="connsiteX16" fmla="*/ 245481 w 603334"/>
                <a:gd name="connsiteY16" fmla="*/ 551639 h 602438"/>
                <a:gd name="connsiteX17" fmla="*/ 242218 w 603334"/>
                <a:gd name="connsiteY17" fmla="*/ 552972 h 602438"/>
                <a:gd name="connsiteX18" fmla="*/ 241624 w 603334"/>
                <a:gd name="connsiteY18" fmla="*/ 552824 h 602438"/>
                <a:gd name="connsiteX19" fmla="*/ 4443 w 603334"/>
                <a:gd name="connsiteY19" fmla="*/ 520390 h 602438"/>
                <a:gd name="connsiteX20" fmla="*/ 141 w 603334"/>
                <a:gd name="connsiteY20" fmla="*/ 515503 h 602438"/>
                <a:gd name="connsiteX21" fmla="*/ 141 w 603334"/>
                <a:gd name="connsiteY21" fmla="*/ 321048 h 602438"/>
                <a:gd name="connsiteX22" fmla="*/ 1624 w 603334"/>
                <a:gd name="connsiteY22" fmla="*/ 317494 h 602438"/>
                <a:gd name="connsiteX23" fmla="*/ 5184 w 603334"/>
                <a:gd name="connsiteY23" fmla="*/ 316013 h 602438"/>
                <a:gd name="connsiteX24" fmla="*/ 241625 w 603334"/>
                <a:gd name="connsiteY24" fmla="*/ 51752 h 602438"/>
                <a:gd name="connsiteX25" fmla="*/ 245481 w 603334"/>
                <a:gd name="connsiteY25" fmla="*/ 52937 h 602438"/>
                <a:gd name="connsiteX26" fmla="*/ 247261 w 603334"/>
                <a:gd name="connsiteY26" fmla="*/ 56640 h 602438"/>
                <a:gd name="connsiteX27" fmla="*/ 247261 w 603334"/>
                <a:gd name="connsiteY27" fmla="*/ 281487 h 602438"/>
                <a:gd name="connsiteX28" fmla="*/ 242218 w 603334"/>
                <a:gd name="connsiteY28" fmla="*/ 286375 h 602438"/>
                <a:gd name="connsiteX29" fmla="*/ 5191 w 603334"/>
                <a:gd name="connsiteY29" fmla="*/ 286375 h 602438"/>
                <a:gd name="connsiteX30" fmla="*/ 148 w 603334"/>
                <a:gd name="connsiteY30" fmla="*/ 281487 h 602438"/>
                <a:gd name="connsiteX31" fmla="*/ 0 w 603334"/>
                <a:gd name="connsiteY31" fmla="*/ 88930 h 602438"/>
                <a:gd name="connsiteX32" fmla="*/ 4301 w 603334"/>
                <a:gd name="connsiteY32" fmla="*/ 84042 h 602438"/>
                <a:gd name="connsiteX33" fmla="*/ 597556 w 603334"/>
                <a:gd name="connsiteY33" fmla="*/ 28 h 602438"/>
                <a:gd name="connsiteX34" fmla="*/ 601561 w 603334"/>
                <a:gd name="connsiteY34" fmla="*/ 1213 h 602438"/>
                <a:gd name="connsiteX35" fmla="*/ 603193 w 603334"/>
                <a:gd name="connsiteY35" fmla="*/ 4917 h 602438"/>
                <a:gd name="connsiteX36" fmla="*/ 603193 w 603334"/>
                <a:gd name="connsiteY36" fmla="*/ 281487 h 602438"/>
                <a:gd name="connsiteX37" fmla="*/ 598297 w 603334"/>
                <a:gd name="connsiteY37" fmla="*/ 286376 h 602438"/>
                <a:gd name="connsiteX38" fmla="*/ 281865 w 603334"/>
                <a:gd name="connsiteY38" fmla="*/ 286376 h 602438"/>
                <a:gd name="connsiteX39" fmla="*/ 276969 w 603334"/>
                <a:gd name="connsiteY39" fmla="*/ 281487 h 602438"/>
                <a:gd name="connsiteX40" fmla="*/ 276969 w 603334"/>
                <a:gd name="connsiteY40" fmla="*/ 50987 h 602438"/>
                <a:gd name="connsiteX41" fmla="*/ 281123 w 603334"/>
                <a:gd name="connsiteY41" fmla="*/ 46099 h 60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03334" h="602438">
                  <a:moveTo>
                    <a:pt x="281864" y="316013"/>
                  </a:moveTo>
                  <a:lnTo>
                    <a:pt x="598290" y="316013"/>
                  </a:lnTo>
                  <a:cubicBezTo>
                    <a:pt x="599625" y="316013"/>
                    <a:pt x="600960" y="316605"/>
                    <a:pt x="601851" y="317494"/>
                  </a:cubicBezTo>
                  <a:cubicBezTo>
                    <a:pt x="602741" y="318383"/>
                    <a:pt x="603334" y="319716"/>
                    <a:pt x="603334" y="321048"/>
                  </a:cubicBezTo>
                  <a:lnTo>
                    <a:pt x="603186" y="597403"/>
                  </a:lnTo>
                  <a:cubicBezTo>
                    <a:pt x="603186" y="598884"/>
                    <a:pt x="602592" y="600217"/>
                    <a:pt x="601554" y="601105"/>
                  </a:cubicBezTo>
                  <a:cubicBezTo>
                    <a:pt x="600664" y="601994"/>
                    <a:pt x="599477" y="602438"/>
                    <a:pt x="598290" y="602438"/>
                  </a:cubicBezTo>
                  <a:cubicBezTo>
                    <a:pt x="597993" y="602438"/>
                    <a:pt x="597845" y="602438"/>
                    <a:pt x="597548" y="602290"/>
                  </a:cubicBezTo>
                  <a:lnTo>
                    <a:pt x="281123" y="557860"/>
                  </a:lnTo>
                  <a:cubicBezTo>
                    <a:pt x="278749" y="557564"/>
                    <a:pt x="276969" y="555490"/>
                    <a:pt x="276969" y="552973"/>
                  </a:cubicBezTo>
                  <a:lnTo>
                    <a:pt x="276969" y="321048"/>
                  </a:lnTo>
                  <a:cubicBezTo>
                    <a:pt x="276969" y="318235"/>
                    <a:pt x="279194" y="316013"/>
                    <a:pt x="281864" y="316013"/>
                  </a:cubicBezTo>
                  <a:close/>
                  <a:moveTo>
                    <a:pt x="5184" y="316013"/>
                  </a:moveTo>
                  <a:lnTo>
                    <a:pt x="242218" y="316013"/>
                  </a:lnTo>
                  <a:cubicBezTo>
                    <a:pt x="245036" y="316013"/>
                    <a:pt x="247261" y="318235"/>
                    <a:pt x="247261" y="321048"/>
                  </a:cubicBezTo>
                  <a:lnTo>
                    <a:pt x="247261" y="547937"/>
                  </a:lnTo>
                  <a:cubicBezTo>
                    <a:pt x="247261" y="549418"/>
                    <a:pt x="246668" y="550751"/>
                    <a:pt x="245481" y="551639"/>
                  </a:cubicBezTo>
                  <a:cubicBezTo>
                    <a:pt x="244591" y="552528"/>
                    <a:pt x="243404" y="552972"/>
                    <a:pt x="242218" y="552972"/>
                  </a:cubicBezTo>
                  <a:cubicBezTo>
                    <a:pt x="242069" y="552972"/>
                    <a:pt x="241773" y="552972"/>
                    <a:pt x="241624" y="552824"/>
                  </a:cubicBezTo>
                  <a:lnTo>
                    <a:pt x="4443" y="520390"/>
                  </a:lnTo>
                  <a:cubicBezTo>
                    <a:pt x="2069" y="520094"/>
                    <a:pt x="141" y="518021"/>
                    <a:pt x="141" y="515503"/>
                  </a:cubicBezTo>
                  <a:lnTo>
                    <a:pt x="141" y="321048"/>
                  </a:lnTo>
                  <a:cubicBezTo>
                    <a:pt x="141" y="319716"/>
                    <a:pt x="734" y="318383"/>
                    <a:pt x="1624" y="317494"/>
                  </a:cubicBezTo>
                  <a:cubicBezTo>
                    <a:pt x="2514" y="316605"/>
                    <a:pt x="3849" y="316013"/>
                    <a:pt x="5184" y="316013"/>
                  </a:cubicBezTo>
                  <a:close/>
                  <a:moveTo>
                    <a:pt x="241625" y="51752"/>
                  </a:moveTo>
                  <a:cubicBezTo>
                    <a:pt x="242960" y="51604"/>
                    <a:pt x="244443" y="52048"/>
                    <a:pt x="245481" y="52937"/>
                  </a:cubicBezTo>
                  <a:cubicBezTo>
                    <a:pt x="246668" y="53974"/>
                    <a:pt x="247261" y="55307"/>
                    <a:pt x="247261" y="56640"/>
                  </a:cubicBezTo>
                  <a:lnTo>
                    <a:pt x="247261" y="281487"/>
                  </a:lnTo>
                  <a:cubicBezTo>
                    <a:pt x="247261" y="284153"/>
                    <a:pt x="245036" y="286375"/>
                    <a:pt x="242218" y="286375"/>
                  </a:cubicBezTo>
                  <a:lnTo>
                    <a:pt x="5191" y="286375"/>
                  </a:lnTo>
                  <a:cubicBezTo>
                    <a:pt x="2373" y="286375"/>
                    <a:pt x="148" y="284153"/>
                    <a:pt x="148" y="281487"/>
                  </a:cubicBezTo>
                  <a:lnTo>
                    <a:pt x="0" y="88930"/>
                  </a:lnTo>
                  <a:cubicBezTo>
                    <a:pt x="0" y="86412"/>
                    <a:pt x="1780" y="84339"/>
                    <a:pt x="4301" y="84042"/>
                  </a:cubicBezTo>
                  <a:close/>
                  <a:moveTo>
                    <a:pt x="597556" y="28"/>
                  </a:moveTo>
                  <a:cubicBezTo>
                    <a:pt x="599039" y="-120"/>
                    <a:pt x="600374" y="324"/>
                    <a:pt x="601561" y="1213"/>
                  </a:cubicBezTo>
                  <a:cubicBezTo>
                    <a:pt x="602600" y="2102"/>
                    <a:pt x="603193" y="3583"/>
                    <a:pt x="603193" y="4917"/>
                  </a:cubicBezTo>
                  <a:lnTo>
                    <a:pt x="603193" y="281487"/>
                  </a:lnTo>
                  <a:cubicBezTo>
                    <a:pt x="603193" y="284154"/>
                    <a:pt x="600968" y="286376"/>
                    <a:pt x="598297" y="286376"/>
                  </a:cubicBezTo>
                  <a:lnTo>
                    <a:pt x="281865" y="286376"/>
                  </a:lnTo>
                  <a:cubicBezTo>
                    <a:pt x="279194" y="286376"/>
                    <a:pt x="276969" y="284154"/>
                    <a:pt x="276969" y="281487"/>
                  </a:cubicBezTo>
                  <a:lnTo>
                    <a:pt x="276969" y="50987"/>
                  </a:lnTo>
                  <a:cubicBezTo>
                    <a:pt x="276969" y="48469"/>
                    <a:pt x="278749" y="46395"/>
                    <a:pt x="281123" y="460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BA141AC-C140-4EE9-A94A-E432F0612FDC}"/>
              </a:ext>
            </a:extLst>
          </p:cNvPr>
          <p:cNvGrpSpPr/>
          <p:nvPr/>
        </p:nvGrpSpPr>
        <p:grpSpPr>
          <a:xfrm>
            <a:off x="1096107" y="4098935"/>
            <a:ext cx="3066730" cy="1193217"/>
            <a:chOff x="1342665" y="5197870"/>
            <a:chExt cx="3066730" cy="119321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B3846EF-1DDF-4069-80DC-D818032B2B19}"/>
                </a:ext>
              </a:extLst>
            </p:cNvPr>
            <p:cNvSpPr/>
            <p:nvPr/>
          </p:nvSpPr>
          <p:spPr>
            <a:xfrm>
              <a:off x="1342665" y="5197870"/>
              <a:ext cx="3066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ras Demi ITC" panose="020B0805030504020804" pitchFamily="34" charset="0"/>
                </a:rPr>
                <a:t>Summary of work 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2C8282D-1BDD-48B5-A6FF-26532300DC73}"/>
                </a:ext>
              </a:extLst>
            </p:cNvPr>
            <p:cNvSpPr txBox="1"/>
            <p:nvPr/>
          </p:nvSpPr>
          <p:spPr>
            <a:xfrm>
              <a:off x="1533212" y="5560090"/>
              <a:ext cx="26856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magna sed pulvinar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12C6E44-6D41-41F1-9030-1B3E97D7BAB6}"/>
              </a:ext>
            </a:extLst>
          </p:cNvPr>
          <p:cNvGrpSpPr/>
          <p:nvPr/>
        </p:nvGrpSpPr>
        <p:grpSpPr>
          <a:xfrm>
            <a:off x="1096107" y="2174720"/>
            <a:ext cx="3066730" cy="1193217"/>
            <a:chOff x="1342665" y="5197870"/>
            <a:chExt cx="3066730" cy="119321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79B9640-A39E-4A38-A233-A0A67B83DB55}"/>
                </a:ext>
              </a:extLst>
            </p:cNvPr>
            <p:cNvSpPr/>
            <p:nvPr/>
          </p:nvSpPr>
          <p:spPr>
            <a:xfrm>
              <a:off x="1342665" y="5197870"/>
              <a:ext cx="3066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ras Demi ITC" panose="020B0805030504020804" pitchFamily="34" charset="0"/>
                </a:rPr>
                <a:t>Summary of work 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9087D68-7443-4A47-ABED-2621BC443AA6}"/>
                </a:ext>
              </a:extLst>
            </p:cNvPr>
            <p:cNvSpPr txBox="1"/>
            <p:nvPr/>
          </p:nvSpPr>
          <p:spPr>
            <a:xfrm>
              <a:off x="1533212" y="5560090"/>
              <a:ext cx="26856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magna sed pulvinar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AAC9B7-029F-4F1A-8502-4CBBDC358550}"/>
              </a:ext>
            </a:extLst>
          </p:cNvPr>
          <p:cNvGrpSpPr/>
          <p:nvPr/>
        </p:nvGrpSpPr>
        <p:grpSpPr>
          <a:xfrm>
            <a:off x="8030249" y="4098935"/>
            <a:ext cx="3066730" cy="1193217"/>
            <a:chOff x="1342665" y="5197870"/>
            <a:chExt cx="3066730" cy="119321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61127BF-99F6-49CF-929D-54C0F2E64442}"/>
                </a:ext>
              </a:extLst>
            </p:cNvPr>
            <p:cNvSpPr/>
            <p:nvPr/>
          </p:nvSpPr>
          <p:spPr>
            <a:xfrm>
              <a:off x="1342665" y="5197870"/>
              <a:ext cx="3066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ras Demi ITC" panose="020B0805030504020804" pitchFamily="34" charset="0"/>
                </a:rPr>
                <a:t>Summary of work 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2262B5-7600-40BD-9FAE-CCE5C8B25ED4}"/>
                </a:ext>
              </a:extLst>
            </p:cNvPr>
            <p:cNvSpPr txBox="1"/>
            <p:nvPr/>
          </p:nvSpPr>
          <p:spPr>
            <a:xfrm>
              <a:off x="1533212" y="5560090"/>
              <a:ext cx="26856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magna sed pulvinar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A6F1F42-AC78-49E1-86E9-C5E0E1677A00}"/>
              </a:ext>
            </a:extLst>
          </p:cNvPr>
          <p:cNvGrpSpPr/>
          <p:nvPr/>
        </p:nvGrpSpPr>
        <p:grpSpPr>
          <a:xfrm>
            <a:off x="8030249" y="2174720"/>
            <a:ext cx="3066730" cy="1193217"/>
            <a:chOff x="1342665" y="5197870"/>
            <a:chExt cx="3066730" cy="119321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C6217EE-D6AB-4519-AC25-15306BCD3D7D}"/>
                </a:ext>
              </a:extLst>
            </p:cNvPr>
            <p:cNvSpPr/>
            <p:nvPr/>
          </p:nvSpPr>
          <p:spPr>
            <a:xfrm>
              <a:off x="1342665" y="5197870"/>
              <a:ext cx="3066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Eras Demi ITC" panose="020B0805030504020804" pitchFamily="34" charset="0"/>
                </a:rPr>
                <a:t>Summary of work 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528D391-35E5-44DE-8316-924E60DC0216}"/>
                </a:ext>
              </a:extLst>
            </p:cNvPr>
            <p:cNvSpPr txBox="1"/>
            <p:nvPr/>
          </p:nvSpPr>
          <p:spPr>
            <a:xfrm>
              <a:off x="1533212" y="5560090"/>
              <a:ext cx="26856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magna sed pulvinar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334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3DBAE9-18AA-421B-84CD-57CC1A2A9B6A}"/>
              </a:ext>
            </a:extLst>
          </p:cNvPr>
          <p:cNvSpPr txBox="1"/>
          <p:nvPr/>
        </p:nvSpPr>
        <p:spPr>
          <a:xfrm>
            <a:off x="2887433" y="3403435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第二部分：项目展示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A46E46-F740-4B83-A3BC-86E9A44B0357}"/>
              </a:ext>
            </a:extLst>
          </p:cNvPr>
          <p:cNvSpPr/>
          <p:nvPr/>
        </p:nvSpPr>
        <p:spPr>
          <a:xfrm>
            <a:off x="2532236" y="4446544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AAC89-E5E8-4D22-BE86-DC8F66F0BB12}"/>
              </a:ext>
            </a:extLst>
          </p:cNvPr>
          <p:cNvSpPr txBox="1"/>
          <p:nvPr/>
        </p:nvSpPr>
        <p:spPr>
          <a:xfrm>
            <a:off x="4093689" y="1995961"/>
            <a:ext cx="40046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4D7483"/>
                </a:solidFill>
                <a:latin typeface="Eras Demi ITC" panose="020B0805030504020804" pitchFamily="34" charset="0"/>
                <a:ea typeface="微软雅黑" panose="020B0503020204020204" pitchFamily="34" charset="-122"/>
              </a:rPr>
              <a:t>Part 02</a:t>
            </a:r>
            <a:endParaRPr lang="zh-CN" altLang="en-US" sz="8800" dirty="0">
              <a:solidFill>
                <a:srgbClr val="4D7483"/>
              </a:solidFill>
              <a:latin typeface="Eras Demi ITC" panose="020B08050305040208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86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Project display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1B631F2-AFDE-46DC-AB46-BD7A55BC3907}"/>
              </a:ext>
            </a:extLst>
          </p:cNvPr>
          <p:cNvSpPr/>
          <p:nvPr/>
        </p:nvSpPr>
        <p:spPr>
          <a:xfrm>
            <a:off x="0" y="2718829"/>
            <a:ext cx="12192000" cy="1757680"/>
          </a:xfrm>
          <a:prstGeom prst="rect">
            <a:avLst/>
          </a:prstGeom>
          <a:solidFill>
            <a:srgbClr val="4D7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9F0960E-89D1-4F01-BE93-94E10E8C1670}"/>
              </a:ext>
            </a:extLst>
          </p:cNvPr>
          <p:cNvSpPr/>
          <p:nvPr/>
        </p:nvSpPr>
        <p:spPr>
          <a:xfrm>
            <a:off x="0" y="2387600"/>
            <a:ext cx="12192000" cy="1757680"/>
          </a:xfrm>
          <a:prstGeom prst="rect">
            <a:avLst/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Picture 4">
            <a:extLst>
              <a:ext uri="{FF2B5EF4-FFF2-40B4-BE49-F238E27FC236}">
                <a16:creationId xmlns:a16="http://schemas.microsoft.com/office/drawing/2014/main" id="{A5D97EC1-9CBE-4EA7-8AAA-C32FEE845F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938" y="932206"/>
            <a:ext cx="7784124" cy="499358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5B5506B-6532-4C54-A4C3-C38814FFB5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0"/>
          <a:stretch/>
        </p:blipFill>
        <p:spPr>
          <a:xfrm>
            <a:off x="3708400" y="1798320"/>
            <a:ext cx="4927600" cy="3090926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5DCD40A0-1543-4D3E-A90F-142D0DB49EA3}"/>
              </a:ext>
            </a:extLst>
          </p:cNvPr>
          <p:cNvSpPr/>
          <p:nvPr/>
        </p:nvSpPr>
        <p:spPr>
          <a:xfrm>
            <a:off x="9363278" y="3172995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965E072-0C4A-425F-A499-A0630125A58D}"/>
              </a:ext>
            </a:extLst>
          </p:cNvPr>
          <p:cNvSpPr/>
          <p:nvPr/>
        </p:nvSpPr>
        <p:spPr>
          <a:xfrm>
            <a:off x="9363278" y="2754680"/>
            <a:ext cx="1875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Lorem ipsum 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DF716F3-B72F-4EF6-ABA4-6B4DE0A374A0}"/>
              </a:ext>
            </a:extLst>
          </p:cNvPr>
          <p:cNvSpPr/>
          <p:nvPr/>
        </p:nvSpPr>
        <p:spPr>
          <a:xfrm>
            <a:off x="699476" y="3172995"/>
            <a:ext cx="21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A704793-0177-46CA-B861-A35359ED206B}"/>
              </a:ext>
            </a:extLst>
          </p:cNvPr>
          <p:cNvSpPr/>
          <p:nvPr/>
        </p:nvSpPr>
        <p:spPr>
          <a:xfrm>
            <a:off x="953593" y="2754680"/>
            <a:ext cx="1875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</a:rPr>
              <a:t>Lorem ipsum 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5004283-F30A-4CA6-87F2-A0A73560770E}"/>
              </a:ext>
            </a:extLst>
          </p:cNvPr>
          <p:cNvSpPr txBox="1"/>
          <p:nvPr/>
        </p:nvSpPr>
        <p:spPr>
          <a:xfrm>
            <a:off x="3176768" y="5437790"/>
            <a:ext cx="59908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Nunc viverra imperdiet enim. Fusce est. Vivamus a tellus.</a:t>
            </a:r>
          </a:p>
          <a:p>
            <a:pPr algn="ctr"/>
            <a:endParaRPr lang="en-US" altLang="zh-CN" sz="1400" dirty="0"/>
          </a:p>
          <a:p>
            <a:pPr algn="ctr"/>
            <a:r>
              <a:rPr lang="en-US" altLang="zh-CN" sz="1400" dirty="0"/>
              <a:t>Pellentesque habitant morbi tristique senectus et netus et malesuada fames ac turpis egestas. Proin pharetra nonummy pede. Mauris et </a:t>
            </a:r>
            <a:r>
              <a:rPr lang="en-US" altLang="zh-CN" sz="1400" dirty="0" err="1"/>
              <a:t>orci</a:t>
            </a:r>
            <a:r>
              <a:rPr lang="en-US" altLang="zh-CN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17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7" grpId="0" animBg="1"/>
      <p:bldP spid="38" grpId="0" animBg="1"/>
      <p:bldP spid="41" grpId="0"/>
      <p:bldP spid="42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18A7EE-C784-44B0-ACFE-40592B5D82F9}"/>
              </a:ext>
            </a:extLst>
          </p:cNvPr>
          <p:cNvSpPr txBox="1"/>
          <p:nvPr/>
        </p:nvSpPr>
        <p:spPr>
          <a:xfrm>
            <a:off x="5388114" y="407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DE0E-6A21-4870-989D-27950D7316FF}"/>
              </a:ext>
            </a:extLst>
          </p:cNvPr>
          <p:cNvSpPr/>
          <p:nvPr/>
        </p:nvSpPr>
        <p:spPr>
          <a:xfrm>
            <a:off x="5046014" y="791729"/>
            <a:ext cx="211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Eras Demi ITC" panose="020B0805030504020804" pitchFamily="34" charset="0"/>
              </a:rPr>
              <a:t>Project display</a:t>
            </a:r>
          </a:p>
        </p:txBody>
      </p:sp>
      <p:graphicFrame>
        <p:nvGraphicFramePr>
          <p:cNvPr id="4" name="Chart 5">
            <a:extLst>
              <a:ext uri="{FF2B5EF4-FFF2-40B4-BE49-F238E27FC236}">
                <a16:creationId xmlns:a16="http://schemas.microsoft.com/office/drawing/2014/main" id="{233E33F0-0027-43E9-A77C-C7F3B3E459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0016398"/>
              </p:ext>
            </p:extLst>
          </p:nvPr>
        </p:nvGraphicFramePr>
        <p:xfrm>
          <a:off x="983432" y="1552932"/>
          <a:ext cx="10225136" cy="458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592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3DBAE9-18AA-421B-84CD-57CC1A2A9B6A}"/>
              </a:ext>
            </a:extLst>
          </p:cNvPr>
          <p:cNvSpPr txBox="1"/>
          <p:nvPr/>
        </p:nvSpPr>
        <p:spPr>
          <a:xfrm>
            <a:off x="2887433" y="3403435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D7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第三部分：存在不足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A46E46-F740-4B83-A3BC-86E9A44B0357}"/>
              </a:ext>
            </a:extLst>
          </p:cNvPr>
          <p:cNvSpPr/>
          <p:nvPr/>
        </p:nvSpPr>
        <p:spPr>
          <a:xfrm>
            <a:off x="2532236" y="4446544"/>
            <a:ext cx="7127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Work summary and work plan template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.This template is suitable for the new year, year-end summary plan, report, work report and other business scene.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AAC89-E5E8-4D22-BE86-DC8F66F0BB12}"/>
              </a:ext>
            </a:extLst>
          </p:cNvPr>
          <p:cNvSpPr txBox="1"/>
          <p:nvPr/>
        </p:nvSpPr>
        <p:spPr>
          <a:xfrm>
            <a:off x="4093689" y="1995961"/>
            <a:ext cx="40046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4D7483"/>
                </a:solidFill>
                <a:latin typeface="Eras Demi ITC" panose="020B0805030504020804" pitchFamily="34" charset="0"/>
                <a:ea typeface="微软雅黑" panose="020B0503020204020204" pitchFamily="34" charset="-122"/>
              </a:rPr>
              <a:t>Part 03</a:t>
            </a:r>
            <a:endParaRPr lang="zh-CN" altLang="en-US" sz="8800" dirty="0">
              <a:solidFill>
                <a:srgbClr val="4D7483"/>
              </a:solidFill>
              <a:latin typeface="Eras Demi ITC" panose="020B08050305040208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5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782</Words>
  <Application>Microsoft Office PowerPoint</Application>
  <PresentationFormat>宽屏</PresentationFormat>
  <Paragraphs>97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微软雅黑</vt:lpstr>
      <vt:lpstr>Arial</vt:lpstr>
      <vt:lpstr>Calibri</vt:lpstr>
      <vt:lpstr>Eras Demi ITC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贾伯宁</dc:creator>
  <cp:lastModifiedBy>jiaboning</cp:lastModifiedBy>
  <cp:revision>2</cp:revision>
  <dcterms:created xsi:type="dcterms:W3CDTF">2019-12-13T05:51:09Z</dcterms:created>
  <dcterms:modified xsi:type="dcterms:W3CDTF">2020-04-18T11:09:42Z</dcterms:modified>
</cp:coreProperties>
</file>