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2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heme/themeOverride3.xml" ContentType="application/vnd.openxmlformats-officedocument.themeOverr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sldIdLst>
    <p:sldId id="256" r:id="rId2"/>
    <p:sldId id="274" r:id="rId3"/>
    <p:sldId id="258" r:id="rId4"/>
    <p:sldId id="1762" r:id="rId5"/>
    <p:sldId id="1778" r:id="rId6"/>
    <p:sldId id="1793" r:id="rId7"/>
    <p:sldId id="1782" r:id="rId8"/>
    <p:sldId id="1790" r:id="rId9"/>
    <p:sldId id="1739" r:id="rId10"/>
    <p:sldId id="275" r:id="rId11"/>
    <p:sldId id="1760" r:id="rId12"/>
    <p:sldId id="1797" r:id="rId13"/>
    <p:sldId id="280" r:id="rId14"/>
    <p:sldId id="1792" r:id="rId15"/>
    <p:sldId id="1768" r:id="rId16"/>
    <p:sldId id="276" r:id="rId17"/>
    <p:sldId id="1742" r:id="rId18"/>
    <p:sldId id="1776" r:id="rId19"/>
    <p:sldId id="1781" r:id="rId20"/>
    <p:sldId id="1795" r:id="rId21"/>
    <p:sldId id="1773" r:id="rId22"/>
    <p:sldId id="1794" r:id="rId23"/>
    <p:sldId id="1763" r:id="rId24"/>
    <p:sldId id="277" r:id="rId25"/>
    <p:sldId id="1741" r:id="rId26"/>
    <p:sldId id="1708" r:id="rId27"/>
    <p:sldId id="1784" r:id="rId28"/>
    <p:sldId id="1785" r:id="rId29"/>
    <p:sldId id="1796" r:id="rId30"/>
    <p:sldId id="1767" r:id="rId31"/>
    <p:sldId id="1789" r:id="rId32"/>
    <p:sldId id="261" r:id="rId33"/>
    <p:sldId id="1714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CF4F"/>
    <a:srgbClr val="381E60"/>
    <a:srgbClr val="065278"/>
    <a:srgbClr val="0A82BC"/>
    <a:srgbClr val="0A7FBA"/>
    <a:srgbClr val="D1E2FC"/>
    <a:srgbClr val="CADDFA"/>
    <a:srgbClr val="9FD7FF"/>
    <a:srgbClr val="1A7CE8"/>
    <a:srgbClr val="09C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6182" autoAdjust="0"/>
  </p:normalViewPr>
  <p:slideViewPr>
    <p:cSldViewPr snapToGrid="0">
      <p:cViewPr varScale="1">
        <p:scale>
          <a:sx n="109" d="100"/>
          <a:sy n="109" d="100"/>
        </p:scale>
        <p:origin x="828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A760D8F-D216-401B-974A-A1462E8F9E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" name="任意多边形: 形状 716">
            <a:extLst>
              <a:ext uri="{FF2B5EF4-FFF2-40B4-BE49-F238E27FC236}">
                <a16:creationId xmlns:a16="http://schemas.microsoft.com/office/drawing/2014/main" id="{560AAB57-D2E2-4993-9254-59F8DC8E9E98}"/>
              </a:ext>
            </a:extLst>
          </p:cNvPr>
          <p:cNvSpPr/>
          <p:nvPr userDrawn="1"/>
        </p:nvSpPr>
        <p:spPr>
          <a:xfrm>
            <a:off x="2" y="0"/>
            <a:ext cx="1286801" cy="2942908"/>
          </a:xfrm>
          <a:custGeom>
            <a:avLst/>
            <a:gdLst>
              <a:gd name="connsiteX0" fmla="*/ 0 w 1286801"/>
              <a:gd name="connsiteY0" fmla="*/ 0 h 2942908"/>
              <a:gd name="connsiteX1" fmla="*/ 1286801 w 1286801"/>
              <a:gd name="connsiteY1" fmla="*/ 0 h 2942908"/>
              <a:gd name="connsiteX2" fmla="*/ 1241687 w 1286801"/>
              <a:gd name="connsiteY2" fmla="*/ 49074 h 2942908"/>
              <a:gd name="connsiteX3" fmla="*/ 499802 w 1286801"/>
              <a:gd name="connsiteY3" fmla="*/ 1839970 h 2942908"/>
              <a:gd name="connsiteX4" fmla="*/ 85249 w 1286801"/>
              <a:gd name="connsiteY4" fmla="*/ 2831798 h 2942908"/>
              <a:gd name="connsiteX5" fmla="*/ 0 w 1286801"/>
              <a:gd name="connsiteY5" fmla="*/ 2942908 h 2942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86801" h="2942908">
                <a:moveTo>
                  <a:pt x="0" y="0"/>
                </a:moveTo>
                <a:lnTo>
                  <a:pt x="1286801" y="0"/>
                </a:lnTo>
                <a:lnTo>
                  <a:pt x="1241687" y="49074"/>
                </a:lnTo>
                <a:cubicBezTo>
                  <a:pt x="837224" y="530115"/>
                  <a:pt x="628426" y="1159661"/>
                  <a:pt x="499802" y="1839970"/>
                </a:cubicBezTo>
                <a:cubicBezTo>
                  <a:pt x="416370" y="2270369"/>
                  <a:pt x="256458" y="2593169"/>
                  <a:pt x="85249" y="2831798"/>
                </a:cubicBezTo>
                <a:lnTo>
                  <a:pt x="0" y="2942908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716" name="任意多边形: 形状 715">
            <a:extLst>
              <a:ext uri="{FF2B5EF4-FFF2-40B4-BE49-F238E27FC236}">
                <a16:creationId xmlns:a16="http://schemas.microsoft.com/office/drawing/2014/main" id="{ED2E73B1-D280-4669-8746-D1F3CFFC452B}"/>
              </a:ext>
            </a:extLst>
          </p:cNvPr>
          <p:cNvSpPr/>
          <p:nvPr userDrawn="1"/>
        </p:nvSpPr>
        <p:spPr>
          <a:xfrm>
            <a:off x="3277741" y="29852"/>
            <a:ext cx="8914259" cy="6828148"/>
          </a:xfrm>
          <a:custGeom>
            <a:avLst/>
            <a:gdLst>
              <a:gd name="connsiteX0" fmla="*/ 8580102 w 8914258"/>
              <a:gd name="connsiteY0" fmla="*/ 2086 h 6828148"/>
              <a:gd name="connsiteX1" fmla="*/ 8781935 w 8914258"/>
              <a:gd name="connsiteY1" fmla="*/ 23598 h 6828148"/>
              <a:gd name="connsiteX2" fmla="*/ 8914258 w 8914258"/>
              <a:gd name="connsiteY2" fmla="*/ 52600 h 6828148"/>
              <a:gd name="connsiteX3" fmla="*/ 8914258 w 8914258"/>
              <a:gd name="connsiteY3" fmla="*/ 6828148 h 6828148"/>
              <a:gd name="connsiteX4" fmla="*/ 0 w 8914258"/>
              <a:gd name="connsiteY4" fmla="*/ 6828148 h 6828148"/>
              <a:gd name="connsiteX5" fmla="*/ 19755 w 8914258"/>
              <a:gd name="connsiteY5" fmla="*/ 6814359 h 6828148"/>
              <a:gd name="connsiteX6" fmla="*/ 559333 w 8914258"/>
              <a:gd name="connsiteY6" fmla="*/ 6055631 h 6828148"/>
              <a:gd name="connsiteX7" fmla="*/ 1974584 w 8914258"/>
              <a:gd name="connsiteY7" fmla="*/ 3649176 h 6828148"/>
              <a:gd name="connsiteX8" fmla="*/ 4242695 w 8914258"/>
              <a:gd name="connsiteY8" fmla="*/ 2711276 h 6828148"/>
              <a:gd name="connsiteX9" fmla="*/ 5707388 w 8914258"/>
              <a:gd name="connsiteY9" fmla="*/ 1742523 h 6828148"/>
              <a:gd name="connsiteX10" fmla="*/ 6961956 w 8914258"/>
              <a:gd name="connsiteY10" fmla="*/ 1014416 h 6828148"/>
              <a:gd name="connsiteX11" fmla="*/ 8580102 w 8914258"/>
              <a:gd name="connsiteY11" fmla="*/ 2086 h 6828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14258" h="6828148">
                <a:moveTo>
                  <a:pt x="8580102" y="2086"/>
                </a:moveTo>
                <a:cubicBezTo>
                  <a:pt x="8645470" y="5316"/>
                  <a:pt x="8712748" y="12354"/>
                  <a:pt x="8781935" y="23598"/>
                </a:cubicBezTo>
                <a:lnTo>
                  <a:pt x="8914258" y="52600"/>
                </a:lnTo>
                <a:lnTo>
                  <a:pt x="8914258" y="6828148"/>
                </a:lnTo>
                <a:lnTo>
                  <a:pt x="0" y="6828148"/>
                </a:lnTo>
                <a:lnTo>
                  <a:pt x="19755" y="6814359"/>
                </a:lnTo>
                <a:cubicBezTo>
                  <a:pt x="270605" y="6621331"/>
                  <a:pt x="460837" y="6377648"/>
                  <a:pt x="559333" y="6055631"/>
                </a:cubicBezTo>
                <a:cubicBezTo>
                  <a:pt x="874520" y="5019004"/>
                  <a:pt x="454271" y="4013229"/>
                  <a:pt x="1974584" y="3649176"/>
                </a:cubicBezTo>
                <a:cubicBezTo>
                  <a:pt x="3494898" y="3285123"/>
                  <a:pt x="3884247" y="3470235"/>
                  <a:pt x="4242695" y="2711276"/>
                </a:cubicBezTo>
                <a:cubicBezTo>
                  <a:pt x="4650584" y="1853591"/>
                  <a:pt x="5046113" y="1662308"/>
                  <a:pt x="5707388" y="1742523"/>
                </a:cubicBezTo>
                <a:cubicBezTo>
                  <a:pt x="6368662" y="1822738"/>
                  <a:pt x="6739471" y="1508048"/>
                  <a:pt x="6961956" y="1014416"/>
                </a:cubicBezTo>
                <a:cubicBezTo>
                  <a:pt x="7124184" y="658076"/>
                  <a:pt x="7664946" y="-43132"/>
                  <a:pt x="8580102" y="2086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4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 sz="180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846CBA6-24A5-4E64-A1F7-C5FC4425AE40}"/>
              </a:ext>
            </a:extLst>
          </p:cNvPr>
          <p:cNvSpPr/>
          <p:nvPr userDrawn="1"/>
        </p:nvSpPr>
        <p:spPr>
          <a:xfrm>
            <a:off x="825702" y="464457"/>
            <a:ext cx="10540599" cy="5929086"/>
          </a:xfrm>
          <a:prstGeom prst="roundRect">
            <a:avLst>
              <a:gd name="adj" fmla="val 3659"/>
            </a:avLst>
          </a:prstGeom>
          <a:solidFill>
            <a:schemeClr val="bg1"/>
          </a:solidFill>
          <a:ln>
            <a:noFill/>
          </a:ln>
          <a:effectLst>
            <a:outerShdw blurRad="508000" dist="38100" algn="l" rotWithShape="0">
              <a:srgbClr val="065278">
                <a:alpha val="5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720" name="任意多边形: 形状 719">
            <a:extLst>
              <a:ext uri="{FF2B5EF4-FFF2-40B4-BE49-F238E27FC236}">
                <a16:creationId xmlns:a16="http://schemas.microsoft.com/office/drawing/2014/main" id="{665B9890-E928-46B7-BCBA-75A828621900}"/>
              </a:ext>
            </a:extLst>
          </p:cNvPr>
          <p:cNvSpPr/>
          <p:nvPr userDrawn="1"/>
        </p:nvSpPr>
        <p:spPr>
          <a:xfrm>
            <a:off x="3772767" y="464457"/>
            <a:ext cx="7647616" cy="5929086"/>
          </a:xfrm>
          <a:custGeom>
            <a:avLst/>
            <a:gdLst>
              <a:gd name="connsiteX0" fmla="*/ 7182704 w 7933552"/>
              <a:gd name="connsiteY0" fmla="*/ 0 h 6150768"/>
              <a:gd name="connsiteX1" fmla="*/ 7708495 w 7933552"/>
              <a:gd name="connsiteY1" fmla="*/ 0 h 6150768"/>
              <a:gd name="connsiteX2" fmla="*/ 7933552 w 7933552"/>
              <a:gd name="connsiteY2" fmla="*/ 225057 h 6150768"/>
              <a:gd name="connsiteX3" fmla="*/ 7933552 w 7933552"/>
              <a:gd name="connsiteY3" fmla="*/ 5925711 h 6150768"/>
              <a:gd name="connsiteX4" fmla="*/ 7708495 w 7933552"/>
              <a:gd name="connsiteY4" fmla="*/ 6150768 h 6150768"/>
              <a:gd name="connsiteX5" fmla="*/ 0 w 7933552"/>
              <a:gd name="connsiteY5" fmla="*/ 6150768 h 6150768"/>
              <a:gd name="connsiteX6" fmla="*/ 116691 w 7933552"/>
              <a:gd name="connsiteY6" fmla="*/ 5959125 h 6150768"/>
              <a:gd name="connsiteX7" fmla="*/ 207277 w 7933552"/>
              <a:gd name="connsiteY7" fmla="*/ 5731867 h 6150768"/>
              <a:gd name="connsiteX8" fmla="*/ 1622528 w 7933552"/>
              <a:gd name="connsiteY8" fmla="*/ 3325412 h 6150768"/>
              <a:gd name="connsiteX9" fmla="*/ 3890639 w 7933552"/>
              <a:gd name="connsiteY9" fmla="*/ 2387512 h 6150768"/>
              <a:gd name="connsiteX10" fmla="*/ 5355332 w 7933552"/>
              <a:gd name="connsiteY10" fmla="*/ 1418759 h 6150768"/>
              <a:gd name="connsiteX11" fmla="*/ 6609900 w 7933552"/>
              <a:gd name="connsiteY11" fmla="*/ 690652 h 6150768"/>
              <a:gd name="connsiteX12" fmla="*/ 7136625 w 7933552"/>
              <a:gd name="connsiteY12" fmla="*/ 33903 h 615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33552" h="6150768">
                <a:moveTo>
                  <a:pt x="7182704" y="0"/>
                </a:moveTo>
                <a:lnTo>
                  <a:pt x="7708495" y="0"/>
                </a:lnTo>
                <a:cubicBezTo>
                  <a:pt x="7832791" y="0"/>
                  <a:pt x="7933552" y="100761"/>
                  <a:pt x="7933552" y="225057"/>
                </a:cubicBezTo>
                <a:lnTo>
                  <a:pt x="7933552" y="5925711"/>
                </a:lnTo>
                <a:cubicBezTo>
                  <a:pt x="7933552" y="6050007"/>
                  <a:pt x="7832791" y="6150768"/>
                  <a:pt x="7708495" y="6150768"/>
                </a:cubicBezTo>
                <a:lnTo>
                  <a:pt x="0" y="6150768"/>
                </a:lnTo>
                <a:lnTo>
                  <a:pt x="116691" y="5959125"/>
                </a:lnTo>
                <a:cubicBezTo>
                  <a:pt x="152296" y="5887980"/>
                  <a:pt x="182653" y="5812371"/>
                  <a:pt x="207277" y="5731867"/>
                </a:cubicBezTo>
                <a:cubicBezTo>
                  <a:pt x="522464" y="4695240"/>
                  <a:pt x="102215" y="3689465"/>
                  <a:pt x="1622528" y="3325412"/>
                </a:cubicBezTo>
                <a:cubicBezTo>
                  <a:pt x="3142842" y="2961359"/>
                  <a:pt x="3532191" y="3146471"/>
                  <a:pt x="3890639" y="2387512"/>
                </a:cubicBezTo>
                <a:cubicBezTo>
                  <a:pt x="4298528" y="1529827"/>
                  <a:pt x="4694057" y="1338544"/>
                  <a:pt x="5355332" y="1418759"/>
                </a:cubicBezTo>
                <a:cubicBezTo>
                  <a:pt x="6016606" y="1498974"/>
                  <a:pt x="6387415" y="1184284"/>
                  <a:pt x="6609900" y="690652"/>
                </a:cubicBezTo>
                <a:cubicBezTo>
                  <a:pt x="6691014" y="512482"/>
                  <a:pt x="6866761" y="248095"/>
                  <a:pt x="7136625" y="33903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 sz="1800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9662E0D-BD0B-496C-B2F0-0A9A27507C43}"/>
              </a:ext>
            </a:extLst>
          </p:cNvPr>
          <p:cNvGrpSpPr/>
          <p:nvPr userDrawn="1"/>
        </p:nvGrpSpPr>
        <p:grpSpPr>
          <a:xfrm flipH="1">
            <a:off x="5954203" y="1584053"/>
            <a:ext cx="5427661" cy="4356943"/>
            <a:chOff x="761318" y="1374775"/>
            <a:chExt cx="5118101" cy="4108450"/>
          </a:xfrm>
        </p:grpSpPr>
        <p:sp>
          <p:nvSpPr>
            <p:cNvPr id="318" name="íSḻíḋe">
              <a:extLst>
                <a:ext uri="{FF2B5EF4-FFF2-40B4-BE49-F238E27FC236}">
                  <a16:creationId xmlns:a16="http://schemas.microsoft.com/office/drawing/2014/main" id="{60DCD397-472B-4BD2-8963-E6603E22DA34}"/>
                </a:ext>
              </a:extLst>
            </p:cNvPr>
            <p:cNvSpPr/>
            <p:nvPr userDrawn="1"/>
          </p:nvSpPr>
          <p:spPr bwMode="auto">
            <a:xfrm>
              <a:off x="4598306" y="3778250"/>
              <a:ext cx="1189038" cy="722313"/>
            </a:xfrm>
            <a:custGeom>
              <a:avLst/>
              <a:gdLst>
                <a:gd name="T0" fmla="*/ 119 w 360"/>
                <a:gd name="T1" fmla="*/ 0 h 219"/>
                <a:gd name="T2" fmla="*/ 108 w 360"/>
                <a:gd name="T3" fmla="*/ 2 h 219"/>
                <a:gd name="T4" fmla="*/ 5 w 360"/>
                <a:gd name="T5" fmla="*/ 62 h 219"/>
                <a:gd name="T6" fmla="*/ 0 w 360"/>
                <a:gd name="T7" fmla="*/ 68 h 219"/>
                <a:gd name="T8" fmla="*/ 0 w 360"/>
                <a:gd name="T9" fmla="*/ 79 h 219"/>
                <a:gd name="T10" fmla="*/ 5 w 360"/>
                <a:gd name="T11" fmla="*/ 86 h 219"/>
                <a:gd name="T12" fmla="*/ 232 w 360"/>
                <a:gd name="T13" fmla="*/ 217 h 219"/>
                <a:gd name="T14" fmla="*/ 241 w 360"/>
                <a:gd name="T15" fmla="*/ 219 h 219"/>
                <a:gd name="T16" fmla="*/ 242 w 360"/>
                <a:gd name="T17" fmla="*/ 219 h 219"/>
                <a:gd name="T18" fmla="*/ 252 w 360"/>
                <a:gd name="T19" fmla="*/ 217 h 219"/>
                <a:gd name="T20" fmla="*/ 345 w 360"/>
                <a:gd name="T21" fmla="*/ 163 h 219"/>
                <a:gd name="T22" fmla="*/ 356 w 360"/>
                <a:gd name="T23" fmla="*/ 157 h 219"/>
                <a:gd name="T24" fmla="*/ 360 w 360"/>
                <a:gd name="T25" fmla="*/ 152 h 219"/>
                <a:gd name="T26" fmla="*/ 360 w 360"/>
                <a:gd name="T27" fmla="*/ 150 h 219"/>
                <a:gd name="T28" fmla="*/ 360 w 360"/>
                <a:gd name="T29" fmla="*/ 141 h 219"/>
                <a:gd name="T30" fmla="*/ 360 w 360"/>
                <a:gd name="T31" fmla="*/ 138 h 219"/>
                <a:gd name="T32" fmla="*/ 356 w 360"/>
                <a:gd name="T33" fmla="*/ 133 h 219"/>
                <a:gd name="T34" fmla="*/ 129 w 360"/>
                <a:gd name="T35" fmla="*/ 2 h 219"/>
                <a:gd name="T36" fmla="*/ 119 w 360"/>
                <a:gd name="T3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0" h="219">
                  <a:moveTo>
                    <a:pt x="119" y="0"/>
                  </a:moveTo>
                  <a:cubicBezTo>
                    <a:pt x="113" y="0"/>
                    <a:pt x="108" y="2"/>
                    <a:pt x="108" y="2"/>
                  </a:cubicBezTo>
                  <a:cubicBezTo>
                    <a:pt x="108" y="2"/>
                    <a:pt x="15" y="56"/>
                    <a:pt x="5" y="62"/>
                  </a:cubicBezTo>
                  <a:cubicBezTo>
                    <a:pt x="1" y="64"/>
                    <a:pt x="0" y="66"/>
                    <a:pt x="0" y="6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3"/>
                    <a:pt x="5" y="86"/>
                    <a:pt x="5" y="86"/>
                  </a:cubicBezTo>
                  <a:cubicBezTo>
                    <a:pt x="5" y="86"/>
                    <a:pt x="221" y="211"/>
                    <a:pt x="232" y="217"/>
                  </a:cubicBezTo>
                  <a:cubicBezTo>
                    <a:pt x="235" y="218"/>
                    <a:pt x="238" y="219"/>
                    <a:pt x="241" y="219"/>
                  </a:cubicBezTo>
                  <a:cubicBezTo>
                    <a:pt x="241" y="219"/>
                    <a:pt x="242" y="219"/>
                    <a:pt x="242" y="219"/>
                  </a:cubicBezTo>
                  <a:cubicBezTo>
                    <a:pt x="248" y="219"/>
                    <a:pt x="252" y="217"/>
                    <a:pt x="252" y="217"/>
                  </a:cubicBezTo>
                  <a:cubicBezTo>
                    <a:pt x="345" y="163"/>
                    <a:pt x="345" y="163"/>
                    <a:pt x="345" y="163"/>
                  </a:cubicBezTo>
                  <a:cubicBezTo>
                    <a:pt x="345" y="163"/>
                    <a:pt x="345" y="163"/>
                    <a:pt x="356" y="157"/>
                  </a:cubicBezTo>
                  <a:cubicBezTo>
                    <a:pt x="358" y="155"/>
                    <a:pt x="360" y="154"/>
                    <a:pt x="360" y="152"/>
                  </a:cubicBezTo>
                  <a:cubicBezTo>
                    <a:pt x="360" y="152"/>
                    <a:pt x="360" y="151"/>
                    <a:pt x="360" y="150"/>
                  </a:cubicBezTo>
                  <a:cubicBezTo>
                    <a:pt x="360" y="141"/>
                    <a:pt x="360" y="141"/>
                    <a:pt x="360" y="141"/>
                  </a:cubicBezTo>
                  <a:cubicBezTo>
                    <a:pt x="360" y="140"/>
                    <a:pt x="360" y="139"/>
                    <a:pt x="360" y="138"/>
                  </a:cubicBezTo>
                  <a:cubicBezTo>
                    <a:pt x="359" y="135"/>
                    <a:pt x="356" y="133"/>
                    <a:pt x="356" y="133"/>
                  </a:cubicBezTo>
                  <a:cubicBezTo>
                    <a:pt x="356" y="133"/>
                    <a:pt x="139" y="8"/>
                    <a:pt x="129" y="2"/>
                  </a:cubicBezTo>
                  <a:cubicBezTo>
                    <a:pt x="125" y="0"/>
                    <a:pt x="122" y="0"/>
                    <a:pt x="119" y="0"/>
                  </a:cubicBezTo>
                </a:path>
              </a:pathLst>
            </a:custGeom>
            <a:solidFill>
              <a:srgbClr val="1A7CE8">
                <a:alpha val="54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19" name="ïṣḻíďé">
              <a:extLst>
                <a:ext uri="{FF2B5EF4-FFF2-40B4-BE49-F238E27FC236}">
                  <a16:creationId xmlns:a16="http://schemas.microsoft.com/office/drawing/2014/main" id="{0D5D2C9A-E4D8-4CE9-9E83-F622F58C0AD3}"/>
                </a:ext>
              </a:extLst>
            </p:cNvPr>
            <p:cNvSpPr/>
            <p:nvPr userDrawn="1"/>
          </p:nvSpPr>
          <p:spPr bwMode="auto">
            <a:xfrm>
              <a:off x="4671331" y="3805238"/>
              <a:ext cx="1187450" cy="695325"/>
            </a:xfrm>
            <a:custGeom>
              <a:avLst/>
              <a:gdLst>
                <a:gd name="T0" fmla="*/ 360 w 360"/>
                <a:gd name="T1" fmla="*/ 144 h 211"/>
                <a:gd name="T2" fmla="*/ 360 w 360"/>
                <a:gd name="T3" fmla="*/ 142 h 211"/>
                <a:gd name="T4" fmla="*/ 360 w 360"/>
                <a:gd name="T5" fmla="*/ 130 h 211"/>
                <a:gd name="T6" fmla="*/ 336 w 360"/>
                <a:gd name="T7" fmla="*/ 126 h 211"/>
                <a:gd name="T8" fmla="*/ 129 w 360"/>
                <a:gd name="T9" fmla="*/ 6 h 211"/>
                <a:gd name="T10" fmla="*/ 108 w 360"/>
                <a:gd name="T11" fmla="*/ 6 h 211"/>
                <a:gd name="T12" fmla="*/ 12 w 360"/>
                <a:gd name="T13" fmla="*/ 61 h 211"/>
                <a:gd name="T14" fmla="*/ 1 w 360"/>
                <a:gd name="T15" fmla="*/ 59 h 211"/>
                <a:gd name="T16" fmla="*/ 1 w 360"/>
                <a:gd name="T17" fmla="*/ 71 h 211"/>
                <a:gd name="T18" fmla="*/ 5 w 360"/>
                <a:gd name="T19" fmla="*/ 78 h 211"/>
                <a:gd name="T20" fmla="*/ 232 w 360"/>
                <a:gd name="T21" fmla="*/ 209 h 211"/>
                <a:gd name="T22" fmla="*/ 241 w 360"/>
                <a:gd name="T23" fmla="*/ 211 h 211"/>
                <a:gd name="T24" fmla="*/ 241 w 360"/>
                <a:gd name="T25" fmla="*/ 211 h 211"/>
                <a:gd name="T26" fmla="*/ 253 w 360"/>
                <a:gd name="T27" fmla="*/ 209 h 211"/>
                <a:gd name="T28" fmla="*/ 345 w 360"/>
                <a:gd name="T29" fmla="*/ 155 h 211"/>
                <a:gd name="T30" fmla="*/ 356 w 360"/>
                <a:gd name="T31" fmla="*/ 149 h 211"/>
                <a:gd name="T32" fmla="*/ 360 w 360"/>
                <a:gd name="T33" fmla="*/ 14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0" h="211">
                  <a:moveTo>
                    <a:pt x="360" y="144"/>
                  </a:moveTo>
                  <a:cubicBezTo>
                    <a:pt x="360" y="144"/>
                    <a:pt x="360" y="143"/>
                    <a:pt x="360" y="142"/>
                  </a:cubicBezTo>
                  <a:cubicBezTo>
                    <a:pt x="360" y="130"/>
                    <a:pt x="360" y="130"/>
                    <a:pt x="360" y="130"/>
                  </a:cubicBezTo>
                  <a:cubicBezTo>
                    <a:pt x="336" y="126"/>
                    <a:pt x="336" y="126"/>
                    <a:pt x="336" y="126"/>
                  </a:cubicBezTo>
                  <a:cubicBezTo>
                    <a:pt x="282" y="94"/>
                    <a:pt x="137" y="11"/>
                    <a:pt x="129" y="6"/>
                  </a:cubicBezTo>
                  <a:cubicBezTo>
                    <a:pt x="119" y="0"/>
                    <a:pt x="108" y="6"/>
                    <a:pt x="108" y="6"/>
                  </a:cubicBezTo>
                  <a:cubicBezTo>
                    <a:pt x="108" y="6"/>
                    <a:pt x="37" y="47"/>
                    <a:pt x="12" y="61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5"/>
                    <a:pt x="5" y="78"/>
                    <a:pt x="5" y="78"/>
                  </a:cubicBezTo>
                  <a:cubicBezTo>
                    <a:pt x="5" y="78"/>
                    <a:pt x="222" y="203"/>
                    <a:pt x="232" y="209"/>
                  </a:cubicBezTo>
                  <a:cubicBezTo>
                    <a:pt x="235" y="210"/>
                    <a:pt x="239" y="211"/>
                    <a:pt x="241" y="211"/>
                  </a:cubicBezTo>
                  <a:cubicBezTo>
                    <a:pt x="241" y="211"/>
                    <a:pt x="241" y="211"/>
                    <a:pt x="241" y="211"/>
                  </a:cubicBezTo>
                  <a:cubicBezTo>
                    <a:pt x="248" y="211"/>
                    <a:pt x="253" y="209"/>
                    <a:pt x="253" y="209"/>
                  </a:cubicBezTo>
                  <a:cubicBezTo>
                    <a:pt x="345" y="155"/>
                    <a:pt x="345" y="155"/>
                    <a:pt x="345" y="155"/>
                  </a:cubicBezTo>
                  <a:cubicBezTo>
                    <a:pt x="345" y="155"/>
                    <a:pt x="345" y="155"/>
                    <a:pt x="356" y="149"/>
                  </a:cubicBezTo>
                  <a:cubicBezTo>
                    <a:pt x="359" y="147"/>
                    <a:pt x="360" y="146"/>
                    <a:pt x="360" y="14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20" name="ïS1ïḑé">
              <a:extLst>
                <a:ext uri="{FF2B5EF4-FFF2-40B4-BE49-F238E27FC236}">
                  <a16:creationId xmlns:a16="http://schemas.microsoft.com/office/drawing/2014/main" id="{3D5A6738-A06F-4AFE-A80E-852092DC969B}"/>
                </a:ext>
              </a:extLst>
            </p:cNvPr>
            <p:cNvSpPr/>
            <p:nvPr userDrawn="1"/>
          </p:nvSpPr>
          <p:spPr bwMode="auto">
            <a:xfrm>
              <a:off x="4655456" y="3765550"/>
              <a:ext cx="1223963" cy="708025"/>
            </a:xfrm>
            <a:custGeom>
              <a:avLst/>
              <a:gdLst>
                <a:gd name="T0" fmla="*/ 350 w 371"/>
                <a:gd name="T1" fmla="*/ 155 h 215"/>
                <a:gd name="T2" fmla="*/ 258 w 371"/>
                <a:gd name="T3" fmla="*/ 209 h 215"/>
                <a:gd name="T4" fmla="*/ 237 w 371"/>
                <a:gd name="T5" fmla="*/ 209 h 215"/>
                <a:gd name="T6" fmla="*/ 10 w 371"/>
                <a:gd name="T7" fmla="*/ 78 h 215"/>
                <a:gd name="T8" fmla="*/ 10 w 371"/>
                <a:gd name="T9" fmla="*/ 66 h 215"/>
                <a:gd name="T10" fmla="*/ 113 w 371"/>
                <a:gd name="T11" fmla="*/ 6 h 215"/>
                <a:gd name="T12" fmla="*/ 134 w 371"/>
                <a:gd name="T13" fmla="*/ 6 h 215"/>
                <a:gd name="T14" fmla="*/ 361 w 371"/>
                <a:gd name="T15" fmla="*/ 137 h 215"/>
                <a:gd name="T16" fmla="*/ 361 w 371"/>
                <a:gd name="T17" fmla="*/ 149 h 215"/>
                <a:gd name="T18" fmla="*/ 350 w 371"/>
                <a:gd name="T19" fmla="*/ 15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1" h="215">
                  <a:moveTo>
                    <a:pt x="350" y="155"/>
                  </a:moveTo>
                  <a:cubicBezTo>
                    <a:pt x="258" y="209"/>
                    <a:pt x="258" y="209"/>
                    <a:pt x="258" y="209"/>
                  </a:cubicBezTo>
                  <a:cubicBezTo>
                    <a:pt x="258" y="209"/>
                    <a:pt x="247" y="215"/>
                    <a:pt x="237" y="209"/>
                  </a:cubicBezTo>
                  <a:cubicBezTo>
                    <a:pt x="227" y="203"/>
                    <a:pt x="10" y="78"/>
                    <a:pt x="10" y="78"/>
                  </a:cubicBezTo>
                  <a:cubicBezTo>
                    <a:pt x="10" y="78"/>
                    <a:pt x="0" y="72"/>
                    <a:pt x="10" y="66"/>
                  </a:cubicBezTo>
                  <a:cubicBezTo>
                    <a:pt x="20" y="60"/>
                    <a:pt x="113" y="6"/>
                    <a:pt x="113" y="6"/>
                  </a:cubicBezTo>
                  <a:cubicBezTo>
                    <a:pt x="113" y="6"/>
                    <a:pt x="124" y="0"/>
                    <a:pt x="134" y="6"/>
                  </a:cubicBezTo>
                  <a:cubicBezTo>
                    <a:pt x="144" y="12"/>
                    <a:pt x="361" y="137"/>
                    <a:pt x="361" y="137"/>
                  </a:cubicBezTo>
                  <a:cubicBezTo>
                    <a:pt x="361" y="137"/>
                    <a:pt x="371" y="143"/>
                    <a:pt x="361" y="149"/>
                  </a:cubicBezTo>
                  <a:cubicBezTo>
                    <a:pt x="350" y="155"/>
                    <a:pt x="350" y="155"/>
                    <a:pt x="350" y="155"/>
                  </a:cubicBezTo>
                  <a:close/>
                </a:path>
              </a:pathLst>
            </a:custGeom>
            <a:solidFill>
              <a:srgbClr val="381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21" name="ïśļîḑè">
              <a:extLst>
                <a:ext uri="{FF2B5EF4-FFF2-40B4-BE49-F238E27FC236}">
                  <a16:creationId xmlns:a16="http://schemas.microsoft.com/office/drawing/2014/main" id="{293E71D2-E4B8-476D-A817-D1E55D7A434B}"/>
                </a:ext>
              </a:extLst>
            </p:cNvPr>
            <p:cNvSpPr/>
            <p:nvPr userDrawn="1"/>
          </p:nvSpPr>
          <p:spPr bwMode="auto">
            <a:xfrm>
              <a:off x="4757056" y="3824288"/>
              <a:ext cx="950913" cy="550863"/>
            </a:xfrm>
            <a:custGeom>
              <a:avLst/>
              <a:gdLst>
                <a:gd name="T0" fmla="*/ 599 w 599"/>
                <a:gd name="T1" fmla="*/ 222 h 347"/>
                <a:gd name="T2" fmla="*/ 214 w 599"/>
                <a:gd name="T3" fmla="*/ 0 h 347"/>
                <a:gd name="T4" fmla="*/ 0 w 599"/>
                <a:gd name="T5" fmla="*/ 125 h 347"/>
                <a:gd name="T6" fmla="*/ 385 w 599"/>
                <a:gd name="T7" fmla="*/ 347 h 347"/>
                <a:gd name="T8" fmla="*/ 599 w 599"/>
                <a:gd name="T9" fmla="*/ 222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9" h="347">
                  <a:moveTo>
                    <a:pt x="599" y="222"/>
                  </a:moveTo>
                  <a:lnTo>
                    <a:pt x="214" y="0"/>
                  </a:lnTo>
                  <a:lnTo>
                    <a:pt x="0" y="125"/>
                  </a:lnTo>
                  <a:lnTo>
                    <a:pt x="385" y="347"/>
                  </a:lnTo>
                  <a:lnTo>
                    <a:pt x="599" y="222"/>
                  </a:lnTo>
                  <a:close/>
                </a:path>
              </a:pathLst>
            </a:custGeom>
            <a:solidFill>
              <a:srgbClr val="FF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22" name="îṡḷîďe">
              <a:extLst>
                <a:ext uri="{FF2B5EF4-FFF2-40B4-BE49-F238E27FC236}">
                  <a16:creationId xmlns:a16="http://schemas.microsoft.com/office/drawing/2014/main" id="{6B04F653-3E61-44A2-BB7E-96703CC7F694}"/>
                </a:ext>
              </a:extLst>
            </p:cNvPr>
            <p:cNvSpPr/>
            <p:nvPr userDrawn="1"/>
          </p:nvSpPr>
          <p:spPr bwMode="auto">
            <a:xfrm>
              <a:off x="5488893" y="4237038"/>
              <a:ext cx="222250" cy="128588"/>
            </a:xfrm>
            <a:custGeom>
              <a:avLst/>
              <a:gdLst>
                <a:gd name="T0" fmla="*/ 65 w 67"/>
                <a:gd name="T1" fmla="*/ 2 h 39"/>
                <a:gd name="T2" fmla="*/ 63 w 67"/>
                <a:gd name="T3" fmla="*/ 1 h 39"/>
                <a:gd name="T4" fmla="*/ 55 w 67"/>
                <a:gd name="T5" fmla="*/ 1 h 39"/>
                <a:gd name="T6" fmla="*/ 2 w 67"/>
                <a:gd name="T7" fmla="*/ 32 h 39"/>
                <a:gd name="T8" fmla="*/ 2 w 67"/>
                <a:gd name="T9" fmla="*/ 37 h 39"/>
                <a:gd name="T10" fmla="*/ 3 w 67"/>
                <a:gd name="T11" fmla="*/ 37 h 39"/>
                <a:gd name="T12" fmla="*/ 12 w 67"/>
                <a:gd name="T13" fmla="*/ 37 h 39"/>
                <a:gd name="T14" fmla="*/ 65 w 67"/>
                <a:gd name="T15" fmla="*/ 7 h 39"/>
                <a:gd name="T16" fmla="*/ 65 w 67"/>
                <a:gd name="T1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39">
                  <a:moveTo>
                    <a:pt x="65" y="2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1" y="0"/>
                    <a:pt x="58" y="0"/>
                    <a:pt x="55" y="1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3"/>
                    <a:pt x="0" y="36"/>
                    <a:pt x="2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6" y="39"/>
                    <a:pt x="9" y="39"/>
                    <a:pt x="12" y="3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7" y="6"/>
                    <a:pt x="67" y="3"/>
                    <a:pt x="65" y="2"/>
                  </a:cubicBezTo>
                  <a:close/>
                </a:path>
              </a:pathLst>
            </a:custGeom>
            <a:solidFill>
              <a:srgbClr val="FF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23" name="iṣlidê">
              <a:extLst>
                <a:ext uri="{FF2B5EF4-FFF2-40B4-BE49-F238E27FC236}">
                  <a16:creationId xmlns:a16="http://schemas.microsoft.com/office/drawing/2014/main" id="{C6214681-7B5F-4711-9A0F-714315BFB72B}"/>
                </a:ext>
              </a:extLst>
            </p:cNvPr>
            <p:cNvSpPr/>
            <p:nvPr userDrawn="1"/>
          </p:nvSpPr>
          <p:spPr bwMode="auto">
            <a:xfrm>
              <a:off x="4876118" y="3894138"/>
              <a:ext cx="33338" cy="12700"/>
            </a:xfrm>
            <a:prstGeom prst="ellipse">
              <a:avLst/>
            </a:prstGeom>
            <a:solidFill>
              <a:srgbClr val="FF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26" name="îšḻiḓe">
              <a:extLst>
                <a:ext uri="{FF2B5EF4-FFF2-40B4-BE49-F238E27FC236}">
                  <a16:creationId xmlns:a16="http://schemas.microsoft.com/office/drawing/2014/main" id="{6E895262-59FE-4DED-A1FF-FE684EA8C511}"/>
                </a:ext>
              </a:extLst>
            </p:cNvPr>
            <p:cNvSpPr/>
            <p:nvPr userDrawn="1"/>
          </p:nvSpPr>
          <p:spPr bwMode="auto">
            <a:xfrm>
              <a:off x="3506106" y="4629150"/>
              <a:ext cx="809625" cy="260350"/>
            </a:xfrm>
            <a:custGeom>
              <a:avLst/>
              <a:gdLst>
                <a:gd name="T0" fmla="*/ 2 w 245"/>
                <a:gd name="T1" fmla="*/ 0 h 79"/>
                <a:gd name="T2" fmla="*/ 135 w 245"/>
                <a:gd name="T3" fmla="*/ 79 h 79"/>
                <a:gd name="T4" fmla="*/ 245 w 245"/>
                <a:gd name="T5" fmla="*/ 9 h 79"/>
                <a:gd name="T6" fmla="*/ 2 w 245"/>
                <a:gd name="T7" fmla="*/ 0 h 79"/>
                <a:gd name="T8" fmla="*/ 2 w 24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79">
                  <a:moveTo>
                    <a:pt x="2" y="0"/>
                  </a:moveTo>
                  <a:cubicBezTo>
                    <a:pt x="0" y="0"/>
                    <a:pt x="135" y="79"/>
                    <a:pt x="135" y="79"/>
                  </a:cubicBezTo>
                  <a:cubicBezTo>
                    <a:pt x="135" y="79"/>
                    <a:pt x="242" y="11"/>
                    <a:pt x="245" y="9"/>
                  </a:cubicBezTo>
                  <a:cubicBezTo>
                    <a:pt x="245" y="9"/>
                    <a:pt x="7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839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27" name="ïšľîḑê">
              <a:extLst>
                <a:ext uri="{FF2B5EF4-FFF2-40B4-BE49-F238E27FC236}">
                  <a16:creationId xmlns:a16="http://schemas.microsoft.com/office/drawing/2014/main" id="{0D0C9451-5166-4FE4-B6D9-70809E03BA22}"/>
                </a:ext>
              </a:extLst>
            </p:cNvPr>
            <p:cNvSpPr/>
            <p:nvPr userDrawn="1"/>
          </p:nvSpPr>
          <p:spPr bwMode="auto">
            <a:xfrm>
              <a:off x="3512456" y="4414838"/>
              <a:ext cx="803275" cy="431800"/>
            </a:xfrm>
            <a:custGeom>
              <a:avLst/>
              <a:gdLst>
                <a:gd name="T0" fmla="*/ 506 w 506"/>
                <a:gd name="T1" fmla="*/ 154 h 272"/>
                <a:gd name="T2" fmla="*/ 235 w 506"/>
                <a:gd name="T3" fmla="*/ 0 h 272"/>
                <a:gd name="T4" fmla="*/ 0 w 506"/>
                <a:gd name="T5" fmla="*/ 135 h 272"/>
                <a:gd name="T6" fmla="*/ 237 w 506"/>
                <a:gd name="T7" fmla="*/ 272 h 272"/>
                <a:gd name="T8" fmla="*/ 302 w 506"/>
                <a:gd name="T9" fmla="*/ 270 h 272"/>
                <a:gd name="T10" fmla="*/ 506 w 506"/>
                <a:gd name="T11" fmla="*/ 15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272">
                  <a:moveTo>
                    <a:pt x="506" y="154"/>
                  </a:moveTo>
                  <a:lnTo>
                    <a:pt x="235" y="0"/>
                  </a:lnTo>
                  <a:lnTo>
                    <a:pt x="0" y="135"/>
                  </a:lnTo>
                  <a:lnTo>
                    <a:pt x="237" y="272"/>
                  </a:lnTo>
                  <a:lnTo>
                    <a:pt x="302" y="270"/>
                  </a:lnTo>
                  <a:lnTo>
                    <a:pt x="506" y="154"/>
                  </a:lnTo>
                  <a:close/>
                </a:path>
              </a:pathLst>
            </a:custGeom>
            <a:solidFill>
              <a:srgbClr val="FCC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28" name="isḷïḋè">
              <a:extLst>
                <a:ext uri="{FF2B5EF4-FFF2-40B4-BE49-F238E27FC236}">
                  <a16:creationId xmlns:a16="http://schemas.microsoft.com/office/drawing/2014/main" id="{3F17356B-A90E-4D9B-B1ED-BEF032041B68}"/>
                </a:ext>
              </a:extLst>
            </p:cNvPr>
            <p:cNvSpPr/>
            <p:nvPr userDrawn="1"/>
          </p:nvSpPr>
          <p:spPr bwMode="auto">
            <a:xfrm>
              <a:off x="3888693" y="4783138"/>
              <a:ext cx="103188" cy="63500"/>
            </a:xfrm>
            <a:custGeom>
              <a:avLst/>
              <a:gdLst>
                <a:gd name="T0" fmla="*/ 32 w 65"/>
                <a:gd name="T1" fmla="*/ 0 h 40"/>
                <a:gd name="T2" fmla="*/ 65 w 65"/>
                <a:gd name="T3" fmla="*/ 38 h 40"/>
                <a:gd name="T4" fmla="*/ 0 w 65"/>
                <a:gd name="T5" fmla="*/ 40 h 40"/>
                <a:gd name="T6" fmla="*/ 32 w 65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40">
                  <a:moveTo>
                    <a:pt x="32" y="0"/>
                  </a:moveTo>
                  <a:lnTo>
                    <a:pt x="65" y="38"/>
                  </a:lnTo>
                  <a:lnTo>
                    <a:pt x="0" y="4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B9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65" name="išlîďé">
              <a:extLst>
                <a:ext uri="{FF2B5EF4-FFF2-40B4-BE49-F238E27FC236}">
                  <a16:creationId xmlns:a16="http://schemas.microsoft.com/office/drawing/2014/main" id="{6BA7BF3C-23E5-414D-B9BB-EBD90FE4A799}"/>
                </a:ext>
              </a:extLst>
            </p:cNvPr>
            <p:cNvSpPr/>
            <p:nvPr userDrawn="1"/>
          </p:nvSpPr>
          <p:spPr bwMode="auto">
            <a:xfrm>
              <a:off x="2213881" y="4210050"/>
              <a:ext cx="841375" cy="504825"/>
            </a:xfrm>
            <a:custGeom>
              <a:avLst/>
              <a:gdLst>
                <a:gd name="T0" fmla="*/ 0 w 255"/>
                <a:gd name="T1" fmla="*/ 1 h 153"/>
                <a:gd name="T2" fmla="*/ 0 w 255"/>
                <a:gd name="T3" fmla="*/ 0 h 153"/>
                <a:gd name="T4" fmla="*/ 2 w 255"/>
                <a:gd name="T5" fmla="*/ 0 h 153"/>
                <a:gd name="T6" fmla="*/ 4 w 255"/>
                <a:gd name="T7" fmla="*/ 1 h 153"/>
                <a:gd name="T8" fmla="*/ 7 w 255"/>
                <a:gd name="T9" fmla="*/ 2 h 153"/>
                <a:gd name="T10" fmla="*/ 11 w 255"/>
                <a:gd name="T11" fmla="*/ 4 h 153"/>
                <a:gd name="T12" fmla="*/ 13 w 255"/>
                <a:gd name="T13" fmla="*/ 4 h 153"/>
                <a:gd name="T14" fmla="*/ 15 w 255"/>
                <a:gd name="T15" fmla="*/ 5 h 153"/>
                <a:gd name="T16" fmla="*/ 35 w 255"/>
                <a:gd name="T17" fmla="*/ 12 h 153"/>
                <a:gd name="T18" fmla="*/ 35 w 255"/>
                <a:gd name="T19" fmla="*/ 12 h 153"/>
                <a:gd name="T20" fmla="*/ 35 w 255"/>
                <a:gd name="T21" fmla="*/ 12 h 153"/>
                <a:gd name="T22" fmla="*/ 35 w 255"/>
                <a:gd name="T23" fmla="*/ 12 h 153"/>
                <a:gd name="T24" fmla="*/ 35 w 255"/>
                <a:gd name="T25" fmla="*/ 12 h 153"/>
                <a:gd name="T26" fmla="*/ 251 w 255"/>
                <a:gd name="T27" fmla="*/ 137 h 153"/>
                <a:gd name="T28" fmla="*/ 255 w 255"/>
                <a:gd name="T29" fmla="*/ 142 h 153"/>
                <a:gd name="T30" fmla="*/ 251 w 255"/>
                <a:gd name="T31" fmla="*/ 149 h 153"/>
                <a:gd name="T32" fmla="*/ 245 w 255"/>
                <a:gd name="T33" fmla="*/ 153 h 153"/>
                <a:gd name="T34" fmla="*/ 29 w 255"/>
                <a:gd name="T35" fmla="*/ 27 h 153"/>
                <a:gd name="T36" fmla="*/ 29 w 255"/>
                <a:gd name="T37" fmla="*/ 27 h 153"/>
                <a:gd name="T38" fmla="*/ 11 w 255"/>
                <a:gd name="T39" fmla="*/ 10 h 153"/>
                <a:gd name="T40" fmla="*/ 0 w 255"/>
                <a:gd name="T41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5" h="153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5" y="1"/>
                    <a:pt x="6" y="2"/>
                    <a:pt x="7" y="2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6" y="5"/>
                    <a:pt x="33" y="11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1" y="149"/>
                    <a:pt x="251" y="149"/>
                    <a:pt x="251" y="149"/>
                  </a:cubicBezTo>
                  <a:cubicBezTo>
                    <a:pt x="245" y="153"/>
                    <a:pt x="245" y="153"/>
                    <a:pt x="245" y="153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3" y="22"/>
                    <a:pt x="17" y="15"/>
                    <a:pt x="11" y="10"/>
                  </a:cubicBezTo>
                  <a:cubicBezTo>
                    <a:pt x="7" y="7"/>
                    <a:pt x="3" y="4"/>
                    <a:pt x="0" y="1"/>
                  </a:cubicBezTo>
                  <a:close/>
                </a:path>
              </a:pathLst>
            </a:custGeom>
            <a:solidFill>
              <a:srgbClr val="647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66" name="ïšḷïḋé">
              <a:extLst>
                <a:ext uri="{FF2B5EF4-FFF2-40B4-BE49-F238E27FC236}">
                  <a16:creationId xmlns:a16="http://schemas.microsoft.com/office/drawing/2014/main" id="{4DCD184B-57BA-4B2F-80A1-EAA381897F05}"/>
                </a:ext>
              </a:extLst>
            </p:cNvPr>
            <p:cNvSpPr/>
            <p:nvPr userDrawn="1"/>
          </p:nvSpPr>
          <p:spPr bwMode="auto">
            <a:xfrm>
              <a:off x="2223406" y="4197350"/>
              <a:ext cx="52388" cy="33338"/>
            </a:xfrm>
            <a:custGeom>
              <a:avLst/>
              <a:gdLst>
                <a:gd name="T0" fmla="*/ 1 w 16"/>
                <a:gd name="T1" fmla="*/ 0 h 10"/>
                <a:gd name="T2" fmla="*/ 2 w 16"/>
                <a:gd name="T3" fmla="*/ 1 h 10"/>
                <a:gd name="T4" fmla="*/ 4 w 16"/>
                <a:gd name="T5" fmla="*/ 1 h 10"/>
                <a:gd name="T6" fmla="*/ 8 w 16"/>
                <a:gd name="T7" fmla="*/ 3 h 10"/>
                <a:gd name="T8" fmla="*/ 12 w 16"/>
                <a:gd name="T9" fmla="*/ 4 h 10"/>
                <a:gd name="T10" fmla="*/ 14 w 16"/>
                <a:gd name="T11" fmla="*/ 5 h 10"/>
                <a:gd name="T12" fmla="*/ 16 w 16"/>
                <a:gd name="T13" fmla="*/ 5 h 10"/>
                <a:gd name="T14" fmla="*/ 11 w 16"/>
                <a:gd name="T15" fmla="*/ 10 h 10"/>
                <a:gd name="T16" fmla="*/ 0 w 16"/>
                <a:gd name="T17" fmla="*/ 1 h 10"/>
                <a:gd name="T18" fmla="*/ 1 w 16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2"/>
                    <a:pt x="7" y="2"/>
                    <a:pt x="8" y="3"/>
                  </a:cubicBezTo>
                  <a:cubicBezTo>
                    <a:pt x="9" y="3"/>
                    <a:pt x="11" y="3"/>
                    <a:pt x="12" y="4"/>
                  </a:cubicBezTo>
                  <a:cubicBezTo>
                    <a:pt x="13" y="4"/>
                    <a:pt x="13" y="4"/>
                    <a:pt x="14" y="5"/>
                  </a:cubicBezTo>
                  <a:cubicBezTo>
                    <a:pt x="15" y="5"/>
                    <a:pt x="15" y="5"/>
                    <a:pt x="16" y="5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8" y="7"/>
                    <a:pt x="4" y="4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42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67" name="í$lîḍê">
              <a:extLst>
                <a:ext uri="{FF2B5EF4-FFF2-40B4-BE49-F238E27FC236}">
                  <a16:creationId xmlns:a16="http://schemas.microsoft.com/office/drawing/2014/main" id="{EB501BFA-8B9C-49D9-9911-2205D24123CE}"/>
                </a:ext>
              </a:extLst>
            </p:cNvPr>
            <p:cNvSpPr/>
            <p:nvPr userDrawn="1"/>
          </p:nvSpPr>
          <p:spPr bwMode="auto">
            <a:xfrm>
              <a:off x="2259918" y="4213225"/>
              <a:ext cx="82550" cy="76200"/>
            </a:xfrm>
            <a:custGeom>
              <a:avLst/>
              <a:gdLst>
                <a:gd name="T0" fmla="*/ 5 w 25"/>
                <a:gd name="T1" fmla="*/ 0 h 23"/>
                <a:gd name="T2" fmla="*/ 25 w 25"/>
                <a:gd name="T3" fmla="*/ 7 h 23"/>
                <a:gd name="T4" fmla="*/ 23 w 25"/>
                <a:gd name="T5" fmla="*/ 9 h 23"/>
                <a:gd name="T6" fmla="*/ 17 w 25"/>
                <a:gd name="T7" fmla="*/ 17 h 23"/>
                <a:gd name="T8" fmla="*/ 19 w 25"/>
                <a:gd name="T9" fmla="*/ 23 h 23"/>
                <a:gd name="T10" fmla="*/ 0 w 25"/>
                <a:gd name="T11" fmla="*/ 5 h 23"/>
                <a:gd name="T12" fmla="*/ 5 w 25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3">
                  <a:moveTo>
                    <a:pt x="5" y="0"/>
                  </a:moveTo>
                  <a:cubicBezTo>
                    <a:pt x="6" y="1"/>
                    <a:pt x="24" y="7"/>
                    <a:pt x="25" y="7"/>
                  </a:cubicBezTo>
                  <a:cubicBezTo>
                    <a:pt x="24" y="8"/>
                    <a:pt x="24" y="8"/>
                    <a:pt x="23" y="9"/>
                  </a:cubicBezTo>
                  <a:cubicBezTo>
                    <a:pt x="20" y="10"/>
                    <a:pt x="17" y="14"/>
                    <a:pt x="17" y="17"/>
                  </a:cubicBezTo>
                  <a:cubicBezTo>
                    <a:pt x="17" y="19"/>
                    <a:pt x="18" y="22"/>
                    <a:pt x="19" y="23"/>
                  </a:cubicBezTo>
                  <a:cubicBezTo>
                    <a:pt x="13" y="17"/>
                    <a:pt x="6" y="10"/>
                    <a:pt x="0" y="5"/>
                  </a:cubicBezTo>
                  <a:cubicBezTo>
                    <a:pt x="0" y="4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FFE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68" name="işļîdé">
              <a:extLst>
                <a:ext uri="{FF2B5EF4-FFF2-40B4-BE49-F238E27FC236}">
                  <a16:creationId xmlns:a16="http://schemas.microsoft.com/office/drawing/2014/main" id="{843A22CF-9570-4BEB-82C4-1083CCAB74EC}"/>
                </a:ext>
              </a:extLst>
            </p:cNvPr>
            <p:cNvSpPr/>
            <p:nvPr userDrawn="1"/>
          </p:nvSpPr>
          <p:spPr bwMode="auto">
            <a:xfrm>
              <a:off x="2315481" y="4237038"/>
              <a:ext cx="36513" cy="49213"/>
            </a:xfrm>
            <a:custGeom>
              <a:avLst/>
              <a:gdLst>
                <a:gd name="T0" fmla="*/ 0 w 11"/>
                <a:gd name="T1" fmla="*/ 10 h 15"/>
                <a:gd name="T2" fmla="*/ 5 w 11"/>
                <a:gd name="T3" fmla="*/ 14 h 15"/>
                <a:gd name="T4" fmla="*/ 11 w 11"/>
                <a:gd name="T5" fmla="*/ 4 h 15"/>
                <a:gd name="T6" fmla="*/ 6 w 11"/>
                <a:gd name="T7" fmla="*/ 1 h 15"/>
                <a:gd name="T8" fmla="*/ 0 w 11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0" y="10"/>
                  </a:moveTo>
                  <a:cubicBezTo>
                    <a:pt x="0" y="14"/>
                    <a:pt x="2" y="15"/>
                    <a:pt x="5" y="14"/>
                  </a:cubicBezTo>
                  <a:cubicBezTo>
                    <a:pt x="8" y="12"/>
                    <a:pt x="11" y="8"/>
                    <a:pt x="11" y="4"/>
                  </a:cubicBezTo>
                  <a:cubicBezTo>
                    <a:pt x="11" y="1"/>
                    <a:pt x="9" y="0"/>
                    <a:pt x="6" y="1"/>
                  </a:cubicBezTo>
                  <a:cubicBezTo>
                    <a:pt x="3" y="3"/>
                    <a:pt x="0" y="7"/>
                    <a:pt x="0" y="10"/>
                  </a:cubicBezTo>
                  <a:close/>
                </a:path>
              </a:pathLst>
            </a:custGeom>
            <a:solidFill>
              <a:srgbClr val="433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69" name="îşḷïďe">
              <a:extLst>
                <a:ext uri="{FF2B5EF4-FFF2-40B4-BE49-F238E27FC236}">
                  <a16:creationId xmlns:a16="http://schemas.microsoft.com/office/drawing/2014/main" id="{BB2FA161-E3A8-4734-87FB-C34970CF4AFB}"/>
                </a:ext>
              </a:extLst>
            </p:cNvPr>
            <p:cNvSpPr/>
            <p:nvPr userDrawn="1"/>
          </p:nvSpPr>
          <p:spPr bwMode="auto">
            <a:xfrm>
              <a:off x="2312306" y="4273550"/>
              <a:ext cx="722313" cy="428625"/>
            </a:xfrm>
            <a:custGeom>
              <a:avLst/>
              <a:gdLst>
                <a:gd name="T0" fmla="*/ 449 w 455"/>
                <a:gd name="T1" fmla="*/ 261 h 270"/>
                <a:gd name="T2" fmla="*/ 0 w 455"/>
                <a:gd name="T3" fmla="*/ 0 h 270"/>
                <a:gd name="T4" fmla="*/ 6 w 455"/>
                <a:gd name="T5" fmla="*/ 10 h 270"/>
                <a:gd name="T6" fmla="*/ 455 w 455"/>
                <a:gd name="T7" fmla="*/ 270 h 270"/>
                <a:gd name="T8" fmla="*/ 449 w 455"/>
                <a:gd name="T9" fmla="*/ 26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270">
                  <a:moveTo>
                    <a:pt x="449" y="261"/>
                  </a:moveTo>
                  <a:lnTo>
                    <a:pt x="0" y="0"/>
                  </a:lnTo>
                  <a:lnTo>
                    <a:pt x="6" y="10"/>
                  </a:lnTo>
                  <a:lnTo>
                    <a:pt x="455" y="270"/>
                  </a:lnTo>
                  <a:lnTo>
                    <a:pt x="449" y="261"/>
                  </a:lnTo>
                  <a:close/>
                </a:path>
              </a:pathLst>
            </a:custGeom>
            <a:solidFill>
              <a:srgbClr val="DB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70" name="ísḻíḓe">
              <a:extLst>
                <a:ext uri="{FF2B5EF4-FFF2-40B4-BE49-F238E27FC236}">
                  <a16:creationId xmlns:a16="http://schemas.microsoft.com/office/drawing/2014/main" id="{F76D6F22-B896-4C38-888A-53746C271074}"/>
                </a:ext>
              </a:extLst>
            </p:cNvPr>
            <p:cNvSpPr/>
            <p:nvPr userDrawn="1"/>
          </p:nvSpPr>
          <p:spPr bwMode="auto">
            <a:xfrm>
              <a:off x="2312306" y="4246563"/>
              <a:ext cx="722313" cy="441325"/>
            </a:xfrm>
            <a:custGeom>
              <a:avLst/>
              <a:gdLst>
                <a:gd name="T0" fmla="*/ 455 w 455"/>
                <a:gd name="T1" fmla="*/ 262 h 278"/>
                <a:gd name="T2" fmla="*/ 6 w 455"/>
                <a:gd name="T3" fmla="*/ 0 h 278"/>
                <a:gd name="T4" fmla="*/ 0 w 455"/>
                <a:gd name="T5" fmla="*/ 17 h 278"/>
                <a:gd name="T6" fmla="*/ 449 w 455"/>
                <a:gd name="T7" fmla="*/ 278 h 278"/>
                <a:gd name="T8" fmla="*/ 455 w 455"/>
                <a:gd name="T9" fmla="*/ 2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278">
                  <a:moveTo>
                    <a:pt x="455" y="262"/>
                  </a:moveTo>
                  <a:lnTo>
                    <a:pt x="6" y="0"/>
                  </a:lnTo>
                  <a:lnTo>
                    <a:pt x="0" y="17"/>
                  </a:lnTo>
                  <a:lnTo>
                    <a:pt x="449" y="278"/>
                  </a:lnTo>
                  <a:lnTo>
                    <a:pt x="455" y="262"/>
                  </a:lnTo>
                  <a:close/>
                </a:path>
              </a:pathLst>
            </a:custGeom>
            <a:solidFill>
              <a:srgbClr val="DB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71" name="íṩľiḓé">
              <a:extLst>
                <a:ext uri="{FF2B5EF4-FFF2-40B4-BE49-F238E27FC236}">
                  <a16:creationId xmlns:a16="http://schemas.microsoft.com/office/drawing/2014/main" id="{29FD11F4-454F-478B-BB67-F5007D825FD2}"/>
                </a:ext>
              </a:extLst>
            </p:cNvPr>
            <p:cNvSpPr/>
            <p:nvPr userDrawn="1"/>
          </p:nvSpPr>
          <p:spPr bwMode="auto">
            <a:xfrm>
              <a:off x="2321831" y="4237038"/>
              <a:ext cx="733425" cy="425450"/>
            </a:xfrm>
            <a:custGeom>
              <a:avLst/>
              <a:gdLst>
                <a:gd name="T0" fmla="*/ 462 w 462"/>
                <a:gd name="T1" fmla="*/ 261 h 268"/>
                <a:gd name="T2" fmla="*/ 13 w 462"/>
                <a:gd name="T3" fmla="*/ 0 h 268"/>
                <a:gd name="T4" fmla="*/ 0 w 462"/>
                <a:gd name="T5" fmla="*/ 6 h 268"/>
                <a:gd name="T6" fmla="*/ 449 w 462"/>
                <a:gd name="T7" fmla="*/ 268 h 268"/>
                <a:gd name="T8" fmla="*/ 462 w 462"/>
                <a:gd name="T9" fmla="*/ 26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2" h="268">
                  <a:moveTo>
                    <a:pt x="462" y="261"/>
                  </a:moveTo>
                  <a:lnTo>
                    <a:pt x="13" y="0"/>
                  </a:lnTo>
                  <a:lnTo>
                    <a:pt x="0" y="6"/>
                  </a:lnTo>
                  <a:lnTo>
                    <a:pt x="449" y="268"/>
                  </a:lnTo>
                  <a:lnTo>
                    <a:pt x="462" y="261"/>
                  </a:lnTo>
                  <a:close/>
                </a:path>
              </a:pathLst>
            </a:custGeom>
            <a:solidFill>
              <a:srgbClr val="FCC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72" name="íş1îdé">
              <a:extLst>
                <a:ext uri="{FF2B5EF4-FFF2-40B4-BE49-F238E27FC236}">
                  <a16:creationId xmlns:a16="http://schemas.microsoft.com/office/drawing/2014/main" id="{34BF4D12-5190-482E-A8BE-CBC518A50519}"/>
                </a:ext>
              </a:extLst>
            </p:cNvPr>
            <p:cNvSpPr/>
            <p:nvPr userDrawn="1"/>
          </p:nvSpPr>
          <p:spPr bwMode="auto">
            <a:xfrm>
              <a:off x="3025093" y="4651375"/>
              <a:ext cx="39688" cy="50800"/>
            </a:xfrm>
            <a:custGeom>
              <a:avLst/>
              <a:gdLst>
                <a:gd name="T0" fmla="*/ 6 w 25"/>
                <a:gd name="T1" fmla="*/ 7 h 32"/>
                <a:gd name="T2" fmla="*/ 0 w 25"/>
                <a:gd name="T3" fmla="*/ 23 h 32"/>
                <a:gd name="T4" fmla="*/ 6 w 25"/>
                <a:gd name="T5" fmla="*/ 32 h 32"/>
                <a:gd name="T6" fmla="*/ 19 w 25"/>
                <a:gd name="T7" fmla="*/ 25 h 32"/>
                <a:gd name="T8" fmla="*/ 25 w 25"/>
                <a:gd name="T9" fmla="*/ 9 h 32"/>
                <a:gd name="T10" fmla="*/ 19 w 25"/>
                <a:gd name="T11" fmla="*/ 0 h 32"/>
                <a:gd name="T12" fmla="*/ 6 w 25"/>
                <a:gd name="T1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2">
                  <a:moveTo>
                    <a:pt x="6" y="7"/>
                  </a:moveTo>
                  <a:lnTo>
                    <a:pt x="0" y="23"/>
                  </a:lnTo>
                  <a:lnTo>
                    <a:pt x="6" y="32"/>
                  </a:lnTo>
                  <a:lnTo>
                    <a:pt x="19" y="25"/>
                  </a:lnTo>
                  <a:lnTo>
                    <a:pt x="25" y="9"/>
                  </a:lnTo>
                  <a:lnTo>
                    <a:pt x="19" y="0"/>
                  </a:lnTo>
                  <a:lnTo>
                    <a:pt x="6" y="7"/>
                  </a:lnTo>
                  <a:close/>
                </a:path>
              </a:pathLst>
            </a:custGeom>
            <a:solidFill>
              <a:srgbClr val="433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73" name="ïsľîḍe">
              <a:extLst>
                <a:ext uri="{FF2B5EF4-FFF2-40B4-BE49-F238E27FC236}">
                  <a16:creationId xmlns:a16="http://schemas.microsoft.com/office/drawing/2014/main" id="{860B7AF5-9B77-4D90-91ED-FED58421B1CB}"/>
                </a:ext>
              </a:extLst>
            </p:cNvPr>
            <p:cNvSpPr/>
            <p:nvPr userDrawn="1"/>
          </p:nvSpPr>
          <p:spPr bwMode="auto">
            <a:xfrm>
              <a:off x="761318" y="4433888"/>
              <a:ext cx="1979613" cy="798513"/>
            </a:xfrm>
            <a:custGeom>
              <a:avLst/>
              <a:gdLst>
                <a:gd name="T0" fmla="*/ 372 w 600"/>
                <a:gd name="T1" fmla="*/ 219 h 242"/>
                <a:gd name="T2" fmla="*/ 488 w 600"/>
                <a:gd name="T3" fmla="*/ 161 h 242"/>
                <a:gd name="T4" fmla="*/ 465 w 600"/>
                <a:gd name="T5" fmla="*/ 148 h 242"/>
                <a:gd name="T6" fmla="*/ 364 w 600"/>
                <a:gd name="T7" fmla="*/ 214 h 242"/>
                <a:gd name="T8" fmla="*/ 465 w 600"/>
                <a:gd name="T9" fmla="*/ 148 h 242"/>
                <a:gd name="T10" fmla="*/ 339 w 600"/>
                <a:gd name="T11" fmla="*/ 199 h 242"/>
                <a:gd name="T12" fmla="*/ 454 w 600"/>
                <a:gd name="T13" fmla="*/ 141 h 242"/>
                <a:gd name="T14" fmla="*/ 429 w 600"/>
                <a:gd name="T15" fmla="*/ 127 h 242"/>
                <a:gd name="T16" fmla="*/ 328 w 600"/>
                <a:gd name="T17" fmla="*/ 193 h 242"/>
                <a:gd name="T18" fmla="*/ 429 w 600"/>
                <a:gd name="T19" fmla="*/ 127 h 242"/>
                <a:gd name="T20" fmla="*/ 477 w 600"/>
                <a:gd name="T21" fmla="*/ 135 h 242"/>
                <a:gd name="T22" fmla="*/ 528 w 600"/>
                <a:gd name="T23" fmla="*/ 140 h 242"/>
                <a:gd name="T24" fmla="*/ 495 w 600"/>
                <a:gd name="T25" fmla="*/ 93 h 242"/>
                <a:gd name="T26" fmla="*/ 530 w 600"/>
                <a:gd name="T27" fmla="*/ 138 h 242"/>
                <a:gd name="T28" fmla="*/ 495 w 600"/>
                <a:gd name="T29" fmla="*/ 93 h 242"/>
                <a:gd name="T30" fmla="*/ 516 w 600"/>
                <a:gd name="T31" fmla="*/ 102 h 242"/>
                <a:gd name="T32" fmla="*/ 576 w 600"/>
                <a:gd name="T33" fmla="*/ 112 h 242"/>
                <a:gd name="T34" fmla="*/ 216 w 600"/>
                <a:gd name="T35" fmla="*/ 72 h 242"/>
                <a:gd name="T36" fmla="*/ 169 w 600"/>
                <a:gd name="T37" fmla="*/ 98 h 242"/>
                <a:gd name="T38" fmla="*/ 216 w 600"/>
                <a:gd name="T39" fmla="*/ 126 h 242"/>
                <a:gd name="T40" fmla="*/ 216 w 600"/>
                <a:gd name="T41" fmla="*/ 126 h 242"/>
                <a:gd name="T42" fmla="*/ 262 w 600"/>
                <a:gd name="T43" fmla="*/ 99 h 242"/>
                <a:gd name="T44" fmla="*/ 216 w 600"/>
                <a:gd name="T45" fmla="*/ 72 h 242"/>
                <a:gd name="T46" fmla="*/ 503 w 600"/>
                <a:gd name="T47" fmla="*/ 67 h 242"/>
                <a:gd name="T48" fmla="*/ 600 w 600"/>
                <a:gd name="T49" fmla="*/ 98 h 242"/>
                <a:gd name="T50" fmla="*/ 503 w 600"/>
                <a:gd name="T51" fmla="*/ 67 h 242"/>
                <a:gd name="T52" fmla="*/ 278 w 600"/>
                <a:gd name="T53" fmla="*/ 178 h 242"/>
                <a:gd name="T54" fmla="*/ 491 w 600"/>
                <a:gd name="T55" fmla="*/ 63 h 242"/>
                <a:gd name="T56" fmla="*/ 451 w 600"/>
                <a:gd name="T57" fmla="*/ 53 h 242"/>
                <a:gd name="T58" fmla="*/ 264 w 600"/>
                <a:gd name="T59" fmla="*/ 170 h 242"/>
                <a:gd name="T60" fmla="*/ 451 w 600"/>
                <a:gd name="T61" fmla="*/ 53 h 242"/>
                <a:gd name="T62" fmla="*/ 0 w 600"/>
                <a:gd name="T63" fmla="*/ 50 h 242"/>
                <a:gd name="T64" fmla="*/ 351 w 600"/>
                <a:gd name="T65" fmla="*/ 242 h 242"/>
                <a:gd name="T66" fmla="*/ 419 w 600"/>
                <a:gd name="T67" fmla="*/ 45 h 242"/>
                <a:gd name="T68" fmla="*/ 241 w 600"/>
                <a:gd name="T69" fmla="*/ 156 h 242"/>
                <a:gd name="T70" fmla="*/ 419 w 600"/>
                <a:gd name="T71" fmla="*/ 45 h 242"/>
                <a:gd name="T72" fmla="*/ 43 w 600"/>
                <a:gd name="T73" fmla="*/ 41 h 242"/>
                <a:gd name="T74" fmla="*/ 82 w 600"/>
                <a:gd name="T75" fmla="*/ 33 h 242"/>
                <a:gd name="T76" fmla="*/ 261 w 600"/>
                <a:gd name="T77" fmla="*/ 35 h 242"/>
                <a:gd name="T78" fmla="*/ 260 w 600"/>
                <a:gd name="T79" fmla="*/ 73 h 242"/>
                <a:gd name="T80" fmla="*/ 293 w 600"/>
                <a:gd name="T81" fmla="*/ 81 h 242"/>
                <a:gd name="T82" fmla="*/ 326 w 600"/>
                <a:gd name="T83" fmla="*/ 73 h 242"/>
                <a:gd name="T84" fmla="*/ 327 w 600"/>
                <a:gd name="T85" fmla="*/ 35 h 242"/>
                <a:gd name="T86" fmla="*/ 329 w 600"/>
                <a:gd name="T87" fmla="*/ 21 h 242"/>
                <a:gd name="T88" fmla="*/ 371 w 600"/>
                <a:gd name="T89" fmla="*/ 36 h 242"/>
                <a:gd name="T90" fmla="*/ 371 w 600"/>
                <a:gd name="T91" fmla="*/ 36 h 242"/>
                <a:gd name="T92" fmla="*/ 329 w 600"/>
                <a:gd name="T93" fmla="*/ 21 h 242"/>
                <a:gd name="T94" fmla="*/ 124 w 600"/>
                <a:gd name="T95" fmla="*/ 25 h 242"/>
                <a:gd name="T96" fmla="*/ 77 w 600"/>
                <a:gd name="T97" fmla="*/ 61 h 242"/>
                <a:gd name="T98" fmla="*/ 198 w 600"/>
                <a:gd name="T99" fmla="*/ 10 h 242"/>
                <a:gd name="T100" fmla="*/ 86 w 600"/>
                <a:gd name="T101" fmla="*/ 66 h 242"/>
                <a:gd name="T102" fmla="*/ 198 w 600"/>
                <a:gd name="T103" fmla="*/ 10 h 242"/>
                <a:gd name="T104" fmla="*/ 118 w 600"/>
                <a:gd name="T105" fmla="*/ 85 h 242"/>
                <a:gd name="T106" fmla="*/ 271 w 600"/>
                <a:gd name="T107" fmla="*/ 6 h 242"/>
                <a:gd name="T108" fmla="*/ 248 w 600"/>
                <a:gd name="T109" fmla="*/ 0 h 242"/>
                <a:gd name="T110" fmla="*/ 102 w 600"/>
                <a:gd name="T111" fmla="*/ 76 h 242"/>
                <a:gd name="T112" fmla="*/ 248 w 600"/>
                <a:gd name="T11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00" h="242">
                  <a:moveTo>
                    <a:pt x="480" y="156"/>
                  </a:moveTo>
                  <a:cubicBezTo>
                    <a:pt x="372" y="219"/>
                    <a:pt x="372" y="219"/>
                    <a:pt x="372" y="219"/>
                  </a:cubicBezTo>
                  <a:cubicBezTo>
                    <a:pt x="380" y="223"/>
                    <a:pt x="380" y="223"/>
                    <a:pt x="380" y="223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80" y="156"/>
                    <a:pt x="480" y="156"/>
                    <a:pt x="480" y="156"/>
                  </a:cubicBezTo>
                  <a:moveTo>
                    <a:pt x="465" y="148"/>
                  </a:moveTo>
                  <a:cubicBezTo>
                    <a:pt x="357" y="210"/>
                    <a:pt x="357" y="210"/>
                    <a:pt x="357" y="210"/>
                  </a:cubicBezTo>
                  <a:cubicBezTo>
                    <a:pt x="364" y="214"/>
                    <a:pt x="364" y="214"/>
                    <a:pt x="364" y="214"/>
                  </a:cubicBezTo>
                  <a:cubicBezTo>
                    <a:pt x="472" y="152"/>
                    <a:pt x="472" y="152"/>
                    <a:pt x="472" y="152"/>
                  </a:cubicBezTo>
                  <a:cubicBezTo>
                    <a:pt x="465" y="148"/>
                    <a:pt x="465" y="148"/>
                    <a:pt x="465" y="148"/>
                  </a:cubicBezTo>
                  <a:moveTo>
                    <a:pt x="447" y="137"/>
                  </a:moveTo>
                  <a:cubicBezTo>
                    <a:pt x="339" y="199"/>
                    <a:pt x="339" y="199"/>
                    <a:pt x="339" y="199"/>
                  </a:cubicBezTo>
                  <a:cubicBezTo>
                    <a:pt x="346" y="204"/>
                    <a:pt x="346" y="204"/>
                    <a:pt x="346" y="204"/>
                  </a:cubicBezTo>
                  <a:cubicBezTo>
                    <a:pt x="454" y="141"/>
                    <a:pt x="454" y="141"/>
                    <a:pt x="454" y="141"/>
                  </a:cubicBezTo>
                  <a:cubicBezTo>
                    <a:pt x="447" y="137"/>
                    <a:pt x="447" y="137"/>
                    <a:pt x="447" y="137"/>
                  </a:cubicBezTo>
                  <a:moveTo>
                    <a:pt x="429" y="127"/>
                  </a:moveTo>
                  <a:cubicBezTo>
                    <a:pt x="321" y="189"/>
                    <a:pt x="321" y="189"/>
                    <a:pt x="321" y="189"/>
                  </a:cubicBezTo>
                  <a:cubicBezTo>
                    <a:pt x="328" y="193"/>
                    <a:pt x="328" y="193"/>
                    <a:pt x="328" y="193"/>
                  </a:cubicBezTo>
                  <a:cubicBezTo>
                    <a:pt x="436" y="131"/>
                    <a:pt x="436" y="131"/>
                    <a:pt x="436" y="131"/>
                  </a:cubicBezTo>
                  <a:cubicBezTo>
                    <a:pt x="429" y="127"/>
                    <a:pt x="429" y="127"/>
                    <a:pt x="429" y="127"/>
                  </a:cubicBezTo>
                  <a:moveTo>
                    <a:pt x="499" y="123"/>
                  </a:moveTo>
                  <a:cubicBezTo>
                    <a:pt x="477" y="135"/>
                    <a:pt x="477" y="135"/>
                    <a:pt x="477" y="135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28" y="140"/>
                    <a:pt x="528" y="140"/>
                    <a:pt x="528" y="140"/>
                  </a:cubicBezTo>
                  <a:cubicBezTo>
                    <a:pt x="499" y="123"/>
                    <a:pt x="499" y="123"/>
                    <a:pt x="499" y="123"/>
                  </a:cubicBezTo>
                  <a:moveTo>
                    <a:pt x="495" y="93"/>
                  </a:moveTo>
                  <a:cubicBezTo>
                    <a:pt x="473" y="105"/>
                    <a:pt x="473" y="105"/>
                    <a:pt x="473" y="105"/>
                  </a:cubicBezTo>
                  <a:cubicBezTo>
                    <a:pt x="530" y="138"/>
                    <a:pt x="530" y="138"/>
                    <a:pt x="530" y="138"/>
                  </a:cubicBezTo>
                  <a:cubicBezTo>
                    <a:pt x="552" y="126"/>
                    <a:pt x="552" y="126"/>
                    <a:pt x="552" y="126"/>
                  </a:cubicBezTo>
                  <a:cubicBezTo>
                    <a:pt x="495" y="93"/>
                    <a:pt x="495" y="93"/>
                    <a:pt x="495" y="93"/>
                  </a:cubicBezTo>
                  <a:moveTo>
                    <a:pt x="537" y="90"/>
                  </a:moveTo>
                  <a:cubicBezTo>
                    <a:pt x="516" y="102"/>
                    <a:pt x="516" y="102"/>
                    <a:pt x="516" y="102"/>
                  </a:cubicBezTo>
                  <a:cubicBezTo>
                    <a:pt x="554" y="125"/>
                    <a:pt x="554" y="125"/>
                    <a:pt x="554" y="125"/>
                  </a:cubicBezTo>
                  <a:cubicBezTo>
                    <a:pt x="576" y="112"/>
                    <a:pt x="576" y="112"/>
                    <a:pt x="576" y="112"/>
                  </a:cubicBezTo>
                  <a:cubicBezTo>
                    <a:pt x="537" y="90"/>
                    <a:pt x="537" y="90"/>
                    <a:pt x="537" y="90"/>
                  </a:cubicBezTo>
                  <a:moveTo>
                    <a:pt x="216" y="72"/>
                  </a:moveTo>
                  <a:cubicBezTo>
                    <a:pt x="204" y="72"/>
                    <a:pt x="192" y="74"/>
                    <a:pt x="183" y="79"/>
                  </a:cubicBezTo>
                  <a:cubicBezTo>
                    <a:pt x="174" y="84"/>
                    <a:pt x="170" y="91"/>
                    <a:pt x="169" y="98"/>
                  </a:cubicBezTo>
                  <a:cubicBezTo>
                    <a:pt x="169" y="105"/>
                    <a:pt x="174" y="112"/>
                    <a:pt x="183" y="118"/>
                  </a:cubicBezTo>
                  <a:cubicBezTo>
                    <a:pt x="191" y="123"/>
                    <a:pt x="203" y="126"/>
                    <a:pt x="216" y="126"/>
                  </a:cubicBezTo>
                  <a:cubicBezTo>
                    <a:pt x="216" y="126"/>
                    <a:pt x="216" y="126"/>
                    <a:pt x="216" y="126"/>
                  </a:cubicBezTo>
                  <a:cubicBezTo>
                    <a:pt x="216" y="126"/>
                    <a:pt x="216" y="126"/>
                    <a:pt x="216" y="126"/>
                  </a:cubicBezTo>
                  <a:cubicBezTo>
                    <a:pt x="228" y="126"/>
                    <a:pt x="240" y="123"/>
                    <a:pt x="249" y="118"/>
                  </a:cubicBezTo>
                  <a:cubicBezTo>
                    <a:pt x="258" y="113"/>
                    <a:pt x="262" y="106"/>
                    <a:pt x="262" y="99"/>
                  </a:cubicBezTo>
                  <a:cubicBezTo>
                    <a:pt x="263" y="91"/>
                    <a:pt x="258" y="85"/>
                    <a:pt x="249" y="79"/>
                  </a:cubicBezTo>
                  <a:cubicBezTo>
                    <a:pt x="240" y="74"/>
                    <a:pt x="228" y="72"/>
                    <a:pt x="216" y="72"/>
                  </a:cubicBezTo>
                  <a:moveTo>
                    <a:pt x="503" y="67"/>
                  </a:moveTo>
                  <a:cubicBezTo>
                    <a:pt x="503" y="67"/>
                    <a:pt x="503" y="67"/>
                    <a:pt x="503" y="67"/>
                  </a:cubicBezTo>
                  <a:cubicBezTo>
                    <a:pt x="578" y="111"/>
                    <a:pt x="578" y="111"/>
                    <a:pt x="578" y="111"/>
                  </a:cubicBezTo>
                  <a:cubicBezTo>
                    <a:pt x="600" y="98"/>
                    <a:pt x="600" y="98"/>
                    <a:pt x="600" y="98"/>
                  </a:cubicBezTo>
                  <a:cubicBezTo>
                    <a:pt x="579" y="87"/>
                    <a:pt x="579" y="87"/>
                    <a:pt x="579" y="87"/>
                  </a:cubicBezTo>
                  <a:cubicBezTo>
                    <a:pt x="503" y="67"/>
                    <a:pt x="503" y="67"/>
                    <a:pt x="503" y="67"/>
                  </a:cubicBezTo>
                  <a:moveTo>
                    <a:pt x="481" y="61"/>
                  </a:moveTo>
                  <a:cubicBezTo>
                    <a:pt x="278" y="178"/>
                    <a:pt x="278" y="178"/>
                    <a:pt x="278" y="178"/>
                  </a:cubicBezTo>
                  <a:cubicBezTo>
                    <a:pt x="285" y="182"/>
                    <a:pt x="285" y="182"/>
                    <a:pt x="285" y="182"/>
                  </a:cubicBezTo>
                  <a:cubicBezTo>
                    <a:pt x="491" y="63"/>
                    <a:pt x="491" y="63"/>
                    <a:pt x="491" y="63"/>
                  </a:cubicBezTo>
                  <a:cubicBezTo>
                    <a:pt x="481" y="61"/>
                    <a:pt x="481" y="61"/>
                    <a:pt x="481" y="61"/>
                  </a:cubicBezTo>
                  <a:moveTo>
                    <a:pt x="451" y="53"/>
                  </a:moveTo>
                  <a:cubicBezTo>
                    <a:pt x="256" y="165"/>
                    <a:pt x="256" y="165"/>
                    <a:pt x="256" y="165"/>
                  </a:cubicBezTo>
                  <a:cubicBezTo>
                    <a:pt x="264" y="170"/>
                    <a:pt x="264" y="170"/>
                    <a:pt x="264" y="170"/>
                  </a:cubicBezTo>
                  <a:cubicBezTo>
                    <a:pt x="462" y="56"/>
                    <a:pt x="462" y="56"/>
                    <a:pt x="462" y="56"/>
                  </a:cubicBezTo>
                  <a:cubicBezTo>
                    <a:pt x="451" y="53"/>
                    <a:pt x="451" y="53"/>
                    <a:pt x="451" y="53"/>
                  </a:cubicBezTo>
                  <a:moveTo>
                    <a:pt x="15" y="47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49" y="242"/>
                    <a:pt x="349" y="242"/>
                    <a:pt x="349" y="242"/>
                  </a:cubicBezTo>
                  <a:cubicBezTo>
                    <a:pt x="350" y="242"/>
                    <a:pt x="350" y="242"/>
                    <a:pt x="351" y="242"/>
                  </a:cubicBezTo>
                  <a:cubicBezTo>
                    <a:pt x="15" y="47"/>
                    <a:pt x="15" y="47"/>
                    <a:pt x="15" y="47"/>
                  </a:cubicBezTo>
                  <a:moveTo>
                    <a:pt x="419" y="45"/>
                  </a:moveTo>
                  <a:cubicBezTo>
                    <a:pt x="233" y="152"/>
                    <a:pt x="233" y="152"/>
                    <a:pt x="233" y="152"/>
                  </a:cubicBezTo>
                  <a:cubicBezTo>
                    <a:pt x="241" y="156"/>
                    <a:pt x="241" y="156"/>
                    <a:pt x="241" y="156"/>
                  </a:cubicBezTo>
                  <a:cubicBezTo>
                    <a:pt x="430" y="47"/>
                    <a:pt x="430" y="47"/>
                    <a:pt x="430" y="47"/>
                  </a:cubicBezTo>
                  <a:cubicBezTo>
                    <a:pt x="419" y="45"/>
                    <a:pt x="419" y="45"/>
                    <a:pt x="419" y="45"/>
                  </a:cubicBezTo>
                  <a:moveTo>
                    <a:pt x="82" y="33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82" y="33"/>
                    <a:pt x="82" y="33"/>
                    <a:pt x="82" y="33"/>
                  </a:cubicBezTo>
                  <a:moveTo>
                    <a:pt x="294" y="27"/>
                  </a:moveTo>
                  <a:cubicBezTo>
                    <a:pt x="281" y="27"/>
                    <a:pt x="269" y="29"/>
                    <a:pt x="261" y="35"/>
                  </a:cubicBezTo>
                  <a:cubicBezTo>
                    <a:pt x="252" y="40"/>
                    <a:pt x="247" y="46"/>
                    <a:pt x="247" y="53"/>
                  </a:cubicBezTo>
                  <a:cubicBezTo>
                    <a:pt x="246" y="60"/>
                    <a:pt x="251" y="68"/>
                    <a:pt x="260" y="73"/>
                  </a:cubicBezTo>
                  <a:cubicBezTo>
                    <a:pt x="269" y="78"/>
                    <a:pt x="281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306" y="81"/>
                    <a:pt x="318" y="78"/>
                    <a:pt x="326" y="73"/>
                  </a:cubicBezTo>
                  <a:cubicBezTo>
                    <a:pt x="335" y="68"/>
                    <a:pt x="340" y="61"/>
                    <a:pt x="340" y="54"/>
                  </a:cubicBezTo>
                  <a:cubicBezTo>
                    <a:pt x="340" y="46"/>
                    <a:pt x="335" y="40"/>
                    <a:pt x="327" y="35"/>
                  </a:cubicBezTo>
                  <a:cubicBezTo>
                    <a:pt x="318" y="29"/>
                    <a:pt x="306" y="27"/>
                    <a:pt x="294" y="27"/>
                  </a:cubicBezTo>
                  <a:moveTo>
                    <a:pt x="329" y="21"/>
                  </a:moveTo>
                  <a:cubicBezTo>
                    <a:pt x="332" y="24"/>
                    <a:pt x="335" y="26"/>
                    <a:pt x="338" y="28"/>
                  </a:cubicBezTo>
                  <a:cubicBezTo>
                    <a:pt x="347" y="33"/>
                    <a:pt x="358" y="36"/>
                    <a:pt x="371" y="36"/>
                  </a:cubicBezTo>
                  <a:cubicBezTo>
                    <a:pt x="371" y="36"/>
                    <a:pt x="371" y="36"/>
                    <a:pt x="371" y="36"/>
                  </a:cubicBezTo>
                  <a:cubicBezTo>
                    <a:pt x="371" y="36"/>
                    <a:pt x="371" y="36"/>
                    <a:pt x="371" y="36"/>
                  </a:cubicBezTo>
                  <a:cubicBezTo>
                    <a:pt x="375" y="36"/>
                    <a:pt x="379" y="36"/>
                    <a:pt x="383" y="35"/>
                  </a:cubicBezTo>
                  <a:cubicBezTo>
                    <a:pt x="329" y="21"/>
                    <a:pt x="329" y="21"/>
                    <a:pt x="329" y="21"/>
                  </a:cubicBezTo>
                  <a:moveTo>
                    <a:pt x="147" y="20"/>
                  </a:moveTo>
                  <a:cubicBezTo>
                    <a:pt x="124" y="25"/>
                    <a:pt x="124" y="25"/>
                    <a:pt x="124" y="25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147" y="20"/>
                    <a:pt x="147" y="20"/>
                    <a:pt x="147" y="20"/>
                  </a:cubicBezTo>
                  <a:moveTo>
                    <a:pt x="198" y="10"/>
                  </a:moveTo>
                  <a:cubicBezTo>
                    <a:pt x="174" y="15"/>
                    <a:pt x="174" y="15"/>
                    <a:pt x="174" y="15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198" y="10"/>
                    <a:pt x="198" y="10"/>
                    <a:pt x="198" y="10"/>
                  </a:cubicBezTo>
                  <a:moveTo>
                    <a:pt x="260" y="3"/>
                  </a:moveTo>
                  <a:cubicBezTo>
                    <a:pt x="118" y="85"/>
                    <a:pt x="118" y="85"/>
                    <a:pt x="118" y="8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271" y="6"/>
                    <a:pt x="271" y="6"/>
                    <a:pt x="271" y="6"/>
                  </a:cubicBezTo>
                  <a:cubicBezTo>
                    <a:pt x="260" y="3"/>
                    <a:pt x="260" y="3"/>
                    <a:pt x="260" y="3"/>
                  </a:cubicBezTo>
                  <a:moveTo>
                    <a:pt x="248" y="0"/>
                  </a:moveTo>
                  <a:cubicBezTo>
                    <a:pt x="225" y="5"/>
                    <a:pt x="225" y="5"/>
                    <a:pt x="225" y="5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248" y="0"/>
                    <a:pt x="248" y="0"/>
                    <a:pt x="248" y="0"/>
                  </a:cubicBezTo>
                </a:path>
              </a:pathLst>
            </a:custGeom>
            <a:solidFill>
              <a:srgbClr val="839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74" name="iṩḷídê">
              <a:extLst>
                <a:ext uri="{FF2B5EF4-FFF2-40B4-BE49-F238E27FC236}">
                  <a16:creationId xmlns:a16="http://schemas.microsoft.com/office/drawing/2014/main" id="{60F773BE-711B-4F1E-8AD7-39B8431F9F39}"/>
                </a:ext>
              </a:extLst>
            </p:cNvPr>
            <p:cNvSpPr/>
            <p:nvPr userDrawn="1"/>
          </p:nvSpPr>
          <p:spPr bwMode="auto">
            <a:xfrm>
              <a:off x="1963056" y="4424363"/>
              <a:ext cx="58738" cy="36513"/>
            </a:xfrm>
            <a:custGeom>
              <a:avLst/>
              <a:gdLst>
                <a:gd name="T0" fmla="*/ 3 w 18"/>
                <a:gd name="T1" fmla="*/ 2 h 11"/>
                <a:gd name="T2" fmla="*/ 14 w 18"/>
                <a:gd name="T3" fmla="*/ 2 h 11"/>
                <a:gd name="T4" fmla="*/ 14 w 18"/>
                <a:gd name="T5" fmla="*/ 9 h 11"/>
                <a:gd name="T6" fmla="*/ 3 w 18"/>
                <a:gd name="T7" fmla="*/ 9 h 11"/>
                <a:gd name="T8" fmla="*/ 3 w 18"/>
                <a:gd name="T9" fmla="*/ 2 h 11"/>
                <a:gd name="T10" fmla="*/ 11 w 18"/>
                <a:gd name="T11" fmla="*/ 4 h 11"/>
                <a:gd name="T12" fmla="*/ 6 w 18"/>
                <a:gd name="T13" fmla="*/ 4 h 11"/>
                <a:gd name="T14" fmla="*/ 6 w 18"/>
                <a:gd name="T15" fmla="*/ 7 h 11"/>
                <a:gd name="T16" fmla="*/ 12 w 18"/>
                <a:gd name="T17" fmla="*/ 7 h 11"/>
                <a:gd name="T18" fmla="*/ 11 w 18"/>
                <a:gd name="T1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1">
                  <a:moveTo>
                    <a:pt x="3" y="2"/>
                  </a:moveTo>
                  <a:cubicBezTo>
                    <a:pt x="6" y="0"/>
                    <a:pt x="11" y="1"/>
                    <a:pt x="14" y="2"/>
                  </a:cubicBezTo>
                  <a:cubicBezTo>
                    <a:pt x="17" y="4"/>
                    <a:pt x="18" y="7"/>
                    <a:pt x="14" y="9"/>
                  </a:cubicBezTo>
                  <a:cubicBezTo>
                    <a:pt x="11" y="11"/>
                    <a:pt x="6" y="11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  <a:close/>
                  <a:moveTo>
                    <a:pt x="11" y="4"/>
                  </a:moveTo>
                  <a:cubicBezTo>
                    <a:pt x="9" y="3"/>
                    <a:pt x="7" y="3"/>
                    <a:pt x="6" y="4"/>
                  </a:cubicBezTo>
                  <a:cubicBezTo>
                    <a:pt x="5" y="5"/>
                    <a:pt x="5" y="6"/>
                    <a:pt x="6" y="7"/>
                  </a:cubicBezTo>
                  <a:cubicBezTo>
                    <a:pt x="8" y="8"/>
                    <a:pt x="10" y="8"/>
                    <a:pt x="12" y="7"/>
                  </a:cubicBezTo>
                  <a:cubicBezTo>
                    <a:pt x="13" y="6"/>
                    <a:pt x="13" y="5"/>
                    <a:pt x="11" y="4"/>
                  </a:cubicBezTo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75" name="ïṧḻîḋe">
              <a:extLst>
                <a:ext uri="{FF2B5EF4-FFF2-40B4-BE49-F238E27FC236}">
                  <a16:creationId xmlns:a16="http://schemas.microsoft.com/office/drawing/2014/main" id="{70DEFA8A-49F6-4C24-84D8-FF4515071711}"/>
                </a:ext>
              </a:extLst>
            </p:cNvPr>
            <p:cNvSpPr/>
            <p:nvPr userDrawn="1"/>
          </p:nvSpPr>
          <p:spPr bwMode="auto">
            <a:xfrm>
              <a:off x="1978931" y="4433888"/>
              <a:ext cx="26988" cy="17463"/>
            </a:xfrm>
            <a:custGeom>
              <a:avLst/>
              <a:gdLst>
                <a:gd name="T0" fmla="*/ 1 w 8"/>
                <a:gd name="T1" fmla="*/ 4 h 5"/>
                <a:gd name="T2" fmla="*/ 7 w 8"/>
                <a:gd name="T3" fmla="*/ 4 h 5"/>
                <a:gd name="T4" fmla="*/ 6 w 8"/>
                <a:gd name="T5" fmla="*/ 1 h 5"/>
                <a:gd name="T6" fmla="*/ 1 w 8"/>
                <a:gd name="T7" fmla="*/ 1 h 5"/>
                <a:gd name="T8" fmla="*/ 1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1" y="4"/>
                  </a:moveTo>
                  <a:cubicBezTo>
                    <a:pt x="3" y="5"/>
                    <a:pt x="5" y="5"/>
                    <a:pt x="7" y="4"/>
                  </a:cubicBezTo>
                  <a:cubicBezTo>
                    <a:pt x="8" y="3"/>
                    <a:pt x="8" y="2"/>
                    <a:pt x="6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76" name="îšļiḋe">
              <a:extLst>
                <a:ext uri="{FF2B5EF4-FFF2-40B4-BE49-F238E27FC236}">
                  <a16:creationId xmlns:a16="http://schemas.microsoft.com/office/drawing/2014/main" id="{12FB34F3-E1F7-427E-9396-D06A11F07918}"/>
                </a:ext>
              </a:extLst>
            </p:cNvPr>
            <p:cNvSpPr/>
            <p:nvPr userDrawn="1"/>
          </p:nvSpPr>
          <p:spPr bwMode="auto">
            <a:xfrm>
              <a:off x="1920193" y="4457700"/>
              <a:ext cx="134938" cy="19050"/>
            </a:xfrm>
            <a:custGeom>
              <a:avLst/>
              <a:gdLst>
                <a:gd name="T0" fmla="*/ 8 w 85"/>
                <a:gd name="T1" fmla="*/ 0 h 12"/>
                <a:gd name="T2" fmla="*/ 0 w 85"/>
                <a:gd name="T3" fmla="*/ 4 h 12"/>
                <a:gd name="T4" fmla="*/ 76 w 85"/>
                <a:gd name="T5" fmla="*/ 12 h 12"/>
                <a:gd name="T6" fmla="*/ 85 w 85"/>
                <a:gd name="T7" fmla="*/ 8 h 12"/>
                <a:gd name="T8" fmla="*/ 8 w 8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2">
                  <a:moveTo>
                    <a:pt x="8" y="0"/>
                  </a:moveTo>
                  <a:lnTo>
                    <a:pt x="0" y="4"/>
                  </a:lnTo>
                  <a:lnTo>
                    <a:pt x="76" y="12"/>
                  </a:lnTo>
                  <a:lnTo>
                    <a:pt x="85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77" name="íşlïḋe">
              <a:extLst>
                <a:ext uri="{FF2B5EF4-FFF2-40B4-BE49-F238E27FC236}">
                  <a16:creationId xmlns:a16="http://schemas.microsoft.com/office/drawing/2014/main" id="{8C2694DC-C2DC-401C-8AF9-BC416919542B}"/>
                </a:ext>
              </a:extLst>
            </p:cNvPr>
            <p:cNvSpPr/>
            <p:nvPr userDrawn="1"/>
          </p:nvSpPr>
          <p:spPr bwMode="auto">
            <a:xfrm>
              <a:off x="1969406" y="4479925"/>
              <a:ext cx="28575" cy="17463"/>
            </a:xfrm>
            <a:custGeom>
              <a:avLst/>
              <a:gdLst>
                <a:gd name="T0" fmla="*/ 7 w 9"/>
                <a:gd name="T1" fmla="*/ 1 h 5"/>
                <a:gd name="T2" fmla="*/ 2 w 9"/>
                <a:gd name="T3" fmla="*/ 1 h 5"/>
                <a:gd name="T4" fmla="*/ 2 w 9"/>
                <a:gd name="T5" fmla="*/ 4 h 5"/>
                <a:gd name="T6" fmla="*/ 7 w 9"/>
                <a:gd name="T7" fmla="*/ 4 h 5"/>
                <a:gd name="T8" fmla="*/ 7 w 9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1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4" y="5"/>
                    <a:pt x="6" y="5"/>
                    <a:pt x="7" y="4"/>
                  </a:cubicBezTo>
                  <a:cubicBezTo>
                    <a:pt x="9" y="4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78" name="îşḻiḋê">
              <a:extLst>
                <a:ext uri="{FF2B5EF4-FFF2-40B4-BE49-F238E27FC236}">
                  <a16:creationId xmlns:a16="http://schemas.microsoft.com/office/drawing/2014/main" id="{1E64C8E2-C919-4BBB-B8F8-003D603CB163}"/>
                </a:ext>
              </a:extLst>
            </p:cNvPr>
            <p:cNvSpPr/>
            <p:nvPr userDrawn="1"/>
          </p:nvSpPr>
          <p:spPr bwMode="auto">
            <a:xfrm>
              <a:off x="1877331" y="4375150"/>
              <a:ext cx="263525" cy="177800"/>
            </a:xfrm>
            <a:custGeom>
              <a:avLst/>
              <a:gdLst>
                <a:gd name="T0" fmla="*/ 6 w 80"/>
                <a:gd name="T1" fmla="*/ 42 h 54"/>
                <a:gd name="T2" fmla="*/ 0 w 80"/>
                <a:gd name="T3" fmla="*/ 46 h 54"/>
                <a:gd name="T4" fmla="*/ 33 w 80"/>
                <a:gd name="T5" fmla="*/ 54 h 54"/>
                <a:gd name="T6" fmla="*/ 66 w 80"/>
                <a:gd name="T7" fmla="*/ 46 h 54"/>
                <a:gd name="T8" fmla="*/ 80 w 80"/>
                <a:gd name="T9" fmla="*/ 27 h 54"/>
                <a:gd name="T10" fmla="*/ 66 w 80"/>
                <a:gd name="T11" fmla="*/ 8 h 54"/>
                <a:gd name="T12" fmla="*/ 33 w 80"/>
                <a:gd name="T13" fmla="*/ 0 h 54"/>
                <a:gd name="T14" fmla="*/ 0 w 80"/>
                <a:gd name="T15" fmla="*/ 8 h 54"/>
                <a:gd name="T16" fmla="*/ 7 w 80"/>
                <a:gd name="T17" fmla="*/ 11 h 54"/>
                <a:gd name="T18" fmla="*/ 33 w 80"/>
                <a:gd name="T19" fmla="*/ 5 h 54"/>
                <a:gd name="T20" fmla="*/ 60 w 80"/>
                <a:gd name="T21" fmla="*/ 11 h 54"/>
                <a:gd name="T22" fmla="*/ 71 w 80"/>
                <a:gd name="T23" fmla="*/ 27 h 54"/>
                <a:gd name="T24" fmla="*/ 60 w 80"/>
                <a:gd name="T25" fmla="*/ 42 h 54"/>
                <a:gd name="T26" fmla="*/ 33 w 80"/>
                <a:gd name="T27" fmla="*/ 49 h 54"/>
                <a:gd name="T28" fmla="*/ 6 w 80"/>
                <a:gd name="T29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" h="54">
                  <a:moveTo>
                    <a:pt x="6" y="42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9" y="51"/>
                    <a:pt x="21" y="54"/>
                    <a:pt x="33" y="54"/>
                  </a:cubicBezTo>
                  <a:cubicBezTo>
                    <a:pt x="45" y="54"/>
                    <a:pt x="57" y="51"/>
                    <a:pt x="66" y="46"/>
                  </a:cubicBezTo>
                  <a:cubicBezTo>
                    <a:pt x="75" y="41"/>
                    <a:pt x="80" y="34"/>
                    <a:pt x="80" y="27"/>
                  </a:cubicBezTo>
                  <a:cubicBezTo>
                    <a:pt x="80" y="20"/>
                    <a:pt x="75" y="13"/>
                    <a:pt x="66" y="8"/>
                  </a:cubicBezTo>
                  <a:cubicBezTo>
                    <a:pt x="57" y="3"/>
                    <a:pt x="46" y="0"/>
                    <a:pt x="33" y="0"/>
                  </a:cubicBezTo>
                  <a:cubicBezTo>
                    <a:pt x="21" y="0"/>
                    <a:pt x="9" y="3"/>
                    <a:pt x="0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4" y="7"/>
                    <a:pt x="23" y="5"/>
                    <a:pt x="33" y="5"/>
                  </a:cubicBezTo>
                  <a:cubicBezTo>
                    <a:pt x="43" y="5"/>
                    <a:pt x="53" y="7"/>
                    <a:pt x="60" y="11"/>
                  </a:cubicBezTo>
                  <a:cubicBezTo>
                    <a:pt x="67" y="16"/>
                    <a:pt x="71" y="21"/>
                    <a:pt x="71" y="27"/>
                  </a:cubicBezTo>
                  <a:cubicBezTo>
                    <a:pt x="71" y="33"/>
                    <a:pt x="67" y="38"/>
                    <a:pt x="60" y="42"/>
                  </a:cubicBezTo>
                  <a:cubicBezTo>
                    <a:pt x="53" y="46"/>
                    <a:pt x="43" y="49"/>
                    <a:pt x="33" y="49"/>
                  </a:cubicBezTo>
                  <a:cubicBezTo>
                    <a:pt x="23" y="49"/>
                    <a:pt x="13" y="46"/>
                    <a:pt x="6" y="42"/>
                  </a:cubicBez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79" name="îšḷîḋe">
              <a:extLst>
                <a:ext uri="{FF2B5EF4-FFF2-40B4-BE49-F238E27FC236}">
                  <a16:creationId xmlns:a16="http://schemas.microsoft.com/office/drawing/2014/main" id="{A009EEFD-926B-4994-9034-7F7AEAD6203E}"/>
                </a:ext>
              </a:extLst>
            </p:cNvPr>
            <p:cNvSpPr/>
            <p:nvPr userDrawn="1"/>
          </p:nvSpPr>
          <p:spPr bwMode="auto">
            <a:xfrm>
              <a:off x="889906" y="4127500"/>
              <a:ext cx="811213" cy="468313"/>
            </a:xfrm>
            <a:custGeom>
              <a:avLst/>
              <a:gdLst>
                <a:gd name="T0" fmla="*/ 0 w 511"/>
                <a:gd name="T1" fmla="*/ 274 h 295"/>
                <a:gd name="T2" fmla="*/ 35 w 511"/>
                <a:gd name="T3" fmla="*/ 295 h 295"/>
                <a:gd name="T4" fmla="*/ 511 w 511"/>
                <a:gd name="T5" fmla="*/ 19 h 295"/>
                <a:gd name="T6" fmla="*/ 478 w 511"/>
                <a:gd name="T7" fmla="*/ 0 h 295"/>
                <a:gd name="T8" fmla="*/ 0 w 511"/>
                <a:gd name="T9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95">
                  <a:moveTo>
                    <a:pt x="0" y="274"/>
                  </a:moveTo>
                  <a:lnTo>
                    <a:pt x="35" y="295"/>
                  </a:lnTo>
                  <a:lnTo>
                    <a:pt x="511" y="19"/>
                  </a:lnTo>
                  <a:lnTo>
                    <a:pt x="478" y="0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80" name="işľíḋê">
              <a:extLst>
                <a:ext uri="{FF2B5EF4-FFF2-40B4-BE49-F238E27FC236}">
                  <a16:creationId xmlns:a16="http://schemas.microsoft.com/office/drawing/2014/main" id="{6779DB60-FBDE-42DE-A13B-BB81F415E20B}"/>
                </a:ext>
              </a:extLst>
            </p:cNvPr>
            <p:cNvSpPr/>
            <p:nvPr userDrawn="1"/>
          </p:nvSpPr>
          <p:spPr bwMode="auto">
            <a:xfrm>
              <a:off x="1721756" y="4583113"/>
              <a:ext cx="25400" cy="15875"/>
            </a:xfrm>
            <a:custGeom>
              <a:avLst/>
              <a:gdLst>
                <a:gd name="T0" fmla="*/ 2 w 8"/>
                <a:gd name="T1" fmla="*/ 4 h 5"/>
                <a:gd name="T2" fmla="*/ 7 w 8"/>
                <a:gd name="T3" fmla="*/ 4 h 5"/>
                <a:gd name="T4" fmla="*/ 7 w 8"/>
                <a:gd name="T5" fmla="*/ 1 h 5"/>
                <a:gd name="T6" fmla="*/ 2 w 8"/>
                <a:gd name="T7" fmla="*/ 1 h 5"/>
                <a:gd name="T8" fmla="*/ 2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4"/>
                  </a:moveTo>
                  <a:cubicBezTo>
                    <a:pt x="4" y="5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0" y="1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81" name="îṣḷide">
              <a:extLst>
                <a:ext uri="{FF2B5EF4-FFF2-40B4-BE49-F238E27FC236}">
                  <a16:creationId xmlns:a16="http://schemas.microsoft.com/office/drawing/2014/main" id="{D84A7434-516F-4C09-8E1A-DA3A71A08733}"/>
                </a:ext>
              </a:extLst>
            </p:cNvPr>
            <p:cNvSpPr/>
            <p:nvPr userDrawn="1"/>
          </p:nvSpPr>
          <p:spPr bwMode="auto">
            <a:xfrm>
              <a:off x="1602693" y="4540250"/>
              <a:ext cx="250825" cy="144463"/>
            </a:xfrm>
            <a:custGeom>
              <a:avLst/>
              <a:gdLst>
                <a:gd name="T0" fmla="*/ 12 w 76"/>
                <a:gd name="T1" fmla="*/ 37 h 44"/>
                <a:gd name="T2" fmla="*/ 1 w 76"/>
                <a:gd name="T3" fmla="*/ 21 h 44"/>
                <a:gd name="T4" fmla="*/ 12 w 76"/>
                <a:gd name="T5" fmla="*/ 6 h 44"/>
                <a:gd name="T6" fmla="*/ 39 w 76"/>
                <a:gd name="T7" fmla="*/ 0 h 44"/>
                <a:gd name="T8" fmla="*/ 65 w 76"/>
                <a:gd name="T9" fmla="*/ 6 h 44"/>
                <a:gd name="T10" fmla="*/ 76 w 76"/>
                <a:gd name="T11" fmla="*/ 22 h 44"/>
                <a:gd name="T12" fmla="*/ 65 w 76"/>
                <a:gd name="T13" fmla="*/ 37 h 44"/>
                <a:gd name="T14" fmla="*/ 38 w 76"/>
                <a:gd name="T15" fmla="*/ 44 h 44"/>
                <a:gd name="T16" fmla="*/ 12 w 76"/>
                <a:gd name="T17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44">
                  <a:moveTo>
                    <a:pt x="12" y="37"/>
                  </a:moveTo>
                  <a:cubicBezTo>
                    <a:pt x="4" y="33"/>
                    <a:pt x="0" y="27"/>
                    <a:pt x="1" y="21"/>
                  </a:cubicBezTo>
                  <a:cubicBezTo>
                    <a:pt x="1" y="16"/>
                    <a:pt x="5" y="10"/>
                    <a:pt x="12" y="6"/>
                  </a:cubicBezTo>
                  <a:cubicBezTo>
                    <a:pt x="19" y="2"/>
                    <a:pt x="29" y="0"/>
                    <a:pt x="39" y="0"/>
                  </a:cubicBezTo>
                  <a:cubicBezTo>
                    <a:pt x="49" y="0"/>
                    <a:pt x="58" y="2"/>
                    <a:pt x="65" y="6"/>
                  </a:cubicBezTo>
                  <a:cubicBezTo>
                    <a:pt x="72" y="10"/>
                    <a:pt x="76" y="16"/>
                    <a:pt x="76" y="22"/>
                  </a:cubicBezTo>
                  <a:cubicBezTo>
                    <a:pt x="76" y="28"/>
                    <a:pt x="72" y="33"/>
                    <a:pt x="65" y="37"/>
                  </a:cubicBezTo>
                  <a:cubicBezTo>
                    <a:pt x="58" y="41"/>
                    <a:pt x="48" y="44"/>
                    <a:pt x="38" y="44"/>
                  </a:cubicBezTo>
                  <a:cubicBezTo>
                    <a:pt x="28" y="44"/>
                    <a:pt x="19" y="41"/>
                    <a:pt x="12" y="37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82" name="iṣḻídé">
              <a:extLst>
                <a:ext uri="{FF2B5EF4-FFF2-40B4-BE49-F238E27FC236}">
                  <a16:creationId xmlns:a16="http://schemas.microsoft.com/office/drawing/2014/main" id="{1A4E53E4-FBCD-41BD-BE89-71F8749970BF}"/>
                </a:ext>
              </a:extLst>
            </p:cNvPr>
            <p:cNvSpPr/>
            <p:nvPr userDrawn="1"/>
          </p:nvSpPr>
          <p:spPr bwMode="auto">
            <a:xfrm>
              <a:off x="1715406" y="4629150"/>
              <a:ext cx="25400" cy="15875"/>
            </a:xfrm>
            <a:custGeom>
              <a:avLst/>
              <a:gdLst>
                <a:gd name="T0" fmla="*/ 7 w 8"/>
                <a:gd name="T1" fmla="*/ 1 h 5"/>
                <a:gd name="T2" fmla="*/ 1 w 8"/>
                <a:gd name="T3" fmla="*/ 1 h 5"/>
                <a:gd name="T4" fmla="*/ 2 w 8"/>
                <a:gd name="T5" fmla="*/ 4 h 5"/>
                <a:gd name="T6" fmla="*/ 7 w 8"/>
                <a:gd name="T7" fmla="*/ 4 h 5"/>
                <a:gd name="T8" fmla="*/ 7 w 8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7" y="1"/>
                  </a:moveTo>
                  <a:cubicBezTo>
                    <a:pt x="5" y="0"/>
                    <a:pt x="3" y="0"/>
                    <a:pt x="1" y="1"/>
                  </a:cubicBezTo>
                  <a:cubicBezTo>
                    <a:pt x="0" y="2"/>
                    <a:pt x="0" y="3"/>
                    <a:pt x="2" y="4"/>
                  </a:cubicBezTo>
                  <a:cubicBezTo>
                    <a:pt x="4" y="5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83" name="i$lîḓe">
              <a:extLst>
                <a:ext uri="{FF2B5EF4-FFF2-40B4-BE49-F238E27FC236}">
                  <a16:creationId xmlns:a16="http://schemas.microsoft.com/office/drawing/2014/main" id="{F1EDF0F8-228A-4796-A3F9-B88AE5B02E29}"/>
                </a:ext>
              </a:extLst>
            </p:cNvPr>
            <p:cNvSpPr/>
            <p:nvPr userDrawn="1"/>
          </p:nvSpPr>
          <p:spPr bwMode="auto">
            <a:xfrm>
              <a:off x="1045481" y="4213225"/>
              <a:ext cx="781050" cy="455613"/>
            </a:xfrm>
            <a:custGeom>
              <a:avLst/>
              <a:gdLst>
                <a:gd name="T0" fmla="*/ 0 w 492"/>
                <a:gd name="T1" fmla="*/ 276 h 287"/>
                <a:gd name="T2" fmla="*/ 14 w 492"/>
                <a:gd name="T3" fmla="*/ 287 h 287"/>
                <a:gd name="T4" fmla="*/ 492 w 492"/>
                <a:gd name="T5" fmla="*/ 11 h 287"/>
                <a:gd name="T6" fmla="*/ 476 w 492"/>
                <a:gd name="T7" fmla="*/ 0 h 287"/>
                <a:gd name="T8" fmla="*/ 0 w 492"/>
                <a:gd name="T9" fmla="*/ 27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287">
                  <a:moveTo>
                    <a:pt x="0" y="276"/>
                  </a:moveTo>
                  <a:lnTo>
                    <a:pt x="14" y="287"/>
                  </a:lnTo>
                  <a:lnTo>
                    <a:pt x="492" y="11"/>
                  </a:lnTo>
                  <a:lnTo>
                    <a:pt x="476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84" name="ïŝļidè">
              <a:extLst>
                <a:ext uri="{FF2B5EF4-FFF2-40B4-BE49-F238E27FC236}">
                  <a16:creationId xmlns:a16="http://schemas.microsoft.com/office/drawing/2014/main" id="{4822F163-1936-4809-AAC8-CF988F055ACB}"/>
                </a:ext>
              </a:extLst>
            </p:cNvPr>
            <p:cNvSpPr/>
            <p:nvPr userDrawn="1"/>
          </p:nvSpPr>
          <p:spPr bwMode="auto">
            <a:xfrm>
              <a:off x="1097868" y="4246563"/>
              <a:ext cx="782638" cy="450850"/>
            </a:xfrm>
            <a:custGeom>
              <a:avLst/>
              <a:gdLst>
                <a:gd name="T0" fmla="*/ 0 w 493"/>
                <a:gd name="T1" fmla="*/ 276 h 284"/>
                <a:gd name="T2" fmla="*/ 15 w 493"/>
                <a:gd name="T3" fmla="*/ 284 h 284"/>
                <a:gd name="T4" fmla="*/ 493 w 493"/>
                <a:gd name="T5" fmla="*/ 8 h 284"/>
                <a:gd name="T6" fmla="*/ 478 w 493"/>
                <a:gd name="T7" fmla="*/ 0 h 284"/>
                <a:gd name="T8" fmla="*/ 0 w 493"/>
                <a:gd name="T9" fmla="*/ 27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3" h="284">
                  <a:moveTo>
                    <a:pt x="0" y="276"/>
                  </a:moveTo>
                  <a:lnTo>
                    <a:pt x="15" y="284"/>
                  </a:lnTo>
                  <a:lnTo>
                    <a:pt x="493" y="8"/>
                  </a:lnTo>
                  <a:lnTo>
                    <a:pt x="478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85" name="íşļíďe">
              <a:extLst>
                <a:ext uri="{FF2B5EF4-FFF2-40B4-BE49-F238E27FC236}">
                  <a16:creationId xmlns:a16="http://schemas.microsoft.com/office/drawing/2014/main" id="{E03347DA-1DE0-4B94-B4E1-7E96A7DE1792}"/>
                </a:ext>
              </a:extLst>
            </p:cNvPr>
            <p:cNvSpPr/>
            <p:nvPr userDrawn="1"/>
          </p:nvSpPr>
          <p:spPr bwMode="auto">
            <a:xfrm>
              <a:off x="1602693" y="4522788"/>
              <a:ext cx="280988" cy="179388"/>
            </a:xfrm>
            <a:custGeom>
              <a:avLst/>
              <a:gdLst>
                <a:gd name="T0" fmla="*/ 6 w 85"/>
                <a:gd name="T1" fmla="*/ 8 h 54"/>
                <a:gd name="T2" fmla="*/ 12 w 85"/>
                <a:gd name="T3" fmla="*/ 11 h 54"/>
                <a:gd name="T4" fmla="*/ 1 w 85"/>
                <a:gd name="T5" fmla="*/ 26 h 54"/>
                <a:gd name="T6" fmla="*/ 12 w 85"/>
                <a:gd name="T7" fmla="*/ 42 h 54"/>
                <a:gd name="T8" fmla="*/ 1 w 85"/>
                <a:gd name="T9" fmla="*/ 26 h 54"/>
                <a:gd name="T10" fmla="*/ 12 w 85"/>
                <a:gd name="T11" fmla="*/ 11 h 54"/>
                <a:gd name="T12" fmla="*/ 39 w 85"/>
                <a:gd name="T13" fmla="*/ 5 h 54"/>
                <a:gd name="T14" fmla="*/ 65 w 85"/>
                <a:gd name="T15" fmla="*/ 11 h 54"/>
                <a:gd name="T16" fmla="*/ 76 w 85"/>
                <a:gd name="T17" fmla="*/ 27 h 54"/>
                <a:gd name="T18" fmla="*/ 65 w 85"/>
                <a:gd name="T19" fmla="*/ 42 h 54"/>
                <a:gd name="T20" fmla="*/ 71 w 85"/>
                <a:gd name="T21" fmla="*/ 46 h 54"/>
                <a:gd name="T22" fmla="*/ 38 w 85"/>
                <a:gd name="T23" fmla="*/ 54 h 54"/>
                <a:gd name="T24" fmla="*/ 5 w 85"/>
                <a:gd name="T25" fmla="*/ 46 h 54"/>
                <a:gd name="T26" fmla="*/ 38 w 85"/>
                <a:gd name="T27" fmla="*/ 54 h 54"/>
                <a:gd name="T28" fmla="*/ 71 w 85"/>
                <a:gd name="T29" fmla="*/ 46 h 54"/>
                <a:gd name="T30" fmla="*/ 85 w 85"/>
                <a:gd name="T31" fmla="*/ 27 h 54"/>
                <a:gd name="T32" fmla="*/ 72 w 85"/>
                <a:gd name="T33" fmla="*/ 8 h 54"/>
                <a:gd name="T34" fmla="*/ 39 w 85"/>
                <a:gd name="T35" fmla="*/ 0 h 54"/>
                <a:gd name="T36" fmla="*/ 6 w 85"/>
                <a:gd name="T37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54">
                  <a:moveTo>
                    <a:pt x="6" y="8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5" y="15"/>
                    <a:pt x="1" y="21"/>
                    <a:pt x="1" y="26"/>
                  </a:cubicBezTo>
                  <a:cubicBezTo>
                    <a:pt x="0" y="32"/>
                    <a:pt x="4" y="38"/>
                    <a:pt x="12" y="42"/>
                  </a:cubicBezTo>
                  <a:cubicBezTo>
                    <a:pt x="4" y="38"/>
                    <a:pt x="0" y="32"/>
                    <a:pt x="1" y="26"/>
                  </a:cubicBezTo>
                  <a:cubicBezTo>
                    <a:pt x="1" y="21"/>
                    <a:pt x="5" y="15"/>
                    <a:pt x="12" y="11"/>
                  </a:cubicBezTo>
                  <a:cubicBezTo>
                    <a:pt x="19" y="7"/>
                    <a:pt x="29" y="5"/>
                    <a:pt x="39" y="5"/>
                  </a:cubicBezTo>
                  <a:cubicBezTo>
                    <a:pt x="49" y="5"/>
                    <a:pt x="58" y="7"/>
                    <a:pt x="65" y="11"/>
                  </a:cubicBezTo>
                  <a:cubicBezTo>
                    <a:pt x="72" y="15"/>
                    <a:pt x="76" y="21"/>
                    <a:pt x="76" y="27"/>
                  </a:cubicBezTo>
                  <a:cubicBezTo>
                    <a:pt x="76" y="33"/>
                    <a:pt x="72" y="38"/>
                    <a:pt x="65" y="42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63" y="51"/>
                    <a:pt x="51" y="54"/>
                    <a:pt x="38" y="54"/>
                  </a:cubicBezTo>
                  <a:cubicBezTo>
                    <a:pt x="26" y="54"/>
                    <a:pt x="14" y="51"/>
                    <a:pt x="5" y="46"/>
                  </a:cubicBezTo>
                  <a:cubicBezTo>
                    <a:pt x="14" y="51"/>
                    <a:pt x="26" y="54"/>
                    <a:pt x="38" y="54"/>
                  </a:cubicBezTo>
                  <a:cubicBezTo>
                    <a:pt x="51" y="54"/>
                    <a:pt x="63" y="51"/>
                    <a:pt x="71" y="46"/>
                  </a:cubicBezTo>
                  <a:cubicBezTo>
                    <a:pt x="80" y="41"/>
                    <a:pt x="85" y="34"/>
                    <a:pt x="85" y="27"/>
                  </a:cubicBezTo>
                  <a:cubicBezTo>
                    <a:pt x="85" y="19"/>
                    <a:pt x="80" y="13"/>
                    <a:pt x="72" y="8"/>
                  </a:cubicBezTo>
                  <a:cubicBezTo>
                    <a:pt x="63" y="2"/>
                    <a:pt x="51" y="0"/>
                    <a:pt x="39" y="0"/>
                  </a:cubicBezTo>
                  <a:cubicBezTo>
                    <a:pt x="26" y="0"/>
                    <a:pt x="14" y="2"/>
                    <a:pt x="6" y="8"/>
                  </a:cubicBez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86" name="îsļíḋé">
              <a:extLst>
                <a:ext uri="{FF2B5EF4-FFF2-40B4-BE49-F238E27FC236}">
                  <a16:creationId xmlns:a16="http://schemas.microsoft.com/office/drawing/2014/main" id="{EFB6C8A1-3B03-45AF-A3B8-3517C40BCBA0}"/>
                </a:ext>
              </a:extLst>
            </p:cNvPr>
            <p:cNvSpPr/>
            <p:nvPr userDrawn="1"/>
          </p:nvSpPr>
          <p:spPr bwMode="auto">
            <a:xfrm>
              <a:off x="1572531" y="4549775"/>
              <a:ext cx="265113" cy="152400"/>
            </a:xfrm>
            <a:custGeom>
              <a:avLst/>
              <a:gdLst>
                <a:gd name="T0" fmla="*/ 15 w 80"/>
                <a:gd name="T1" fmla="*/ 0 h 46"/>
                <a:gd name="T2" fmla="*/ 1 w 80"/>
                <a:gd name="T3" fmla="*/ 18 h 46"/>
                <a:gd name="T4" fmla="*/ 14 w 80"/>
                <a:gd name="T5" fmla="*/ 38 h 46"/>
                <a:gd name="T6" fmla="*/ 47 w 80"/>
                <a:gd name="T7" fmla="*/ 46 h 46"/>
                <a:gd name="T8" fmla="*/ 80 w 80"/>
                <a:gd name="T9" fmla="*/ 38 h 46"/>
                <a:gd name="T10" fmla="*/ 74 w 80"/>
                <a:gd name="T11" fmla="*/ 34 h 46"/>
                <a:gd name="T12" fmla="*/ 47 w 80"/>
                <a:gd name="T13" fmla="*/ 41 h 46"/>
                <a:gd name="T14" fmla="*/ 21 w 80"/>
                <a:gd name="T15" fmla="*/ 34 h 46"/>
                <a:gd name="T16" fmla="*/ 10 w 80"/>
                <a:gd name="T17" fmla="*/ 18 h 46"/>
                <a:gd name="T18" fmla="*/ 21 w 80"/>
                <a:gd name="T19" fmla="*/ 3 h 46"/>
                <a:gd name="T20" fmla="*/ 15 w 80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6">
                  <a:moveTo>
                    <a:pt x="15" y="0"/>
                  </a:moveTo>
                  <a:cubicBezTo>
                    <a:pt x="6" y="5"/>
                    <a:pt x="1" y="11"/>
                    <a:pt x="1" y="18"/>
                  </a:cubicBezTo>
                  <a:cubicBezTo>
                    <a:pt x="0" y="25"/>
                    <a:pt x="5" y="33"/>
                    <a:pt x="14" y="38"/>
                  </a:cubicBezTo>
                  <a:cubicBezTo>
                    <a:pt x="23" y="43"/>
                    <a:pt x="35" y="46"/>
                    <a:pt x="47" y="46"/>
                  </a:cubicBezTo>
                  <a:cubicBezTo>
                    <a:pt x="60" y="46"/>
                    <a:pt x="72" y="43"/>
                    <a:pt x="80" y="38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67" y="38"/>
                    <a:pt x="57" y="41"/>
                    <a:pt x="47" y="41"/>
                  </a:cubicBezTo>
                  <a:cubicBezTo>
                    <a:pt x="37" y="41"/>
                    <a:pt x="28" y="38"/>
                    <a:pt x="21" y="34"/>
                  </a:cubicBezTo>
                  <a:cubicBezTo>
                    <a:pt x="13" y="30"/>
                    <a:pt x="9" y="24"/>
                    <a:pt x="10" y="18"/>
                  </a:cubicBezTo>
                  <a:cubicBezTo>
                    <a:pt x="10" y="13"/>
                    <a:pt x="14" y="7"/>
                    <a:pt x="21" y="3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87" name="íṣḻïdé">
              <a:extLst>
                <a:ext uri="{FF2B5EF4-FFF2-40B4-BE49-F238E27FC236}">
                  <a16:creationId xmlns:a16="http://schemas.microsoft.com/office/drawing/2014/main" id="{3DC58A0F-D951-42A5-8365-883AAD5B0FF0}"/>
                </a:ext>
              </a:extLst>
            </p:cNvPr>
            <p:cNvSpPr/>
            <p:nvPr userDrawn="1"/>
          </p:nvSpPr>
          <p:spPr bwMode="auto">
            <a:xfrm>
              <a:off x="1150256" y="4276725"/>
              <a:ext cx="785813" cy="454025"/>
            </a:xfrm>
            <a:custGeom>
              <a:avLst/>
              <a:gdLst>
                <a:gd name="T0" fmla="*/ 0 w 495"/>
                <a:gd name="T1" fmla="*/ 276 h 286"/>
                <a:gd name="T2" fmla="*/ 17 w 495"/>
                <a:gd name="T3" fmla="*/ 286 h 286"/>
                <a:gd name="T4" fmla="*/ 495 w 495"/>
                <a:gd name="T5" fmla="*/ 10 h 286"/>
                <a:gd name="T6" fmla="*/ 478 w 495"/>
                <a:gd name="T7" fmla="*/ 0 h 286"/>
                <a:gd name="T8" fmla="*/ 0 w 495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86">
                  <a:moveTo>
                    <a:pt x="0" y="276"/>
                  </a:moveTo>
                  <a:lnTo>
                    <a:pt x="17" y="286"/>
                  </a:lnTo>
                  <a:lnTo>
                    <a:pt x="495" y="10"/>
                  </a:lnTo>
                  <a:lnTo>
                    <a:pt x="478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88" name="ïsḷiḑe">
              <a:extLst>
                <a:ext uri="{FF2B5EF4-FFF2-40B4-BE49-F238E27FC236}">
                  <a16:creationId xmlns:a16="http://schemas.microsoft.com/office/drawing/2014/main" id="{369BF60F-FA3D-4E8A-89FB-009E73497B9E}"/>
                </a:ext>
              </a:extLst>
            </p:cNvPr>
            <p:cNvSpPr/>
            <p:nvPr userDrawn="1"/>
          </p:nvSpPr>
          <p:spPr bwMode="auto">
            <a:xfrm>
              <a:off x="1467756" y="4727575"/>
              <a:ext cx="25400" cy="17463"/>
            </a:xfrm>
            <a:custGeom>
              <a:avLst/>
              <a:gdLst>
                <a:gd name="T0" fmla="*/ 2 w 8"/>
                <a:gd name="T1" fmla="*/ 4 h 5"/>
                <a:gd name="T2" fmla="*/ 7 w 8"/>
                <a:gd name="T3" fmla="*/ 5 h 5"/>
                <a:gd name="T4" fmla="*/ 6 w 8"/>
                <a:gd name="T5" fmla="*/ 2 h 5"/>
                <a:gd name="T6" fmla="*/ 1 w 8"/>
                <a:gd name="T7" fmla="*/ 1 h 5"/>
                <a:gd name="T8" fmla="*/ 2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4"/>
                  </a:moveTo>
                  <a:cubicBezTo>
                    <a:pt x="3" y="5"/>
                    <a:pt x="5" y="5"/>
                    <a:pt x="7" y="5"/>
                  </a:cubicBezTo>
                  <a:cubicBezTo>
                    <a:pt x="8" y="4"/>
                    <a:pt x="8" y="3"/>
                    <a:pt x="6" y="2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0" y="2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89" name="ïṣ1íḍé">
              <a:extLst>
                <a:ext uri="{FF2B5EF4-FFF2-40B4-BE49-F238E27FC236}">
                  <a16:creationId xmlns:a16="http://schemas.microsoft.com/office/drawing/2014/main" id="{76A949AD-FF28-4C51-BBFD-C5C57D5CBF02}"/>
                </a:ext>
              </a:extLst>
            </p:cNvPr>
            <p:cNvSpPr/>
            <p:nvPr userDrawn="1"/>
          </p:nvSpPr>
          <p:spPr bwMode="auto">
            <a:xfrm>
              <a:off x="1348693" y="4687888"/>
              <a:ext cx="250825" cy="142875"/>
            </a:xfrm>
            <a:custGeom>
              <a:avLst/>
              <a:gdLst>
                <a:gd name="T0" fmla="*/ 11 w 76"/>
                <a:gd name="T1" fmla="*/ 37 h 43"/>
                <a:gd name="T2" fmla="*/ 0 w 76"/>
                <a:gd name="T3" fmla="*/ 21 h 43"/>
                <a:gd name="T4" fmla="*/ 11 w 76"/>
                <a:gd name="T5" fmla="*/ 6 h 43"/>
                <a:gd name="T6" fmla="*/ 38 w 76"/>
                <a:gd name="T7" fmla="*/ 0 h 43"/>
                <a:gd name="T8" fmla="*/ 65 w 76"/>
                <a:gd name="T9" fmla="*/ 6 h 43"/>
                <a:gd name="T10" fmla="*/ 76 w 76"/>
                <a:gd name="T11" fmla="*/ 22 h 43"/>
                <a:gd name="T12" fmla="*/ 64 w 76"/>
                <a:gd name="T13" fmla="*/ 37 h 43"/>
                <a:gd name="T14" fmla="*/ 38 w 76"/>
                <a:gd name="T15" fmla="*/ 43 h 43"/>
                <a:gd name="T16" fmla="*/ 11 w 76"/>
                <a:gd name="T17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43">
                  <a:moveTo>
                    <a:pt x="11" y="37"/>
                  </a:moveTo>
                  <a:cubicBezTo>
                    <a:pt x="4" y="33"/>
                    <a:pt x="0" y="27"/>
                    <a:pt x="0" y="21"/>
                  </a:cubicBezTo>
                  <a:cubicBezTo>
                    <a:pt x="0" y="15"/>
                    <a:pt x="4" y="10"/>
                    <a:pt x="11" y="6"/>
                  </a:cubicBezTo>
                  <a:cubicBezTo>
                    <a:pt x="18" y="2"/>
                    <a:pt x="28" y="0"/>
                    <a:pt x="38" y="0"/>
                  </a:cubicBezTo>
                  <a:cubicBezTo>
                    <a:pt x="48" y="0"/>
                    <a:pt x="58" y="2"/>
                    <a:pt x="65" y="6"/>
                  </a:cubicBezTo>
                  <a:cubicBezTo>
                    <a:pt x="72" y="10"/>
                    <a:pt x="76" y="16"/>
                    <a:pt x="76" y="22"/>
                  </a:cubicBezTo>
                  <a:cubicBezTo>
                    <a:pt x="76" y="27"/>
                    <a:pt x="72" y="33"/>
                    <a:pt x="64" y="37"/>
                  </a:cubicBezTo>
                  <a:cubicBezTo>
                    <a:pt x="57" y="41"/>
                    <a:pt x="48" y="43"/>
                    <a:pt x="38" y="43"/>
                  </a:cubicBezTo>
                  <a:cubicBezTo>
                    <a:pt x="28" y="43"/>
                    <a:pt x="18" y="41"/>
                    <a:pt x="11" y="37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90" name="íṥľíḓe">
              <a:extLst>
                <a:ext uri="{FF2B5EF4-FFF2-40B4-BE49-F238E27FC236}">
                  <a16:creationId xmlns:a16="http://schemas.microsoft.com/office/drawing/2014/main" id="{C04EAAC4-4E45-4CB7-9CFA-919103A7BF59}"/>
                </a:ext>
              </a:extLst>
            </p:cNvPr>
            <p:cNvSpPr/>
            <p:nvPr userDrawn="1"/>
          </p:nvSpPr>
          <p:spPr bwMode="auto">
            <a:xfrm>
              <a:off x="1461406" y="4776788"/>
              <a:ext cx="25400" cy="17463"/>
            </a:xfrm>
            <a:custGeom>
              <a:avLst/>
              <a:gdLst>
                <a:gd name="T0" fmla="*/ 6 w 8"/>
                <a:gd name="T1" fmla="*/ 1 h 5"/>
                <a:gd name="T2" fmla="*/ 1 w 8"/>
                <a:gd name="T3" fmla="*/ 0 h 5"/>
                <a:gd name="T4" fmla="*/ 1 w 8"/>
                <a:gd name="T5" fmla="*/ 3 h 5"/>
                <a:gd name="T6" fmla="*/ 7 w 8"/>
                <a:gd name="T7" fmla="*/ 4 h 5"/>
                <a:gd name="T8" fmla="*/ 6 w 8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6" y="1"/>
                  </a:moveTo>
                  <a:cubicBezTo>
                    <a:pt x="4" y="0"/>
                    <a:pt x="2" y="0"/>
                    <a:pt x="1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3" y="4"/>
                    <a:pt x="5" y="5"/>
                    <a:pt x="7" y="4"/>
                  </a:cubicBezTo>
                  <a:cubicBezTo>
                    <a:pt x="8" y="3"/>
                    <a:pt x="8" y="2"/>
                    <a:pt x="6" y="1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91" name="íŝḷîḓê">
              <a:extLst>
                <a:ext uri="{FF2B5EF4-FFF2-40B4-BE49-F238E27FC236}">
                  <a16:creationId xmlns:a16="http://schemas.microsoft.com/office/drawing/2014/main" id="{D0874C65-F320-4EC4-81AA-BA470A68FBD2}"/>
                </a:ext>
              </a:extLst>
            </p:cNvPr>
            <p:cNvSpPr/>
            <p:nvPr userDrawn="1"/>
          </p:nvSpPr>
          <p:spPr bwMode="auto">
            <a:xfrm>
              <a:off x="2420256" y="4611688"/>
              <a:ext cx="320675" cy="188913"/>
            </a:xfrm>
            <a:custGeom>
              <a:avLst/>
              <a:gdLst>
                <a:gd name="T0" fmla="*/ 0 w 202"/>
                <a:gd name="T1" fmla="*/ 27 h 119"/>
                <a:gd name="T2" fmla="*/ 156 w 202"/>
                <a:gd name="T3" fmla="*/ 119 h 119"/>
                <a:gd name="T4" fmla="*/ 202 w 202"/>
                <a:gd name="T5" fmla="*/ 92 h 119"/>
                <a:gd name="T6" fmla="*/ 44 w 202"/>
                <a:gd name="T7" fmla="*/ 0 h 119"/>
                <a:gd name="T8" fmla="*/ 0 w 202"/>
                <a:gd name="T9" fmla="*/ 2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19">
                  <a:moveTo>
                    <a:pt x="0" y="27"/>
                  </a:moveTo>
                  <a:lnTo>
                    <a:pt x="156" y="119"/>
                  </a:lnTo>
                  <a:lnTo>
                    <a:pt x="202" y="92"/>
                  </a:lnTo>
                  <a:lnTo>
                    <a:pt x="44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92" name="ïṧḻîde">
              <a:extLst>
                <a:ext uri="{FF2B5EF4-FFF2-40B4-BE49-F238E27FC236}">
                  <a16:creationId xmlns:a16="http://schemas.microsoft.com/office/drawing/2014/main" id="{ED81A290-33AF-4288-B6DA-9CA4B5590F2C}"/>
                </a:ext>
              </a:extLst>
            </p:cNvPr>
            <p:cNvSpPr/>
            <p:nvPr userDrawn="1"/>
          </p:nvSpPr>
          <p:spPr bwMode="auto">
            <a:xfrm>
              <a:off x="1348693" y="4672013"/>
              <a:ext cx="234950" cy="138113"/>
            </a:xfrm>
            <a:custGeom>
              <a:avLst/>
              <a:gdLst>
                <a:gd name="T0" fmla="*/ 5 w 71"/>
                <a:gd name="T1" fmla="*/ 7 h 42"/>
                <a:gd name="T2" fmla="*/ 11 w 71"/>
                <a:gd name="T3" fmla="*/ 11 h 42"/>
                <a:gd name="T4" fmla="*/ 0 w 71"/>
                <a:gd name="T5" fmla="*/ 26 h 42"/>
                <a:gd name="T6" fmla="*/ 11 w 71"/>
                <a:gd name="T7" fmla="*/ 42 h 42"/>
                <a:gd name="T8" fmla="*/ 0 w 71"/>
                <a:gd name="T9" fmla="*/ 26 h 42"/>
                <a:gd name="T10" fmla="*/ 11 w 71"/>
                <a:gd name="T11" fmla="*/ 11 h 42"/>
                <a:gd name="T12" fmla="*/ 38 w 71"/>
                <a:gd name="T13" fmla="*/ 5 h 42"/>
                <a:gd name="T14" fmla="*/ 65 w 71"/>
                <a:gd name="T15" fmla="*/ 11 h 42"/>
                <a:gd name="T16" fmla="*/ 71 w 71"/>
                <a:gd name="T17" fmla="*/ 7 h 42"/>
                <a:gd name="T18" fmla="*/ 38 w 71"/>
                <a:gd name="T19" fmla="*/ 0 h 42"/>
                <a:gd name="T20" fmla="*/ 5 w 71"/>
                <a:gd name="T21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42">
                  <a:moveTo>
                    <a:pt x="5" y="7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4" y="15"/>
                    <a:pt x="0" y="20"/>
                    <a:pt x="0" y="26"/>
                  </a:cubicBezTo>
                  <a:cubicBezTo>
                    <a:pt x="0" y="32"/>
                    <a:pt x="4" y="38"/>
                    <a:pt x="11" y="42"/>
                  </a:cubicBezTo>
                  <a:cubicBezTo>
                    <a:pt x="4" y="38"/>
                    <a:pt x="0" y="32"/>
                    <a:pt x="0" y="26"/>
                  </a:cubicBezTo>
                  <a:cubicBezTo>
                    <a:pt x="0" y="20"/>
                    <a:pt x="4" y="15"/>
                    <a:pt x="11" y="11"/>
                  </a:cubicBezTo>
                  <a:cubicBezTo>
                    <a:pt x="18" y="7"/>
                    <a:pt x="28" y="5"/>
                    <a:pt x="38" y="5"/>
                  </a:cubicBezTo>
                  <a:cubicBezTo>
                    <a:pt x="48" y="5"/>
                    <a:pt x="58" y="7"/>
                    <a:pt x="65" y="11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2" y="2"/>
                    <a:pt x="50" y="0"/>
                    <a:pt x="38" y="0"/>
                  </a:cubicBezTo>
                  <a:cubicBezTo>
                    <a:pt x="26" y="0"/>
                    <a:pt x="14" y="2"/>
                    <a:pt x="5" y="7"/>
                  </a:cubicBez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93" name="i$ļiḋe">
              <a:extLst>
                <a:ext uri="{FF2B5EF4-FFF2-40B4-BE49-F238E27FC236}">
                  <a16:creationId xmlns:a16="http://schemas.microsoft.com/office/drawing/2014/main" id="{FF0C8E9F-B0EF-4447-8678-35BE5274322F}"/>
                </a:ext>
              </a:extLst>
            </p:cNvPr>
            <p:cNvSpPr/>
            <p:nvPr userDrawn="1"/>
          </p:nvSpPr>
          <p:spPr bwMode="auto">
            <a:xfrm>
              <a:off x="2463118" y="4730750"/>
              <a:ext cx="198438" cy="115888"/>
            </a:xfrm>
            <a:custGeom>
              <a:avLst/>
              <a:gdLst>
                <a:gd name="T0" fmla="*/ 0 w 125"/>
                <a:gd name="T1" fmla="*/ 25 h 73"/>
                <a:gd name="T2" fmla="*/ 79 w 125"/>
                <a:gd name="T3" fmla="*/ 73 h 73"/>
                <a:gd name="T4" fmla="*/ 125 w 125"/>
                <a:gd name="T5" fmla="*/ 46 h 73"/>
                <a:gd name="T6" fmla="*/ 44 w 125"/>
                <a:gd name="T7" fmla="*/ 0 h 73"/>
                <a:gd name="T8" fmla="*/ 0 w 125"/>
                <a:gd name="T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0" y="25"/>
                  </a:moveTo>
                  <a:lnTo>
                    <a:pt x="79" y="73"/>
                  </a:lnTo>
                  <a:lnTo>
                    <a:pt x="125" y="46"/>
                  </a:lnTo>
                  <a:lnTo>
                    <a:pt x="44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6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94" name="îslîḍè">
              <a:extLst>
                <a:ext uri="{FF2B5EF4-FFF2-40B4-BE49-F238E27FC236}">
                  <a16:creationId xmlns:a16="http://schemas.microsoft.com/office/drawing/2014/main" id="{76358BB0-DCBE-4E6A-AFB0-9C159D8298BB}"/>
                </a:ext>
              </a:extLst>
            </p:cNvPr>
            <p:cNvSpPr/>
            <p:nvPr userDrawn="1"/>
          </p:nvSpPr>
          <p:spPr bwMode="auto">
            <a:xfrm>
              <a:off x="2334531" y="4840288"/>
              <a:ext cx="168275" cy="95250"/>
            </a:xfrm>
            <a:custGeom>
              <a:avLst/>
              <a:gdLst>
                <a:gd name="T0" fmla="*/ 0 w 106"/>
                <a:gd name="T1" fmla="*/ 25 h 60"/>
                <a:gd name="T2" fmla="*/ 61 w 106"/>
                <a:gd name="T3" fmla="*/ 60 h 60"/>
                <a:gd name="T4" fmla="*/ 106 w 106"/>
                <a:gd name="T5" fmla="*/ 35 h 60"/>
                <a:gd name="T6" fmla="*/ 46 w 106"/>
                <a:gd name="T7" fmla="*/ 0 h 60"/>
                <a:gd name="T8" fmla="*/ 0 w 106"/>
                <a:gd name="T9" fmla="*/ 2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60">
                  <a:moveTo>
                    <a:pt x="0" y="25"/>
                  </a:moveTo>
                  <a:lnTo>
                    <a:pt x="61" y="60"/>
                  </a:lnTo>
                  <a:lnTo>
                    <a:pt x="106" y="35"/>
                  </a:lnTo>
                  <a:lnTo>
                    <a:pt x="46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95" name="iśḷiďê">
              <a:extLst>
                <a:ext uri="{FF2B5EF4-FFF2-40B4-BE49-F238E27FC236}">
                  <a16:creationId xmlns:a16="http://schemas.microsoft.com/office/drawing/2014/main" id="{E9F4CFF8-A453-4D8D-B4DA-45C93AA2E851}"/>
                </a:ext>
              </a:extLst>
            </p:cNvPr>
            <p:cNvSpPr/>
            <p:nvPr userDrawn="1"/>
          </p:nvSpPr>
          <p:spPr bwMode="auto">
            <a:xfrm>
              <a:off x="1605868" y="4543425"/>
              <a:ext cx="785813" cy="450850"/>
            </a:xfrm>
            <a:custGeom>
              <a:avLst/>
              <a:gdLst>
                <a:gd name="T0" fmla="*/ 0 w 495"/>
                <a:gd name="T1" fmla="*/ 274 h 284"/>
                <a:gd name="T2" fmla="*/ 17 w 495"/>
                <a:gd name="T3" fmla="*/ 284 h 284"/>
                <a:gd name="T4" fmla="*/ 495 w 495"/>
                <a:gd name="T5" fmla="*/ 8 h 284"/>
                <a:gd name="T6" fmla="*/ 478 w 495"/>
                <a:gd name="T7" fmla="*/ 0 h 284"/>
                <a:gd name="T8" fmla="*/ 0 w 495"/>
                <a:gd name="T9" fmla="*/ 27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84">
                  <a:moveTo>
                    <a:pt x="0" y="274"/>
                  </a:moveTo>
                  <a:lnTo>
                    <a:pt x="17" y="284"/>
                  </a:lnTo>
                  <a:lnTo>
                    <a:pt x="495" y="8"/>
                  </a:lnTo>
                  <a:lnTo>
                    <a:pt x="478" y="0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96" name="i$ḻïḍè">
              <a:extLst>
                <a:ext uri="{FF2B5EF4-FFF2-40B4-BE49-F238E27FC236}">
                  <a16:creationId xmlns:a16="http://schemas.microsoft.com/office/drawing/2014/main" id="{55E3FB61-7D6E-497E-9EC2-09FA54589BF8}"/>
                </a:ext>
              </a:extLst>
            </p:cNvPr>
            <p:cNvSpPr/>
            <p:nvPr userDrawn="1"/>
          </p:nvSpPr>
          <p:spPr bwMode="auto">
            <a:xfrm>
              <a:off x="1678893" y="4583113"/>
              <a:ext cx="781050" cy="450850"/>
            </a:xfrm>
            <a:custGeom>
              <a:avLst/>
              <a:gdLst>
                <a:gd name="T0" fmla="*/ 0 w 492"/>
                <a:gd name="T1" fmla="*/ 276 h 284"/>
                <a:gd name="T2" fmla="*/ 14 w 492"/>
                <a:gd name="T3" fmla="*/ 284 h 284"/>
                <a:gd name="T4" fmla="*/ 492 w 492"/>
                <a:gd name="T5" fmla="*/ 10 h 284"/>
                <a:gd name="T6" fmla="*/ 478 w 492"/>
                <a:gd name="T7" fmla="*/ 0 h 284"/>
                <a:gd name="T8" fmla="*/ 0 w 492"/>
                <a:gd name="T9" fmla="*/ 27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284">
                  <a:moveTo>
                    <a:pt x="0" y="276"/>
                  </a:moveTo>
                  <a:lnTo>
                    <a:pt x="14" y="284"/>
                  </a:lnTo>
                  <a:lnTo>
                    <a:pt x="492" y="10"/>
                  </a:lnTo>
                  <a:lnTo>
                    <a:pt x="478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97" name="ï$lïḍê">
              <a:extLst>
                <a:ext uri="{FF2B5EF4-FFF2-40B4-BE49-F238E27FC236}">
                  <a16:creationId xmlns:a16="http://schemas.microsoft.com/office/drawing/2014/main" id="{A9B0351F-D340-47A7-884D-47D7CCC3D941}"/>
                </a:ext>
              </a:extLst>
            </p:cNvPr>
            <p:cNvSpPr/>
            <p:nvPr userDrawn="1"/>
          </p:nvSpPr>
          <p:spPr bwMode="auto">
            <a:xfrm>
              <a:off x="1820181" y="4852988"/>
              <a:ext cx="379413" cy="217488"/>
            </a:xfrm>
            <a:custGeom>
              <a:avLst/>
              <a:gdLst>
                <a:gd name="T0" fmla="*/ 0 w 239"/>
                <a:gd name="T1" fmla="*/ 129 h 137"/>
                <a:gd name="T2" fmla="*/ 15 w 239"/>
                <a:gd name="T3" fmla="*/ 137 h 137"/>
                <a:gd name="T4" fmla="*/ 239 w 239"/>
                <a:gd name="T5" fmla="*/ 8 h 137"/>
                <a:gd name="T6" fmla="*/ 225 w 239"/>
                <a:gd name="T7" fmla="*/ 0 h 137"/>
                <a:gd name="T8" fmla="*/ 0 w 239"/>
                <a:gd name="T9" fmla="*/ 12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37">
                  <a:moveTo>
                    <a:pt x="0" y="129"/>
                  </a:moveTo>
                  <a:lnTo>
                    <a:pt x="15" y="137"/>
                  </a:lnTo>
                  <a:lnTo>
                    <a:pt x="239" y="8"/>
                  </a:lnTo>
                  <a:lnTo>
                    <a:pt x="225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98" name="iṡļïḋe">
              <a:extLst>
                <a:ext uri="{FF2B5EF4-FFF2-40B4-BE49-F238E27FC236}">
                  <a16:creationId xmlns:a16="http://schemas.microsoft.com/office/drawing/2014/main" id="{E5520017-20E4-4743-9B95-7A2B1C961686}"/>
                </a:ext>
              </a:extLst>
            </p:cNvPr>
            <p:cNvSpPr/>
            <p:nvPr userDrawn="1"/>
          </p:nvSpPr>
          <p:spPr bwMode="auto">
            <a:xfrm>
              <a:off x="1880506" y="4886325"/>
              <a:ext cx="379413" cy="220663"/>
            </a:xfrm>
            <a:custGeom>
              <a:avLst/>
              <a:gdLst>
                <a:gd name="T0" fmla="*/ 0 w 239"/>
                <a:gd name="T1" fmla="*/ 129 h 139"/>
                <a:gd name="T2" fmla="*/ 14 w 239"/>
                <a:gd name="T3" fmla="*/ 139 h 139"/>
                <a:gd name="T4" fmla="*/ 239 w 239"/>
                <a:gd name="T5" fmla="*/ 8 h 139"/>
                <a:gd name="T6" fmla="*/ 224 w 239"/>
                <a:gd name="T7" fmla="*/ 0 h 139"/>
                <a:gd name="T8" fmla="*/ 0 w 239"/>
                <a:gd name="T9" fmla="*/ 12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39">
                  <a:moveTo>
                    <a:pt x="0" y="129"/>
                  </a:moveTo>
                  <a:lnTo>
                    <a:pt x="14" y="139"/>
                  </a:lnTo>
                  <a:lnTo>
                    <a:pt x="239" y="8"/>
                  </a:lnTo>
                  <a:lnTo>
                    <a:pt x="224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99" name="ï$líḓé">
              <a:extLst>
                <a:ext uri="{FF2B5EF4-FFF2-40B4-BE49-F238E27FC236}">
                  <a16:creationId xmlns:a16="http://schemas.microsoft.com/office/drawing/2014/main" id="{7FF519DD-49A0-48C1-BAFE-38BC45370F5C}"/>
                </a:ext>
              </a:extLst>
            </p:cNvPr>
            <p:cNvSpPr/>
            <p:nvPr userDrawn="1"/>
          </p:nvSpPr>
          <p:spPr bwMode="auto">
            <a:xfrm>
              <a:off x="1939243" y="4922838"/>
              <a:ext cx="379413" cy="217488"/>
            </a:xfrm>
            <a:custGeom>
              <a:avLst/>
              <a:gdLst>
                <a:gd name="T0" fmla="*/ 0 w 239"/>
                <a:gd name="T1" fmla="*/ 128 h 137"/>
                <a:gd name="T2" fmla="*/ 15 w 239"/>
                <a:gd name="T3" fmla="*/ 137 h 137"/>
                <a:gd name="T4" fmla="*/ 239 w 239"/>
                <a:gd name="T5" fmla="*/ 8 h 137"/>
                <a:gd name="T6" fmla="*/ 224 w 239"/>
                <a:gd name="T7" fmla="*/ 0 h 137"/>
                <a:gd name="T8" fmla="*/ 0 w 239"/>
                <a:gd name="T9" fmla="*/ 12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37">
                  <a:moveTo>
                    <a:pt x="0" y="128"/>
                  </a:moveTo>
                  <a:lnTo>
                    <a:pt x="15" y="137"/>
                  </a:lnTo>
                  <a:lnTo>
                    <a:pt x="239" y="8"/>
                  </a:lnTo>
                  <a:lnTo>
                    <a:pt x="224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00" name="ïşľíḑè">
              <a:extLst>
                <a:ext uri="{FF2B5EF4-FFF2-40B4-BE49-F238E27FC236}">
                  <a16:creationId xmlns:a16="http://schemas.microsoft.com/office/drawing/2014/main" id="{2AD87AFE-17E5-426A-9DF3-D0A3C624CFCC}"/>
                </a:ext>
              </a:extLst>
            </p:cNvPr>
            <p:cNvSpPr/>
            <p:nvPr userDrawn="1"/>
          </p:nvSpPr>
          <p:spPr bwMode="auto">
            <a:xfrm>
              <a:off x="1988456" y="4948238"/>
              <a:ext cx="382588" cy="220663"/>
            </a:xfrm>
            <a:custGeom>
              <a:avLst/>
              <a:gdLst>
                <a:gd name="T0" fmla="*/ 0 w 241"/>
                <a:gd name="T1" fmla="*/ 131 h 139"/>
                <a:gd name="T2" fmla="*/ 17 w 241"/>
                <a:gd name="T3" fmla="*/ 139 h 139"/>
                <a:gd name="T4" fmla="*/ 241 w 241"/>
                <a:gd name="T5" fmla="*/ 11 h 139"/>
                <a:gd name="T6" fmla="*/ 225 w 241"/>
                <a:gd name="T7" fmla="*/ 0 h 139"/>
                <a:gd name="T8" fmla="*/ 0 w 241"/>
                <a:gd name="T9" fmla="*/ 13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39">
                  <a:moveTo>
                    <a:pt x="0" y="131"/>
                  </a:moveTo>
                  <a:lnTo>
                    <a:pt x="17" y="139"/>
                  </a:lnTo>
                  <a:lnTo>
                    <a:pt x="241" y="11"/>
                  </a:lnTo>
                  <a:lnTo>
                    <a:pt x="225" y="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01" name="iŝḻiḑê">
              <a:extLst>
                <a:ext uri="{FF2B5EF4-FFF2-40B4-BE49-F238E27FC236}">
                  <a16:creationId xmlns:a16="http://schemas.microsoft.com/office/drawing/2014/main" id="{1FBA23EB-A980-459C-B96E-307479F357B3}"/>
                </a:ext>
              </a:extLst>
            </p:cNvPr>
            <p:cNvSpPr/>
            <p:nvPr userDrawn="1"/>
          </p:nvSpPr>
          <p:spPr bwMode="auto">
            <a:xfrm>
              <a:off x="774018" y="4059238"/>
              <a:ext cx="2132013" cy="1231900"/>
            </a:xfrm>
            <a:custGeom>
              <a:avLst/>
              <a:gdLst>
                <a:gd name="T0" fmla="*/ 378 w 646"/>
                <a:gd name="T1" fmla="*/ 374 h 374"/>
                <a:gd name="T2" fmla="*/ 268 w 646"/>
                <a:gd name="T3" fmla="*/ 0 h 374"/>
                <a:gd name="T4" fmla="*/ 323 w 646"/>
                <a:gd name="T5" fmla="*/ 149 h 374"/>
                <a:gd name="T6" fmla="*/ 257 w 646"/>
                <a:gd name="T7" fmla="*/ 149 h 374"/>
                <a:gd name="T8" fmla="*/ 256 w 646"/>
                <a:gd name="T9" fmla="*/ 187 h 374"/>
                <a:gd name="T10" fmla="*/ 322 w 646"/>
                <a:gd name="T11" fmla="*/ 187 h 374"/>
                <a:gd name="T12" fmla="*/ 323 w 646"/>
                <a:gd name="T13" fmla="*/ 149 h 374"/>
                <a:gd name="T14" fmla="*/ 212 w 646"/>
                <a:gd name="T15" fmla="*/ 186 h 374"/>
                <a:gd name="T16" fmla="*/ 165 w 646"/>
                <a:gd name="T17" fmla="*/ 212 h 374"/>
                <a:gd name="T18" fmla="*/ 212 w 646"/>
                <a:gd name="T19" fmla="*/ 240 h 374"/>
                <a:gd name="T20" fmla="*/ 258 w 646"/>
                <a:gd name="T21" fmla="*/ 213 h 374"/>
                <a:gd name="T22" fmla="*/ 400 w 646"/>
                <a:gd name="T23" fmla="*/ 104 h 374"/>
                <a:gd name="T24" fmla="*/ 334 w 646"/>
                <a:gd name="T25" fmla="*/ 104 h 374"/>
                <a:gd name="T26" fmla="*/ 334 w 646"/>
                <a:gd name="T27" fmla="*/ 142 h 374"/>
                <a:gd name="T28" fmla="*/ 400 w 646"/>
                <a:gd name="T29" fmla="*/ 142 h 374"/>
                <a:gd name="T30" fmla="*/ 400 w 646"/>
                <a:gd name="T31" fmla="*/ 104 h 374"/>
                <a:gd name="T32" fmla="*/ 281 w 646"/>
                <a:gd name="T33" fmla="*/ 30 h 374"/>
                <a:gd name="T34" fmla="*/ 35 w 646"/>
                <a:gd name="T35" fmla="*/ 153 h 374"/>
                <a:gd name="T36" fmla="*/ 105 w 646"/>
                <a:gd name="T37" fmla="*/ 194 h 374"/>
                <a:gd name="T38" fmla="*/ 328 w 646"/>
                <a:gd name="T39" fmla="*/ 57 h 374"/>
                <a:gd name="T40" fmla="*/ 105 w 646"/>
                <a:gd name="T41" fmla="*/ 194 h 374"/>
                <a:gd name="T42" fmla="*/ 303 w 646"/>
                <a:gd name="T43" fmla="*/ 42 h 374"/>
                <a:gd name="T44" fmla="*/ 65 w 646"/>
                <a:gd name="T45" fmla="*/ 171 h 374"/>
                <a:gd name="T46" fmla="*/ 89 w 646"/>
                <a:gd name="T47" fmla="*/ 185 h 374"/>
                <a:gd name="T48" fmla="*/ 311 w 646"/>
                <a:gd name="T49" fmla="*/ 47 h 374"/>
                <a:gd name="T50" fmla="*/ 89 w 646"/>
                <a:gd name="T51" fmla="*/ 185 h 374"/>
                <a:gd name="T52" fmla="*/ 352 w 646"/>
                <a:gd name="T53" fmla="*/ 71 h 374"/>
                <a:gd name="T54" fmla="*/ 114 w 646"/>
                <a:gd name="T55" fmla="*/ 199 h 374"/>
                <a:gd name="T56" fmla="*/ 281 w 646"/>
                <a:gd name="T57" fmla="*/ 296 h 374"/>
                <a:gd name="T58" fmla="*/ 504 w 646"/>
                <a:gd name="T59" fmla="*/ 159 h 374"/>
                <a:gd name="T60" fmla="*/ 281 w 646"/>
                <a:gd name="T61" fmla="*/ 296 h 374"/>
                <a:gd name="T62" fmla="*/ 490 w 646"/>
                <a:gd name="T63" fmla="*/ 151 h 374"/>
                <a:gd name="T64" fmla="*/ 252 w 646"/>
                <a:gd name="T65" fmla="*/ 279 h 374"/>
                <a:gd name="T66" fmla="*/ 237 w 646"/>
                <a:gd name="T67" fmla="*/ 270 h 374"/>
                <a:gd name="T68" fmla="*/ 459 w 646"/>
                <a:gd name="T69" fmla="*/ 133 h 374"/>
                <a:gd name="T70" fmla="*/ 237 w 646"/>
                <a:gd name="T71" fmla="*/ 270 h 374"/>
                <a:gd name="T72" fmla="*/ 596 w 646"/>
                <a:gd name="T73" fmla="*/ 212 h 374"/>
                <a:gd name="T74" fmla="*/ 499 w 646"/>
                <a:gd name="T75" fmla="*/ 181 h 374"/>
                <a:gd name="T76" fmla="*/ 526 w 646"/>
                <a:gd name="T77" fmla="*/ 252 h 374"/>
                <a:gd name="T78" fmla="*/ 491 w 646"/>
                <a:gd name="T79" fmla="*/ 207 h 374"/>
                <a:gd name="T80" fmla="*/ 526 w 646"/>
                <a:gd name="T81" fmla="*/ 252 h 374"/>
                <a:gd name="T82" fmla="*/ 572 w 646"/>
                <a:gd name="T83" fmla="*/ 226 h 374"/>
                <a:gd name="T84" fmla="*/ 512 w 646"/>
                <a:gd name="T85" fmla="*/ 216 h 374"/>
                <a:gd name="T86" fmla="*/ 342 w 646"/>
                <a:gd name="T87" fmla="*/ 318 h 374"/>
                <a:gd name="T88" fmla="*/ 443 w 646"/>
                <a:gd name="T89" fmla="*/ 251 h 374"/>
                <a:gd name="T90" fmla="*/ 342 w 646"/>
                <a:gd name="T91" fmla="*/ 318 h 374"/>
                <a:gd name="T92" fmla="*/ 432 w 646"/>
                <a:gd name="T93" fmla="*/ 245 h 374"/>
                <a:gd name="T94" fmla="*/ 317 w 646"/>
                <a:gd name="T95" fmla="*/ 303 h 374"/>
                <a:gd name="T96" fmla="*/ 360 w 646"/>
                <a:gd name="T97" fmla="*/ 328 h 374"/>
                <a:gd name="T98" fmla="*/ 461 w 646"/>
                <a:gd name="T99" fmla="*/ 262 h 374"/>
                <a:gd name="T100" fmla="*/ 360 w 646"/>
                <a:gd name="T101" fmla="*/ 328 h 374"/>
                <a:gd name="T102" fmla="*/ 484 w 646"/>
                <a:gd name="T103" fmla="*/ 275 h 374"/>
                <a:gd name="T104" fmla="*/ 368 w 646"/>
                <a:gd name="T105" fmla="*/ 333 h 374"/>
                <a:gd name="T106" fmla="*/ 502 w 646"/>
                <a:gd name="T107" fmla="*/ 266 h 374"/>
                <a:gd name="T108" fmla="*/ 495 w 646"/>
                <a:gd name="T109" fmla="*/ 237 h 374"/>
                <a:gd name="T110" fmla="*/ 502 w 646"/>
                <a:gd name="T111" fmla="*/ 26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46" h="374">
                  <a:moveTo>
                    <a:pt x="646" y="219"/>
                  </a:moveTo>
                  <a:cubicBezTo>
                    <a:pt x="378" y="374"/>
                    <a:pt x="378" y="374"/>
                    <a:pt x="378" y="374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646" y="219"/>
                    <a:pt x="646" y="219"/>
                    <a:pt x="646" y="219"/>
                  </a:cubicBezTo>
                  <a:moveTo>
                    <a:pt x="323" y="149"/>
                  </a:moveTo>
                  <a:cubicBezTo>
                    <a:pt x="314" y="143"/>
                    <a:pt x="302" y="141"/>
                    <a:pt x="290" y="141"/>
                  </a:cubicBezTo>
                  <a:cubicBezTo>
                    <a:pt x="277" y="141"/>
                    <a:pt x="265" y="143"/>
                    <a:pt x="257" y="149"/>
                  </a:cubicBezTo>
                  <a:cubicBezTo>
                    <a:pt x="248" y="154"/>
                    <a:pt x="243" y="160"/>
                    <a:pt x="243" y="167"/>
                  </a:cubicBezTo>
                  <a:cubicBezTo>
                    <a:pt x="242" y="174"/>
                    <a:pt x="247" y="182"/>
                    <a:pt x="256" y="187"/>
                  </a:cubicBezTo>
                  <a:cubicBezTo>
                    <a:pt x="265" y="192"/>
                    <a:pt x="277" y="195"/>
                    <a:pt x="289" y="195"/>
                  </a:cubicBezTo>
                  <a:cubicBezTo>
                    <a:pt x="302" y="195"/>
                    <a:pt x="314" y="192"/>
                    <a:pt x="322" y="187"/>
                  </a:cubicBezTo>
                  <a:cubicBezTo>
                    <a:pt x="331" y="182"/>
                    <a:pt x="336" y="175"/>
                    <a:pt x="336" y="168"/>
                  </a:cubicBezTo>
                  <a:cubicBezTo>
                    <a:pt x="336" y="160"/>
                    <a:pt x="331" y="154"/>
                    <a:pt x="323" y="149"/>
                  </a:cubicBezTo>
                  <a:moveTo>
                    <a:pt x="245" y="193"/>
                  </a:moveTo>
                  <a:cubicBezTo>
                    <a:pt x="236" y="188"/>
                    <a:pt x="224" y="186"/>
                    <a:pt x="212" y="186"/>
                  </a:cubicBezTo>
                  <a:cubicBezTo>
                    <a:pt x="200" y="186"/>
                    <a:pt x="188" y="188"/>
                    <a:pt x="179" y="193"/>
                  </a:cubicBezTo>
                  <a:cubicBezTo>
                    <a:pt x="170" y="198"/>
                    <a:pt x="166" y="205"/>
                    <a:pt x="165" y="212"/>
                  </a:cubicBezTo>
                  <a:cubicBezTo>
                    <a:pt x="165" y="219"/>
                    <a:pt x="170" y="226"/>
                    <a:pt x="179" y="232"/>
                  </a:cubicBezTo>
                  <a:cubicBezTo>
                    <a:pt x="187" y="237"/>
                    <a:pt x="199" y="240"/>
                    <a:pt x="212" y="240"/>
                  </a:cubicBezTo>
                  <a:cubicBezTo>
                    <a:pt x="224" y="240"/>
                    <a:pt x="236" y="237"/>
                    <a:pt x="245" y="232"/>
                  </a:cubicBezTo>
                  <a:cubicBezTo>
                    <a:pt x="254" y="227"/>
                    <a:pt x="258" y="220"/>
                    <a:pt x="258" y="213"/>
                  </a:cubicBezTo>
                  <a:cubicBezTo>
                    <a:pt x="259" y="205"/>
                    <a:pt x="254" y="199"/>
                    <a:pt x="245" y="193"/>
                  </a:cubicBezTo>
                  <a:moveTo>
                    <a:pt x="400" y="104"/>
                  </a:moveTo>
                  <a:cubicBezTo>
                    <a:pt x="391" y="99"/>
                    <a:pt x="380" y="96"/>
                    <a:pt x="367" y="96"/>
                  </a:cubicBezTo>
                  <a:cubicBezTo>
                    <a:pt x="355" y="96"/>
                    <a:pt x="343" y="99"/>
                    <a:pt x="334" y="104"/>
                  </a:cubicBezTo>
                  <a:cubicBezTo>
                    <a:pt x="326" y="109"/>
                    <a:pt x="321" y="115"/>
                    <a:pt x="320" y="122"/>
                  </a:cubicBezTo>
                  <a:cubicBezTo>
                    <a:pt x="320" y="130"/>
                    <a:pt x="325" y="137"/>
                    <a:pt x="334" y="142"/>
                  </a:cubicBezTo>
                  <a:cubicBezTo>
                    <a:pt x="343" y="147"/>
                    <a:pt x="355" y="150"/>
                    <a:pt x="367" y="150"/>
                  </a:cubicBezTo>
                  <a:cubicBezTo>
                    <a:pt x="379" y="150"/>
                    <a:pt x="391" y="147"/>
                    <a:pt x="400" y="142"/>
                  </a:cubicBezTo>
                  <a:cubicBezTo>
                    <a:pt x="409" y="137"/>
                    <a:pt x="414" y="130"/>
                    <a:pt x="414" y="123"/>
                  </a:cubicBezTo>
                  <a:cubicBezTo>
                    <a:pt x="414" y="116"/>
                    <a:pt x="409" y="109"/>
                    <a:pt x="400" y="104"/>
                  </a:cubicBezTo>
                  <a:moveTo>
                    <a:pt x="52" y="163"/>
                  </a:moveTo>
                  <a:cubicBezTo>
                    <a:pt x="281" y="30"/>
                    <a:pt x="281" y="30"/>
                    <a:pt x="281" y="30"/>
                  </a:cubicBezTo>
                  <a:cubicBezTo>
                    <a:pt x="265" y="21"/>
                    <a:pt x="265" y="21"/>
                    <a:pt x="265" y="21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52" y="163"/>
                    <a:pt x="52" y="163"/>
                    <a:pt x="52" y="163"/>
                  </a:cubicBezTo>
                  <a:moveTo>
                    <a:pt x="105" y="194"/>
                  </a:moveTo>
                  <a:cubicBezTo>
                    <a:pt x="335" y="61"/>
                    <a:pt x="335" y="61"/>
                    <a:pt x="335" y="61"/>
                  </a:cubicBezTo>
                  <a:cubicBezTo>
                    <a:pt x="328" y="57"/>
                    <a:pt x="328" y="57"/>
                    <a:pt x="328" y="57"/>
                  </a:cubicBezTo>
                  <a:cubicBezTo>
                    <a:pt x="98" y="190"/>
                    <a:pt x="98" y="190"/>
                    <a:pt x="98" y="190"/>
                  </a:cubicBezTo>
                  <a:cubicBezTo>
                    <a:pt x="105" y="194"/>
                    <a:pt x="105" y="194"/>
                    <a:pt x="105" y="194"/>
                  </a:cubicBezTo>
                  <a:moveTo>
                    <a:pt x="73" y="175"/>
                  </a:moveTo>
                  <a:cubicBezTo>
                    <a:pt x="303" y="42"/>
                    <a:pt x="303" y="42"/>
                    <a:pt x="303" y="42"/>
                  </a:cubicBezTo>
                  <a:cubicBezTo>
                    <a:pt x="295" y="38"/>
                    <a:pt x="295" y="38"/>
                    <a:pt x="295" y="38"/>
                  </a:cubicBezTo>
                  <a:cubicBezTo>
                    <a:pt x="65" y="171"/>
                    <a:pt x="65" y="171"/>
                    <a:pt x="65" y="171"/>
                  </a:cubicBezTo>
                  <a:cubicBezTo>
                    <a:pt x="73" y="175"/>
                    <a:pt x="73" y="175"/>
                    <a:pt x="73" y="175"/>
                  </a:cubicBezTo>
                  <a:moveTo>
                    <a:pt x="89" y="185"/>
                  </a:moveTo>
                  <a:cubicBezTo>
                    <a:pt x="319" y="52"/>
                    <a:pt x="319" y="52"/>
                    <a:pt x="319" y="52"/>
                  </a:cubicBezTo>
                  <a:cubicBezTo>
                    <a:pt x="311" y="47"/>
                    <a:pt x="311" y="47"/>
                    <a:pt x="311" y="47"/>
                  </a:cubicBezTo>
                  <a:cubicBezTo>
                    <a:pt x="82" y="180"/>
                    <a:pt x="82" y="180"/>
                    <a:pt x="82" y="180"/>
                  </a:cubicBezTo>
                  <a:cubicBezTo>
                    <a:pt x="89" y="185"/>
                    <a:pt x="89" y="185"/>
                    <a:pt x="89" y="185"/>
                  </a:cubicBezTo>
                  <a:moveTo>
                    <a:pt x="122" y="204"/>
                  </a:moveTo>
                  <a:cubicBezTo>
                    <a:pt x="352" y="71"/>
                    <a:pt x="352" y="71"/>
                    <a:pt x="352" y="71"/>
                  </a:cubicBezTo>
                  <a:cubicBezTo>
                    <a:pt x="344" y="66"/>
                    <a:pt x="344" y="66"/>
                    <a:pt x="344" y="66"/>
                  </a:cubicBezTo>
                  <a:cubicBezTo>
                    <a:pt x="114" y="199"/>
                    <a:pt x="114" y="199"/>
                    <a:pt x="114" y="199"/>
                  </a:cubicBezTo>
                  <a:cubicBezTo>
                    <a:pt x="122" y="204"/>
                    <a:pt x="122" y="204"/>
                    <a:pt x="122" y="204"/>
                  </a:cubicBezTo>
                  <a:moveTo>
                    <a:pt x="281" y="296"/>
                  </a:moveTo>
                  <a:cubicBezTo>
                    <a:pt x="511" y="164"/>
                    <a:pt x="511" y="164"/>
                    <a:pt x="511" y="164"/>
                  </a:cubicBezTo>
                  <a:cubicBezTo>
                    <a:pt x="504" y="159"/>
                    <a:pt x="504" y="159"/>
                    <a:pt x="504" y="159"/>
                  </a:cubicBezTo>
                  <a:cubicBezTo>
                    <a:pt x="274" y="292"/>
                    <a:pt x="274" y="292"/>
                    <a:pt x="274" y="292"/>
                  </a:cubicBezTo>
                  <a:cubicBezTo>
                    <a:pt x="281" y="296"/>
                    <a:pt x="281" y="296"/>
                    <a:pt x="281" y="296"/>
                  </a:cubicBezTo>
                  <a:moveTo>
                    <a:pt x="260" y="284"/>
                  </a:moveTo>
                  <a:cubicBezTo>
                    <a:pt x="490" y="151"/>
                    <a:pt x="490" y="151"/>
                    <a:pt x="490" y="151"/>
                  </a:cubicBezTo>
                  <a:cubicBezTo>
                    <a:pt x="482" y="147"/>
                    <a:pt x="482" y="147"/>
                    <a:pt x="482" y="147"/>
                  </a:cubicBezTo>
                  <a:cubicBezTo>
                    <a:pt x="252" y="279"/>
                    <a:pt x="252" y="279"/>
                    <a:pt x="252" y="279"/>
                  </a:cubicBezTo>
                  <a:cubicBezTo>
                    <a:pt x="260" y="284"/>
                    <a:pt x="260" y="284"/>
                    <a:pt x="260" y="284"/>
                  </a:cubicBezTo>
                  <a:moveTo>
                    <a:pt x="237" y="270"/>
                  </a:moveTo>
                  <a:cubicBezTo>
                    <a:pt x="467" y="138"/>
                    <a:pt x="467" y="138"/>
                    <a:pt x="467" y="138"/>
                  </a:cubicBezTo>
                  <a:cubicBezTo>
                    <a:pt x="459" y="133"/>
                    <a:pt x="459" y="133"/>
                    <a:pt x="459" y="133"/>
                  </a:cubicBezTo>
                  <a:cubicBezTo>
                    <a:pt x="229" y="266"/>
                    <a:pt x="229" y="266"/>
                    <a:pt x="229" y="266"/>
                  </a:cubicBezTo>
                  <a:cubicBezTo>
                    <a:pt x="237" y="270"/>
                    <a:pt x="237" y="270"/>
                    <a:pt x="237" y="270"/>
                  </a:cubicBezTo>
                  <a:moveTo>
                    <a:pt x="574" y="225"/>
                  </a:moveTo>
                  <a:cubicBezTo>
                    <a:pt x="596" y="212"/>
                    <a:pt x="596" y="212"/>
                    <a:pt x="596" y="212"/>
                  </a:cubicBezTo>
                  <a:cubicBezTo>
                    <a:pt x="520" y="168"/>
                    <a:pt x="520" y="168"/>
                    <a:pt x="520" y="168"/>
                  </a:cubicBezTo>
                  <a:cubicBezTo>
                    <a:pt x="499" y="181"/>
                    <a:pt x="499" y="181"/>
                    <a:pt x="499" y="181"/>
                  </a:cubicBezTo>
                  <a:cubicBezTo>
                    <a:pt x="574" y="225"/>
                    <a:pt x="574" y="225"/>
                    <a:pt x="574" y="225"/>
                  </a:cubicBezTo>
                  <a:moveTo>
                    <a:pt x="526" y="252"/>
                  </a:moveTo>
                  <a:cubicBezTo>
                    <a:pt x="548" y="240"/>
                    <a:pt x="548" y="240"/>
                    <a:pt x="548" y="240"/>
                  </a:cubicBezTo>
                  <a:cubicBezTo>
                    <a:pt x="491" y="207"/>
                    <a:pt x="491" y="207"/>
                    <a:pt x="491" y="207"/>
                  </a:cubicBezTo>
                  <a:cubicBezTo>
                    <a:pt x="469" y="219"/>
                    <a:pt x="469" y="219"/>
                    <a:pt x="469" y="219"/>
                  </a:cubicBezTo>
                  <a:cubicBezTo>
                    <a:pt x="526" y="252"/>
                    <a:pt x="526" y="252"/>
                    <a:pt x="526" y="252"/>
                  </a:cubicBezTo>
                  <a:moveTo>
                    <a:pt x="550" y="239"/>
                  </a:moveTo>
                  <a:cubicBezTo>
                    <a:pt x="572" y="226"/>
                    <a:pt x="572" y="226"/>
                    <a:pt x="572" y="226"/>
                  </a:cubicBezTo>
                  <a:cubicBezTo>
                    <a:pt x="533" y="204"/>
                    <a:pt x="533" y="204"/>
                    <a:pt x="533" y="204"/>
                  </a:cubicBezTo>
                  <a:cubicBezTo>
                    <a:pt x="512" y="216"/>
                    <a:pt x="512" y="216"/>
                    <a:pt x="512" y="216"/>
                  </a:cubicBezTo>
                  <a:cubicBezTo>
                    <a:pt x="550" y="239"/>
                    <a:pt x="550" y="239"/>
                    <a:pt x="550" y="239"/>
                  </a:cubicBezTo>
                  <a:moveTo>
                    <a:pt x="342" y="318"/>
                  </a:moveTo>
                  <a:cubicBezTo>
                    <a:pt x="450" y="255"/>
                    <a:pt x="450" y="255"/>
                    <a:pt x="450" y="255"/>
                  </a:cubicBezTo>
                  <a:cubicBezTo>
                    <a:pt x="443" y="251"/>
                    <a:pt x="443" y="251"/>
                    <a:pt x="443" y="251"/>
                  </a:cubicBezTo>
                  <a:cubicBezTo>
                    <a:pt x="335" y="313"/>
                    <a:pt x="335" y="313"/>
                    <a:pt x="335" y="313"/>
                  </a:cubicBezTo>
                  <a:cubicBezTo>
                    <a:pt x="342" y="318"/>
                    <a:pt x="342" y="318"/>
                    <a:pt x="342" y="318"/>
                  </a:cubicBezTo>
                  <a:moveTo>
                    <a:pt x="324" y="307"/>
                  </a:moveTo>
                  <a:cubicBezTo>
                    <a:pt x="432" y="245"/>
                    <a:pt x="432" y="245"/>
                    <a:pt x="432" y="245"/>
                  </a:cubicBezTo>
                  <a:cubicBezTo>
                    <a:pt x="425" y="241"/>
                    <a:pt x="425" y="241"/>
                    <a:pt x="425" y="241"/>
                  </a:cubicBezTo>
                  <a:cubicBezTo>
                    <a:pt x="317" y="303"/>
                    <a:pt x="317" y="303"/>
                    <a:pt x="317" y="303"/>
                  </a:cubicBezTo>
                  <a:cubicBezTo>
                    <a:pt x="324" y="307"/>
                    <a:pt x="324" y="307"/>
                    <a:pt x="324" y="307"/>
                  </a:cubicBezTo>
                  <a:moveTo>
                    <a:pt x="360" y="328"/>
                  </a:moveTo>
                  <a:cubicBezTo>
                    <a:pt x="468" y="266"/>
                    <a:pt x="468" y="266"/>
                    <a:pt x="468" y="266"/>
                  </a:cubicBezTo>
                  <a:cubicBezTo>
                    <a:pt x="461" y="262"/>
                    <a:pt x="461" y="262"/>
                    <a:pt x="461" y="262"/>
                  </a:cubicBezTo>
                  <a:cubicBezTo>
                    <a:pt x="353" y="324"/>
                    <a:pt x="353" y="324"/>
                    <a:pt x="353" y="324"/>
                  </a:cubicBezTo>
                  <a:cubicBezTo>
                    <a:pt x="360" y="328"/>
                    <a:pt x="360" y="328"/>
                    <a:pt x="360" y="328"/>
                  </a:cubicBezTo>
                  <a:moveTo>
                    <a:pt x="376" y="337"/>
                  </a:moveTo>
                  <a:cubicBezTo>
                    <a:pt x="484" y="275"/>
                    <a:pt x="484" y="275"/>
                    <a:pt x="484" y="275"/>
                  </a:cubicBezTo>
                  <a:cubicBezTo>
                    <a:pt x="476" y="270"/>
                    <a:pt x="476" y="270"/>
                    <a:pt x="476" y="270"/>
                  </a:cubicBezTo>
                  <a:cubicBezTo>
                    <a:pt x="368" y="333"/>
                    <a:pt x="368" y="333"/>
                    <a:pt x="368" y="333"/>
                  </a:cubicBezTo>
                  <a:cubicBezTo>
                    <a:pt x="376" y="337"/>
                    <a:pt x="376" y="337"/>
                    <a:pt x="376" y="337"/>
                  </a:cubicBezTo>
                  <a:moveTo>
                    <a:pt x="502" y="266"/>
                  </a:moveTo>
                  <a:cubicBezTo>
                    <a:pt x="524" y="254"/>
                    <a:pt x="524" y="254"/>
                    <a:pt x="524" y="254"/>
                  </a:cubicBezTo>
                  <a:cubicBezTo>
                    <a:pt x="495" y="237"/>
                    <a:pt x="495" y="237"/>
                    <a:pt x="495" y="237"/>
                  </a:cubicBezTo>
                  <a:cubicBezTo>
                    <a:pt x="473" y="249"/>
                    <a:pt x="473" y="249"/>
                    <a:pt x="473" y="249"/>
                  </a:cubicBezTo>
                  <a:cubicBezTo>
                    <a:pt x="502" y="266"/>
                    <a:pt x="502" y="266"/>
                    <a:pt x="502" y="266"/>
                  </a:cubicBezTo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02" name="iśḷíḋe">
              <a:extLst>
                <a:ext uri="{FF2B5EF4-FFF2-40B4-BE49-F238E27FC236}">
                  <a16:creationId xmlns:a16="http://schemas.microsoft.com/office/drawing/2014/main" id="{16AD1EB4-ADEA-431E-B007-04566F996865}"/>
                </a:ext>
              </a:extLst>
            </p:cNvPr>
            <p:cNvSpPr/>
            <p:nvPr userDrawn="1"/>
          </p:nvSpPr>
          <p:spPr bwMode="auto">
            <a:xfrm>
              <a:off x="1829706" y="4402138"/>
              <a:ext cx="69850" cy="123825"/>
            </a:xfrm>
            <a:custGeom>
              <a:avLst/>
              <a:gdLst>
                <a:gd name="T0" fmla="*/ 14 w 21"/>
                <a:gd name="T1" fmla="*/ 0 h 38"/>
                <a:gd name="T2" fmla="*/ 0 w 21"/>
                <a:gd name="T3" fmla="*/ 18 h 38"/>
                <a:gd name="T4" fmla="*/ 14 w 21"/>
                <a:gd name="T5" fmla="*/ 38 h 38"/>
                <a:gd name="T6" fmla="*/ 20 w 21"/>
                <a:gd name="T7" fmla="*/ 34 h 38"/>
                <a:gd name="T8" fmla="*/ 9 w 21"/>
                <a:gd name="T9" fmla="*/ 18 h 38"/>
                <a:gd name="T10" fmla="*/ 21 w 21"/>
                <a:gd name="T11" fmla="*/ 3 h 38"/>
                <a:gd name="T12" fmla="*/ 14 w 21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8">
                  <a:moveTo>
                    <a:pt x="14" y="0"/>
                  </a:moveTo>
                  <a:cubicBezTo>
                    <a:pt x="6" y="5"/>
                    <a:pt x="1" y="11"/>
                    <a:pt x="0" y="18"/>
                  </a:cubicBezTo>
                  <a:cubicBezTo>
                    <a:pt x="0" y="26"/>
                    <a:pt x="5" y="33"/>
                    <a:pt x="14" y="38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3" y="30"/>
                    <a:pt x="9" y="24"/>
                    <a:pt x="9" y="18"/>
                  </a:cubicBezTo>
                  <a:cubicBezTo>
                    <a:pt x="10" y="13"/>
                    <a:pt x="14" y="7"/>
                    <a:pt x="21" y="3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F6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03" name="îŝḷíḍe">
              <a:extLst>
                <a:ext uri="{FF2B5EF4-FFF2-40B4-BE49-F238E27FC236}">
                  <a16:creationId xmlns:a16="http://schemas.microsoft.com/office/drawing/2014/main" id="{C72FA68D-6282-44AF-922F-E7528F394C6D}"/>
                </a:ext>
              </a:extLst>
            </p:cNvPr>
            <p:cNvSpPr/>
            <p:nvPr userDrawn="1"/>
          </p:nvSpPr>
          <p:spPr bwMode="auto">
            <a:xfrm>
              <a:off x="1859868" y="4391025"/>
              <a:ext cx="250825" cy="146050"/>
            </a:xfrm>
            <a:custGeom>
              <a:avLst/>
              <a:gdLst>
                <a:gd name="T0" fmla="*/ 76 w 76"/>
                <a:gd name="T1" fmla="*/ 22 h 44"/>
                <a:gd name="T2" fmla="*/ 65 w 76"/>
                <a:gd name="T3" fmla="*/ 6 h 44"/>
                <a:gd name="T4" fmla="*/ 38 w 76"/>
                <a:gd name="T5" fmla="*/ 0 h 44"/>
                <a:gd name="T6" fmla="*/ 12 w 76"/>
                <a:gd name="T7" fmla="*/ 6 h 44"/>
                <a:gd name="T8" fmla="*/ 0 w 76"/>
                <a:gd name="T9" fmla="*/ 21 h 44"/>
                <a:gd name="T10" fmla="*/ 11 w 76"/>
                <a:gd name="T11" fmla="*/ 37 h 44"/>
                <a:gd name="T12" fmla="*/ 38 w 76"/>
                <a:gd name="T13" fmla="*/ 44 h 44"/>
                <a:gd name="T14" fmla="*/ 65 w 76"/>
                <a:gd name="T15" fmla="*/ 37 h 44"/>
                <a:gd name="T16" fmla="*/ 76 w 76"/>
                <a:gd name="T17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44">
                  <a:moveTo>
                    <a:pt x="76" y="22"/>
                  </a:moveTo>
                  <a:cubicBezTo>
                    <a:pt x="76" y="16"/>
                    <a:pt x="72" y="11"/>
                    <a:pt x="65" y="6"/>
                  </a:cubicBezTo>
                  <a:cubicBezTo>
                    <a:pt x="58" y="2"/>
                    <a:pt x="48" y="0"/>
                    <a:pt x="38" y="0"/>
                  </a:cubicBezTo>
                  <a:cubicBezTo>
                    <a:pt x="28" y="0"/>
                    <a:pt x="19" y="2"/>
                    <a:pt x="12" y="6"/>
                  </a:cubicBezTo>
                  <a:cubicBezTo>
                    <a:pt x="5" y="10"/>
                    <a:pt x="1" y="16"/>
                    <a:pt x="0" y="21"/>
                  </a:cubicBezTo>
                  <a:cubicBezTo>
                    <a:pt x="0" y="27"/>
                    <a:pt x="4" y="33"/>
                    <a:pt x="11" y="37"/>
                  </a:cubicBezTo>
                  <a:cubicBezTo>
                    <a:pt x="18" y="41"/>
                    <a:pt x="28" y="44"/>
                    <a:pt x="38" y="44"/>
                  </a:cubicBezTo>
                  <a:cubicBezTo>
                    <a:pt x="48" y="44"/>
                    <a:pt x="58" y="41"/>
                    <a:pt x="65" y="37"/>
                  </a:cubicBezTo>
                  <a:cubicBezTo>
                    <a:pt x="72" y="33"/>
                    <a:pt x="76" y="28"/>
                    <a:pt x="76" y="22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04" name="ïs1îḋé">
              <a:extLst>
                <a:ext uri="{FF2B5EF4-FFF2-40B4-BE49-F238E27FC236}">
                  <a16:creationId xmlns:a16="http://schemas.microsoft.com/office/drawing/2014/main" id="{AE6E7B74-89EA-4663-B271-FD5BFF64E6FA}"/>
                </a:ext>
              </a:extLst>
            </p:cNvPr>
            <p:cNvSpPr/>
            <p:nvPr userDrawn="1"/>
          </p:nvSpPr>
          <p:spPr bwMode="auto">
            <a:xfrm>
              <a:off x="988331" y="4183063"/>
              <a:ext cx="785813" cy="452438"/>
            </a:xfrm>
            <a:custGeom>
              <a:avLst/>
              <a:gdLst>
                <a:gd name="T0" fmla="*/ 0 w 495"/>
                <a:gd name="T1" fmla="*/ 277 h 285"/>
                <a:gd name="T2" fmla="*/ 17 w 495"/>
                <a:gd name="T3" fmla="*/ 285 h 285"/>
                <a:gd name="T4" fmla="*/ 495 w 495"/>
                <a:gd name="T5" fmla="*/ 9 h 285"/>
                <a:gd name="T6" fmla="*/ 478 w 495"/>
                <a:gd name="T7" fmla="*/ 0 h 285"/>
                <a:gd name="T8" fmla="*/ 0 w 495"/>
                <a:gd name="T9" fmla="*/ 27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85">
                  <a:moveTo>
                    <a:pt x="0" y="277"/>
                  </a:moveTo>
                  <a:lnTo>
                    <a:pt x="17" y="285"/>
                  </a:lnTo>
                  <a:lnTo>
                    <a:pt x="495" y="9"/>
                  </a:lnTo>
                  <a:lnTo>
                    <a:pt x="478" y="0"/>
                  </a:lnTo>
                  <a:lnTo>
                    <a:pt x="0" y="277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05" name="íṣľídè">
              <a:extLst>
                <a:ext uri="{FF2B5EF4-FFF2-40B4-BE49-F238E27FC236}">
                  <a16:creationId xmlns:a16="http://schemas.microsoft.com/office/drawing/2014/main" id="{D9087482-A264-4311-ADCC-A37B974DC28B}"/>
                </a:ext>
              </a:extLst>
            </p:cNvPr>
            <p:cNvSpPr/>
            <p:nvPr userDrawn="1"/>
          </p:nvSpPr>
          <p:spPr bwMode="auto">
            <a:xfrm>
              <a:off x="1318531" y="4694238"/>
              <a:ext cx="311150" cy="155575"/>
            </a:xfrm>
            <a:custGeom>
              <a:avLst/>
              <a:gdLst>
                <a:gd name="T0" fmla="*/ 14 w 94"/>
                <a:gd name="T1" fmla="*/ 0 h 47"/>
                <a:gd name="T2" fmla="*/ 0 w 94"/>
                <a:gd name="T3" fmla="*/ 19 h 47"/>
                <a:gd name="T4" fmla="*/ 14 w 94"/>
                <a:gd name="T5" fmla="*/ 39 h 47"/>
                <a:gd name="T6" fmla="*/ 47 w 94"/>
                <a:gd name="T7" fmla="*/ 47 h 47"/>
                <a:gd name="T8" fmla="*/ 80 w 94"/>
                <a:gd name="T9" fmla="*/ 39 h 47"/>
                <a:gd name="T10" fmla="*/ 93 w 94"/>
                <a:gd name="T11" fmla="*/ 20 h 47"/>
                <a:gd name="T12" fmla="*/ 80 w 94"/>
                <a:gd name="T13" fmla="*/ 0 h 47"/>
                <a:gd name="T14" fmla="*/ 74 w 94"/>
                <a:gd name="T15" fmla="*/ 4 h 47"/>
                <a:gd name="T16" fmla="*/ 85 w 94"/>
                <a:gd name="T17" fmla="*/ 20 h 47"/>
                <a:gd name="T18" fmla="*/ 73 w 94"/>
                <a:gd name="T19" fmla="*/ 35 h 47"/>
                <a:gd name="T20" fmla="*/ 47 w 94"/>
                <a:gd name="T21" fmla="*/ 41 h 47"/>
                <a:gd name="T22" fmla="*/ 20 w 94"/>
                <a:gd name="T23" fmla="*/ 35 h 47"/>
                <a:gd name="T24" fmla="*/ 9 w 94"/>
                <a:gd name="T25" fmla="*/ 19 h 47"/>
                <a:gd name="T26" fmla="*/ 20 w 94"/>
                <a:gd name="T27" fmla="*/ 4 h 47"/>
                <a:gd name="T28" fmla="*/ 14 w 94"/>
                <a:gd name="T2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47">
                  <a:moveTo>
                    <a:pt x="14" y="0"/>
                  </a:moveTo>
                  <a:cubicBezTo>
                    <a:pt x="5" y="5"/>
                    <a:pt x="1" y="12"/>
                    <a:pt x="0" y="19"/>
                  </a:cubicBezTo>
                  <a:cubicBezTo>
                    <a:pt x="0" y="26"/>
                    <a:pt x="5" y="33"/>
                    <a:pt x="14" y="39"/>
                  </a:cubicBezTo>
                  <a:cubicBezTo>
                    <a:pt x="22" y="44"/>
                    <a:pt x="34" y="47"/>
                    <a:pt x="47" y="47"/>
                  </a:cubicBezTo>
                  <a:cubicBezTo>
                    <a:pt x="59" y="47"/>
                    <a:pt x="71" y="44"/>
                    <a:pt x="80" y="39"/>
                  </a:cubicBezTo>
                  <a:cubicBezTo>
                    <a:pt x="89" y="34"/>
                    <a:pt x="93" y="27"/>
                    <a:pt x="93" y="20"/>
                  </a:cubicBezTo>
                  <a:cubicBezTo>
                    <a:pt x="94" y="12"/>
                    <a:pt x="89" y="6"/>
                    <a:pt x="80" y="0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81" y="8"/>
                    <a:pt x="85" y="14"/>
                    <a:pt x="85" y="20"/>
                  </a:cubicBezTo>
                  <a:cubicBezTo>
                    <a:pt x="85" y="25"/>
                    <a:pt x="81" y="31"/>
                    <a:pt x="73" y="35"/>
                  </a:cubicBezTo>
                  <a:cubicBezTo>
                    <a:pt x="66" y="39"/>
                    <a:pt x="57" y="41"/>
                    <a:pt x="47" y="41"/>
                  </a:cubicBezTo>
                  <a:cubicBezTo>
                    <a:pt x="37" y="41"/>
                    <a:pt x="27" y="39"/>
                    <a:pt x="20" y="35"/>
                  </a:cubicBezTo>
                  <a:cubicBezTo>
                    <a:pt x="13" y="31"/>
                    <a:pt x="9" y="25"/>
                    <a:pt x="9" y="19"/>
                  </a:cubicBezTo>
                  <a:cubicBezTo>
                    <a:pt x="9" y="13"/>
                    <a:pt x="13" y="8"/>
                    <a:pt x="20" y="4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06" name="iṥļïḑé">
              <a:extLst>
                <a:ext uri="{FF2B5EF4-FFF2-40B4-BE49-F238E27FC236}">
                  <a16:creationId xmlns:a16="http://schemas.microsoft.com/office/drawing/2014/main" id="{9028E693-A12E-4659-985A-2090EB611B8A}"/>
                </a:ext>
              </a:extLst>
            </p:cNvPr>
            <p:cNvSpPr/>
            <p:nvPr userDrawn="1"/>
          </p:nvSpPr>
          <p:spPr bwMode="auto">
            <a:xfrm>
              <a:off x="2321831" y="4740275"/>
              <a:ext cx="260350" cy="149225"/>
            </a:xfrm>
            <a:custGeom>
              <a:avLst/>
              <a:gdLst>
                <a:gd name="T0" fmla="*/ 0 w 164"/>
                <a:gd name="T1" fmla="*/ 25 h 94"/>
                <a:gd name="T2" fmla="*/ 119 w 164"/>
                <a:gd name="T3" fmla="*/ 94 h 94"/>
                <a:gd name="T4" fmla="*/ 164 w 164"/>
                <a:gd name="T5" fmla="*/ 69 h 94"/>
                <a:gd name="T6" fmla="*/ 46 w 164"/>
                <a:gd name="T7" fmla="*/ 0 h 94"/>
                <a:gd name="T8" fmla="*/ 0 w 164"/>
                <a:gd name="T9" fmla="*/ 2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94">
                  <a:moveTo>
                    <a:pt x="0" y="25"/>
                  </a:moveTo>
                  <a:lnTo>
                    <a:pt x="119" y="94"/>
                  </a:lnTo>
                  <a:lnTo>
                    <a:pt x="164" y="69"/>
                  </a:lnTo>
                  <a:lnTo>
                    <a:pt x="46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07" name="işḷîḓê">
              <a:extLst>
                <a:ext uri="{FF2B5EF4-FFF2-40B4-BE49-F238E27FC236}">
                  <a16:creationId xmlns:a16="http://schemas.microsoft.com/office/drawing/2014/main" id="{ED4F16E1-1913-4A1D-AE2F-6312792C7EC9}"/>
                </a:ext>
              </a:extLst>
            </p:cNvPr>
            <p:cNvSpPr/>
            <p:nvPr userDrawn="1"/>
          </p:nvSpPr>
          <p:spPr bwMode="auto">
            <a:xfrm>
              <a:off x="1529668" y="4497388"/>
              <a:ext cx="785813" cy="450850"/>
            </a:xfrm>
            <a:custGeom>
              <a:avLst/>
              <a:gdLst>
                <a:gd name="T0" fmla="*/ 0 w 495"/>
                <a:gd name="T1" fmla="*/ 276 h 284"/>
                <a:gd name="T2" fmla="*/ 17 w 495"/>
                <a:gd name="T3" fmla="*/ 284 h 284"/>
                <a:gd name="T4" fmla="*/ 495 w 495"/>
                <a:gd name="T5" fmla="*/ 10 h 284"/>
                <a:gd name="T6" fmla="*/ 478 w 495"/>
                <a:gd name="T7" fmla="*/ 0 h 284"/>
                <a:gd name="T8" fmla="*/ 0 w 495"/>
                <a:gd name="T9" fmla="*/ 27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84">
                  <a:moveTo>
                    <a:pt x="0" y="276"/>
                  </a:moveTo>
                  <a:lnTo>
                    <a:pt x="17" y="284"/>
                  </a:lnTo>
                  <a:lnTo>
                    <a:pt x="495" y="10"/>
                  </a:lnTo>
                  <a:lnTo>
                    <a:pt x="478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08" name="íṣ1íḓe">
              <a:extLst>
                <a:ext uri="{FF2B5EF4-FFF2-40B4-BE49-F238E27FC236}">
                  <a16:creationId xmlns:a16="http://schemas.microsoft.com/office/drawing/2014/main" id="{A55DBA50-3F45-4C4A-AD51-3A641E9BB7AA}"/>
                </a:ext>
              </a:extLst>
            </p:cNvPr>
            <p:cNvSpPr/>
            <p:nvPr userDrawn="1"/>
          </p:nvSpPr>
          <p:spPr bwMode="auto">
            <a:xfrm>
              <a:off x="1728106" y="3419475"/>
              <a:ext cx="1122363" cy="800100"/>
            </a:xfrm>
            <a:custGeom>
              <a:avLst/>
              <a:gdLst>
                <a:gd name="T0" fmla="*/ 82 w 340"/>
                <a:gd name="T1" fmla="*/ 0 h 243"/>
                <a:gd name="T2" fmla="*/ 0 w 340"/>
                <a:gd name="T3" fmla="*/ 45 h 243"/>
                <a:gd name="T4" fmla="*/ 32 w 340"/>
                <a:gd name="T5" fmla="*/ 79 h 243"/>
                <a:gd name="T6" fmla="*/ 18 w 340"/>
                <a:gd name="T7" fmla="*/ 102 h 243"/>
                <a:gd name="T8" fmla="*/ 340 w 340"/>
                <a:gd name="T9" fmla="*/ 243 h 243"/>
                <a:gd name="T10" fmla="*/ 89 w 340"/>
                <a:gd name="T11" fmla="*/ 98 h 243"/>
                <a:gd name="T12" fmla="*/ 83 w 340"/>
                <a:gd name="T13" fmla="*/ 87 h 243"/>
                <a:gd name="T14" fmla="*/ 82 w 340"/>
                <a:gd name="T15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0" h="243">
                  <a:moveTo>
                    <a:pt x="82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20" y="54"/>
                    <a:pt x="32" y="66"/>
                    <a:pt x="32" y="79"/>
                  </a:cubicBezTo>
                  <a:cubicBezTo>
                    <a:pt x="32" y="87"/>
                    <a:pt x="27" y="95"/>
                    <a:pt x="18" y="102"/>
                  </a:cubicBezTo>
                  <a:cubicBezTo>
                    <a:pt x="340" y="243"/>
                    <a:pt x="340" y="243"/>
                    <a:pt x="340" y="243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5" y="95"/>
                    <a:pt x="83" y="91"/>
                    <a:pt x="83" y="87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rgbClr val="1A7CE8">
                <a:alpha val="54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09" name="îṡľíḑè">
              <a:extLst>
                <a:ext uri="{FF2B5EF4-FFF2-40B4-BE49-F238E27FC236}">
                  <a16:creationId xmlns:a16="http://schemas.microsoft.com/office/drawing/2014/main" id="{6A4D12EF-A3C3-48D2-A2A8-951C0E27672F}"/>
                </a:ext>
              </a:extLst>
            </p:cNvPr>
            <p:cNvSpPr/>
            <p:nvPr userDrawn="1"/>
          </p:nvSpPr>
          <p:spPr bwMode="auto">
            <a:xfrm>
              <a:off x="3817256" y="2690813"/>
              <a:ext cx="709613" cy="288925"/>
            </a:xfrm>
            <a:custGeom>
              <a:avLst/>
              <a:gdLst>
                <a:gd name="T0" fmla="*/ 107 w 215"/>
                <a:gd name="T1" fmla="*/ 0 h 88"/>
                <a:gd name="T2" fmla="*/ 0 w 215"/>
                <a:gd name="T3" fmla="*/ 44 h 88"/>
                <a:gd name="T4" fmla="*/ 0 w 215"/>
                <a:gd name="T5" fmla="*/ 49 h 88"/>
                <a:gd name="T6" fmla="*/ 60 w 215"/>
                <a:gd name="T7" fmla="*/ 83 h 88"/>
                <a:gd name="T8" fmla="*/ 107 w 215"/>
                <a:gd name="T9" fmla="*/ 88 h 88"/>
                <a:gd name="T10" fmla="*/ 215 w 215"/>
                <a:gd name="T11" fmla="*/ 44 h 88"/>
                <a:gd name="T12" fmla="*/ 107 w 215"/>
                <a:gd name="T1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88">
                  <a:moveTo>
                    <a:pt x="107" y="0"/>
                  </a:moveTo>
                  <a:cubicBezTo>
                    <a:pt x="48" y="0"/>
                    <a:pt x="0" y="19"/>
                    <a:pt x="0" y="44"/>
                  </a:cubicBezTo>
                  <a:cubicBezTo>
                    <a:pt x="0" y="45"/>
                    <a:pt x="0" y="47"/>
                    <a:pt x="0" y="49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74" y="86"/>
                    <a:pt x="90" y="88"/>
                    <a:pt x="107" y="88"/>
                  </a:cubicBezTo>
                  <a:cubicBezTo>
                    <a:pt x="166" y="88"/>
                    <a:pt x="215" y="68"/>
                    <a:pt x="215" y="44"/>
                  </a:cubicBezTo>
                  <a:cubicBezTo>
                    <a:pt x="215" y="19"/>
                    <a:pt x="166" y="0"/>
                    <a:pt x="107" y="0"/>
                  </a:cubicBezTo>
                </a:path>
              </a:pathLst>
            </a:custGeom>
            <a:solidFill>
              <a:srgbClr val="1A7CE8">
                <a:alpha val="54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10" name="íŝľiḓê">
              <a:extLst>
                <a:ext uri="{FF2B5EF4-FFF2-40B4-BE49-F238E27FC236}">
                  <a16:creationId xmlns:a16="http://schemas.microsoft.com/office/drawing/2014/main" id="{65D755AB-2408-4AB0-8C15-2032679B6FCB}"/>
                </a:ext>
              </a:extLst>
            </p:cNvPr>
            <p:cNvSpPr/>
            <p:nvPr userDrawn="1"/>
          </p:nvSpPr>
          <p:spPr bwMode="auto">
            <a:xfrm>
              <a:off x="1031193" y="3514725"/>
              <a:ext cx="755650" cy="328613"/>
            </a:xfrm>
            <a:custGeom>
              <a:avLst/>
              <a:gdLst>
                <a:gd name="T0" fmla="*/ 122 w 229"/>
                <a:gd name="T1" fmla="*/ 0 h 100"/>
                <a:gd name="T2" fmla="*/ 0 w 229"/>
                <a:gd name="T3" fmla="*/ 50 h 100"/>
                <a:gd name="T4" fmla="*/ 122 w 229"/>
                <a:gd name="T5" fmla="*/ 100 h 100"/>
                <a:gd name="T6" fmla="*/ 229 w 229"/>
                <a:gd name="T7" fmla="*/ 73 h 100"/>
                <a:gd name="T8" fmla="*/ 161 w 229"/>
                <a:gd name="T9" fmla="*/ 44 h 100"/>
                <a:gd name="T10" fmla="*/ 211 w 229"/>
                <a:gd name="T11" fmla="*/ 16 h 100"/>
                <a:gd name="T12" fmla="*/ 122 w 229"/>
                <a:gd name="T1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100">
                  <a:moveTo>
                    <a:pt x="122" y="0"/>
                  </a:moveTo>
                  <a:cubicBezTo>
                    <a:pt x="54" y="0"/>
                    <a:pt x="0" y="22"/>
                    <a:pt x="0" y="50"/>
                  </a:cubicBezTo>
                  <a:cubicBezTo>
                    <a:pt x="0" y="77"/>
                    <a:pt x="54" y="100"/>
                    <a:pt x="122" y="100"/>
                  </a:cubicBezTo>
                  <a:cubicBezTo>
                    <a:pt x="168" y="100"/>
                    <a:pt x="208" y="89"/>
                    <a:pt x="229" y="73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211" y="16"/>
                    <a:pt x="211" y="16"/>
                    <a:pt x="211" y="16"/>
                  </a:cubicBezTo>
                  <a:cubicBezTo>
                    <a:pt x="189" y="6"/>
                    <a:pt x="157" y="0"/>
                    <a:pt x="122" y="0"/>
                  </a:cubicBezTo>
                </a:path>
              </a:pathLst>
            </a:custGeom>
            <a:solidFill>
              <a:srgbClr val="1A7CE8">
                <a:alpha val="54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11" name="íṧlíḋé">
              <a:extLst>
                <a:ext uri="{FF2B5EF4-FFF2-40B4-BE49-F238E27FC236}">
                  <a16:creationId xmlns:a16="http://schemas.microsoft.com/office/drawing/2014/main" id="{579CC49D-E50F-4832-8E0B-8E53792C3F86}"/>
                </a:ext>
              </a:extLst>
            </p:cNvPr>
            <p:cNvSpPr/>
            <p:nvPr userDrawn="1"/>
          </p:nvSpPr>
          <p:spPr bwMode="auto">
            <a:xfrm>
              <a:off x="1563006" y="3567113"/>
              <a:ext cx="269875" cy="187325"/>
            </a:xfrm>
            <a:custGeom>
              <a:avLst/>
              <a:gdLst>
                <a:gd name="T0" fmla="*/ 50 w 82"/>
                <a:gd name="T1" fmla="*/ 0 h 57"/>
                <a:gd name="T2" fmla="*/ 0 w 82"/>
                <a:gd name="T3" fmla="*/ 28 h 57"/>
                <a:gd name="T4" fmla="*/ 68 w 82"/>
                <a:gd name="T5" fmla="*/ 57 h 57"/>
                <a:gd name="T6" fmla="*/ 82 w 82"/>
                <a:gd name="T7" fmla="*/ 34 h 57"/>
                <a:gd name="T8" fmla="*/ 50 w 82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7">
                  <a:moveTo>
                    <a:pt x="5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77" y="50"/>
                    <a:pt x="82" y="42"/>
                    <a:pt x="82" y="34"/>
                  </a:cubicBezTo>
                  <a:cubicBezTo>
                    <a:pt x="82" y="21"/>
                    <a:pt x="70" y="9"/>
                    <a:pt x="50" y="0"/>
                  </a:cubicBezTo>
                </a:path>
              </a:pathLst>
            </a:custGeom>
            <a:solidFill>
              <a:srgbClr val="8A9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12" name="íš1iḍè">
              <a:extLst>
                <a:ext uri="{FF2B5EF4-FFF2-40B4-BE49-F238E27FC236}">
                  <a16:creationId xmlns:a16="http://schemas.microsoft.com/office/drawing/2014/main" id="{A71658AB-45F7-4EFC-A572-4D6ED2CF94B9}"/>
                </a:ext>
              </a:extLst>
            </p:cNvPr>
            <p:cNvSpPr/>
            <p:nvPr userDrawn="1"/>
          </p:nvSpPr>
          <p:spPr bwMode="auto">
            <a:xfrm>
              <a:off x="1321706" y="3141663"/>
              <a:ext cx="495300" cy="673100"/>
            </a:xfrm>
            <a:custGeom>
              <a:avLst/>
              <a:gdLst>
                <a:gd name="T0" fmla="*/ 99 w 150"/>
                <a:gd name="T1" fmla="*/ 0 h 204"/>
                <a:gd name="T2" fmla="*/ 0 w 150"/>
                <a:gd name="T3" fmla="*/ 33 h 204"/>
                <a:gd name="T4" fmla="*/ 0 w 150"/>
                <a:gd name="T5" fmla="*/ 158 h 204"/>
                <a:gd name="T6" fmla="*/ 75 w 150"/>
                <a:gd name="T7" fmla="*/ 204 h 204"/>
                <a:gd name="T8" fmla="*/ 150 w 150"/>
                <a:gd name="T9" fmla="*/ 158 h 204"/>
                <a:gd name="T10" fmla="*/ 150 w 150"/>
                <a:gd name="T11" fmla="*/ 33 h 204"/>
                <a:gd name="T12" fmla="*/ 99 w 150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204">
                  <a:moveTo>
                    <a:pt x="99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83"/>
                    <a:pt x="33" y="204"/>
                    <a:pt x="75" y="204"/>
                  </a:cubicBezTo>
                  <a:cubicBezTo>
                    <a:pt x="116" y="204"/>
                    <a:pt x="150" y="183"/>
                    <a:pt x="150" y="158"/>
                  </a:cubicBezTo>
                  <a:cubicBezTo>
                    <a:pt x="150" y="33"/>
                    <a:pt x="150" y="33"/>
                    <a:pt x="150" y="33"/>
                  </a:cubicBezTo>
                  <a:lnTo>
                    <a:pt x="99" y="0"/>
                  </a:ln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13" name="i$lídé">
              <a:extLst>
                <a:ext uri="{FF2B5EF4-FFF2-40B4-BE49-F238E27FC236}">
                  <a16:creationId xmlns:a16="http://schemas.microsoft.com/office/drawing/2014/main" id="{A753D9C5-97C5-4F53-B1EF-3C569AF59060}"/>
                </a:ext>
              </a:extLst>
            </p:cNvPr>
            <p:cNvSpPr/>
            <p:nvPr userDrawn="1"/>
          </p:nvSpPr>
          <p:spPr bwMode="auto">
            <a:xfrm>
              <a:off x="1321706" y="3101975"/>
              <a:ext cx="495300" cy="300038"/>
            </a:xfrm>
            <a:prstGeom prst="ellipse">
              <a:avLst/>
            </a:prstGeom>
            <a:solidFill>
              <a:srgbClr val="D3B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14" name="îsḻíḓé">
              <a:extLst>
                <a:ext uri="{FF2B5EF4-FFF2-40B4-BE49-F238E27FC236}">
                  <a16:creationId xmlns:a16="http://schemas.microsoft.com/office/drawing/2014/main" id="{3A3ADB74-7A3E-4516-9330-53ABA43CF3AC}"/>
                </a:ext>
              </a:extLst>
            </p:cNvPr>
            <p:cNvSpPr/>
            <p:nvPr userDrawn="1"/>
          </p:nvSpPr>
          <p:spPr bwMode="auto">
            <a:xfrm>
              <a:off x="1351868" y="3171825"/>
              <a:ext cx="431800" cy="230188"/>
            </a:xfrm>
            <a:custGeom>
              <a:avLst/>
              <a:gdLst>
                <a:gd name="T0" fmla="*/ 2 w 131"/>
                <a:gd name="T1" fmla="*/ 48 h 70"/>
                <a:gd name="T2" fmla="*/ 66 w 131"/>
                <a:gd name="T3" fmla="*/ 70 h 70"/>
                <a:gd name="T4" fmla="*/ 129 w 131"/>
                <a:gd name="T5" fmla="*/ 48 h 70"/>
                <a:gd name="T6" fmla="*/ 131 w 131"/>
                <a:gd name="T7" fmla="*/ 40 h 70"/>
                <a:gd name="T8" fmla="*/ 66 w 131"/>
                <a:gd name="T9" fmla="*/ 0 h 70"/>
                <a:gd name="T10" fmla="*/ 0 w 131"/>
                <a:gd name="T11" fmla="*/ 40 h 70"/>
                <a:gd name="T12" fmla="*/ 2 w 131"/>
                <a:gd name="T13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0">
                  <a:moveTo>
                    <a:pt x="2" y="48"/>
                  </a:moveTo>
                  <a:cubicBezTo>
                    <a:pt x="15" y="61"/>
                    <a:pt x="39" y="70"/>
                    <a:pt x="66" y="70"/>
                  </a:cubicBezTo>
                  <a:cubicBezTo>
                    <a:pt x="93" y="70"/>
                    <a:pt x="116" y="61"/>
                    <a:pt x="129" y="48"/>
                  </a:cubicBezTo>
                  <a:cubicBezTo>
                    <a:pt x="130" y="46"/>
                    <a:pt x="131" y="43"/>
                    <a:pt x="131" y="40"/>
                  </a:cubicBezTo>
                  <a:cubicBezTo>
                    <a:pt x="131" y="18"/>
                    <a:pt x="102" y="0"/>
                    <a:pt x="66" y="0"/>
                  </a:cubicBezTo>
                  <a:cubicBezTo>
                    <a:pt x="30" y="0"/>
                    <a:pt x="0" y="18"/>
                    <a:pt x="0" y="40"/>
                  </a:cubicBezTo>
                  <a:cubicBezTo>
                    <a:pt x="0" y="43"/>
                    <a:pt x="1" y="46"/>
                    <a:pt x="2" y="48"/>
                  </a:cubicBezTo>
                  <a:close/>
                </a:path>
              </a:pathLst>
            </a:custGeom>
            <a:solidFill>
              <a:srgbClr val="752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15" name="ïŝḻiḍê">
              <a:extLst>
                <a:ext uri="{FF2B5EF4-FFF2-40B4-BE49-F238E27FC236}">
                  <a16:creationId xmlns:a16="http://schemas.microsoft.com/office/drawing/2014/main" id="{2C1A2F72-096E-4002-8926-9AF0B206F8EA}"/>
                </a:ext>
              </a:extLst>
            </p:cNvPr>
            <p:cNvSpPr/>
            <p:nvPr userDrawn="1"/>
          </p:nvSpPr>
          <p:spPr bwMode="auto">
            <a:xfrm>
              <a:off x="1321706" y="3101975"/>
              <a:ext cx="495300" cy="300038"/>
            </a:xfrm>
            <a:custGeom>
              <a:avLst/>
              <a:gdLst>
                <a:gd name="T0" fmla="*/ 75 w 150"/>
                <a:gd name="T1" fmla="*/ 5 h 91"/>
                <a:gd name="T2" fmla="*/ 144 w 150"/>
                <a:gd name="T3" fmla="*/ 45 h 91"/>
                <a:gd name="T4" fmla="*/ 75 w 150"/>
                <a:gd name="T5" fmla="*/ 86 h 91"/>
                <a:gd name="T6" fmla="*/ 5 w 150"/>
                <a:gd name="T7" fmla="*/ 45 h 91"/>
                <a:gd name="T8" fmla="*/ 75 w 150"/>
                <a:gd name="T9" fmla="*/ 5 h 91"/>
                <a:gd name="T10" fmla="*/ 75 w 150"/>
                <a:gd name="T11" fmla="*/ 0 h 91"/>
                <a:gd name="T12" fmla="*/ 0 w 150"/>
                <a:gd name="T13" fmla="*/ 45 h 91"/>
                <a:gd name="T14" fmla="*/ 75 w 150"/>
                <a:gd name="T15" fmla="*/ 91 h 91"/>
                <a:gd name="T16" fmla="*/ 150 w 150"/>
                <a:gd name="T17" fmla="*/ 45 h 91"/>
                <a:gd name="T18" fmla="*/ 75 w 150"/>
                <a:gd name="T1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91">
                  <a:moveTo>
                    <a:pt x="75" y="5"/>
                  </a:moveTo>
                  <a:cubicBezTo>
                    <a:pt x="112" y="5"/>
                    <a:pt x="144" y="23"/>
                    <a:pt x="144" y="45"/>
                  </a:cubicBezTo>
                  <a:cubicBezTo>
                    <a:pt x="144" y="67"/>
                    <a:pt x="112" y="86"/>
                    <a:pt x="75" y="86"/>
                  </a:cubicBezTo>
                  <a:cubicBezTo>
                    <a:pt x="37" y="86"/>
                    <a:pt x="5" y="67"/>
                    <a:pt x="5" y="45"/>
                  </a:cubicBezTo>
                  <a:cubicBezTo>
                    <a:pt x="5" y="23"/>
                    <a:pt x="37" y="5"/>
                    <a:pt x="75" y="5"/>
                  </a:cubicBezTo>
                  <a:moveTo>
                    <a:pt x="75" y="0"/>
                  </a:moveTo>
                  <a:cubicBezTo>
                    <a:pt x="33" y="0"/>
                    <a:pt x="0" y="20"/>
                    <a:pt x="0" y="45"/>
                  </a:cubicBezTo>
                  <a:cubicBezTo>
                    <a:pt x="0" y="71"/>
                    <a:pt x="33" y="91"/>
                    <a:pt x="75" y="91"/>
                  </a:cubicBezTo>
                  <a:cubicBezTo>
                    <a:pt x="116" y="91"/>
                    <a:pt x="150" y="71"/>
                    <a:pt x="150" y="45"/>
                  </a:cubicBezTo>
                  <a:cubicBezTo>
                    <a:pt x="150" y="20"/>
                    <a:pt x="116" y="0"/>
                    <a:pt x="75" y="0"/>
                  </a:cubicBezTo>
                  <a:close/>
                </a:path>
              </a:pathLst>
            </a:custGeom>
            <a:solidFill>
              <a:srgbClr val="BCB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16" name="išlïde">
              <a:extLst>
                <a:ext uri="{FF2B5EF4-FFF2-40B4-BE49-F238E27FC236}">
                  <a16:creationId xmlns:a16="http://schemas.microsoft.com/office/drawing/2014/main" id="{C16BA0E0-9C17-4C4B-9A5E-27D34823B034}"/>
                </a:ext>
              </a:extLst>
            </p:cNvPr>
            <p:cNvSpPr/>
            <p:nvPr userDrawn="1"/>
          </p:nvSpPr>
          <p:spPr bwMode="auto">
            <a:xfrm>
              <a:off x="1453468" y="2557463"/>
              <a:ext cx="323850" cy="657225"/>
            </a:xfrm>
            <a:custGeom>
              <a:avLst/>
              <a:gdLst>
                <a:gd name="T0" fmla="*/ 98 w 98"/>
                <a:gd name="T1" fmla="*/ 0 h 199"/>
                <a:gd name="T2" fmla="*/ 92 w 98"/>
                <a:gd name="T3" fmla="*/ 43 h 199"/>
                <a:gd name="T4" fmla="*/ 92 w 98"/>
                <a:gd name="T5" fmla="*/ 93 h 199"/>
                <a:gd name="T6" fmla="*/ 87 w 98"/>
                <a:gd name="T7" fmla="*/ 149 h 199"/>
                <a:gd name="T8" fmla="*/ 54 w 98"/>
                <a:gd name="T9" fmla="*/ 193 h 199"/>
                <a:gd name="T10" fmla="*/ 27 w 98"/>
                <a:gd name="T11" fmla="*/ 194 h 199"/>
                <a:gd name="T12" fmla="*/ 19 w 98"/>
                <a:gd name="T13" fmla="*/ 185 h 199"/>
                <a:gd name="T14" fmla="*/ 31 w 98"/>
                <a:gd name="T15" fmla="*/ 86 h 199"/>
                <a:gd name="T16" fmla="*/ 98 w 98"/>
                <a:gd name="T1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199">
                  <a:moveTo>
                    <a:pt x="98" y="0"/>
                  </a:moveTo>
                  <a:cubicBezTo>
                    <a:pt x="92" y="13"/>
                    <a:pt x="92" y="29"/>
                    <a:pt x="92" y="43"/>
                  </a:cubicBezTo>
                  <a:cubicBezTo>
                    <a:pt x="92" y="60"/>
                    <a:pt x="92" y="76"/>
                    <a:pt x="92" y="93"/>
                  </a:cubicBezTo>
                  <a:cubicBezTo>
                    <a:pt x="92" y="112"/>
                    <a:pt x="92" y="131"/>
                    <a:pt x="87" y="149"/>
                  </a:cubicBezTo>
                  <a:cubicBezTo>
                    <a:pt x="82" y="167"/>
                    <a:pt x="71" y="185"/>
                    <a:pt x="54" y="193"/>
                  </a:cubicBezTo>
                  <a:cubicBezTo>
                    <a:pt x="46" y="197"/>
                    <a:pt x="35" y="199"/>
                    <a:pt x="27" y="194"/>
                  </a:cubicBezTo>
                  <a:cubicBezTo>
                    <a:pt x="24" y="192"/>
                    <a:pt x="21" y="188"/>
                    <a:pt x="19" y="185"/>
                  </a:cubicBezTo>
                  <a:cubicBezTo>
                    <a:pt x="0" y="155"/>
                    <a:pt x="17" y="115"/>
                    <a:pt x="31" y="86"/>
                  </a:cubicBezTo>
                  <a:cubicBezTo>
                    <a:pt x="47" y="53"/>
                    <a:pt x="70" y="23"/>
                    <a:pt x="98" y="0"/>
                  </a:cubicBezTo>
                  <a:close/>
                </a:path>
              </a:pathLst>
            </a:custGeom>
            <a:solidFill>
              <a:srgbClr val="1A6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17" name="îşlíďê">
              <a:extLst>
                <a:ext uri="{FF2B5EF4-FFF2-40B4-BE49-F238E27FC236}">
                  <a16:creationId xmlns:a16="http://schemas.microsoft.com/office/drawing/2014/main" id="{1B756473-8A0A-4846-9E50-1A3766F95E03}"/>
                </a:ext>
              </a:extLst>
            </p:cNvPr>
            <p:cNvSpPr/>
            <p:nvPr userDrawn="1"/>
          </p:nvSpPr>
          <p:spPr bwMode="auto">
            <a:xfrm>
              <a:off x="1253443" y="2327275"/>
              <a:ext cx="646113" cy="1049338"/>
            </a:xfrm>
            <a:custGeom>
              <a:avLst/>
              <a:gdLst>
                <a:gd name="T0" fmla="*/ 17 w 196"/>
                <a:gd name="T1" fmla="*/ 206 h 318"/>
                <a:gd name="T2" fmla="*/ 0 w 196"/>
                <a:gd name="T3" fmla="*/ 21 h 318"/>
                <a:gd name="T4" fmla="*/ 55 w 196"/>
                <a:gd name="T5" fmla="*/ 203 h 318"/>
                <a:gd name="T6" fmla="*/ 82 w 196"/>
                <a:gd name="T7" fmla="*/ 72 h 318"/>
                <a:gd name="T8" fmla="*/ 95 w 196"/>
                <a:gd name="T9" fmla="*/ 0 h 318"/>
                <a:gd name="T10" fmla="*/ 110 w 196"/>
                <a:gd name="T11" fmla="*/ 72 h 318"/>
                <a:gd name="T12" fmla="*/ 117 w 196"/>
                <a:gd name="T13" fmla="*/ 122 h 318"/>
                <a:gd name="T14" fmla="*/ 121 w 196"/>
                <a:gd name="T15" fmla="*/ 195 h 318"/>
                <a:gd name="T16" fmla="*/ 196 w 196"/>
                <a:gd name="T17" fmla="*/ 49 h 318"/>
                <a:gd name="T18" fmla="*/ 165 w 196"/>
                <a:gd name="T19" fmla="*/ 247 h 318"/>
                <a:gd name="T20" fmla="*/ 69 w 196"/>
                <a:gd name="T21" fmla="*/ 308 h 318"/>
                <a:gd name="T22" fmla="*/ 17 w 196"/>
                <a:gd name="T23" fmla="*/ 206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318">
                  <a:moveTo>
                    <a:pt x="17" y="206"/>
                  </a:moveTo>
                  <a:cubicBezTo>
                    <a:pt x="12" y="144"/>
                    <a:pt x="15" y="81"/>
                    <a:pt x="0" y="21"/>
                  </a:cubicBezTo>
                  <a:cubicBezTo>
                    <a:pt x="42" y="71"/>
                    <a:pt x="62" y="139"/>
                    <a:pt x="55" y="203"/>
                  </a:cubicBezTo>
                  <a:cubicBezTo>
                    <a:pt x="69" y="161"/>
                    <a:pt x="82" y="117"/>
                    <a:pt x="82" y="72"/>
                  </a:cubicBezTo>
                  <a:cubicBezTo>
                    <a:pt x="82" y="51"/>
                    <a:pt x="95" y="0"/>
                    <a:pt x="95" y="0"/>
                  </a:cubicBezTo>
                  <a:cubicBezTo>
                    <a:pt x="95" y="0"/>
                    <a:pt x="103" y="48"/>
                    <a:pt x="110" y="72"/>
                  </a:cubicBezTo>
                  <a:cubicBezTo>
                    <a:pt x="115" y="88"/>
                    <a:pt x="116" y="105"/>
                    <a:pt x="117" y="122"/>
                  </a:cubicBezTo>
                  <a:cubicBezTo>
                    <a:pt x="118" y="146"/>
                    <a:pt x="120" y="171"/>
                    <a:pt x="121" y="195"/>
                  </a:cubicBezTo>
                  <a:cubicBezTo>
                    <a:pt x="142" y="134"/>
                    <a:pt x="196" y="49"/>
                    <a:pt x="196" y="49"/>
                  </a:cubicBezTo>
                  <a:cubicBezTo>
                    <a:pt x="196" y="49"/>
                    <a:pt x="176" y="210"/>
                    <a:pt x="165" y="247"/>
                  </a:cubicBezTo>
                  <a:cubicBezTo>
                    <a:pt x="153" y="289"/>
                    <a:pt x="114" y="318"/>
                    <a:pt x="69" y="308"/>
                  </a:cubicBezTo>
                  <a:cubicBezTo>
                    <a:pt x="28" y="299"/>
                    <a:pt x="20" y="240"/>
                    <a:pt x="17" y="206"/>
                  </a:cubicBezTo>
                  <a:close/>
                </a:path>
              </a:pathLst>
            </a:custGeom>
            <a:solidFill>
              <a:srgbClr val="4096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18" name="ïṣḻiḋè">
              <a:extLst>
                <a:ext uri="{FF2B5EF4-FFF2-40B4-BE49-F238E27FC236}">
                  <a16:creationId xmlns:a16="http://schemas.microsoft.com/office/drawing/2014/main" id="{82914E17-B0C2-4487-8D7A-76A7CC2EF1D8}"/>
                </a:ext>
              </a:extLst>
            </p:cNvPr>
            <p:cNvSpPr/>
            <p:nvPr userDrawn="1"/>
          </p:nvSpPr>
          <p:spPr bwMode="auto">
            <a:xfrm>
              <a:off x="1385206" y="2673350"/>
              <a:ext cx="266700" cy="692150"/>
            </a:xfrm>
            <a:custGeom>
              <a:avLst/>
              <a:gdLst>
                <a:gd name="T0" fmla="*/ 9 w 81"/>
                <a:gd name="T1" fmla="*/ 162 h 210"/>
                <a:gd name="T2" fmla="*/ 14 w 81"/>
                <a:gd name="T3" fmla="*/ 88 h 210"/>
                <a:gd name="T4" fmla="*/ 16 w 81"/>
                <a:gd name="T5" fmla="*/ 0 h 210"/>
                <a:gd name="T6" fmla="*/ 73 w 81"/>
                <a:gd name="T7" fmla="*/ 139 h 210"/>
                <a:gd name="T8" fmla="*/ 77 w 81"/>
                <a:gd name="T9" fmla="*/ 177 h 210"/>
                <a:gd name="T10" fmla="*/ 38 w 81"/>
                <a:gd name="T11" fmla="*/ 206 h 210"/>
                <a:gd name="T12" fmla="*/ 9 w 81"/>
                <a:gd name="T13" fmla="*/ 16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210">
                  <a:moveTo>
                    <a:pt x="9" y="162"/>
                  </a:moveTo>
                  <a:cubicBezTo>
                    <a:pt x="0" y="139"/>
                    <a:pt x="8" y="113"/>
                    <a:pt x="14" y="88"/>
                  </a:cubicBezTo>
                  <a:cubicBezTo>
                    <a:pt x="20" y="59"/>
                    <a:pt x="22" y="29"/>
                    <a:pt x="16" y="0"/>
                  </a:cubicBezTo>
                  <a:cubicBezTo>
                    <a:pt x="38" y="45"/>
                    <a:pt x="56" y="92"/>
                    <a:pt x="73" y="139"/>
                  </a:cubicBezTo>
                  <a:cubicBezTo>
                    <a:pt x="77" y="152"/>
                    <a:pt x="81" y="165"/>
                    <a:pt x="77" y="177"/>
                  </a:cubicBezTo>
                  <a:cubicBezTo>
                    <a:pt x="73" y="189"/>
                    <a:pt x="52" y="210"/>
                    <a:pt x="38" y="206"/>
                  </a:cubicBezTo>
                  <a:cubicBezTo>
                    <a:pt x="27" y="203"/>
                    <a:pt x="13" y="172"/>
                    <a:pt x="9" y="162"/>
                  </a:cubicBezTo>
                  <a:close/>
                </a:path>
              </a:pathLst>
            </a:custGeom>
            <a:solidFill>
              <a:srgbClr val="4E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19" name="iSļïḍé">
              <a:extLst>
                <a:ext uri="{FF2B5EF4-FFF2-40B4-BE49-F238E27FC236}">
                  <a16:creationId xmlns:a16="http://schemas.microsoft.com/office/drawing/2014/main" id="{59BA0C1F-2E38-4F5E-9240-D58CF54B6259}"/>
                </a:ext>
              </a:extLst>
            </p:cNvPr>
            <p:cNvSpPr/>
            <p:nvPr userDrawn="1"/>
          </p:nvSpPr>
          <p:spPr bwMode="auto">
            <a:xfrm>
              <a:off x="4034743" y="2262188"/>
              <a:ext cx="495300" cy="668338"/>
            </a:xfrm>
            <a:custGeom>
              <a:avLst/>
              <a:gdLst>
                <a:gd name="T0" fmla="*/ 99 w 150"/>
                <a:gd name="T1" fmla="*/ 0 h 203"/>
                <a:gd name="T2" fmla="*/ 0 w 150"/>
                <a:gd name="T3" fmla="*/ 33 h 203"/>
                <a:gd name="T4" fmla="*/ 0 w 150"/>
                <a:gd name="T5" fmla="*/ 158 h 203"/>
                <a:gd name="T6" fmla="*/ 75 w 150"/>
                <a:gd name="T7" fmla="*/ 203 h 203"/>
                <a:gd name="T8" fmla="*/ 150 w 150"/>
                <a:gd name="T9" fmla="*/ 158 h 203"/>
                <a:gd name="T10" fmla="*/ 150 w 150"/>
                <a:gd name="T11" fmla="*/ 33 h 203"/>
                <a:gd name="T12" fmla="*/ 99 w 150"/>
                <a:gd name="T13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203">
                  <a:moveTo>
                    <a:pt x="99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83"/>
                    <a:pt x="34" y="203"/>
                    <a:pt x="75" y="203"/>
                  </a:cubicBezTo>
                  <a:cubicBezTo>
                    <a:pt x="117" y="203"/>
                    <a:pt x="150" y="183"/>
                    <a:pt x="150" y="158"/>
                  </a:cubicBezTo>
                  <a:cubicBezTo>
                    <a:pt x="150" y="33"/>
                    <a:pt x="150" y="33"/>
                    <a:pt x="150" y="33"/>
                  </a:cubicBezTo>
                  <a:lnTo>
                    <a:pt x="99" y="0"/>
                  </a:ln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20" name="ïS1îḑé">
              <a:extLst>
                <a:ext uri="{FF2B5EF4-FFF2-40B4-BE49-F238E27FC236}">
                  <a16:creationId xmlns:a16="http://schemas.microsoft.com/office/drawing/2014/main" id="{C712C409-F4D8-43DA-ADAD-E982492C7356}"/>
                </a:ext>
              </a:extLst>
            </p:cNvPr>
            <p:cNvSpPr/>
            <p:nvPr userDrawn="1"/>
          </p:nvSpPr>
          <p:spPr bwMode="auto">
            <a:xfrm>
              <a:off x="4034743" y="2219325"/>
              <a:ext cx="495300" cy="303213"/>
            </a:xfrm>
            <a:prstGeom prst="ellipse">
              <a:avLst/>
            </a:pr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21" name="ï$ľíďé">
              <a:extLst>
                <a:ext uri="{FF2B5EF4-FFF2-40B4-BE49-F238E27FC236}">
                  <a16:creationId xmlns:a16="http://schemas.microsoft.com/office/drawing/2014/main" id="{6C772227-57EF-4498-BDB8-911F9B963112}"/>
                </a:ext>
              </a:extLst>
            </p:cNvPr>
            <p:cNvSpPr/>
            <p:nvPr userDrawn="1"/>
          </p:nvSpPr>
          <p:spPr bwMode="auto">
            <a:xfrm>
              <a:off x="4068081" y="2290763"/>
              <a:ext cx="431800" cy="231775"/>
            </a:xfrm>
            <a:custGeom>
              <a:avLst/>
              <a:gdLst>
                <a:gd name="T0" fmla="*/ 1 w 131"/>
                <a:gd name="T1" fmla="*/ 48 h 70"/>
                <a:gd name="T2" fmla="*/ 65 w 131"/>
                <a:gd name="T3" fmla="*/ 70 h 70"/>
                <a:gd name="T4" fmla="*/ 129 w 131"/>
                <a:gd name="T5" fmla="*/ 48 h 70"/>
                <a:gd name="T6" fmla="*/ 131 w 131"/>
                <a:gd name="T7" fmla="*/ 40 h 70"/>
                <a:gd name="T8" fmla="*/ 65 w 131"/>
                <a:gd name="T9" fmla="*/ 0 h 70"/>
                <a:gd name="T10" fmla="*/ 0 w 131"/>
                <a:gd name="T11" fmla="*/ 40 h 70"/>
                <a:gd name="T12" fmla="*/ 1 w 131"/>
                <a:gd name="T13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0">
                  <a:moveTo>
                    <a:pt x="1" y="48"/>
                  </a:moveTo>
                  <a:cubicBezTo>
                    <a:pt x="15" y="61"/>
                    <a:pt x="38" y="70"/>
                    <a:pt x="65" y="70"/>
                  </a:cubicBezTo>
                  <a:cubicBezTo>
                    <a:pt x="92" y="70"/>
                    <a:pt x="116" y="61"/>
                    <a:pt x="129" y="48"/>
                  </a:cubicBezTo>
                  <a:cubicBezTo>
                    <a:pt x="130" y="45"/>
                    <a:pt x="131" y="42"/>
                    <a:pt x="131" y="40"/>
                  </a:cubicBezTo>
                  <a:cubicBezTo>
                    <a:pt x="131" y="18"/>
                    <a:pt x="101" y="0"/>
                    <a:pt x="65" y="0"/>
                  </a:cubicBezTo>
                  <a:cubicBezTo>
                    <a:pt x="29" y="0"/>
                    <a:pt x="0" y="18"/>
                    <a:pt x="0" y="40"/>
                  </a:cubicBezTo>
                  <a:cubicBezTo>
                    <a:pt x="0" y="42"/>
                    <a:pt x="0" y="45"/>
                    <a:pt x="1" y="48"/>
                  </a:cubicBezTo>
                  <a:close/>
                </a:path>
              </a:pathLst>
            </a:custGeom>
            <a:solidFill>
              <a:srgbClr val="A04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22" name="i$1íḓe">
              <a:extLst>
                <a:ext uri="{FF2B5EF4-FFF2-40B4-BE49-F238E27FC236}">
                  <a16:creationId xmlns:a16="http://schemas.microsoft.com/office/drawing/2014/main" id="{73713242-E59E-4FC7-9DEC-B99218E24384}"/>
                </a:ext>
              </a:extLst>
            </p:cNvPr>
            <p:cNvSpPr/>
            <p:nvPr userDrawn="1"/>
          </p:nvSpPr>
          <p:spPr bwMode="auto">
            <a:xfrm>
              <a:off x="4034743" y="2219325"/>
              <a:ext cx="495300" cy="303213"/>
            </a:xfrm>
            <a:custGeom>
              <a:avLst/>
              <a:gdLst>
                <a:gd name="T0" fmla="*/ 75 w 150"/>
                <a:gd name="T1" fmla="*/ 5 h 92"/>
                <a:gd name="T2" fmla="*/ 145 w 150"/>
                <a:gd name="T3" fmla="*/ 46 h 92"/>
                <a:gd name="T4" fmla="*/ 75 w 150"/>
                <a:gd name="T5" fmla="*/ 86 h 92"/>
                <a:gd name="T6" fmla="*/ 5 w 150"/>
                <a:gd name="T7" fmla="*/ 46 h 92"/>
                <a:gd name="T8" fmla="*/ 75 w 150"/>
                <a:gd name="T9" fmla="*/ 5 h 92"/>
                <a:gd name="T10" fmla="*/ 75 w 150"/>
                <a:gd name="T11" fmla="*/ 0 h 92"/>
                <a:gd name="T12" fmla="*/ 0 w 150"/>
                <a:gd name="T13" fmla="*/ 46 h 92"/>
                <a:gd name="T14" fmla="*/ 75 w 150"/>
                <a:gd name="T15" fmla="*/ 92 h 92"/>
                <a:gd name="T16" fmla="*/ 150 w 150"/>
                <a:gd name="T17" fmla="*/ 46 h 92"/>
                <a:gd name="T18" fmla="*/ 75 w 150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92">
                  <a:moveTo>
                    <a:pt x="75" y="5"/>
                  </a:moveTo>
                  <a:cubicBezTo>
                    <a:pt x="113" y="5"/>
                    <a:pt x="145" y="24"/>
                    <a:pt x="145" y="46"/>
                  </a:cubicBezTo>
                  <a:cubicBezTo>
                    <a:pt x="145" y="68"/>
                    <a:pt x="113" y="86"/>
                    <a:pt x="75" y="86"/>
                  </a:cubicBezTo>
                  <a:cubicBezTo>
                    <a:pt x="37" y="86"/>
                    <a:pt x="5" y="68"/>
                    <a:pt x="5" y="46"/>
                  </a:cubicBezTo>
                  <a:cubicBezTo>
                    <a:pt x="5" y="24"/>
                    <a:pt x="37" y="5"/>
                    <a:pt x="75" y="5"/>
                  </a:cubicBezTo>
                  <a:moveTo>
                    <a:pt x="75" y="0"/>
                  </a:moveTo>
                  <a:cubicBezTo>
                    <a:pt x="34" y="0"/>
                    <a:pt x="0" y="21"/>
                    <a:pt x="0" y="46"/>
                  </a:cubicBezTo>
                  <a:cubicBezTo>
                    <a:pt x="0" y="71"/>
                    <a:pt x="34" y="92"/>
                    <a:pt x="75" y="92"/>
                  </a:cubicBezTo>
                  <a:cubicBezTo>
                    <a:pt x="117" y="92"/>
                    <a:pt x="150" y="71"/>
                    <a:pt x="150" y="46"/>
                  </a:cubicBezTo>
                  <a:cubicBezTo>
                    <a:pt x="150" y="21"/>
                    <a:pt x="117" y="0"/>
                    <a:pt x="75" y="0"/>
                  </a:cubicBezTo>
                  <a:close/>
                </a:path>
              </a:pathLst>
            </a:custGeom>
            <a:solidFill>
              <a:srgbClr val="BCB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25" name="iṡľîdê">
              <a:extLst>
                <a:ext uri="{FF2B5EF4-FFF2-40B4-BE49-F238E27FC236}">
                  <a16:creationId xmlns:a16="http://schemas.microsoft.com/office/drawing/2014/main" id="{2DA1D48A-E380-4B7E-96CB-3DD0DF01E012}"/>
                </a:ext>
              </a:extLst>
            </p:cNvPr>
            <p:cNvSpPr/>
            <p:nvPr userDrawn="1"/>
          </p:nvSpPr>
          <p:spPr bwMode="auto">
            <a:xfrm>
              <a:off x="1997981" y="1374775"/>
              <a:ext cx="2847975" cy="3079750"/>
            </a:xfrm>
            <a:custGeom>
              <a:avLst/>
              <a:gdLst>
                <a:gd name="T0" fmla="*/ 20 w 863"/>
                <a:gd name="T1" fmla="*/ 255 h 934"/>
                <a:gd name="T2" fmla="*/ 454 w 863"/>
                <a:gd name="T3" fmla="*/ 6 h 934"/>
                <a:gd name="T4" fmla="*/ 481 w 863"/>
                <a:gd name="T5" fmla="*/ 2 h 934"/>
                <a:gd name="T6" fmla="*/ 505 w 863"/>
                <a:gd name="T7" fmla="*/ 19 h 934"/>
                <a:gd name="T8" fmla="*/ 506 w 863"/>
                <a:gd name="T9" fmla="*/ 423 h 934"/>
                <a:gd name="T10" fmla="*/ 467 w 863"/>
                <a:gd name="T11" fmla="*/ 445 h 934"/>
                <a:gd name="T12" fmla="*/ 862 w 863"/>
                <a:gd name="T13" fmla="*/ 637 h 934"/>
                <a:gd name="T14" fmla="*/ 863 w 863"/>
                <a:gd name="T15" fmla="*/ 653 h 934"/>
                <a:gd name="T16" fmla="*/ 853 w 863"/>
                <a:gd name="T17" fmla="*/ 669 h 934"/>
                <a:gd name="T18" fmla="*/ 408 w 863"/>
                <a:gd name="T19" fmla="*/ 926 h 934"/>
                <a:gd name="T20" fmla="*/ 368 w 863"/>
                <a:gd name="T21" fmla="*/ 926 h 934"/>
                <a:gd name="T22" fmla="*/ 7 w 863"/>
                <a:gd name="T23" fmla="*/ 718 h 934"/>
                <a:gd name="T24" fmla="*/ 1 w 863"/>
                <a:gd name="T25" fmla="*/ 707 h 934"/>
                <a:gd name="T26" fmla="*/ 0 w 863"/>
                <a:gd name="T27" fmla="*/ 290 h 934"/>
                <a:gd name="T28" fmla="*/ 20 w 863"/>
                <a:gd name="T29" fmla="*/ 255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3" h="934">
                  <a:moveTo>
                    <a:pt x="20" y="255"/>
                  </a:moveTo>
                  <a:cubicBezTo>
                    <a:pt x="454" y="6"/>
                    <a:pt x="454" y="6"/>
                    <a:pt x="454" y="6"/>
                  </a:cubicBezTo>
                  <a:cubicBezTo>
                    <a:pt x="462" y="2"/>
                    <a:pt x="472" y="0"/>
                    <a:pt x="481" y="2"/>
                  </a:cubicBezTo>
                  <a:cubicBezTo>
                    <a:pt x="493" y="5"/>
                    <a:pt x="505" y="8"/>
                    <a:pt x="505" y="19"/>
                  </a:cubicBezTo>
                  <a:cubicBezTo>
                    <a:pt x="506" y="423"/>
                    <a:pt x="506" y="423"/>
                    <a:pt x="506" y="423"/>
                  </a:cubicBezTo>
                  <a:cubicBezTo>
                    <a:pt x="467" y="445"/>
                    <a:pt x="467" y="445"/>
                    <a:pt x="467" y="445"/>
                  </a:cubicBezTo>
                  <a:cubicBezTo>
                    <a:pt x="480" y="451"/>
                    <a:pt x="861" y="637"/>
                    <a:pt x="862" y="637"/>
                  </a:cubicBezTo>
                  <a:cubicBezTo>
                    <a:pt x="863" y="653"/>
                    <a:pt x="863" y="653"/>
                    <a:pt x="863" y="653"/>
                  </a:cubicBezTo>
                  <a:cubicBezTo>
                    <a:pt x="863" y="660"/>
                    <a:pt x="859" y="666"/>
                    <a:pt x="853" y="669"/>
                  </a:cubicBezTo>
                  <a:cubicBezTo>
                    <a:pt x="788" y="707"/>
                    <a:pt x="408" y="926"/>
                    <a:pt x="408" y="926"/>
                  </a:cubicBezTo>
                  <a:cubicBezTo>
                    <a:pt x="396" y="934"/>
                    <a:pt x="380" y="934"/>
                    <a:pt x="368" y="926"/>
                  </a:cubicBezTo>
                  <a:cubicBezTo>
                    <a:pt x="7" y="718"/>
                    <a:pt x="7" y="718"/>
                    <a:pt x="7" y="718"/>
                  </a:cubicBezTo>
                  <a:cubicBezTo>
                    <a:pt x="3" y="715"/>
                    <a:pt x="1" y="711"/>
                    <a:pt x="1" y="707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276"/>
                    <a:pt x="8" y="262"/>
                    <a:pt x="20" y="255"/>
                  </a:cubicBezTo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26" name="ïSľîḑé">
              <a:extLst>
                <a:ext uri="{FF2B5EF4-FFF2-40B4-BE49-F238E27FC236}">
                  <a16:creationId xmlns:a16="http://schemas.microsoft.com/office/drawing/2014/main" id="{9C3C3E10-795A-4E12-82D8-B4EDD450DD6C}"/>
                </a:ext>
              </a:extLst>
            </p:cNvPr>
            <p:cNvSpPr/>
            <p:nvPr userDrawn="1"/>
          </p:nvSpPr>
          <p:spPr bwMode="auto">
            <a:xfrm>
              <a:off x="2040843" y="1384300"/>
              <a:ext cx="1630363" cy="2317750"/>
            </a:xfrm>
            <a:custGeom>
              <a:avLst/>
              <a:gdLst>
                <a:gd name="T0" fmla="*/ 0 w 494"/>
                <a:gd name="T1" fmla="*/ 703 h 703"/>
                <a:gd name="T2" fmla="*/ 493 w 494"/>
                <a:gd name="T3" fmla="*/ 421 h 703"/>
                <a:gd name="T4" fmla="*/ 494 w 494"/>
                <a:gd name="T5" fmla="*/ 19 h 703"/>
                <a:gd name="T6" fmla="*/ 471 w 494"/>
                <a:gd name="T7" fmla="*/ 6 h 703"/>
                <a:gd name="T8" fmla="*/ 17 w 494"/>
                <a:gd name="T9" fmla="*/ 266 h 703"/>
                <a:gd name="T10" fmla="*/ 1 w 494"/>
                <a:gd name="T11" fmla="*/ 294 h 703"/>
                <a:gd name="T12" fmla="*/ 0 w 494"/>
                <a:gd name="T13" fmla="*/ 70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4" h="703">
                  <a:moveTo>
                    <a:pt x="0" y="703"/>
                  </a:moveTo>
                  <a:cubicBezTo>
                    <a:pt x="493" y="421"/>
                    <a:pt x="493" y="421"/>
                    <a:pt x="493" y="421"/>
                  </a:cubicBezTo>
                  <a:cubicBezTo>
                    <a:pt x="494" y="19"/>
                    <a:pt x="494" y="19"/>
                    <a:pt x="494" y="19"/>
                  </a:cubicBezTo>
                  <a:cubicBezTo>
                    <a:pt x="494" y="7"/>
                    <a:pt x="481" y="0"/>
                    <a:pt x="471" y="6"/>
                  </a:cubicBezTo>
                  <a:cubicBezTo>
                    <a:pt x="17" y="266"/>
                    <a:pt x="17" y="266"/>
                    <a:pt x="17" y="266"/>
                  </a:cubicBezTo>
                  <a:cubicBezTo>
                    <a:pt x="7" y="272"/>
                    <a:pt x="1" y="282"/>
                    <a:pt x="1" y="294"/>
                  </a:cubicBezTo>
                  <a:cubicBezTo>
                    <a:pt x="0" y="703"/>
                    <a:pt x="0" y="703"/>
                    <a:pt x="0" y="703"/>
                  </a:cubicBezTo>
                </a:path>
              </a:pathLst>
            </a:custGeom>
            <a:solidFill>
              <a:srgbClr val="381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27" name="íṣļíďê">
              <a:extLst>
                <a:ext uri="{FF2B5EF4-FFF2-40B4-BE49-F238E27FC236}">
                  <a16:creationId xmlns:a16="http://schemas.microsoft.com/office/drawing/2014/main" id="{E2574749-1204-4C51-924F-33B90213A6D8}"/>
                </a:ext>
              </a:extLst>
            </p:cNvPr>
            <p:cNvSpPr/>
            <p:nvPr userDrawn="1"/>
          </p:nvSpPr>
          <p:spPr bwMode="auto">
            <a:xfrm>
              <a:off x="2110693" y="1479550"/>
              <a:ext cx="1495425" cy="2103438"/>
            </a:xfrm>
            <a:custGeom>
              <a:avLst/>
              <a:gdLst>
                <a:gd name="T0" fmla="*/ 942 w 942"/>
                <a:gd name="T1" fmla="*/ 0 h 1325"/>
                <a:gd name="T2" fmla="*/ 2 w 942"/>
                <a:gd name="T3" fmla="*/ 538 h 1325"/>
                <a:gd name="T4" fmla="*/ 0 w 942"/>
                <a:gd name="T5" fmla="*/ 1325 h 1325"/>
                <a:gd name="T6" fmla="*/ 942 w 942"/>
                <a:gd name="T7" fmla="*/ 785 h 1325"/>
                <a:gd name="T8" fmla="*/ 942 w 942"/>
                <a:gd name="T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2" h="1325">
                  <a:moveTo>
                    <a:pt x="942" y="0"/>
                  </a:moveTo>
                  <a:lnTo>
                    <a:pt x="2" y="538"/>
                  </a:lnTo>
                  <a:lnTo>
                    <a:pt x="0" y="1325"/>
                  </a:lnTo>
                  <a:lnTo>
                    <a:pt x="942" y="785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381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28" name="išľíḍe">
              <a:extLst>
                <a:ext uri="{FF2B5EF4-FFF2-40B4-BE49-F238E27FC236}">
                  <a16:creationId xmlns:a16="http://schemas.microsoft.com/office/drawing/2014/main" id="{D99373F3-FEF3-4ACD-81D8-C5CCA6FE1ECD}"/>
                </a:ext>
              </a:extLst>
            </p:cNvPr>
            <p:cNvSpPr/>
            <p:nvPr userDrawn="1"/>
          </p:nvSpPr>
          <p:spPr bwMode="auto">
            <a:xfrm>
              <a:off x="2110693" y="1479550"/>
              <a:ext cx="1495425" cy="2103438"/>
            </a:xfrm>
            <a:custGeom>
              <a:avLst/>
              <a:gdLst>
                <a:gd name="T0" fmla="*/ 942 w 942"/>
                <a:gd name="T1" fmla="*/ 0 h 1325"/>
                <a:gd name="T2" fmla="*/ 2 w 942"/>
                <a:gd name="T3" fmla="*/ 538 h 1325"/>
                <a:gd name="T4" fmla="*/ 0 w 942"/>
                <a:gd name="T5" fmla="*/ 1325 h 1325"/>
                <a:gd name="T6" fmla="*/ 942 w 942"/>
                <a:gd name="T7" fmla="*/ 785 h 1325"/>
                <a:gd name="T8" fmla="*/ 942 w 942"/>
                <a:gd name="T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2" h="1325">
                  <a:moveTo>
                    <a:pt x="942" y="0"/>
                  </a:moveTo>
                  <a:lnTo>
                    <a:pt x="2" y="538"/>
                  </a:lnTo>
                  <a:lnTo>
                    <a:pt x="0" y="1325"/>
                  </a:lnTo>
                  <a:lnTo>
                    <a:pt x="942" y="785"/>
                  </a:lnTo>
                  <a:lnTo>
                    <a:pt x="9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29" name="íšļïḓé">
              <a:extLst>
                <a:ext uri="{FF2B5EF4-FFF2-40B4-BE49-F238E27FC236}">
                  <a16:creationId xmlns:a16="http://schemas.microsoft.com/office/drawing/2014/main" id="{92CAFAA4-6BA1-4F3B-8C72-AEEDE70DDD83}"/>
                </a:ext>
              </a:extLst>
            </p:cNvPr>
            <p:cNvSpPr/>
            <p:nvPr userDrawn="1"/>
          </p:nvSpPr>
          <p:spPr bwMode="auto">
            <a:xfrm>
              <a:off x="2040843" y="2762250"/>
              <a:ext cx="2811463" cy="1635125"/>
            </a:xfrm>
            <a:custGeom>
              <a:avLst/>
              <a:gdLst>
                <a:gd name="T0" fmla="*/ 0 w 852"/>
                <a:gd name="T1" fmla="*/ 285 h 496"/>
                <a:gd name="T2" fmla="*/ 493 w 852"/>
                <a:gd name="T3" fmla="*/ 0 h 496"/>
                <a:gd name="T4" fmla="*/ 842 w 852"/>
                <a:gd name="T5" fmla="*/ 202 h 496"/>
                <a:gd name="T6" fmla="*/ 842 w 852"/>
                <a:gd name="T7" fmla="*/ 228 h 496"/>
                <a:gd name="T8" fmla="*/ 388 w 852"/>
                <a:gd name="T9" fmla="*/ 490 h 496"/>
                <a:gd name="T10" fmla="*/ 356 w 852"/>
                <a:gd name="T11" fmla="*/ 490 h 496"/>
                <a:gd name="T12" fmla="*/ 0 w 852"/>
                <a:gd name="T13" fmla="*/ 285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2" h="496">
                  <a:moveTo>
                    <a:pt x="0" y="285"/>
                  </a:moveTo>
                  <a:cubicBezTo>
                    <a:pt x="493" y="0"/>
                    <a:pt x="493" y="0"/>
                    <a:pt x="493" y="0"/>
                  </a:cubicBezTo>
                  <a:cubicBezTo>
                    <a:pt x="842" y="202"/>
                    <a:pt x="842" y="202"/>
                    <a:pt x="842" y="202"/>
                  </a:cubicBezTo>
                  <a:cubicBezTo>
                    <a:pt x="852" y="208"/>
                    <a:pt x="852" y="222"/>
                    <a:pt x="842" y="228"/>
                  </a:cubicBezTo>
                  <a:cubicBezTo>
                    <a:pt x="388" y="490"/>
                    <a:pt x="388" y="490"/>
                    <a:pt x="388" y="490"/>
                  </a:cubicBezTo>
                  <a:cubicBezTo>
                    <a:pt x="378" y="496"/>
                    <a:pt x="366" y="496"/>
                    <a:pt x="356" y="490"/>
                  </a:cubicBezTo>
                  <a:cubicBezTo>
                    <a:pt x="0" y="285"/>
                    <a:pt x="0" y="285"/>
                    <a:pt x="0" y="285"/>
                  </a:cubicBezTo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30" name="islidé">
              <a:extLst>
                <a:ext uri="{FF2B5EF4-FFF2-40B4-BE49-F238E27FC236}">
                  <a16:creationId xmlns:a16="http://schemas.microsoft.com/office/drawing/2014/main" id="{DD00CB4E-A57F-4096-B9DE-1B50784A989C}"/>
                </a:ext>
              </a:extLst>
            </p:cNvPr>
            <p:cNvSpPr/>
            <p:nvPr userDrawn="1"/>
          </p:nvSpPr>
          <p:spPr bwMode="auto">
            <a:xfrm>
              <a:off x="2328181" y="3683000"/>
              <a:ext cx="161925" cy="95250"/>
            </a:xfrm>
            <a:custGeom>
              <a:avLst/>
              <a:gdLst>
                <a:gd name="T0" fmla="*/ 49 w 49"/>
                <a:gd name="T1" fmla="*/ 14 h 29"/>
                <a:gd name="T2" fmla="*/ 25 w 49"/>
                <a:gd name="T3" fmla="*/ 29 h 29"/>
                <a:gd name="T4" fmla="*/ 0 w 49"/>
                <a:gd name="T5" fmla="*/ 15 h 29"/>
                <a:gd name="T6" fmla="*/ 25 w 49"/>
                <a:gd name="T7" fmla="*/ 0 h 29"/>
                <a:gd name="T8" fmla="*/ 49 w 49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49" y="14"/>
                  </a:moveTo>
                  <a:cubicBezTo>
                    <a:pt x="40" y="20"/>
                    <a:pt x="35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31" name="iṩliḋé">
              <a:extLst>
                <a:ext uri="{FF2B5EF4-FFF2-40B4-BE49-F238E27FC236}">
                  <a16:creationId xmlns:a16="http://schemas.microsoft.com/office/drawing/2014/main" id="{128D3324-E74E-44D5-AEAC-820406C2C698}"/>
                </a:ext>
              </a:extLst>
            </p:cNvPr>
            <p:cNvSpPr/>
            <p:nvPr userDrawn="1"/>
          </p:nvSpPr>
          <p:spPr bwMode="auto">
            <a:xfrm>
              <a:off x="2447243" y="3616325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32" name="îṣḷîḓê">
              <a:extLst>
                <a:ext uri="{FF2B5EF4-FFF2-40B4-BE49-F238E27FC236}">
                  <a16:creationId xmlns:a16="http://schemas.microsoft.com/office/drawing/2014/main" id="{267FD6A0-6836-4F06-9773-2FED642392CB}"/>
                </a:ext>
              </a:extLst>
            </p:cNvPr>
            <p:cNvSpPr/>
            <p:nvPr userDrawn="1"/>
          </p:nvSpPr>
          <p:spPr bwMode="auto">
            <a:xfrm>
              <a:off x="2569481" y="3548063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4" y="22"/>
                    <a:pt x="10" y="20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33" name="íṩ1îḍe">
              <a:extLst>
                <a:ext uri="{FF2B5EF4-FFF2-40B4-BE49-F238E27FC236}">
                  <a16:creationId xmlns:a16="http://schemas.microsoft.com/office/drawing/2014/main" id="{E867EF68-0BA7-44F6-A5A7-47E27C823290}"/>
                </a:ext>
              </a:extLst>
            </p:cNvPr>
            <p:cNvSpPr/>
            <p:nvPr userDrawn="1"/>
          </p:nvSpPr>
          <p:spPr bwMode="auto">
            <a:xfrm>
              <a:off x="2688543" y="3478213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8"/>
                    <a:pt x="15" y="6"/>
                    <a:pt x="24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34" name="ïṧḻiḍe">
              <a:extLst>
                <a:ext uri="{FF2B5EF4-FFF2-40B4-BE49-F238E27FC236}">
                  <a16:creationId xmlns:a16="http://schemas.microsoft.com/office/drawing/2014/main" id="{7E4AE1BF-7E42-43AB-8213-4DCB0B706C93}"/>
                </a:ext>
              </a:extLst>
            </p:cNvPr>
            <p:cNvSpPr/>
            <p:nvPr userDrawn="1"/>
          </p:nvSpPr>
          <p:spPr bwMode="auto">
            <a:xfrm>
              <a:off x="2807606" y="3408363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35" name="íşlïḑè">
              <a:extLst>
                <a:ext uri="{FF2B5EF4-FFF2-40B4-BE49-F238E27FC236}">
                  <a16:creationId xmlns:a16="http://schemas.microsoft.com/office/drawing/2014/main" id="{2D66E887-A5E1-44DE-906C-D6BC093C81FC}"/>
                </a:ext>
              </a:extLst>
            </p:cNvPr>
            <p:cNvSpPr/>
            <p:nvPr userDrawn="1"/>
          </p:nvSpPr>
          <p:spPr bwMode="auto">
            <a:xfrm>
              <a:off x="2925081" y="3340100"/>
              <a:ext cx="165100" cy="95250"/>
            </a:xfrm>
            <a:custGeom>
              <a:avLst/>
              <a:gdLst>
                <a:gd name="T0" fmla="*/ 50 w 50"/>
                <a:gd name="T1" fmla="*/ 14 h 29"/>
                <a:gd name="T2" fmla="*/ 25 w 50"/>
                <a:gd name="T3" fmla="*/ 29 h 29"/>
                <a:gd name="T4" fmla="*/ 0 w 50"/>
                <a:gd name="T5" fmla="*/ 15 h 29"/>
                <a:gd name="T6" fmla="*/ 25 w 50"/>
                <a:gd name="T7" fmla="*/ 0 h 29"/>
                <a:gd name="T8" fmla="*/ 50 w 50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50" y="14"/>
                  </a:moveTo>
                  <a:cubicBezTo>
                    <a:pt x="40" y="20"/>
                    <a:pt x="35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36" name="íśļiḋè">
              <a:extLst>
                <a:ext uri="{FF2B5EF4-FFF2-40B4-BE49-F238E27FC236}">
                  <a16:creationId xmlns:a16="http://schemas.microsoft.com/office/drawing/2014/main" id="{7DBFC5F9-F20C-413F-95C0-D9DBED2C41E9}"/>
                </a:ext>
              </a:extLst>
            </p:cNvPr>
            <p:cNvSpPr/>
            <p:nvPr userDrawn="1"/>
          </p:nvSpPr>
          <p:spPr bwMode="auto">
            <a:xfrm>
              <a:off x="3044143" y="3273425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37" name="îSļîḓê">
              <a:extLst>
                <a:ext uri="{FF2B5EF4-FFF2-40B4-BE49-F238E27FC236}">
                  <a16:creationId xmlns:a16="http://schemas.microsoft.com/office/drawing/2014/main" id="{FB4DCBC2-6227-49FA-9E21-507358DB357B}"/>
                </a:ext>
              </a:extLst>
            </p:cNvPr>
            <p:cNvSpPr/>
            <p:nvPr userDrawn="1"/>
          </p:nvSpPr>
          <p:spPr bwMode="auto">
            <a:xfrm>
              <a:off x="3166381" y="3205163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38" name="íṧ1îḑè">
              <a:extLst>
                <a:ext uri="{FF2B5EF4-FFF2-40B4-BE49-F238E27FC236}">
                  <a16:creationId xmlns:a16="http://schemas.microsoft.com/office/drawing/2014/main" id="{A39271E0-3413-4ADC-B24E-1D9E0578AFE9}"/>
                </a:ext>
              </a:extLst>
            </p:cNvPr>
            <p:cNvSpPr/>
            <p:nvPr userDrawn="1"/>
          </p:nvSpPr>
          <p:spPr bwMode="auto">
            <a:xfrm>
              <a:off x="3285443" y="3135313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5" y="22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39" name="îṥḷide">
              <a:extLst>
                <a:ext uri="{FF2B5EF4-FFF2-40B4-BE49-F238E27FC236}">
                  <a16:creationId xmlns:a16="http://schemas.microsoft.com/office/drawing/2014/main" id="{B196654D-A160-4A01-8F0D-6CB813038DA4}"/>
                </a:ext>
              </a:extLst>
            </p:cNvPr>
            <p:cNvSpPr/>
            <p:nvPr userDrawn="1"/>
          </p:nvSpPr>
          <p:spPr bwMode="auto">
            <a:xfrm>
              <a:off x="3404506" y="306546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40" name="îş1iḓè">
              <a:extLst>
                <a:ext uri="{FF2B5EF4-FFF2-40B4-BE49-F238E27FC236}">
                  <a16:creationId xmlns:a16="http://schemas.microsoft.com/office/drawing/2014/main" id="{886841F7-DF6A-4E13-85F1-FA127766D54D}"/>
                </a:ext>
              </a:extLst>
            </p:cNvPr>
            <p:cNvSpPr/>
            <p:nvPr userDrawn="1"/>
          </p:nvSpPr>
          <p:spPr bwMode="auto">
            <a:xfrm>
              <a:off x="3523568" y="2997200"/>
              <a:ext cx="165100" cy="95250"/>
            </a:xfrm>
            <a:custGeom>
              <a:avLst/>
              <a:gdLst>
                <a:gd name="T0" fmla="*/ 50 w 50"/>
                <a:gd name="T1" fmla="*/ 14 h 29"/>
                <a:gd name="T2" fmla="*/ 25 w 50"/>
                <a:gd name="T3" fmla="*/ 29 h 29"/>
                <a:gd name="T4" fmla="*/ 0 w 50"/>
                <a:gd name="T5" fmla="*/ 15 h 29"/>
                <a:gd name="T6" fmla="*/ 25 w 50"/>
                <a:gd name="T7" fmla="*/ 0 h 29"/>
                <a:gd name="T8" fmla="*/ 50 w 50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50" y="14"/>
                  </a:moveTo>
                  <a:cubicBezTo>
                    <a:pt x="40" y="20"/>
                    <a:pt x="35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41" name="íšḻidè">
              <a:extLst>
                <a:ext uri="{FF2B5EF4-FFF2-40B4-BE49-F238E27FC236}">
                  <a16:creationId xmlns:a16="http://schemas.microsoft.com/office/drawing/2014/main" id="{CBE932F1-BFCB-4069-9D79-A82858465DAB}"/>
                </a:ext>
              </a:extLst>
            </p:cNvPr>
            <p:cNvSpPr/>
            <p:nvPr userDrawn="1"/>
          </p:nvSpPr>
          <p:spPr bwMode="auto">
            <a:xfrm>
              <a:off x="3645806" y="2930525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42" name="íślîḓè">
              <a:extLst>
                <a:ext uri="{FF2B5EF4-FFF2-40B4-BE49-F238E27FC236}">
                  <a16:creationId xmlns:a16="http://schemas.microsoft.com/office/drawing/2014/main" id="{BCE7B0AA-7299-45A5-A78B-CACC140EE6AA}"/>
                </a:ext>
              </a:extLst>
            </p:cNvPr>
            <p:cNvSpPr/>
            <p:nvPr userDrawn="1"/>
          </p:nvSpPr>
          <p:spPr bwMode="auto">
            <a:xfrm>
              <a:off x="2444068" y="3748088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43" name="î$1iḓé">
              <a:extLst>
                <a:ext uri="{FF2B5EF4-FFF2-40B4-BE49-F238E27FC236}">
                  <a16:creationId xmlns:a16="http://schemas.microsoft.com/office/drawing/2014/main" id="{0E04D928-6BF4-4F27-BB5E-F50BC30B1ABE}"/>
                </a:ext>
              </a:extLst>
            </p:cNvPr>
            <p:cNvSpPr/>
            <p:nvPr userDrawn="1"/>
          </p:nvSpPr>
          <p:spPr bwMode="auto">
            <a:xfrm>
              <a:off x="2563131" y="3679825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44" name="išľïḋe">
              <a:extLst>
                <a:ext uri="{FF2B5EF4-FFF2-40B4-BE49-F238E27FC236}">
                  <a16:creationId xmlns:a16="http://schemas.microsoft.com/office/drawing/2014/main" id="{031AA8D5-E13D-4C41-83C0-58D78F49F4B4}"/>
                </a:ext>
              </a:extLst>
            </p:cNvPr>
            <p:cNvSpPr/>
            <p:nvPr userDrawn="1"/>
          </p:nvSpPr>
          <p:spPr bwMode="auto">
            <a:xfrm>
              <a:off x="2682193" y="3613150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45" name="îṡlíḍè">
              <a:extLst>
                <a:ext uri="{FF2B5EF4-FFF2-40B4-BE49-F238E27FC236}">
                  <a16:creationId xmlns:a16="http://schemas.microsoft.com/office/drawing/2014/main" id="{DBAF0029-EE03-4563-A86B-D399E0D67E67}"/>
                </a:ext>
              </a:extLst>
            </p:cNvPr>
            <p:cNvSpPr/>
            <p:nvPr userDrawn="1"/>
          </p:nvSpPr>
          <p:spPr bwMode="auto">
            <a:xfrm>
              <a:off x="2804431" y="3543300"/>
              <a:ext cx="160338" cy="93663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46" name="íŝľíḋê">
              <a:extLst>
                <a:ext uri="{FF2B5EF4-FFF2-40B4-BE49-F238E27FC236}">
                  <a16:creationId xmlns:a16="http://schemas.microsoft.com/office/drawing/2014/main" id="{C8EDD0DC-D645-44AA-B854-E4CCF1A2F8A8}"/>
                </a:ext>
              </a:extLst>
            </p:cNvPr>
            <p:cNvSpPr/>
            <p:nvPr userDrawn="1"/>
          </p:nvSpPr>
          <p:spPr bwMode="auto">
            <a:xfrm>
              <a:off x="2921906" y="3475038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4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47" name="ïśḷîḋè">
              <a:extLst>
                <a:ext uri="{FF2B5EF4-FFF2-40B4-BE49-F238E27FC236}">
                  <a16:creationId xmlns:a16="http://schemas.microsoft.com/office/drawing/2014/main" id="{AE7BA111-8F61-4565-A5E7-DBDC3505BF63}"/>
                </a:ext>
              </a:extLst>
            </p:cNvPr>
            <p:cNvSpPr/>
            <p:nvPr userDrawn="1"/>
          </p:nvSpPr>
          <p:spPr bwMode="auto">
            <a:xfrm>
              <a:off x="3040968" y="3405188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48" name="iSḷíḍê">
              <a:extLst>
                <a:ext uri="{FF2B5EF4-FFF2-40B4-BE49-F238E27FC236}">
                  <a16:creationId xmlns:a16="http://schemas.microsoft.com/office/drawing/2014/main" id="{EA4DB33E-3C21-497F-91BC-CBBC54D3596A}"/>
                </a:ext>
              </a:extLst>
            </p:cNvPr>
            <p:cNvSpPr/>
            <p:nvPr userDrawn="1"/>
          </p:nvSpPr>
          <p:spPr bwMode="auto">
            <a:xfrm>
              <a:off x="3160031" y="3336925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49" name="iŝlîďê">
              <a:extLst>
                <a:ext uri="{FF2B5EF4-FFF2-40B4-BE49-F238E27FC236}">
                  <a16:creationId xmlns:a16="http://schemas.microsoft.com/office/drawing/2014/main" id="{65A00103-D748-4E67-A4E0-94657CE17CC7}"/>
                </a:ext>
              </a:extLst>
            </p:cNvPr>
            <p:cNvSpPr/>
            <p:nvPr userDrawn="1"/>
          </p:nvSpPr>
          <p:spPr bwMode="auto">
            <a:xfrm>
              <a:off x="3282268" y="3270250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4" y="22"/>
                    <a:pt x="9" y="19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50" name="ïṥḷïḑé">
              <a:extLst>
                <a:ext uri="{FF2B5EF4-FFF2-40B4-BE49-F238E27FC236}">
                  <a16:creationId xmlns:a16="http://schemas.microsoft.com/office/drawing/2014/main" id="{9C625C8F-449C-4A2B-8A0E-A6159DCB4228}"/>
                </a:ext>
              </a:extLst>
            </p:cNvPr>
            <p:cNvSpPr/>
            <p:nvPr userDrawn="1"/>
          </p:nvSpPr>
          <p:spPr bwMode="auto">
            <a:xfrm>
              <a:off x="3401331" y="3200400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51" name="íSḻïḋe">
              <a:extLst>
                <a:ext uri="{FF2B5EF4-FFF2-40B4-BE49-F238E27FC236}">
                  <a16:creationId xmlns:a16="http://schemas.microsoft.com/office/drawing/2014/main" id="{F4D13833-DB9A-4A4F-8848-947885486BAB}"/>
                </a:ext>
              </a:extLst>
            </p:cNvPr>
            <p:cNvSpPr/>
            <p:nvPr userDrawn="1"/>
          </p:nvSpPr>
          <p:spPr bwMode="auto">
            <a:xfrm>
              <a:off x="3520393" y="3132138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52" name="iśḻídè">
              <a:extLst>
                <a:ext uri="{FF2B5EF4-FFF2-40B4-BE49-F238E27FC236}">
                  <a16:creationId xmlns:a16="http://schemas.microsoft.com/office/drawing/2014/main" id="{A914FFBF-AC2B-4A38-BF81-603708EE6183}"/>
                </a:ext>
              </a:extLst>
            </p:cNvPr>
            <p:cNvSpPr/>
            <p:nvPr userDrawn="1"/>
          </p:nvSpPr>
          <p:spPr bwMode="auto">
            <a:xfrm>
              <a:off x="3637868" y="3062288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53" name="ïṥḷiḓe">
              <a:extLst>
                <a:ext uri="{FF2B5EF4-FFF2-40B4-BE49-F238E27FC236}">
                  <a16:creationId xmlns:a16="http://schemas.microsoft.com/office/drawing/2014/main" id="{AFA4B1D7-B8B6-4EE6-9EF4-EEC2F1A2D374}"/>
                </a:ext>
              </a:extLst>
            </p:cNvPr>
            <p:cNvSpPr/>
            <p:nvPr userDrawn="1"/>
          </p:nvSpPr>
          <p:spPr bwMode="auto">
            <a:xfrm>
              <a:off x="3704543" y="2994025"/>
              <a:ext cx="217488" cy="125413"/>
            </a:xfrm>
            <a:custGeom>
              <a:avLst/>
              <a:gdLst>
                <a:gd name="T0" fmla="*/ 66 w 66"/>
                <a:gd name="T1" fmla="*/ 14 h 38"/>
                <a:gd name="T2" fmla="*/ 25 w 66"/>
                <a:gd name="T3" fmla="*/ 38 h 38"/>
                <a:gd name="T4" fmla="*/ 0 w 66"/>
                <a:gd name="T5" fmla="*/ 24 h 38"/>
                <a:gd name="T6" fmla="*/ 41 w 66"/>
                <a:gd name="T7" fmla="*/ 0 h 38"/>
                <a:gd name="T8" fmla="*/ 66 w 66"/>
                <a:gd name="T9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8">
                  <a:moveTo>
                    <a:pt x="66" y="14"/>
                  </a:moveTo>
                  <a:cubicBezTo>
                    <a:pt x="49" y="24"/>
                    <a:pt x="41" y="29"/>
                    <a:pt x="25" y="38"/>
                  </a:cubicBezTo>
                  <a:cubicBezTo>
                    <a:pt x="15" y="32"/>
                    <a:pt x="10" y="30"/>
                    <a:pt x="0" y="24"/>
                  </a:cubicBezTo>
                  <a:cubicBezTo>
                    <a:pt x="16" y="14"/>
                    <a:pt x="25" y="10"/>
                    <a:pt x="41" y="0"/>
                  </a:cubicBezTo>
                  <a:cubicBezTo>
                    <a:pt x="51" y="6"/>
                    <a:pt x="56" y="9"/>
                    <a:pt x="66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54" name="íśḻíḋé">
              <a:extLst>
                <a:ext uri="{FF2B5EF4-FFF2-40B4-BE49-F238E27FC236}">
                  <a16:creationId xmlns:a16="http://schemas.microsoft.com/office/drawing/2014/main" id="{F9F0B388-B105-467D-9DD5-BF3BADCA6983}"/>
                </a:ext>
              </a:extLst>
            </p:cNvPr>
            <p:cNvSpPr/>
            <p:nvPr userDrawn="1"/>
          </p:nvSpPr>
          <p:spPr bwMode="auto">
            <a:xfrm>
              <a:off x="2559956" y="3784600"/>
              <a:ext cx="214313" cy="122238"/>
            </a:xfrm>
            <a:custGeom>
              <a:avLst/>
              <a:gdLst>
                <a:gd name="T0" fmla="*/ 65 w 65"/>
                <a:gd name="T1" fmla="*/ 14 h 37"/>
                <a:gd name="T2" fmla="*/ 25 w 65"/>
                <a:gd name="T3" fmla="*/ 37 h 37"/>
                <a:gd name="T4" fmla="*/ 0 w 65"/>
                <a:gd name="T5" fmla="*/ 23 h 37"/>
                <a:gd name="T6" fmla="*/ 41 w 65"/>
                <a:gd name="T7" fmla="*/ 0 h 37"/>
                <a:gd name="T8" fmla="*/ 65 w 65"/>
                <a:gd name="T9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37">
                  <a:moveTo>
                    <a:pt x="65" y="14"/>
                  </a:moveTo>
                  <a:cubicBezTo>
                    <a:pt x="49" y="23"/>
                    <a:pt x="41" y="28"/>
                    <a:pt x="25" y="37"/>
                  </a:cubicBezTo>
                  <a:cubicBezTo>
                    <a:pt x="15" y="31"/>
                    <a:pt x="10" y="29"/>
                    <a:pt x="0" y="23"/>
                  </a:cubicBezTo>
                  <a:cubicBezTo>
                    <a:pt x="16" y="14"/>
                    <a:pt x="24" y="9"/>
                    <a:pt x="41" y="0"/>
                  </a:cubicBezTo>
                  <a:cubicBezTo>
                    <a:pt x="50" y="5"/>
                    <a:pt x="55" y="8"/>
                    <a:pt x="65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55" name="iṧḷîḍê">
              <a:extLst>
                <a:ext uri="{FF2B5EF4-FFF2-40B4-BE49-F238E27FC236}">
                  <a16:creationId xmlns:a16="http://schemas.microsoft.com/office/drawing/2014/main" id="{40B6A503-6660-49C5-9BF6-B8EF48F43D11}"/>
                </a:ext>
              </a:extLst>
            </p:cNvPr>
            <p:cNvSpPr/>
            <p:nvPr userDrawn="1"/>
          </p:nvSpPr>
          <p:spPr bwMode="auto">
            <a:xfrm>
              <a:off x="2679018" y="3744913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56" name="iSḷiḋe">
              <a:extLst>
                <a:ext uri="{FF2B5EF4-FFF2-40B4-BE49-F238E27FC236}">
                  <a16:creationId xmlns:a16="http://schemas.microsoft.com/office/drawing/2014/main" id="{31A0B82F-C1ED-44B5-8E44-1EE529B828AD}"/>
                </a:ext>
              </a:extLst>
            </p:cNvPr>
            <p:cNvSpPr/>
            <p:nvPr userDrawn="1"/>
          </p:nvSpPr>
          <p:spPr bwMode="auto">
            <a:xfrm>
              <a:off x="2796493" y="3676650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57" name="í$ḷîḍe">
              <a:extLst>
                <a:ext uri="{FF2B5EF4-FFF2-40B4-BE49-F238E27FC236}">
                  <a16:creationId xmlns:a16="http://schemas.microsoft.com/office/drawing/2014/main" id="{3575373C-208F-46D3-B1AB-0BDB0F246209}"/>
                </a:ext>
              </a:extLst>
            </p:cNvPr>
            <p:cNvSpPr/>
            <p:nvPr userDrawn="1"/>
          </p:nvSpPr>
          <p:spPr bwMode="auto">
            <a:xfrm>
              <a:off x="2915556" y="3606800"/>
              <a:ext cx="165100" cy="95250"/>
            </a:xfrm>
            <a:custGeom>
              <a:avLst/>
              <a:gdLst>
                <a:gd name="T0" fmla="*/ 50 w 50"/>
                <a:gd name="T1" fmla="*/ 14 h 29"/>
                <a:gd name="T2" fmla="*/ 25 w 50"/>
                <a:gd name="T3" fmla="*/ 29 h 29"/>
                <a:gd name="T4" fmla="*/ 0 w 50"/>
                <a:gd name="T5" fmla="*/ 15 h 29"/>
                <a:gd name="T6" fmla="*/ 25 w 50"/>
                <a:gd name="T7" fmla="*/ 0 h 29"/>
                <a:gd name="T8" fmla="*/ 50 w 50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50" y="14"/>
                  </a:moveTo>
                  <a:cubicBezTo>
                    <a:pt x="40" y="20"/>
                    <a:pt x="35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58" name="ïṧļîḑè">
              <a:extLst>
                <a:ext uri="{FF2B5EF4-FFF2-40B4-BE49-F238E27FC236}">
                  <a16:creationId xmlns:a16="http://schemas.microsoft.com/office/drawing/2014/main" id="{B82AD7A8-8D7F-4015-9273-EF9056075CC2}"/>
                </a:ext>
              </a:extLst>
            </p:cNvPr>
            <p:cNvSpPr/>
            <p:nvPr userDrawn="1"/>
          </p:nvSpPr>
          <p:spPr bwMode="auto">
            <a:xfrm>
              <a:off x="3037793" y="3540125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59" name="iṧḷîḑè">
              <a:extLst>
                <a:ext uri="{FF2B5EF4-FFF2-40B4-BE49-F238E27FC236}">
                  <a16:creationId xmlns:a16="http://schemas.microsoft.com/office/drawing/2014/main" id="{5CB43041-08EC-4D97-9640-7E106AA72EED}"/>
                </a:ext>
              </a:extLst>
            </p:cNvPr>
            <p:cNvSpPr/>
            <p:nvPr userDrawn="1"/>
          </p:nvSpPr>
          <p:spPr bwMode="auto">
            <a:xfrm>
              <a:off x="3156856" y="3471863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60" name="îSḷíďè">
              <a:extLst>
                <a:ext uri="{FF2B5EF4-FFF2-40B4-BE49-F238E27FC236}">
                  <a16:creationId xmlns:a16="http://schemas.microsoft.com/office/drawing/2014/main" id="{8251293D-FE11-4327-8053-1A15C0715C4E}"/>
                </a:ext>
              </a:extLst>
            </p:cNvPr>
            <p:cNvSpPr/>
            <p:nvPr userDrawn="1"/>
          </p:nvSpPr>
          <p:spPr bwMode="auto">
            <a:xfrm>
              <a:off x="3275918" y="340201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6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61" name="íṩḻiḋe">
              <a:extLst>
                <a:ext uri="{FF2B5EF4-FFF2-40B4-BE49-F238E27FC236}">
                  <a16:creationId xmlns:a16="http://schemas.microsoft.com/office/drawing/2014/main" id="{04AD4F57-3BFB-4823-9C84-4C96A7CB134A}"/>
                </a:ext>
              </a:extLst>
            </p:cNvPr>
            <p:cNvSpPr/>
            <p:nvPr userDrawn="1"/>
          </p:nvSpPr>
          <p:spPr bwMode="auto">
            <a:xfrm>
              <a:off x="3394981" y="3333750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62" name="ïšlîďé">
              <a:extLst>
                <a:ext uri="{FF2B5EF4-FFF2-40B4-BE49-F238E27FC236}">
                  <a16:creationId xmlns:a16="http://schemas.microsoft.com/office/drawing/2014/main" id="{F30EF4F8-00DE-44B5-9A9C-9BF5DAE25CE1}"/>
                </a:ext>
              </a:extLst>
            </p:cNvPr>
            <p:cNvSpPr/>
            <p:nvPr userDrawn="1"/>
          </p:nvSpPr>
          <p:spPr bwMode="auto">
            <a:xfrm>
              <a:off x="3517218" y="3263900"/>
              <a:ext cx="160338" cy="95250"/>
            </a:xfrm>
            <a:custGeom>
              <a:avLst/>
              <a:gdLst>
                <a:gd name="T0" fmla="*/ 49 w 49"/>
                <a:gd name="T1" fmla="*/ 14 h 29"/>
                <a:gd name="T2" fmla="*/ 24 w 49"/>
                <a:gd name="T3" fmla="*/ 29 h 29"/>
                <a:gd name="T4" fmla="*/ 0 w 49"/>
                <a:gd name="T5" fmla="*/ 14 h 29"/>
                <a:gd name="T6" fmla="*/ 24 w 49"/>
                <a:gd name="T7" fmla="*/ 0 h 29"/>
                <a:gd name="T8" fmla="*/ 49 w 49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49" y="14"/>
                  </a:moveTo>
                  <a:cubicBezTo>
                    <a:pt x="39" y="20"/>
                    <a:pt x="34" y="23"/>
                    <a:pt x="24" y="29"/>
                  </a:cubicBezTo>
                  <a:cubicBezTo>
                    <a:pt x="14" y="23"/>
                    <a:pt x="10" y="20"/>
                    <a:pt x="0" y="14"/>
                  </a:cubicBezTo>
                  <a:cubicBezTo>
                    <a:pt x="9" y="9"/>
                    <a:pt x="14" y="6"/>
                    <a:pt x="24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63" name="íŝḻïḍè">
              <a:extLst>
                <a:ext uri="{FF2B5EF4-FFF2-40B4-BE49-F238E27FC236}">
                  <a16:creationId xmlns:a16="http://schemas.microsoft.com/office/drawing/2014/main" id="{82DB9277-828C-4574-A883-0FAD24DFDD03}"/>
                </a:ext>
              </a:extLst>
            </p:cNvPr>
            <p:cNvSpPr/>
            <p:nvPr userDrawn="1"/>
          </p:nvSpPr>
          <p:spPr bwMode="auto">
            <a:xfrm>
              <a:off x="3634693" y="3197225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64" name="iṡlíḍé">
              <a:extLst>
                <a:ext uri="{FF2B5EF4-FFF2-40B4-BE49-F238E27FC236}">
                  <a16:creationId xmlns:a16="http://schemas.microsoft.com/office/drawing/2014/main" id="{E63EDFEF-0FD3-453B-8AD8-25C6BC1ADDCB}"/>
                </a:ext>
              </a:extLst>
            </p:cNvPr>
            <p:cNvSpPr/>
            <p:nvPr userDrawn="1"/>
          </p:nvSpPr>
          <p:spPr bwMode="auto">
            <a:xfrm>
              <a:off x="3753756" y="3128963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65" name="ïṥļíḋe">
              <a:extLst>
                <a:ext uri="{FF2B5EF4-FFF2-40B4-BE49-F238E27FC236}">
                  <a16:creationId xmlns:a16="http://schemas.microsoft.com/office/drawing/2014/main" id="{94BED78E-FC4E-46D1-8B68-F8CDDB4A8428}"/>
                </a:ext>
              </a:extLst>
            </p:cNvPr>
            <p:cNvSpPr/>
            <p:nvPr userDrawn="1"/>
          </p:nvSpPr>
          <p:spPr bwMode="auto">
            <a:xfrm>
              <a:off x="3872818" y="305911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6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66" name="íşlíḋê">
              <a:extLst>
                <a:ext uri="{FF2B5EF4-FFF2-40B4-BE49-F238E27FC236}">
                  <a16:creationId xmlns:a16="http://schemas.microsoft.com/office/drawing/2014/main" id="{1E6AB73E-9DEF-4C9B-B938-33634CEC1416}"/>
                </a:ext>
              </a:extLst>
            </p:cNvPr>
            <p:cNvSpPr/>
            <p:nvPr userDrawn="1"/>
          </p:nvSpPr>
          <p:spPr bwMode="auto">
            <a:xfrm>
              <a:off x="2674256" y="3879850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67" name="iṧļíďê">
              <a:extLst>
                <a:ext uri="{FF2B5EF4-FFF2-40B4-BE49-F238E27FC236}">
                  <a16:creationId xmlns:a16="http://schemas.microsoft.com/office/drawing/2014/main" id="{35500064-2969-4A8B-935C-682DDFE8D83A}"/>
                </a:ext>
              </a:extLst>
            </p:cNvPr>
            <p:cNvSpPr/>
            <p:nvPr userDrawn="1"/>
          </p:nvSpPr>
          <p:spPr bwMode="auto">
            <a:xfrm>
              <a:off x="2793318" y="3811588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68" name="iṩḻídê">
              <a:extLst>
                <a:ext uri="{FF2B5EF4-FFF2-40B4-BE49-F238E27FC236}">
                  <a16:creationId xmlns:a16="http://schemas.microsoft.com/office/drawing/2014/main" id="{30F066E6-D3B6-4A7E-915B-AA8A9F9EEF66}"/>
                </a:ext>
              </a:extLst>
            </p:cNvPr>
            <p:cNvSpPr/>
            <p:nvPr userDrawn="1"/>
          </p:nvSpPr>
          <p:spPr bwMode="auto">
            <a:xfrm>
              <a:off x="2912381" y="3741738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6"/>
                    <a:pt x="40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69" name="íşḷíḋé">
              <a:extLst>
                <a:ext uri="{FF2B5EF4-FFF2-40B4-BE49-F238E27FC236}">
                  <a16:creationId xmlns:a16="http://schemas.microsoft.com/office/drawing/2014/main" id="{43885054-AAD7-437D-AEDF-F0EC86E091CB}"/>
                </a:ext>
              </a:extLst>
            </p:cNvPr>
            <p:cNvSpPr/>
            <p:nvPr userDrawn="1"/>
          </p:nvSpPr>
          <p:spPr bwMode="auto">
            <a:xfrm>
              <a:off x="3031443" y="3671888"/>
              <a:ext cx="165100" cy="93663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70" name="íşḻíḋé">
              <a:extLst>
                <a:ext uri="{FF2B5EF4-FFF2-40B4-BE49-F238E27FC236}">
                  <a16:creationId xmlns:a16="http://schemas.microsoft.com/office/drawing/2014/main" id="{C061AFF0-53B1-4650-9727-7B2DC3E77E02}"/>
                </a:ext>
              </a:extLst>
            </p:cNvPr>
            <p:cNvSpPr/>
            <p:nvPr userDrawn="1"/>
          </p:nvSpPr>
          <p:spPr bwMode="auto">
            <a:xfrm>
              <a:off x="3153681" y="3603625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4" y="28"/>
                  </a:cubicBezTo>
                  <a:cubicBezTo>
                    <a:pt x="14" y="23"/>
                    <a:pt x="9" y="20"/>
                    <a:pt x="0" y="14"/>
                  </a:cubicBezTo>
                  <a:cubicBezTo>
                    <a:pt x="9" y="9"/>
                    <a:pt x="14" y="6"/>
                    <a:pt x="24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71" name="îśļiḋê">
              <a:extLst>
                <a:ext uri="{FF2B5EF4-FFF2-40B4-BE49-F238E27FC236}">
                  <a16:creationId xmlns:a16="http://schemas.microsoft.com/office/drawing/2014/main" id="{9025A250-C3F1-4CF7-B610-C8868B89B05D}"/>
                </a:ext>
              </a:extLst>
            </p:cNvPr>
            <p:cNvSpPr/>
            <p:nvPr userDrawn="1"/>
          </p:nvSpPr>
          <p:spPr bwMode="auto">
            <a:xfrm>
              <a:off x="3272743" y="3533775"/>
              <a:ext cx="161925" cy="95250"/>
            </a:xfrm>
            <a:custGeom>
              <a:avLst/>
              <a:gdLst>
                <a:gd name="T0" fmla="*/ 49 w 49"/>
                <a:gd name="T1" fmla="*/ 15 h 29"/>
                <a:gd name="T2" fmla="*/ 25 w 49"/>
                <a:gd name="T3" fmla="*/ 29 h 29"/>
                <a:gd name="T4" fmla="*/ 0 w 49"/>
                <a:gd name="T5" fmla="*/ 15 h 29"/>
                <a:gd name="T6" fmla="*/ 24 w 49"/>
                <a:gd name="T7" fmla="*/ 0 h 29"/>
                <a:gd name="T8" fmla="*/ 49 w 49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49" y="15"/>
                  </a:moveTo>
                  <a:cubicBezTo>
                    <a:pt x="39" y="20"/>
                    <a:pt x="34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4" y="6"/>
                    <a:pt x="24" y="0"/>
                  </a:cubicBezTo>
                  <a:cubicBezTo>
                    <a:pt x="34" y="6"/>
                    <a:pt x="39" y="9"/>
                    <a:pt x="49" y="15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72" name="ísľïḑé">
              <a:extLst>
                <a:ext uri="{FF2B5EF4-FFF2-40B4-BE49-F238E27FC236}">
                  <a16:creationId xmlns:a16="http://schemas.microsoft.com/office/drawing/2014/main" id="{1948F16C-C9DE-498B-B5BC-1AD3F280C28C}"/>
                </a:ext>
              </a:extLst>
            </p:cNvPr>
            <p:cNvSpPr/>
            <p:nvPr userDrawn="1"/>
          </p:nvSpPr>
          <p:spPr bwMode="auto">
            <a:xfrm>
              <a:off x="3391806" y="3468688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73" name="ïṣľíḋe">
              <a:extLst>
                <a:ext uri="{FF2B5EF4-FFF2-40B4-BE49-F238E27FC236}">
                  <a16:creationId xmlns:a16="http://schemas.microsoft.com/office/drawing/2014/main" id="{E264DC8B-631F-4A70-BC0A-8480ED132847}"/>
                </a:ext>
              </a:extLst>
            </p:cNvPr>
            <p:cNvSpPr/>
            <p:nvPr userDrawn="1"/>
          </p:nvSpPr>
          <p:spPr bwMode="auto">
            <a:xfrm>
              <a:off x="3509281" y="3398838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74" name="îṣľîdè">
              <a:extLst>
                <a:ext uri="{FF2B5EF4-FFF2-40B4-BE49-F238E27FC236}">
                  <a16:creationId xmlns:a16="http://schemas.microsoft.com/office/drawing/2014/main" id="{E63E7573-8EE7-4AB5-BF2A-7DF4D8DEFFBB}"/>
                </a:ext>
              </a:extLst>
            </p:cNvPr>
            <p:cNvSpPr/>
            <p:nvPr userDrawn="1"/>
          </p:nvSpPr>
          <p:spPr bwMode="auto">
            <a:xfrm>
              <a:off x="3628343" y="3328988"/>
              <a:ext cx="165100" cy="93663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75" name="îşḷîdè">
              <a:extLst>
                <a:ext uri="{FF2B5EF4-FFF2-40B4-BE49-F238E27FC236}">
                  <a16:creationId xmlns:a16="http://schemas.microsoft.com/office/drawing/2014/main" id="{575EC150-3F11-488A-B125-108D9B7D809D}"/>
                </a:ext>
              </a:extLst>
            </p:cNvPr>
            <p:cNvSpPr/>
            <p:nvPr userDrawn="1"/>
          </p:nvSpPr>
          <p:spPr bwMode="auto">
            <a:xfrm>
              <a:off x="3750581" y="3260725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4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9" y="9"/>
                    <a:pt x="14" y="6"/>
                    <a:pt x="24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76" name="iŝļïďé">
              <a:extLst>
                <a:ext uri="{FF2B5EF4-FFF2-40B4-BE49-F238E27FC236}">
                  <a16:creationId xmlns:a16="http://schemas.microsoft.com/office/drawing/2014/main" id="{E1C555F0-851F-444E-8CD1-0D32130F67C7}"/>
                </a:ext>
              </a:extLst>
            </p:cNvPr>
            <p:cNvSpPr/>
            <p:nvPr userDrawn="1"/>
          </p:nvSpPr>
          <p:spPr bwMode="auto">
            <a:xfrm>
              <a:off x="3869643" y="3162300"/>
              <a:ext cx="214313" cy="123825"/>
            </a:xfrm>
            <a:custGeom>
              <a:avLst/>
              <a:gdLst>
                <a:gd name="T0" fmla="*/ 65 w 65"/>
                <a:gd name="T1" fmla="*/ 15 h 38"/>
                <a:gd name="T2" fmla="*/ 25 w 65"/>
                <a:gd name="T3" fmla="*/ 38 h 38"/>
                <a:gd name="T4" fmla="*/ 0 w 65"/>
                <a:gd name="T5" fmla="*/ 24 h 38"/>
                <a:gd name="T6" fmla="*/ 40 w 65"/>
                <a:gd name="T7" fmla="*/ 0 h 38"/>
                <a:gd name="T8" fmla="*/ 65 w 65"/>
                <a:gd name="T9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38">
                  <a:moveTo>
                    <a:pt x="65" y="15"/>
                  </a:moveTo>
                  <a:cubicBezTo>
                    <a:pt x="49" y="24"/>
                    <a:pt x="41" y="28"/>
                    <a:pt x="25" y="38"/>
                  </a:cubicBezTo>
                  <a:cubicBezTo>
                    <a:pt x="15" y="32"/>
                    <a:pt x="10" y="29"/>
                    <a:pt x="0" y="24"/>
                  </a:cubicBezTo>
                  <a:cubicBezTo>
                    <a:pt x="16" y="14"/>
                    <a:pt x="24" y="10"/>
                    <a:pt x="40" y="0"/>
                  </a:cubicBezTo>
                  <a:cubicBezTo>
                    <a:pt x="50" y="6"/>
                    <a:pt x="55" y="9"/>
                    <a:pt x="65" y="15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77" name="isliďê">
              <a:extLst>
                <a:ext uri="{FF2B5EF4-FFF2-40B4-BE49-F238E27FC236}">
                  <a16:creationId xmlns:a16="http://schemas.microsoft.com/office/drawing/2014/main" id="{6445EA84-0CF3-45B1-96D3-2BB703383E67}"/>
                </a:ext>
              </a:extLst>
            </p:cNvPr>
            <p:cNvSpPr/>
            <p:nvPr userDrawn="1"/>
          </p:nvSpPr>
          <p:spPr bwMode="auto">
            <a:xfrm>
              <a:off x="3988706" y="3125788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78" name="íṩliḍé">
              <a:extLst>
                <a:ext uri="{FF2B5EF4-FFF2-40B4-BE49-F238E27FC236}">
                  <a16:creationId xmlns:a16="http://schemas.microsoft.com/office/drawing/2014/main" id="{38C12D8B-015F-446E-93DD-E101E2590130}"/>
                </a:ext>
              </a:extLst>
            </p:cNvPr>
            <p:cNvSpPr/>
            <p:nvPr userDrawn="1"/>
          </p:nvSpPr>
          <p:spPr bwMode="auto">
            <a:xfrm>
              <a:off x="2804431" y="3952875"/>
              <a:ext cx="163513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6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79" name="išḷïḓé">
              <a:extLst>
                <a:ext uri="{FF2B5EF4-FFF2-40B4-BE49-F238E27FC236}">
                  <a16:creationId xmlns:a16="http://schemas.microsoft.com/office/drawing/2014/main" id="{E5F7991A-7A27-4577-BB93-E3AD0DE4D309}"/>
                </a:ext>
              </a:extLst>
            </p:cNvPr>
            <p:cNvSpPr/>
            <p:nvPr userDrawn="1"/>
          </p:nvSpPr>
          <p:spPr bwMode="auto">
            <a:xfrm>
              <a:off x="2921906" y="3883025"/>
              <a:ext cx="165100" cy="93663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80" name="íšliḍè">
              <a:extLst>
                <a:ext uri="{FF2B5EF4-FFF2-40B4-BE49-F238E27FC236}">
                  <a16:creationId xmlns:a16="http://schemas.microsoft.com/office/drawing/2014/main" id="{30774154-BF00-4F9E-9330-BFAA97630553}"/>
                </a:ext>
              </a:extLst>
            </p:cNvPr>
            <p:cNvSpPr/>
            <p:nvPr userDrawn="1"/>
          </p:nvSpPr>
          <p:spPr bwMode="auto">
            <a:xfrm>
              <a:off x="3044143" y="3814763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4" y="6"/>
                    <a:pt x="24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81" name="iṥ1iďê">
              <a:extLst>
                <a:ext uri="{FF2B5EF4-FFF2-40B4-BE49-F238E27FC236}">
                  <a16:creationId xmlns:a16="http://schemas.microsoft.com/office/drawing/2014/main" id="{D7D56A1B-C83F-4A82-AE9B-6F9FC08747A4}"/>
                </a:ext>
              </a:extLst>
            </p:cNvPr>
            <p:cNvSpPr/>
            <p:nvPr userDrawn="1"/>
          </p:nvSpPr>
          <p:spPr bwMode="auto">
            <a:xfrm>
              <a:off x="3163206" y="3402013"/>
              <a:ext cx="758825" cy="438150"/>
            </a:xfrm>
            <a:custGeom>
              <a:avLst/>
              <a:gdLst>
                <a:gd name="T0" fmla="*/ 230 w 230"/>
                <a:gd name="T1" fmla="*/ 15 h 133"/>
                <a:gd name="T2" fmla="*/ 25 w 230"/>
                <a:gd name="T3" fmla="*/ 133 h 133"/>
                <a:gd name="T4" fmla="*/ 0 w 230"/>
                <a:gd name="T5" fmla="*/ 119 h 133"/>
                <a:gd name="T6" fmla="*/ 206 w 230"/>
                <a:gd name="T7" fmla="*/ 0 h 133"/>
                <a:gd name="T8" fmla="*/ 230 w 230"/>
                <a:gd name="T9" fmla="*/ 1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133">
                  <a:moveTo>
                    <a:pt x="230" y="15"/>
                  </a:moveTo>
                  <a:cubicBezTo>
                    <a:pt x="162" y="54"/>
                    <a:pt x="93" y="93"/>
                    <a:pt x="25" y="133"/>
                  </a:cubicBezTo>
                  <a:cubicBezTo>
                    <a:pt x="15" y="127"/>
                    <a:pt x="10" y="124"/>
                    <a:pt x="0" y="119"/>
                  </a:cubicBezTo>
                  <a:cubicBezTo>
                    <a:pt x="68" y="79"/>
                    <a:pt x="137" y="40"/>
                    <a:pt x="206" y="0"/>
                  </a:cubicBezTo>
                  <a:cubicBezTo>
                    <a:pt x="216" y="6"/>
                    <a:pt x="221" y="9"/>
                    <a:pt x="230" y="15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82" name="iSḷîḋe">
              <a:extLst>
                <a:ext uri="{FF2B5EF4-FFF2-40B4-BE49-F238E27FC236}">
                  <a16:creationId xmlns:a16="http://schemas.microsoft.com/office/drawing/2014/main" id="{D3802C82-C123-4497-AF2E-9BB51D859CF9}"/>
                </a:ext>
              </a:extLst>
            </p:cNvPr>
            <p:cNvSpPr/>
            <p:nvPr userDrawn="1"/>
          </p:nvSpPr>
          <p:spPr bwMode="auto">
            <a:xfrm>
              <a:off x="3879168" y="3336925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83" name="ïṥḷíḍé">
              <a:extLst>
                <a:ext uri="{FF2B5EF4-FFF2-40B4-BE49-F238E27FC236}">
                  <a16:creationId xmlns:a16="http://schemas.microsoft.com/office/drawing/2014/main" id="{1EC464A0-3871-43D1-B21A-689427D85938}"/>
                </a:ext>
              </a:extLst>
            </p:cNvPr>
            <p:cNvSpPr/>
            <p:nvPr userDrawn="1"/>
          </p:nvSpPr>
          <p:spPr bwMode="auto">
            <a:xfrm>
              <a:off x="4001406" y="3267075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2"/>
                    <a:pt x="24" y="28"/>
                  </a:cubicBezTo>
                  <a:cubicBezTo>
                    <a:pt x="14" y="22"/>
                    <a:pt x="9" y="20"/>
                    <a:pt x="0" y="14"/>
                  </a:cubicBezTo>
                  <a:cubicBezTo>
                    <a:pt x="9" y="8"/>
                    <a:pt x="14" y="6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84" name="iṩļiḑe">
              <a:extLst>
                <a:ext uri="{FF2B5EF4-FFF2-40B4-BE49-F238E27FC236}">
                  <a16:creationId xmlns:a16="http://schemas.microsoft.com/office/drawing/2014/main" id="{D3A0CA8F-5595-4F46-971A-99A5F372D05F}"/>
                </a:ext>
              </a:extLst>
            </p:cNvPr>
            <p:cNvSpPr/>
            <p:nvPr userDrawn="1"/>
          </p:nvSpPr>
          <p:spPr bwMode="auto">
            <a:xfrm>
              <a:off x="4120468" y="3197225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4" y="6"/>
                    <a:pt x="24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85" name="ísḻïḑe">
              <a:extLst>
                <a:ext uri="{FF2B5EF4-FFF2-40B4-BE49-F238E27FC236}">
                  <a16:creationId xmlns:a16="http://schemas.microsoft.com/office/drawing/2014/main" id="{769EB3F9-9C97-4529-8E4A-23B8210F0DEB}"/>
                </a:ext>
              </a:extLst>
            </p:cNvPr>
            <p:cNvSpPr/>
            <p:nvPr userDrawn="1"/>
          </p:nvSpPr>
          <p:spPr bwMode="auto">
            <a:xfrm>
              <a:off x="3367993" y="3551238"/>
              <a:ext cx="877888" cy="517525"/>
            </a:xfrm>
            <a:custGeom>
              <a:avLst/>
              <a:gdLst>
                <a:gd name="T0" fmla="*/ 0 w 553"/>
                <a:gd name="T1" fmla="*/ 203 h 326"/>
                <a:gd name="T2" fmla="*/ 353 w 553"/>
                <a:gd name="T3" fmla="*/ 0 h 326"/>
                <a:gd name="T4" fmla="*/ 553 w 553"/>
                <a:gd name="T5" fmla="*/ 124 h 326"/>
                <a:gd name="T6" fmla="*/ 202 w 553"/>
                <a:gd name="T7" fmla="*/ 326 h 326"/>
                <a:gd name="T8" fmla="*/ 0 w 553"/>
                <a:gd name="T9" fmla="*/ 203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326">
                  <a:moveTo>
                    <a:pt x="0" y="203"/>
                  </a:moveTo>
                  <a:lnTo>
                    <a:pt x="353" y="0"/>
                  </a:lnTo>
                  <a:lnTo>
                    <a:pt x="553" y="124"/>
                  </a:lnTo>
                  <a:lnTo>
                    <a:pt x="202" y="326"/>
                  </a:lnTo>
                  <a:lnTo>
                    <a:pt x="0" y="203"/>
                  </a:ln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86" name="îşļïdè">
              <a:extLst>
                <a:ext uri="{FF2B5EF4-FFF2-40B4-BE49-F238E27FC236}">
                  <a16:creationId xmlns:a16="http://schemas.microsoft.com/office/drawing/2014/main" id="{03CCC757-E984-4ABA-B87D-6F0764CC1D91}"/>
                </a:ext>
              </a:extLst>
            </p:cNvPr>
            <p:cNvSpPr/>
            <p:nvPr userDrawn="1"/>
          </p:nvSpPr>
          <p:spPr bwMode="auto">
            <a:xfrm>
              <a:off x="3374343" y="2235200"/>
              <a:ext cx="95250" cy="58738"/>
            </a:xfrm>
            <a:custGeom>
              <a:avLst/>
              <a:gdLst>
                <a:gd name="T0" fmla="*/ 0 w 60"/>
                <a:gd name="T1" fmla="*/ 35 h 37"/>
                <a:gd name="T2" fmla="*/ 60 w 60"/>
                <a:gd name="T3" fmla="*/ 0 h 37"/>
                <a:gd name="T4" fmla="*/ 60 w 60"/>
                <a:gd name="T5" fmla="*/ 2 h 37"/>
                <a:gd name="T6" fmla="*/ 0 w 60"/>
                <a:gd name="T7" fmla="*/ 37 h 37"/>
                <a:gd name="T8" fmla="*/ 0 w 60"/>
                <a:gd name="T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7">
                  <a:moveTo>
                    <a:pt x="0" y="35"/>
                  </a:moveTo>
                  <a:lnTo>
                    <a:pt x="60" y="0"/>
                  </a:lnTo>
                  <a:lnTo>
                    <a:pt x="60" y="2"/>
                  </a:lnTo>
                  <a:lnTo>
                    <a:pt x="0" y="37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87" name="ïsļídè">
              <a:extLst>
                <a:ext uri="{FF2B5EF4-FFF2-40B4-BE49-F238E27FC236}">
                  <a16:creationId xmlns:a16="http://schemas.microsoft.com/office/drawing/2014/main" id="{59E1B2ED-67AB-4640-865A-BA10859F09EE}"/>
                </a:ext>
              </a:extLst>
            </p:cNvPr>
            <p:cNvSpPr/>
            <p:nvPr userDrawn="1"/>
          </p:nvSpPr>
          <p:spPr bwMode="auto">
            <a:xfrm>
              <a:off x="3298143" y="2311400"/>
              <a:ext cx="36513" cy="25400"/>
            </a:xfrm>
            <a:custGeom>
              <a:avLst/>
              <a:gdLst>
                <a:gd name="T0" fmla="*/ 0 w 23"/>
                <a:gd name="T1" fmla="*/ 16 h 16"/>
                <a:gd name="T2" fmla="*/ 0 w 23"/>
                <a:gd name="T3" fmla="*/ 14 h 16"/>
                <a:gd name="T4" fmla="*/ 23 w 23"/>
                <a:gd name="T5" fmla="*/ 0 h 16"/>
                <a:gd name="T6" fmla="*/ 21 w 23"/>
                <a:gd name="T7" fmla="*/ 4 h 16"/>
                <a:gd name="T8" fmla="*/ 0 w 23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6">
                  <a:moveTo>
                    <a:pt x="0" y="16"/>
                  </a:moveTo>
                  <a:lnTo>
                    <a:pt x="0" y="14"/>
                  </a:lnTo>
                  <a:lnTo>
                    <a:pt x="23" y="0"/>
                  </a:lnTo>
                  <a:lnTo>
                    <a:pt x="21" y="4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88" name="ïṩļîdè">
              <a:extLst>
                <a:ext uri="{FF2B5EF4-FFF2-40B4-BE49-F238E27FC236}">
                  <a16:creationId xmlns:a16="http://schemas.microsoft.com/office/drawing/2014/main" id="{7ED7E0B4-7622-4AAC-B70C-786119F3B993}"/>
                </a:ext>
              </a:extLst>
            </p:cNvPr>
            <p:cNvSpPr/>
            <p:nvPr userDrawn="1"/>
          </p:nvSpPr>
          <p:spPr bwMode="auto">
            <a:xfrm>
              <a:off x="3417206" y="2339975"/>
              <a:ext cx="52388" cy="36513"/>
            </a:xfrm>
            <a:custGeom>
              <a:avLst/>
              <a:gdLst>
                <a:gd name="T0" fmla="*/ 0 w 33"/>
                <a:gd name="T1" fmla="*/ 21 h 23"/>
                <a:gd name="T2" fmla="*/ 33 w 33"/>
                <a:gd name="T3" fmla="*/ 0 h 23"/>
                <a:gd name="T4" fmla="*/ 33 w 33"/>
                <a:gd name="T5" fmla="*/ 5 h 23"/>
                <a:gd name="T6" fmla="*/ 2 w 33"/>
                <a:gd name="T7" fmla="*/ 23 h 23"/>
                <a:gd name="T8" fmla="*/ 0 w 3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0" y="21"/>
                  </a:moveTo>
                  <a:lnTo>
                    <a:pt x="33" y="0"/>
                  </a:lnTo>
                  <a:lnTo>
                    <a:pt x="33" y="5"/>
                  </a:lnTo>
                  <a:lnTo>
                    <a:pt x="2" y="23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89" name="ïṧľîḋe">
              <a:extLst>
                <a:ext uri="{FF2B5EF4-FFF2-40B4-BE49-F238E27FC236}">
                  <a16:creationId xmlns:a16="http://schemas.microsoft.com/office/drawing/2014/main" id="{EF9FF9C5-C0C3-4463-803E-F1ABA534C854}"/>
                </a:ext>
              </a:extLst>
            </p:cNvPr>
            <p:cNvSpPr/>
            <p:nvPr userDrawn="1"/>
          </p:nvSpPr>
          <p:spPr bwMode="auto">
            <a:xfrm>
              <a:off x="3229881" y="2254250"/>
              <a:ext cx="239713" cy="357188"/>
            </a:xfrm>
            <a:custGeom>
              <a:avLst/>
              <a:gdLst>
                <a:gd name="T0" fmla="*/ 120 w 151"/>
                <a:gd name="T1" fmla="*/ 77 h 225"/>
                <a:gd name="T2" fmla="*/ 151 w 151"/>
                <a:gd name="T3" fmla="*/ 137 h 225"/>
                <a:gd name="T4" fmla="*/ 112 w 151"/>
                <a:gd name="T5" fmla="*/ 160 h 225"/>
                <a:gd name="T6" fmla="*/ 0 w 151"/>
                <a:gd name="T7" fmla="*/ 225 h 225"/>
                <a:gd name="T8" fmla="*/ 54 w 151"/>
                <a:gd name="T9" fmla="*/ 69 h 225"/>
                <a:gd name="T10" fmla="*/ 64 w 151"/>
                <a:gd name="T11" fmla="*/ 40 h 225"/>
                <a:gd name="T12" fmla="*/ 66 w 151"/>
                <a:gd name="T13" fmla="*/ 36 h 225"/>
                <a:gd name="T14" fmla="*/ 79 w 151"/>
                <a:gd name="T15" fmla="*/ 0 h 225"/>
                <a:gd name="T16" fmla="*/ 91 w 151"/>
                <a:gd name="T17" fmla="*/ 23 h 225"/>
                <a:gd name="T18" fmla="*/ 91 w 151"/>
                <a:gd name="T19" fmla="*/ 25 h 225"/>
                <a:gd name="T20" fmla="*/ 118 w 151"/>
                <a:gd name="T21" fmla="*/ 75 h 225"/>
                <a:gd name="T22" fmla="*/ 120 w 151"/>
                <a:gd name="T23" fmla="*/ 7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1" h="225">
                  <a:moveTo>
                    <a:pt x="120" y="77"/>
                  </a:moveTo>
                  <a:lnTo>
                    <a:pt x="151" y="137"/>
                  </a:lnTo>
                  <a:lnTo>
                    <a:pt x="112" y="160"/>
                  </a:lnTo>
                  <a:lnTo>
                    <a:pt x="0" y="225"/>
                  </a:lnTo>
                  <a:lnTo>
                    <a:pt x="54" y="69"/>
                  </a:lnTo>
                  <a:lnTo>
                    <a:pt x="64" y="40"/>
                  </a:lnTo>
                  <a:lnTo>
                    <a:pt x="66" y="36"/>
                  </a:lnTo>
                  <a:lnTo>
                    <a:pt x="79" y="0"/>
                  </a:lnTo>
                  <a:lnTo>
                    <a:pt x="91" y="23"/>
                  </a:lnTo>
                  <a:lnTo>
                    <a:pt x="91" y="25"/>
                  </a:lnTo>
                  <a:lnTo>
                    <a:pt x="118" y="75"/>
                  </a:lnTo>
                  <a:lnTo>
                    <a:pt x="120" y="77"/>
                  </a:lnTo>
                  <a:close/>
                </a:path>
              </a:pathLst>
            </a:custGeom>
            <a:solidFill>
              <a:srgbClr val="8E9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90" name="îş1iḓê">
              <a:extLst>
                <a:ext uri="{FF2B5EF4-FFF2-40B4-BE49-F238E27FC236}">
                  <a16:creationId xmlns:a16="http://schemas.microsoft.com/office/drawing/2014/main" id="{A5D93AA5-4067-46D6-B2FD-E15D25E32DD3}"/>
                </a:ext>
              </a:extLst>
            </p:cNvPr>
            <p:cNvSpPr/>
            <p:nvPr userDrawn="1"/>
          </p:nvSpPr>
          <p:spPr bwMode="auto">
            <a:xfrm>
              <a:off x="3163206" y="2297113"/>
              <a:ext cx="152400" cy="314325"/>
            </a:xfrm>
            <a:custGeom>
              <a:avLst/>
              <a:gdLst>
                <a:gd name="T0" fmla="*/ 85 w 96"/>
                <a:gd name="T1" fmla="*/ 25 h 198"/>
                <a:gd name="T2" fmla="*/ 96 w 96"/>
                <a:gd name="T3" fmla="*/ 42 h 198"/>
                <a:gd name="T4" fmla="*/ 42 w 96"/>
                <a:gd name="T5" fmla="*/ 198 h 198"/>
                <a:gd name="T6" fmla="*/ 0 w 96"/>
                <a:gd name="T7" fmla="*/ 181 h 198"/>
                <a:gd name="T8" fmla="*/ 21 w 96"/>
                <a:gd name="T9" fmla="*/ 131 h 198"/>
                <a:gd name="T10" fmla="*/ 21 w 96"/>
                <a:gd name="T11" fmla="*/ 127 h 198"/>
                <a:gd name="T12" fmla="*/ 54 w 96"/>
                <a:gd name="T13" fmla="*/ 44 h 198"/>
                <a:gd name="T14" fmla="*/ 54 w 96"/>
                <a:gd name="T15" fmla="*/ 40 h 198"/>
                <a:gd name="T16" fmla="*/ 71 w 96"/>
                <a:gd name="T17" fmla="*/ 0 h 198"/>
                <a:gd name="T18" fmla="*/ 85 w 96"/>
                <a:gd name="T19" fmla="*/ 23 h 198"/>
                <a:gd name="T20" fmla="*/ 85 w 96"/>
                <a:gd name="T21" fmla="*/ 2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8">
                  <a:moveTo>
                    <a:pt x="85" y="25"/>
                  </a:moveTo>
                  <a:lnTo>
                    <a:pt x="96" y="42"/>
                  </a:lnTo>
                  <a:lnTo>
                    <a:pt x="42" y="198"/>
                  </a:lnTo>
                  <a:lnTo>
                    <a:pt x="0" y="181"/>
                  </a:lnTo>
                  <a:lnTo>
                    <a:pt x="21" y="131"/>
                  </a:lnTo>
                  <a:lnTo>
                    <a:pt x="21" y="127"/>
                  </a:lnTo>
                  <a:lnTo>
                    <a:pt x="54" y="44"/>
                  </a:lnTo>
                  <a:lnTo>
                    <a:pt x="54" y="40"/>
                  </a:lnTo>
                  <a:lnTo>
                    <a:pt x="71" y="0"/>
                  </a:lnTo>
                  <a:lnTo>
                    <a:pt x="85" y="23"/>
                  </a:lnTo>
                  <a:lnTo>
                    <a:pt x="85" y="2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91" name="ïSľîḋe">
              <a:extLst>
                <a:ext uri="{FF2B5EF4-FFF2-40B4-BE49-F238E27FC236}">
                  <a16:creationId xmlns:a16="http://schemas.microsoft.com/office/drawing/2014/main" id="{5F4C3055-70AF-41BC-B4DC-0A0661A70D89}"/>
                </a:ext>
              </a:extLst>
            </p:cNvPr>
            <p:cNvSpPr/>
            <p:nvPr userDrawn="1"/>
          </p:nvSpPr>
          <p:spPr bwMode="auto">
            <a:xfrm>
              <a:off x="2967943" y="2562225"/>
              <a:ext cx="261938" cy="200025"/>
            </a:xfrm>
            <a:custGeom>
              <a:avLst/>
              <a:gdLst>
                <a:gd name="T0" fmla="*/ 82 w 165"/>
                <a:gd name="T1" fmla="*/ 0 h 126"/>
                <a:gd name="T2" fmla="*/ 123 w 165"/>
                <a:gd name="T3" fmla="*/ 14 h 126"/>
                <a:gd name="T4" fmla="*/ 165 w 165"/>
                <a:gd name="T5" fmla="*/ 31 h 126"/>
                <a:gd name="T6" fmla="*/ 104 w 165"/>
                <a:gd name="T7" fmla="*/ 66 h 126"/>
                <a:gd name="T8" fmla="*/ 0 w 165"/>
                <a:gd name="T9" fmla="*/ 126 h 126"/>
                <a:gd name="T10" fmla="*/ 67 w 165"/>
                <a:gd name="T11" fmla="*/ 18 h 126"/>
                <a:gd name="T12" fmla="*/ 79 w 165"/>
                <a:gd name="T13" fmla="*/ 0 h 126"/>
                <a:gd name="T14" fmla="*/ 82 w 165"/>
                <a:gd name="T15" fmla="*/ 0 h 126"/>
                <a:gd name="T16" fmla="*/ 82 w 165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26">
                  <a:moveTo>
                    <a:pt x="82" y="0"/>
                  </a:moveTo>
                  <a:lnTo>
                    <a:pt x="123" y="14"/>
                  </a:lnTo>
                  <a:lnTo>
                    <a:pt x="165" y="31"/>
                  </a:lnTo>
                  <a:lnTo>
                    <a:pt x="104" y="66"/>
                  </a:lnTo>
                  <a:lnTo>
                    <a:pt x="0" y="126"/>
                  </a:lnTo>
                  <a:lnTo>
                    <a:pt x="67" y="18"/>
                  </a:lnTo>
                  <a:lnTo>
                    <a:pt x="79" y="0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8E9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92" name="íṧľiḓè">
              <a:extLst>
                <a:ext uri="{FF2B5EF4-FFF2-40B4-BE49-F238E27FC236}">
                  <a16:creationId xmlns:a16="http://schemas.microsoft.com/office/drawing/2014/main" id="{BAB43E20-8E7C-4B8E-B43F-0BA16D746EF7}"/>
                </a:ext>
              </a:extLst>
            </p:cNvPr>
            <p:cNvSpPr/>
            <p:nvPr userDrawn="1"/>
          </p:nvSpPr>
          <p:spPr bwMode="auto">
            <a:xfrm>
              <a:off x="3064781" y="2498725"/>
              <a:ext cx="131763" cy="79375"/>
            </a:xfrm>
            <a:custGeom>
              <a:avLst/>
              <a:gdLst>
                <a:gd name="T0" fmla="*/ 0 w 83"/>
                <a:gd name="T1" fmla="*/ 50 h 50"/>
                <a:gd name="T2" fmla="*/ 0 w 83"/>
                <a:gd name="T3" fmla="*/ 50 h 50"/>
                <a:gd name="T4" fmla="*/ 83 w 83"/>
                <a:gd name="T5" fmla="*/ 0 h 50"/>
                <a:gd name="T6" fmla="*/ 83 w 83"/>
                <a:gd name="T7" fmla="*/ 4 h 50"/>
                <a:gd name="T8" fmla="*/ 21 w 83"/>
                <a:gd name="T9" fmla="*/ 40 h 50"/>
                <a:gd name="T10" fmla="*/ 21 w 83"/>
                <a:gd name="T11" fmla="*/ 40 h 50"/>
                <a:gd name="T12" fmla="*/ 18 w 83"/>
                <a:gd name="T13" fmla="*/ 40 h 50"/>
                <a:gd name="T14" fmla="*/ 0 w 8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50">
                  <a:moveTo>
                    <a:pt x="0" y="50"/>
                  </a:moveTo>
                  <a:lnTo>
                    <a:pt x="0" y="50"/>
                  </a:lnTo>
                  <a:lnTo>
                    <a:pt x="83" y="0"/>
                  </a:lnTo>
                  <a:lnTo>
                    <a:pt x="83" y="4"/>
                  </a:lnTo>
                  <a:lnTo>
                    <a:pt x="21" y="40"/>
                  </a:lnTo>
                  <a:lnTo>
                    <a:pt x="21" y="40"/>
                  </a:lnTo>
                  <a:lnTo>
                    <a:pt x="18" y="4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93" name="iṥľiḋe">
              <a:extLst>
                <a:ext uri="{FF2B5EF4-FFF2-40B4-BE49-F238E27FC236}">
                  <a16:creationId xmlns:a16="http://schemas.microsoft.com/office/drawing/2014/main" id="{C3B4051E-E88D-4586-A9A9-7EC4AFF98850}"/>
                </a:ext>
              </a:extLst>
            </p:cNvPr>
            <p:cNvSpPr/>
            <p:nvPr userDrawn="1"/>
          </p:nvSpPr>
          <p:spPr bwMode="auto">
            <a:xfrm>
              <a:off x="2942543" y="2522538"/>
              <a:ext cx="131763" cy="239713"/>
            </a:xfrm>
            <a:custGeom>
              <a:avLst/>
              <a:gdLst>
                <a:gd name="T0" fmla="*/ 77 w 83"/>
                <a:gd name="T1" fmla="*/ 35 h 151"/>
                <a:gd name="T2" fmla="*/ 83 w 83"/>
                <a:gd name="T3" fmla="*/ 43 h 151"/>
                <a:gd name="T4" fmla="*/ 16 w 83"/>
                <a:gd name="T5" fmla="*/ 151 h 151"/>
                <a:gd name="T6" fmla="*/ 0 w 83"/>
                <a:gd name="T7" fmla="*/ 120 h 151"/>
                <a:gd name="T8" fmla="*/ 21 w 83"/>
                <a:gd name="T9" fmla="*/ 68 h 151"/>
                <a:gd name="T10" fmla="*/ 23 w 83"/>
                <a:gd name="T11" fmla="*/ 66 h 151"/>
                <a:gd name="T12" fmla="*/ 50 w 83"/>
                <a:gd name="T13" fmla="*/ 0 h 151"/>
                <a:gd name="T14" fmla="*/ 77 w 83"/>
                <a:gd name="T15" fmla="*/ 35 h 151"/>
                <a:gd name="T16" fmla="*/ 77 w 83"/>
                <a:gd name="T17" fmla="*/ 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151">
                  <a:moveTo>
                    <a:pt x="77" y="35"/>
                  </a:moveTo>
                  <a:lnTo>
                    <a:pt x="83" y="43"/>
                  </a:lnTo>
                  <a:lnTo>
                    <a:pt x="16" y="151"/>
                  </a:lnTo>
                  <a:lnTo>
                    <a:pt x="0" y="120"/>
                  </a:lnTo>
                  <a:lnTo>
                    <a:pt x="21" y="68"/>
                  </a:lnTo>
                  <a:lnTo>
                    <a:pt x="23" y="66"/>
                  </a:lnTo>
                  <a:lnTo>
                    <a:pt x="50" y="0"/>
                  </a:lnTo>
                  <a:lnTo>
                    <a:pt x="77" y="35"/>
                  </a:lnTo>
                  <a:lnTo>
                    <a:pt x="77" y="3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94" name="îṧḻîdê">
              <a:extLst>
                <a:ext uri="{FF2B5EF4-FFF2-40B4-BE49-F238E27FC236}">
                  <a16:creationId xmlns:a16="http://schemas.microsoft.com/office/drawing/2014/main" id="{F92AB470-F261-447D-A721-5F83DE681E1D}"/>
                </a:ext>
              </a:extLst>
            </p:cNvPr>
            <p:cNvSpPr/>
            <p:nvPr userDrawn="1"/>
          </p:nvSpPr>
          <p:spPr bwMode="auto">
            <a:xfrm>
              <a:off x="2915556" y="2627313"/>
              <a:ext cx="63500" cy="36513"/>
            </a:xfrm>
            <a:custGeom>
              <a:avLst/>
              <a:gdLst>
                <a:gd name="T0" fmla="*/ 0 w 40"/>
                <a:gd name="T1" fmla="*/ 23 h 23"/>
                <a:gd name="T2" fmla="*/ 0 w 40"/>
                <a:gd name="T3" fmla="*/ 21 h 23"/>
                <a:gd name="T4" fmla="*/ 40 w 40"/>
                <a:gd name="T5" fmla="*/ 0 h 23"/>
                <a:gd name="T6" fmla="*/ 38 w 40"/>
                <a:gd name="T7" fmla="*/ 2 h 23"/>
                <a:gd name="T8" fmla="*/ 0 w 40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3">
                  <a:moveTo>
                    <a:pt x="0" y="23"/>
                  </a:moveTo>
                  <a:lnTo>
                    <a:pt x="0" y="21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95" name="îşḷîḋe">
              <a:extLst>
                <a:ext uri="{FF2B5EF4-FFF2-40B4-BE49-F238E27FC236}">
                  <a16:creationId xmlns:a16="http://schemas.microsoft.com/office/drawing/2014/main" id="{016AFBB4-642A-4B8D-AE69-107E983F2679}"/>
                </a:ext>
              </a:extLst>
            </p:cNvPr>
            <p:cNvSpPr/>
            <p:nvPr userDrawn="1"/>
          </p:nvSpPr>
          <p:spPr bwMode="auto">
            <a:xfrm>
              <a:off x="2872693" y="2360613"/>
              <a:ext cx="376238" cy="220663"/>
            </a:xfrm>
            <a:custGeom>
              <a:avLst/>
              <a:gdLst>
                <a:gd name="T0" fmla="*/ 2 w 237"/>
                <a:gd name="T1" fmla="*/ 139 h 139"/>
                <a:gd name="T2" fmla="*/ 0 w 237"/>
                <a:gd name="T3" fmla="*/ 137 h 139"/>
                <a:gd name="T4" fmla="*/ 237 w 237"/>
                <a:gd name="T5" fmla="*/ 0 h 139"/>
                <a:gd name="T6" fmla="*/ 237 w 237"/>
                <a:gd name="T7" fmla="*/ 4 h 139"/>
                <a:gd name="T8" fmla="*/ 2 w 237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39">
                  <a:moveTo>
                    <a:pt x="2" y="139"/>
                  </a:moveTo>
                  <a:lnTo>
                    <a:pt x="0" y="137"/>
                  </a:lnTo>
                  <a:lnTo>
                    <a:pt x="237" y="0"/>
                  </a:lnTo>
                  <a:lnTo>
                    <a:pt x="237" y="4"/>
                  </a:lnTo>
                  <a:lnTo>
                    <a:pt x="2" y="13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96" name="íṧľïḍe">
              <a:extLst>
                <a:ext uri="{FF2B5EF4-FFF2-40B4-BE49-F238E27FC236}">
                  <a16:creationId xmlns:a16="http://schemas.microsoft.com/office/drawing/2014/main" id="{ACDABE15-2ACF-4EA7-8E29-A3F9EB2576D6}"/>
                </a:ext>
              </a:extLst>
            </p:cNvPr>
            <p:cNvSpPr/>
            <p:nvPr userDrawn="1"/>
          </p:nvSpPr>
          <p:spPr bwMode="auto">
            <a:xfrm>
              <a:off x="2747281" y="2544763"/>
              <a:ext cx="220663" cy="342900"/>
            </a:xfrm>
            <a:custGeom>
              <a:avLst/>
              <a:gdLst>
                <a:gd name="T0" fmla="*/ 106 w 139"/>
                <a:gd name="T1" fmla="*/ 75 h 216"/>
                <a:gd name="T2" fmla="*/ 123 w 139"/>
                <a:gd name="T3" fmla="*/ 106 h 216"/>
                <a:gd name="T4" fmla="*/ 139 w 139"/>
                <a:gd name="T5" fmla="*/ 137 h 216"/>
                <a:gd name="T6" fmla="*/ 100 w 139"/>
                <a:gd name="T7" fmla="*/ 158 h 216"/>
                <a:gd name="T8" fmla="*/ 0 w 139"/>
                <a:gd name="T9" fmla="*/ 216 h 216"/>
                <a:gd name="T10" fmla="*/ 46 w 139"/>
                <a:gd name="T11" fmla="*/ 69 h 216"/>
                <a:gd name="T12" fmla="*/ 56 w 139"/>
                <a:gd name="T13" fmla="*/ 38 h 216"/>
                <a:gd name="T14" fmla="*/ 58 w 139"/>
                <a:gd name="T15" fmla="*/ 33 h 216"/>
                <a:gd name="T16" fmla="*/ 69 w 139"/>
                <a:gd name="T17" fmla="*/ 0 h 216"/>
                <a:gd name="T18" fmla="*/ 79 w 139"/>
                <a:gd name="T19" fmla="*/ 21 h 216"/>
                <a:gd name="T20" fmla="*/ 81 w 139"/>
                <a:gd name="T21" fmla="*/ 23 h 216"/>
                <a:gd name="T22" fmla="*/ 106 w 139"/>
                <a:gd name="T23" fmla="*/ 73 h 216"/>
                <a:gd name="T24" fmla="*/ 106 w 139"/>
                <a:gd name="T25" fmla="*/ 7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216">
                  <a:moveTo>
                    <a:pt x="106" y="75"/>
                  </a:moveTo>
                  <a:lnTo>
                    <a:pt x="123" y="106"/>
                  </a:lnTo>
                  <a:lnTo>
                    <a:pt x="139" y="137"/>
                  </a:lnTo>
                  <a:lnTo>
                    <a:pt x="100" y="158"/>
                  </a:lnTo>
                  <a:lnTo>
                    <a:pt x="0" y="216"/>
                  </a:lnTo>
                  <a:lnTo>
                    <a:pt x="46" y="69"/>
                  </a:lnTo>
                  <a:lnTo>
                    <a:pt x="56" y="38"/>
                  </a:lnTo>
                  <a:lnTo>
                    <a:pt x="58" y="33"/>
                  </a:lnTo>
                  <a:lnTo>
                    <a:pt x="69" y="0"/>
                  </a:lnTo>
                  <a:lnTo>
                    <a:pt x="79" y="21"/>
                  </a:lnTo>
                  <a:lnTo>
                    <a:pt x="81" y="23"/>
                  </a:lnTo>
                  <a:lnTo>
                    <a:pt x="106" y="73"/>
                  </a:lnTo>
                  <a:lnTo>
                    <a:pt x="106" y="75"/>
                  </a:lnTo>
                  <a:close/>
                </a:path>
              </a:pathLst>
            </a:custGeom>
            <a:solidFill>
              <a:srgbClr val="8E9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97" name="ïślíḋè">
              <a:extLst>
                <a:ext uri="{FF2B5EF4-FFF2-40B4-BE49-F238E27FC236}">
                  <a16:creationId xmlns:a16="http://schemas.microsoft.com/office/drawing/2014/main" id="{9377E741-4149-4E8D-8EBE-578E70182465}"/>
                </a:ext>
              </a:extLst>
            </p:cNvPr>
            <p:cNvSpPr/>
            <p:nvPr userDrawn="1"/>
          </p:nvSpPr>
          <p:spPr bwMode="auto">
            <a:xfrm>
              <a:off x="2747281" y="2544763"/>
              <a:ext cx="220663" cy="342900"/>
            </a:xfrm>
            <a:custGeom>
              <a:avLst/>
              <a:gdLst>
                <a:gd name="T0" fmla="*/ 106 w 139"/>
                <a:gd name="T1" fmla="*/ 75 h 216"/>
                <a:gd name="T2" fmla="*/ 123 w 139"/>
                <a:gd name="T3" fmla="*/ 106 h 216"/>
                <a:gd name="T4" fmla="*/ 139 w 139"/>
                <a:gd name="T5" fmla="*/ 137 h 216"/>
                <a:gd name="T6" fmla="*/ 100 w 139"/>
                <a:gd name="T7" fmla="*/ 158 h 216"/>
                <a:gd name="T8" fmla="*/ 0 w 139"/>
                <a:gd name="T9" fmla="*/ 216 h 216"/>
                <a:gd name="T10" fmla="*/ 46 w 139"/>
                <a:gd name="T11" fmla="*/ 69 h 216"/>
                <a:gd name="T12" fmla="*/ 56 w 139"/>
                <a:gd name="T13" fmla="*/ 38 h 216"/>
                <a:gd name="T14" fmla="*/ 58 w 139"/>
                <a:gd name="T15" fmla="*/ 33 h 216"/>
                <a:gd name="T16" fmla="*/ 69 w 139"/>
                <a:gd name="T17" fmla="*/ 0 h 216"/>
                <a:gd name="T18" fmla="*/ 79 w 139"/>
                <a:gd name="T19" fmla="*/ 21 h 216"/>
                <a:gd name="T20" fmla="*/ 81 w 139"/>
                <a:gd name="T21" fmla="*/ 23 h 216"/>
                <a:gd name="T22" fmla="*/ 106 w 139"/>
                <a:gd name="T23" fmla="*/ 73 h 216"/>
                <a:gd name="T24" fmla="*/ 106 w 139"/>
                <a:gd name="T25" fmla="*/ 7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216">
                  <a:moveTo>
                    <a:pt x="106" y="75"/>
                  </a:moveTo>
                  <a:lnTo>
                    <a:pt x="123" y="106"/>
                  </a:lnTo>
                  <a:lnTo>
                    <a:pt x="139" y="137"/>
                  </a:lnTo>
                  <a:lnTo>
                    <a:pt x="100" y="158"/>
                  </a:lnTo>
                  <a:lnTo>
                    <a:pt x="0" y="216"/>
                  </a:lnTo>
                  <a:lnTo>
                    <a:pt x="46" y="69"/>
                  </a:lnTo>
                  <a:lnTo>
                    <a:pt x="56" y="38"/>
                  </a:lnTo>
                  <a:lnTo>
                    <a:pt x="58" y="33"/>
                  </a:lnTo>
                  <a:lnTo>
                    <a:pt x="69" y="0"/>
                  </a:lnTo>
                  <a:lnTo>
                    <a:pt x="79" y="21"/>
                  </a:lnTo>
                  <a:lnTo>
                    <a:pt x="81" y="23"/>
                  </a:lnTo>
                  <a:lnTo>
                    <a:pt x="106" y="73"/>
                  </a:lnTo>
                  <a:lnTo>
                    <a:pt x="106" y="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98" name="ïṣ1iḍé">
              <a:extLst>
                <a:ext uri="{FF2B5EF4-FFF2-40B4-BE49-F238E27FC236}">
                  <a16:creationId xmlns:a16="http://schemas.microsoft.com/office/drawing/2014/main" id="{342F894C-5039-459B-BB0D-6F05C770778B}"/>
                </a:ext>
              </a:extLst>
            </p:cNvPr>
            <p:cNvSpPr/>
            <p:nvPr userDrawn="1"/>
          </p:nvSpPr>
          <p:spPr bwMode="auto">
            <a:xfrm>
              <a:off x="2799668" y="2597150"/>
              <a:ext cx="39688" cy="26988"/>
            </a:xfrm>
            <a:custGeom>
              <a:avLst/>
              <a:gdLst>
                <a:gd name="T0" fmla="*/ 3 w 25"/>
                <a:gd name="T1" fmla="*/ 17 h 17"/>
                <a:gd name="T2" fmla="*/ 0 w 25"/>
                <a:gd name="T3" fmla="*/ 15 h 17"/>
                <a:gd name="T4" fmla="*/ 25 w 25"/>
                <a:gd name="T5" fmla="*/ 0 h 17"/>
                <a:gd name="T6" fmla="*/ 23 w 25"/>
                <a:gd name="T7" fmla="*/ 5 h 17"/>
                <a:gd name="T8" fmla="*/ 3 w 2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7">
                  <a:moveTo>
                    <a:pt x="3" y="17"/>
                  </a:moveTo>
                  <a:lnTo>
                    <a:pt x="0" y="15"/>
                  </a:lnTo>
                  <a:lnTo>
                    <a:pt x="25" y="0"/>
                  </a:lnTo>
                  <a:lnTo>
                    <a:pt x="23" y="5"/>
                  </a:lnTo>
                  <a:lnTo>
                    <a:pt x="3" y="17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99" name="îṩḷïḑê">
              <a:extLst>
                <a:ext uri="{FF2B5EF4-FFF2-40B4-BE49-F238E27FC236}">
                  <a16:creationId xmlns:a16="http://schemas.microsoft.com/office/drawing/2014/main" id="{74D9AA6D-EF85-413D-8B4B-A92D376DC0C6}"/>
                </a:ext>
              </a:extLst>
            </p:cNvPr>
            <p:cNvSpPr/>
            <p:nvPr userDrawn="1"/>
          </p:nvSpPr>
          <p:spPr bwMode="auto">
            <a:xfrm>
              <a:off x="2799668" y="2597150"/>
              <a:ext cx="39688" cy="26988"/>
            </a:xfrm>
            <a:custGeom>
              <a:avLst/>
              <a:gdLst>
                <a:gd name="T0" fmla="*/ 3 w 25"/>
                <a:gd name="T1" fmla="*/ 17 h 17"/>
                <a:gd name="T2" fmla="*/ 0 w 25"/>
                <a:gd name="T3" fmla="*/ 15 h 17"/>
                <a:gd name="T4" fmla="*/ 25 w 25"/>
                <a:gd name="T5" fmla="*/ 0 h 17"/>
                <a:gd name="T6" fmla="*/ 23 w 25"/>
                <a:gd name="T7" fmla="*/ 5 h 17"/>
                <a:gd name="T8" fmla="*/ 3 w 2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7">
                  <a:moveTo>
                    <a:pt x="3" y="17"/>
                  </a:moveTo>
                  <a:lnTo>
                    <a:pt x="0" y="15"/>
                  </a:lnTo>
                  <a:lnTo>
                    <a:pt x="25" y="0"/>
                  </a:lnTo>
                  <a:lnTo>
                    <a:pt x="23" y="5"/>
                  </a:lnTo>
                  <a:lnTo>
                    <a:pt x="3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00" name="ïṡ1îde">
              <a:extLst>
                <a:ext uri="{FF2B5EF4-FFF2-40B4-BE49-F238E27FC236}">
                  <a16:creationId xmlns:a16="http://schemas.microsoft.com/office/drawing/2014/main" id="{06B8A12B-6ABF-4F58-B2F8-08E1F24172A4}"/>
                </a:ext>
              </a:extLst>
            </p:cNvPr>
            <p:cNvSpPr/>
            <p:nvPr userDrawn="1"/>
          </p:nvSpPr>
          <p:spPr bwMode="auto">
            <a:xfrm>
              <a:off x="2750456" y="2119313"/>
              <a:ext cx="719138" cy="419100"/>
            </a:xfrm>
            <a:custGeom>
              <a:avLst/>
              <a:gdLst>
                <a:gd name="T0" fmla="*/ 0 w 453"/>
                <a:gd name="T1" fmla="*/ 262 h 264"/>
                <a:gd name="T2" fmla="*/ 453 w 453"/>
                <a:gd name="T3" fmla="*/ 0 h 264"/>
                <a:gd name="T4" fmla="*/ 453 w 453"/>
                <a:gd name="T5" fmla="*/ 2 h 264"/>
                <a:gd name="T6" fmla="*/ 0 w 453"/>
                <a:gd name="T7" fmla="*/ 264 h 264"/>
                <a:gd name="T8" fmla="*/ 0 w 453"/>
                <a:gd name="T9" fmla="*/ 26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264">
                  <a:moveTo>
                    <a:pt x="0" y="262"/>
                  </a:moveTo>
                  <a:lnTo>
                    <a:pt x="453" y="0"/>
                  </a:lnTo>
                  <a:lnTo>
                    <a:pt x="453" y="2"/>
                  </a:lnTo>
                  <a:lnTo>
                    <a:pt x="0" y="264"/>
                  </a:lnTo>
                  <a:lnTo>
                    <a:pt x="0" y="262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01" name="íṧļíďê">
              <a:extLst>
                <a:ext uri="{FF2B5EF4-FFF2-40B4-BE49-F238E27FC236}">
                  <a16:creationId xmlns:a16="http://schemas.microsoft.com/office/drawing/2014/main" id="{ED3178FC-24B0-4D8B-A67B-FC456A60D941}"/>
                </a:ext>
              </a:extLst>
            </p:cNvPr>
            <p:cNvSpPr/>
            <p:nvPr userDrawn="1"/>
          </p:nvSpPr>
          <p:spPr bwMode="auto">
            <a:xfrm>
              <a:off x="2750456" y="2119313"/>
              <a:ext cx="719138" cy="419100"/>
            </a:xfrm>
            <a:custGeom>
              <a:avLst/>
              <a:gdLst>
                <a:gd name="T0" fmla="*/ 0 w 453"/>
                <a:gd name="T1" fmla="*/ 262 h 264"/>
                <a:gd name="T2" fmla="*/ 453 w 453"/>
                <a:gd name="T3" fmla="*/ 0 h 264"/>
                <a:gd name="T4" fmla="*/ 453 w 453"/>
                <a:gd name="T5" fmla="*/ 2 h 264"/>
                <a:gd name="T6" fmla="*/ 0 w 453"/>
                <a:gd name="T7" fmla="*/ 264 h 264"/>
                <a:gd name="T8" fmla="*/ 0 w 453"/>
                <a:gd name="T9" fmla="*/ 26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264">
                  <a:moveTo>
                    <a:pt x="0" y="262"/>
                  </a:moveTo>
                  <a:lnTo>
                    <a:pt x="453" y="0"/>
                  </a:lnTo>
                  <a:lnTo>
                    <a:pt x="453" y="2"/>
                  </a:lnTo>
                  <a:lnTo>
                    <a:pt x="0" y="264"/>
                  </a:lnTo>
                  <a:lnTo>
                    <a:pt x="0" y="2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02" name="iś1íḍê">
              <a:extLst>
                <a:ext uri="{FF2B5EF4-FFF2-40B4-BE49-F238E27FC236}">
                  <a16:creationId xmlns:a16="http://schemas.microsoft.com/office/drawing/2014/main" id="{64E47A5B-7732-47AB-B411-B94C6DA45EEC}"/>
                </a:ext>
              </a:extLst>
            </p:cNvPr>
            <p:cNvSpPr/>
            <p:nvPr userDrawn="1"/>
          </p:nvSpPr>
          <p:spPr bwMode="auto">
            <a:xfrm>
              <a:off x="2256743" y="2014538"/>
              <a:ext cx="1212850" cy="701675"/>
            </a:xfrm>
            <a:custGeom>
              <a:avLst/>
              <a:gdLst>
                <a:gd name="T0" fmla="*/ 764 w 764"/>
                <a:gd name="T1" fmla="*/ 0 h 442"/>
                <a:gd name="T2" fmla="*/ 764 w 764"/>
                <a:gd name="T3" fmla="*/ 2 h 442"/>
                <a:gd name="T4" fmla="*/ 2 w 764"/>
                <a:gd name="T5" fmla="*/ 442 h 442"/>
                <a:gd name="T6" fmla="*/ 0 w 764"/>
                <a:gd name="T7" fmla="*/ 442 h 442"/>
                <a:gd name="T8" fmla="*/ 0 w 764"/>
                <a:gd name="T9" fmla="*/ 440 h 442"/>
                <a:gd name="T10" fmla="*/ 2 w 764"/>
                <a:gd name="T11" fmla="*/ 438 h 442"/>
                <a:gd name="T12" fmla="*/ 764 w 764"/>
                <a:gd name="T13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4" h="442">
                  <a:moveTo>
                    <a:pt x="764" y="0"/>
                  </a:moveTo>
                  <a:lnTo>
                    <a:pt x="764" y="2"/>
                  </a:lnTo>
                  <a:lnTo>
                    <a:pt x="2" y="442"/>
                  </a:lnTo>
                  <a:lnTo>
                    <a:pt x="0" y="442"/>
                  </a:lnTo>
                  <a:lnTo>
                    <a:pt x="0" y="440"/>
                  </a:lnTo>
                  <a:lnTo>
                    <a:pt x="2" y="438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03" name="îSľîḓè">
              <a:extLst>
                <a:ext uri="{FF2B5EF4-FFF2-40B4-BE49-F238E27FC236}">
                  <a16:creationId xmlns:a16="http://schemas.microsoft.com/office/drawing/2014/main" id="{90C78F13-D185-4676-A008-5007EC752F71}"/>
                </a:ext>
              </a:extLst>
            </p:cNvPr>
            <p:cNvSpPr/>
            <p:nvPr userDrawn="1"/>
          </p:nvSpPr>
          <p:spPr bwMode="auto">
            <a:xfrm>
              <a:off x="2256743" y="2014538"/>
              <a:ext cx="1212850" cy="701675"/>
            </a:xfrm>
            <a:custGeom>
              <a:avLst/>
              <a:gdLst>
                <a:gd name="T0" fmla="*/ 764 w 764"/>
                <a:gd name="T1" fmla="*/ 0 h 442"/>
                <a:gd name="T2" fmla="*/ 764 w 764"/>
                <a:gd name="T3" fmla="*/ 2 h 442"/>
                <a:gd name="T4" fmla="*/ 2 w 764"/>
                <a:gd name="T5" fmla="*/ 442 h 442"/>
                <a:gd name="T6" fmla="*/ 0 w 764"/>
                <a:gd name="T7" fmla="*/ 442 h 442"/>
                <a:gd name="T8" fmla="*/ 0 w 764"/>
                <a:gd name="T9" fmla="*/ 440 h 442"/>
                <a:gd name="T10" fmla="*/ 2 w 764"/>
                <a:gd name="T11" fmla="*/ 438 h 442"/>
                <a:gd name="T12" fmla="*/ 764 w 764"/>
                <a:gd name="T13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4" h="442">
                  <a:moveTo>
                    <a:pt x="764" y="0"/>
                  </a:moveTo>
                  <a:lnTo>
                    <a:pt x="764" y="2"/>
                  </a:lnTo>
                  <a:lnTo>
                    <a:pt x="2" y="442"/>
                  </a:lnTo>
                  <a:lnTo>
                    <a:pt x="0" y="442"/>
                  </a:lnTo>
                  <a:lnTo>
                    <a:pt x="0" y="440"/>
                  </a:lnTo>
                  <a:lnTo>
                    <a:pt x="2" y="438"/>
                  </a:lnTo>
                  <a:lnTo>
                    <a:pt x="7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04" name="ïṣľidé">
              <a:extLst>
                <a:ext uri="{FF2B5EF4-FFF2-40B4-BE49-F238E27FC236}">
                  <a16:creationId xmlns:a16="http://schemas.microsoft.com/office/drawing/2014/main" id="{C0E545BE-20F9-4416-95D4-2AB8D89DF800}"/>
                </a:ext>
              </a:extLst>
            </p:cNvPr>
            <p:cNvSpPr/>
            <p:nvPr userDrawn="1"/>
          </p:nvSpPr>
          <p:spPr bwMode="auto">
            <a:xfrm>
              <a:off x="2256743" y="2551113"/>
              <a:ext cx="465138" cy="274638"/>
            </a:xfrm>
            <a:custGeom>
              <a:avLst/>
              <a:gdLst>
                <a:gd name="T0" fmla="*/ 0 w 293"/>
                <a:gd name="T1" fmla="*/ 171 h 173"/>
                <a:gd name="T2" fmla="*/ 2 w 293"/>
                <a:gd name="T3" fmla="*/ 169 h 173"/>
                <a:gd name="T4" fmla="*/ 293 w 293"/>
                <a:gd name="T5" fmla="*/ 0 h 173"/>
                <a:gd name="T6" fmla="*/ 293 w 293"/>
                <a:gd name="T7" fmla="*/ 2 h 173"/>
                <a:gd name="T8" fmla="*/ 2 w 293"/>
                <a:gd name="T9" fmla="*/ 171 h 173"/>
                <a:gd name="T10" fmla="*/ 0 w 293"/>
                <a:gd name="T11" fmla="*/ 173 h 173"/>
                <a:gd name="T12" fmla="*/ 0 w 293"/>
                <a:gd name="T13" fmla="*/ 17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73">
                  <a:moveTo>
                    <a:pt x="0" y="171"/>
                  </a:moveTo>
                  <a:lnTo>
                    <a:pt x="2" y="169"/>
                  </a:lnTo>
                  <a:lnTo>
                    <a:pt x="293" y="0"/>
                  </a:lnTo>
                  <a:lnTo>
                    <a:pt x="293" y="2"/>
                  </a:lnTo>
                  <a:lnTo>
                    <a:pt x="2" y="171"/>
                  </a:lnTo>
                  <a:lnTo>
                    <a:pt x="0" y="173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05" name="íṩlíďe">
              <a:extLst>
                <a:ext uri="{FF2B5EF4-FFF2-40B4-BE49-F238E27FC236}">
                  <a16:creationId xmlns:a16="http://schemas.microsoft.com/office/drawing/2014/main" id="{BDD0C98C-3D19-4D7A-9B28-E1BCB57391A7}"/>
                </a:ext>
              </a:extLst>
            </p:cNvPr>
            <p:cNvSpPr/>
            <p:nvPr userDrawn="1"/>
          </p:nvSpPr>
          <p:spPr bwMode="auto">
            <a:xfrm>
              <a:off x="2256743" y="2551113"/>
              <a:ext cx="465138" cy="274638"/>
            </a:xfrm>
            <a:custGeom>
              <a:avLst/>
              <a:gdLst>
                <a:gd name="T0" fmla="*/ 0 w 293"/>
                <a:gd name="T1" fmla="*/ 171 h 173"/>
                <a:gd name="T2" fmla="*/ 2 w 293"/>
                <a:gd name="T3" fmla="*/ 169 h 173"/>
                <a:gd name="T4" fmla="*/ 293 w 293"/>
                <a:gd name="T5" fmla="*/ 0 h 173"/>
                <a:gd name="T6" fmla="*/ 293 w 293"/>
                <a:gd name="T7" fmla="*/ 2 h 173"/>
                <a:gd name="T8" fmla="*/ 2 w 293"/>
                <a:gd name="T9" fmla="*/ 171 h 173"/>
                <a:gd name="T10" fmla="*/ 0 w 293"/>
                <a:gd name="T11" fmla="*/ 173 h 173"/>
                <a:gd name="T12" fmla="*/ 0 w 293"/>
                <a:gd name="T13" fmla="*/ 17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73">
                  <a:moveTo>
                    <a:pt x="0" y="171"/>
                  </a:moveTo>
                  <a:lnTo>
                    <a:pt x="2" y="169"/>
                  </a:lnTo>
                  <a:lnTo>
                    <a:pt x="293" y="0"/>
                  </a:lnTo>
                  <a:lnTo>
                    <a:pt x="293" y="2"/>
                  </a:lnTo>
                  <a:lnTo>
                    <a:pt x="2" y="171"/>
                  </a:lnTo>
                  <a:lnTo>
                    <a:pt x="0" y="173"/>
                  </a:lnTo>
                  <a:lnTo>
                    <a:pt x="0" y="1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06" name="ï$lidè">
              <a:extLst>
                <a:ext uri="{FF2B5EF4-FFF2-40B4-BE49-F238E27FC236}">
                  <a16:creationId xmlns:a16="http://schemas.microsoft.com/office/drawing/2014/main" id="{975D5862-2491-422D-9818-92E52195A7A3}"/>
                </a:ext>
              </a:extLst>
            </p:cNvPr>
            <p:cNvSpPr/>
            <p:nvPr userDrawn="1"/>
          </p:nvSpPr>
          <p:spPr bwMode="auto">
            <a:xfrm>
              <a:off x="2621868" y="2700338"/>
              <a:ext cx="42863" cy="25400"/>
            </a:xfrm>
            <a:custGeom>
              <a:avLst/>
              <a:gdLst>
                <a:gd name="T0" fmla="*/ 0 w 27"/>
                <a:gd name="T1" fmla="*/ 16 h 16"/>
                <a:gd name="T2" fmla="*/ 0 w 27"/>
                <a:gd name="T3" fmla="*/ 14 h 16"/>
                <a:gd name="T4" fmla="*/ 27 w 27"/>
                <a:gd name="T5" fmla="*/ 0 h 16"/>
                <a:gd name="T6" fmla="*/ 25 w 27"/>
                <a:gd name="T7" fmla="*/ 2 h 16"/>
                <a:gd name="T8" fmla="*/ 0 w 2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0" y="16"/>
                  </a:moveTo>
                  <a:lnTo>
                    <a:pt x="0" y="14"/>
                  </a:lnTo>
                  <a:lnTo>
                    <a:pt x="27" y="0"/>
                  </a:lnTo>
                  <a:lnTo>
                    <a:pt x="25" y="2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07" name="îṡḷide">
              <a:extLst>
                <a:ext uri="{FF2B5EF4-FFF2-40B4-BE49-F238E27FC236}">
                  <a16:creationId xmlns:a16="http://schemas.microsoft.com/office/drawing/2014/main" id="{1D11B301-814B-4C03-9BA8-F0164D21BC4F}"/>
                </a:ext>
              </a:extLst>
            </p:cNvPr>
            <p:cNvSpPr/>
            <p:nvPr userDrawn="1"/>
          </p:nvSpPr>
          <p:spPr bwMode="auto">
            <a:xfrm>
              <a:off x="2621868" y="2700338"/>
              <a:ext cx="42863" cy="25400"/>
            </a:xfrm>
            <a:custGeom>
              <a:avLst/>
              <a:gdLst>
                <a:gd name="T0" fmla="*/ 0 w 27"/>
                <a:gd name="T1" fmla="*/ 16 h 16"/>
                <a:gd name="T2" fmla="*/ 0 w 27"/>
                <a:gd name="T3" fmla="*/ 14 h 16"/>
                <a:gd name="T4" fmla="*/ 27 w 27"/>
                <a:gd name="T5" fmla="*/ 0 h 16"/>
                <a:gd name="T6" fmla="*/ 25 w 27"/>
                <a:gd name="T7" fmla="*/ 2 h 16"/>
                <a:gd name="T8" fmla="*/ 0 w 2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0" y="16"/>
                  </a:moveTo>
                  <a:lnTo>
                    <a:pt x="0" y="14"/>
                  </a:lnTo>
                  <a:lnTo>
                    <a:pt x="27" y="0"/>
                  </a:lnTo>
                  <a:lnTo>
                    <a:pt x="25" y="2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08" name="î$1ïḋè">
              <a:extLst>
                <a:ext uri="{FF2B5EF4-FFF2-40B4-BE49-F238E27FC236}">
                  <a16:creationId xmlns:a16="http://schemas.microsoft.com/office/drawing/2014/main" id="{22C16BBA-8D2F-4A01-BB27-7D70B463C16B}"/>
                </a:ext>
              </a:extLst>
            </p:cNvPr>
            <p:cNvSpPr/>
            <p:nvPr userDrawn="1"/>
          </p:nvSpPr>
          <p:spPr bwMode="auto">
            <a:xfrm>
              <a:off x="2256743" y="2990850"/>
              <a:ext cx="92075" cy="55563"/>
            </a:xfrm>
            <a:custGeom>
              <a:avLst/>
              <a:gdLst>
                <a:gd name="T0" fmla="*/ 0 w 58"/>
                <a:gd name="T1" fmla="*/ 33 h 35"/>
                <a:gd name="T2" fmla="*/ 2 w 58"/>
                <a:gd name="T3" fmla="*/ 31 h 35"/>
                <a:gd name="T4" fmla="*/ 58 w 58"/>
                <a:gd name="T5" fmla="*/ 0 h 35"/>
                <a:gd name="T6" fmla="*/ 56 w 58"/>
                <a:gd name="T7" fmla="*/ 4 h 35"/>
                <a:gd name="T8" fmla="*/ 2 w 58"/>
                <a:gd name="T9" fmla="*/ 33 h 35"/>
                <a:gd name="T10" fmla="*/ 0 w 58"/>
                <a:gd name="T11" fmla="*/ 35 h 35"/>
                <a:gd name="T12" fmla="*/ 0 w 58"/>
                <a:gd name="T13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5">
                  <a:moveTo>
                    <a:pt x="0" y="33"/>
                  </a:moveTo>
                  <a:lnTo>
                    <a:pt x="2" y="31"/>
                  </a:lnTo>
                  <a:lnTo>
                    <a:pt x="58" y="0"/>
                  </a:lnTo>
                  <a:lnTo>
                    <a:pt x="56" y="4"/>
                  </a:lnTo>
                  <a:lnTo>
                    <a:pt x="2" y="33"/>
                  </a:lnTo>
                  <a:lnTo>
                    <a:pt x="0" y="35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09" name="íśļîďè">
              <a:extLst>
                <a:ext uri="{FF2B5EF4-FFF2-40B4-BE49-F238E27FC236}">
                  <a16:creationId xmlns:a16="http://schemas.microsoft.com/office/drawing/2014/main" id="{76A47D9D-6C62-49B5-95BF-DBD1F3263180}"/>
                </a:ext>
              </a:extLst>
            </p:cNvPr>
            <p:cNvSpPr/>
            <p:nvPr userDrawn="1"/>
          </p:nvSpPr>
          <p:spPr bwMode="auto">
            <a:xfrm>
              <a:off x="2256743" y="2990850"/>
              <a:ext cx="92075" cy="55563"/>
            </a:xfrm>
            <a:custGeom>
              <a:avLst/>
              <a:gdLst>
                <a:gd name="T0" fmla="*/ 0 w 58"/>
                <a:gd name="T1" fmla="*/ 33 h 35"/>
                <a:gd name="T2" fmla="*/ 2 w 58"/>
                <a:gd name="T3" fmla="*/ 31 h 35"/>
                <a:gd name="T4" fmla="*/ 58 w 58"/>
                <a:gd name="T5" fmla="*/ 0 h 35"/>
                <a:gd name="T6" fmla="*/ 56 w 58"/>
                <a:gd name="T7" fmla="*/ 4 h 35"/>
                <a:gd name="T8" fmla="*/ 2 w 58"/>
                <a:gd name="T9" fmla="*/ 33 h 35"/>
                <a:gd name="T10" fmla="*/ 0 w 58"/>
                <a:gd name="T11" fmla="*/ 35 h 35"/>
                <a:gd name="T12" fmla="*/ 0 w 58"/>
                <a:gd name="T13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5">
                  <a:moveTo>
                    <a:pt x="0" y="33"/>
                  </a:moveTo>
                  <a:lnTo>
                    <a:pt x="2" y="31"/>
                  </a:lnTo>
                  <a:lnTo>
                    <a:pt x="58" y="0"/>
                  </a:lnTo>
                  <a:lnTo>
                    <a:pt x="56" y="4"/>
                  </a:lnTo>
                  <a:lnTo>
                    <a:pt x="2" y="33"/>
                  </a:lnTo>
                  <a:lnTo>
                    <a:pt x="0" y="35"/>
                  </a:lnTo>
                  <a:lnTo>
                    <a:pt x="0" y="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10" name="ïśḷïḋè">
              <a:extLst>
                <a:ext uri="{FF2B5EF4-FFF2-40B4-BE49-F238E27FC236}">
                  <a16:creationId xmlns:a16="http://schemas.microsoft.com/office/drawing/2014/main" id="{84B415B3-2B3A-44D0-AA7D-5AF21E461B49}"/>
                </a:ext>
              </a:extLst>
            </p:cNvPr>
            <p:cNvSpPr/>
            <p:nvPr userDrawn="1"/>
          </p:nvSpPr>
          <p:spPr bwMode="auto">
            <a:xfrm>
              <a:off x="2377393" y="2651125"/>
              <a:ext cx="369888" cy="450850"/>
            </a:xfrm>
            <a:custGeom>
              <a:avLst/>
              <a:gdLst>
                <a:gd name="T0" fmla="*/ 154 w 233"/>
                <a:gd name="T1" fmla="*/ 47 h 284"/>
                <a:gd name="T2" fmla="*/ 167 w 233"/>
                <a:gd name="T3" fmla="*/ 64 h 284"/>
                <a:gd name="T4" fmla="*/ 233 w 233"/>
                <a:gd name="T5" fmla="*/ 149 h 284"/>
                <a:gd name="T6" fmla="*/ 104 w 233"/>
                <a:gd name="T7" fmla="*/ 224 h 284"/>
                <a:gd name="T8" fmla="*/ 0 w 233"/>
                <a:gd name="T9" fmla="*/ 284 h 284"/>
                <a:gd name="T10" fmla="*/ 46 w 233"/>
                <a:gd name="T11" fmla="*/ 174 h 284"/>
                <a:gd name="T12" fmla="*/ 79 w 233"/>
                <a:gd name="T13" fmla="*/ 91 h 284"/>
                <a:gd name="T14" fmla="*/ 81 w 233"/>
                <a:gd name="T15" fmla="*/ 89 h 284"/>
                <a:gd name="T16" fmla="*/ 117 w 233"/>
                <a:gd name="T17" fmla="*/ 0 h 284"/>
                <a:gd name="T18" fmla="*/ 154 w 233"/>
                <a:gd name="T19" fmla="*/ 45 h 284"/>
                <a:gd name="T20" fmla="*/ 154 w 233"/>
                <a:gd name="T21" fmla="*/ 4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284">
                  <a:moveTo>
                    <a:pt x="154" y="47"/>
                  </a:moveTo>
                  <a:lnTo>
                    <a:pt x="167" y="64"/>
                  </a:lnTo>
                  <a:lnTo>
                    <a:pt x="233" y="149"/>
                  </a:lnTo>
                  <a:lnTo>
                    <a:pt x="104" y="224"/>
                  </a:lnTo>
                  <a:lnTo>
                    <a:pt x="0" y="284"/>
                  </a:lnTo>
                  <a:lnTo>
                    <a:pt x="46" y="174"/>
                  </a:lnTo>
                  <a:lnTo>
                    <a:pt x="79" y="91"/>
                  </a:lnTo>
                  <a:lnTo>
                    <a:pt x="81" y="89"/>
                  </a:lnTo>
                  <a:lnTo>
                    <a:pt x="117" y="0"/>
                  </a:lnTo>
                  <a:lnTo>
                    <a:pt x="154" y="45"/>
                  </a:lnTo>
                  <a:lnTo>
                    <a:pt x="154" y="47"/>
                  </a:lnTo>
                  <a:close/>
                </a:path>
              </a:pathLst>
            </a:custGeom>
            <a:solidFill>
              <a:srgbClr val="8E9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11" name="îṣľïḍe">
              <a:extLst>
                <a:ext uri="{FF2B5EF4-FFF2-40B4-BE49-F238E27FC236}">
                  <a16:creationId xmlns:a16="http://schemas.microsoft.com/office/drawing/2014/main" id="{89F65B2C-F086-4F8F-9BC2-7E8F30AABD52}"/>
                </a:ext>
              </a:extLst>
            </p:cNvPr>
            <p:cNvSpPr/>
            <p:nvPr userDrawn="1"/>
          </p:nvSpPr>
          <p:spPr bwMode="auto">
            <a:xfrm>
              <a:off x="2377393" y="2651125"/>
              <a:ext cx="369888" cy="450850"/>
            </a:xfrm>
            <a:custGeom>
              <a:avLst/>
              <a:gdLst>
                <a:gd name="T0" fmla="*/ 154 w 233"/>
                <a:gd name="T1" fmla="*/ 47 h 284"/>
                <a:gd name="T2" fmla="*/ 167 w 233"/>
                <a:gd name="T3" fmla="*/ 64 h 284"/>
                <a:gd name="T4" fmla="*/ 233 w 233"/>
                <a:gd name="T5" fmla="*/ 149 h 284"/>
                <a:gd name="T6" fmla="*/ 104 w 233"/>
                <a:gd name="T7" fmla="*/ 224 h 284"/>
                <a:gd name="T8" fmla="*/ 0 w 233"/>
                <a:gd name="T9" fmla="*/ 284 h 284"/>
                <a:gd name="T10" fmla="*/ 46 w 233"/>
                <a:gd name="T11" fmla="*/ 174 h 284"/>
                <a:gd name="T12" fmla="*/ 79 w 233"/>
                <a:gd name="T13" fmla="*/ 91 h 284"/>
                <a:gd name="T14" fmla="*/ 81 w 233"/>
                <a:gd name="T15" fmla="*/ 89 h 284"/>
                <a:gd name="T16" fmla="*/ 117 w 233"/>
                <a:gd name="T17" fmla="*/ 0 h 284"/>
                <a:gd name="T18" fmla="*/ 154 w 233"/>
                <a:gd name="T19" fmla="*/ 45 h 284"/>
                <a:gd name="T20" fmla="*/ 154 w 233"/>
                <a:gd name="T21" fmla="*/ 4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284">
                  <a:moveTo>
                    <a:pt x="154" y="47"/>
                  </a:moveTo>
                  <a:lnTo>
                    <a:pt x="167" y="64"/>
                  </a:lnTo>
                  <a:lnTo>
                    <a:pt x="233" y="149"/>
                  </a:lnTo>
                  <a:lnTo>
                    <a:pt x="104" y="224"/>
                  </a:lnTo>
                  <a:lnTo>
                    <a:pt x="0" y="284"/>
                  </a:lnTo>
                  <a:lnTo>
                    <a:pt x="46" y="174"/>
                  </a:lnTo>
                  <a:lnTo>
                    <a:pt x="79" y="91"/>
                  </a:lnTo>
                  <a:lnTo>
                    <a:pt x="81" y="89"/>
                  </a:lnTo>
                  <a:lnTo>
                    <a:pt x="117" y="0"/>
                  </a:lnTo>
                  <a:lnTo>
                    <a:pt x="154" y="45"/>
                  </a:lnTo>
                  <a:lnTo>
                    <a:pt x="154" y="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12" name="îṣ1iďè">
              <a:extLst>
                <a:ext uri="{FF2B5EF4-FFF2-40B4-BE49-F238E27FC236}">
                  <a16:creationId xmlns:a16="http://schemas.microsoft.com/office/drawing/2014/main" id="{0CB80795-FA34-4694-80D0-389A718336E7}"/>
                </a:ext>
              </a:extLst>
            </p:cNvPr>
            <p:cNvSpPr/>
            <p:nvPr userDrawn="1"/>
          </p:nvSpPr>
          <p:spPr bwMode="auto">
            <a:xfrm>
              <a:off x="2259918" y="2881313"/>
              <a:ext cx="190500" cy="287338"/>
            </a:xfrm>
            <a:custGeom>
              <a:avLst/>
              <a:gdLst>
                <a:gd name="T0" fmla="*/ 87 w 120"/>
                <a:gd name="T1" fmla="*/ 0 h 181"/>
                <a:gd name="T2" fmla="*/ 120 w 120"/>
                <a:gd name="T3" fmla="*/ 29 h 181"/>
                <a:gd name="T4" fmla="*/ 74 w 120"/>
                <a:gd name="T5" fmla="*/ 139 h 181"/>
                <a:gd name="T6" fmla="*/ 0 w 120"/>
                <a:gd name="T7" fmla="*/ 181 h 181"/>
                <a:gd name="T8" fmla="*/ 54 w 120"/>
                <a:gd name="T9" fmla="*/ 73 h 181"/>
                <a:gd name="T10" fmla="*/ 56 w 120"/>
                <a:gd name="T11" fmla="*/ 69 h 181"/>
                <a:gd name="T12" fmla="*/ 87 w 120"/>
                <a:gd name="T1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81">
                  <a:moveTo>
                    <a:pt x="87" y="0"/>
                  </a:moveTo>
                  <a:lnTo>
                    <a:pt x="120" y="29"/>
                  </a:lnTo>
                  <a:lnTo>
                    <a:pt x="74" y="139"/>
                  </a:lnTo>
                  <a:lnTo>
                    <a:pt x="0" y="181"/>
                  </a:lnTo>
                  <a:lnTo>
                    <a:pt x="54" y="73"/>
                  </a:lnTo>
                  <a:lnTo>
                    <a:pt x="56" y="69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13" name="îṣļíḑê">
              <a:extLst>
                <a:ext uri="{FF2B5EF4-FFF2-40B4-BE49-F238E27FC236}">
                  <a16:creationId xmlns:a16="http://schemas.microsoft.com/office/drawing/2014/main" id="{85717723-BF70-4167-8F7A-B226B4BAA4BC}"/>
                </a:ext>
              </a:extLst>
            </p:cNvPr>
            <p:cNvSpPr/>
            <p:nvPr userDrawn="1"/>
          </p:nvSpPr>
          <p:spPr bwMode="auto">
            <a:xfrm>
              <a:off x="2259918" y="2881313"/>
              <a:ext cx="190500" cy="287338"/>
            </a:xfrm>
            <a:custGeom>
              <a:avLst/>
              <a:gdLst>
                <a:gd name="T0" fmla="*/ 87 w 120"/>
                <a:gd name="T1" fmla="*/ 0 h 181"/>
                <a:gd name="T2" fmla="*/ 120 w 120"/>
                <a:gd name="T3" fmla="*/ 29 h 181"/>
                <a:gd name="T4" fmla="*/ 74 w 120"/>
                <a:gd name="T5" fmla="*/ 139 h 181"/>
                <a:gd name="T6" fmla="*/ 0 w 120"/>
                <a:gd name="T7" fmla="*/ 181 h 181"/>
                <a:gd name="T8" fmla="*/ 54 w 120"/>
                <a:gd name="T9" fmla="*/ 73 h 181"/>
                <a:gd name="T10" fmla="*/ 56 w 120"/>
                <a:gd name="T11" fmla="*/ 69 h 181"/>
                <a:gd name="T12" fmla="*/ 87 w 120"/>
                <a:gd name="T1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81">
                  <a:moveTo>
                    <a:pt x="87" y="0"/>
                  </a:moveTo>
                  <a:lnTo>
                    <a:pt x="120" y="29"/>
                  </a:lnTo>
                  <a:lnTo>
                    <a:pt x="74" y="139"/>
                  </a:lnTo>
                  <a:lnTo>
                    <a:pt x="0" y="181"/>
                  </a:lnTo>
                  <a:lnTo>
                    <a:pt x="54" y="73"/>
                  </a:lnTo>
                  <a:lnTo>
                    <a:pt x="56" y="69"/>
                  </a:lnTo>
                  <a:lnTo>
                    <a:pt x="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14" name="îṩlïďé">
              <a:extLst>
                <a:ext uri="{FF2B5EF4-FFF2-40B4-BE49-F238E27FC236}">
                  <a16:creationId xmlns:a16="http://schemas.microsoft.com/office/drawing/2014/main" id="{565AF101-6FD8-4AE9-B12F-1303393CFD72}"/>
                </a:ext>
              </a:extLst>
            </p:cNvPr>
            <p:cNvSpPr/>
            <p:nvPr userDrawn="1"/>
          </p:nvSpPr>
          <p:spPr bwMode="auto">
            <a:xfrm>
              <a:off x="2256743" y="2792413"/>
              <a:ext cx="249238" cy="147638"/>
            </a:xfrm>
            <a:custGeom>
              <a:avLst/>
              <a:gdLst>
                <a:gd name="T0" fmla="*/ 0 w 157"/>
                <a:gd name="T1" fmla="*/ 89 h 93"/>
                <a:gd name="T2" fmla="*/ 2 w 157"/>
                <a:gd name="T3" fmla="*/ 89 h 93"/>
                <a:gd name="T4" fmla="*/ 157 w 157"/>
                <a:gd name="T5" fmla="*/ 0 h 93"/>
                <a:gd name="T6" fmla="*/ 155 w 157"/>
                <a:gd name="T7" fmla="*/ 2 h 93"/>
                <a:gd name="T8" fmla="*/ 2 w 157"/>
                <a:gd name="T9" fmla="*/ 91 h 93"/>
                <a:gd name="T10" fmla="*/ 0 w 157"/>
                <a:gd name="T11" fmla="*/ 93 h 93"/>
                <a:gd name="T12" fmla="*/ 0 w 157"/>
                <a:gd name="T13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93">
                  <a:moveTo>
                    <a:pt x="0" y="89"/>
                  </a:moveTo>
                  <a:lnTo>
                    <a:pt x="2" y="89"/>
                  </a:lnTo>
                  <a:lnTo>
                    <a:pt x="157" y="0"/>
                  </a:lnTo>
                  <a:lnTo>
                    <a:pt x="155" y="2"/>
                  </a:lnTo>
                  <a:lnTo>
                    <a:pt x="2" y="91"/>
                  </a:lnTo>
                  <a:lnTo>
                    <a:pt x="0" y="93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15" name="îṡlïḋê">
              <a:extLst>
                <a:ext uri="{FF2B5EF4-FFF2-40B4-BE49-F238E27FC236}">
                  <a16:creationId xmlns:a16="http://schemas.microsoft.com/office/drawing/2014/main" id="{FDA046F1-F3EF-4D3C-AFC0-4FFF05640ACF}"/>
                </a:ext>
              </a:extLst>
            </p:cNvPr>
            <p:cNvSpPr/>
            <p:nvPr userDrawn="1"/>
          </p:nvSpPr>
          <p:spPr bwMode="auto">
            <a:xfrm>
              <a:off x="2256743" y="2792413"/>
              <a:ext cx="249238" cy="147638"/>
            </a:xfrm>
            <a:custGeom>
              <a:avLst/>
              <a:gdLst>
                <a:gd name="T0" fmla="*/ 0 w 157"/>
                <a:gd name="T1" fmla="*/ 89 h 93"/>
                <a:gd name="T2" fmla="*/ 2 w 157"/>
                <a:gd name="T3" fmla="*/ 89 h 93"/>
                <a:gd name="T4" fmla="*/ 157 w 157"/>
                <a:gd name="T5" fmla="*/ 0 h 93"/>
                <a:gd name="T6" fmla="*/ 155 w 157"/>
                <a:gd name="T7" fmla="*/ 2 h 93"/>
                <a:gd name="T8" fmla="*/ 2 w 157"/>
                <a:gd name="T9" fmla="*/ 91 h 93"/>
                <a:gd name="T10" fmla="*/ 0 w 157"/>
                <a:gd name="T11" fmla="*/ 93 h 93"/>
                <a:gd name="T12" fmla="*/ 0 w 157"/>
                <a:gd name="T13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93">
                  <a:moveTo>
                    <a:pt x="0" y="89"/>
                  </a:moveTo>
                  <a:lnTo>
                    <a:pt x="2" y="89"/>
                  </a:lnTo>
                  <a:lnTo>
                    <a:pt x="157" y="0"/>
                  </a:lnTo>
                  <a:lnTo>
                    <a:pt x="155" y="2"/>
                  </a:lnTo>
                  <a:lnTo>
                    <a:pt x="2" y="91"/>
                  </a:lnTo>
                  <a:lnTo>
                    <a:pt x="0" y="93"/>
                  </a:ln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16" name="îšlíḍè">
              <a:extLst>
                <a:ext uri="{FF2B5EF4-FFF2-40B4-BE49-F238E27FC236}">
                  <a16:creationId xmlns:a16="http://schemas.microsoft.com/office/drawing/2014/main" id="{3E74C97A-D274-4E30-8C3B-F852D2E750EC}"/>
                </a:ext>
              </a:extLst>
            </p:cNvPr>
            <p:cNvSpPr/>
            <p:nvPr userDrawn="1"/>
          </p:nvSpPr>
          <p:spPr bwMode="auto">
            <a:xfrm>
              <a:off x="2642506" y="2511425"/>
              <a:ext cx="177800" cy="376238"/>
            </a:xfrm>
            <a:custGeom>
              <a:avLst/>
              <a:gdLst>
                <a:gd name="T0" fmla="*/ 102 w 112"/>
                <a:gd name="T1" fmla="*/ 71 h 237"/>
                <a:gd name="T2" fmla="*/ 112 w 112"/>
                <a:gd name="T3" fmla="*/ 90 h 237"/>
                <a:gd name="T4" fmla="*/ 66 w 112"/>
                <a:gd name="T5" fmla="*/ 237 h 237"/>
                <a:gd name="T6" fmla="*/ 0 w 112"/>
                <a:gd name="T7" fmla="*/ 152 h 237"/>
                <a:gd name="T8" fmla="*/ 12 w 112"/>
                <a:gd name="T9" fmla="*/ 121 h 237"/>
                <a:gd name="T10" fmla="*/ 14 w 112"/>
                <a:gd name="T11" fmla="*/ 119 h 237"/>
                <a:gd name="T12" fmla="*/ 50 w 112"/>
                <a:gd name="T13" fmla="*/ 27 h 237"/>
                <a:gd name="T14" fmla="*/ 50 w 112"/>
                <a:gd name="T15" fmla="*/ 25 h 237"/>
                <a:gd name="T16" fmla="*/ 60 w 112"/>
                <a:gd name="T17" fmla="*/ 0 h 237"/>
                <a:gd name="T18" fmla="*/ 68 w 112"/>
                <a:gd name="T19" fmla="*/ 15 h 237"/>
                <a:gd name="T20" fmla="*/ 68 w 112"/>
                <a:gd name="T21" fmla="*/ 17 h 237"/>
                <a:gd name="T22" fmla="*/ 99 w 112"/>
                <a:gd name="T23" fmla="*/ 69 h 237"/>
                <a:gd name="T24" fmla="*/ 102 w 112"/>
                <a:gd name="T25" fmla="*/ 7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237">
                  <a:moveTo>
                    <a:pt x="102" y="71"/>
                  </a:moveTo>
                  <a:lnTo>
                    <a:pt x="112" y="90"/>
                  </a:lnTo>
                  <a:lnTo>
                    <a:pt x="66" y="237"/>
                  </a:lnTo>
                  <a:lnTo>
                    <a:pt x="0" y="152"/>
                  </a:lnTo>
                  <a:lnTo>
                    <a:pt x="12" y="121"/>
                  </a:lnTo>
                  <a:lnTo>
                    <a:pt x="14" y="119"/>
                  </a:lnTo>
                  <a:lnTo>
                    <a:pt x="50" y="27"/>
                  </a:lnTo>
                  <a:lnTo>
                    <a:pt x="50" y="25"/>
                  </a:lnTo>
                  <a:lnTo>
                    <a:pt x="60" y="0"/>
                  </a:lnTo>
                  <a:lnTo>
                    <a:pt x="68" y="15"/>
                  </a:lnTo>
                  <a:lnTo>
                    <a:pt x="68" y="17"/>
                  </a:lnTo>
                  <a:lnTo>
                    <a:pt x="99" y="69"/>
                  </a:lnTo>
                  <a:lnTo>
                    <a:pt x="102" y="71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17" name="ïṥḷïdé">
              <a:extLst>
                <a:ext uri="{FF2B5EF4-FFF2-40B4-BE49-F238E27FC236}">
                  <a16:creationId xmlns:a16="http://schemas.microsoft.com/office/drawing/2014/main" id="{A4C9A87B-4C5F-40A4-8D11-77BD7C49F86A}"/>
                </a:ext>
              </a:extLst>
            </p:cNvPr>
            <p:cNvSpPr/>
            <p:nvPr userDrawn="1"/>
          </p:nvSpPr>
          <p:spPr bwMode="auto">
            <a:xfrm>
              <a:off x="2642506" y="2511425"/>
              <a:ext cx="177800" cy="376238"/>
            </a:xfrm>
            <a:custGeom>
              <a:avLst/>
              <a:gdLst>
                <a:gd name="T0" fmla="*/ 102 w 112"/>
                <a:gd name="T1" fmla="*/ 71 h 237"/>
                <a:gd name="T2" fmla="*/ 112 w 112"/>
                <a:gd name="T3" fmla="*/ 90 h 237"/>
                <a:gd name="T4" fmla="*/ 66 w 112"/>
                <a:gd name="T5" fmla="*/ 237 h 237"/>
                <a:gd name="T6" fmla="*/ 0 w 112"/>
                <a:gd name="T7" fmla="*/ 152 h 237"/>
                <a:gd name="T8" fmla="*/ 12 w 112"/>
                <a:gd name="T9" fmla="*/ 121 h 237"/>
                <a:gd name="T10" fmla="*/ 14 w 112"/>
                <a:gd name="T11" fmla="*/ 119 h 237"/>
                <a:gd name="T12" fmla="*/ 50 w 112"/>
                <a:gd name="T13" fmla="*/ 27 h 237"/>
                <a:gd name="T14" fmla="*/ 50 w 112"/>
                <a:gd name="T15" fmla="*/ 25 h 237"/>
                <a:gd name="T16" fmla="*/ 60 w 112"/>
                <a:gd name="T17" fmla="*/ 0 h 237"/>
                <a:gd name="T18" fmla="*/ 68 w 112"/>
                <a:gd name="T19" fmla="*/ 15 h 237"/>
                <a:gd name="T20" fmla="*/ 68 w 112"/>
                <a:gd name="T21" fmla="*/ 17 h 237"/>
                <a:gd name="T22" fmla="*/ 99 w 112"/>
                <a:gd name="T23" fmla="*/ 69 h 237"/>
                <a:gd name="T24" fmla="*/ 102 w 112"/>
                <a:gd name="T25" fmla="*/ 7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237">
                  <a:moveTo>
                    <a:pt x="102" y="71"/>
                  </a:moveTo>
                  <a:lnTo>
                    <a:pt x="112" y="90"/>
                  </a:lnTo>
                  <a:lnTo>
                    <a:pt x="66" y="237"/>
                  </a:lnTo>
                  <a:lnTo>
                    <a:pt x="0" y="152"/>
                  </a:lnTo>
                  <a:lnTo>
                    <a:pt x="12" y="121"/>
                  </a:lnTo>
                  <a:lnTo>
                    <a:pt x="14" y="119"/>
                  </a:lnTo>
                  <a:lnTo>
                    <a:pt x="50" y="27"/>
                  </a:lnTo>
                  <a:lnTo>
                    <a:pt x="50" y="25"/>
                  </a:lnTo>
                  <a:lnTo>
                    <a:pt x="60" y="0"/>
                  </a:lnTo>
                  <a:lnTo>
                    <a:pt x="68" y="15"/>
                  </a:lnTo>
                  <a:lnTo>
                    <a:pt x="68" y="17"/>
                  </a:lnTo>
                  <a:lnTo>
                    <a:pt x="99" y="69"/>
                  </a:lnTo>
                  <a:lnTo>
                    <a:pt x="102" y="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18" name="íṩľide">
              <a:extLst>
                <a:ext uri="{FF2B5EF4-FFF2-40B4-BE49-F238E27FC236}">
                  <a16:creationId xmlns:a16="http://schemas.microsoft.com/office/drawing/2014/main" id="{1285C48C-D89A-48AB-B8D4-22F8EDAC730E}"/>
                </a:ext>
              </a:extLst>
            </p:cNvPr>
            <p:cNvSpPr/>
            <p:nvPr userDrawn="1"/>
          </p:nvSpPr>
          <p:spPr bwMode="auto">
            <a:xfrm>
              <a:off x="2251981" y="1892300"/>
              <a:ext cx="1217613" cy="704850"/>
            </a:xfrm>
            <a:custGeom>
              <a:avLst/>
              <a:gdLst>
                <a:gd name="T0" fmla="*/ 767 w 767"/>
                <a:gd name="T1" fmla="*/ 0 h 444"/>
                <a:gd name="T2" fmla="*/ 767 w 767"/>
                <a:gd name="T3" fmla="*/ 2 h 444"/>
                <a:gd name="T4" fmla="*/ 0 w 767"/>
                <a:gd name="T5" fmla="*/ 444 h 444"/>
                <a:gd name="T6" fmla="*/ 0 w 767"/>
                <a:gd name="T7" fmla="*/ 440 h 444"/>
                <a:gd name="T8" fmla="*/ 767 w 767"/>
                <a:gd name="T9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7" h="444">
                  <a:moveTo>
                    <a:pt x="767" y="0"/>
                  </a:moveTo>
                  <a:lnTo>
                    <a:pt x="767" y="2"/>
                  </a:lnTo>
                  <a:lnTo>
                    <a:pt x="0" y="444"/>
                  </a:lnTo>
                  <a:lnTo>
                    <a:pt x="0" y="440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19" name="ïṩļïḋé">
              <a:extLst>
                <a:ext uri="{FF2B5EF4-FFF2-40B4-BE49-F238E27FC236}">
                  <a16:creationId xmlns:a16="http://schemas.microsoft.com/office/drawing/2014/main" id="{60E2ABB0-7134-4A04-9F59-B03D2366AA06}"/>
                </a:ext>
              </a:extLst>
            </p:cNvPr>
            <p:cNvSpPr/>
            <p:nvPr userDrawn="1"/>
          </p:nvSpPr>
          <p:spPr bwMode="auto">
            <a:xfrm>
              <a:off x="2251981" y="1892300"/>
              <a:ext cx="1217613" cy="704850"/>
            </a:xfrm>
            <a:custGeom>
              <a:avLst/>
              <a:gdLst>
                <a:gd name="T0" fmla="*/ 767 w 767"/>
                <a:gd name="T1" fmla="*/ 0 h 444"/>
                <a:gd name="T2" fmla="*/ 767 w 767"/>
                <a:gd name="T3" fmla="*/ 2 h 444"/>
                <a:gd name="T4" fmla="*/ 0 w 767"/>
                <a:gd name="T5" fmla="*/ 444 h 444"/>
                <a:gd name="T6" fmla="*/ 0 w 767"/>
                <a:gd name="T7" fmla="*/ 440 h 444"/>
                <a:gd name="T8" fmla="*/ 767 w 767"/>
                <a:gd name="T9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7" h="444">
                  <a:moveTo>
                    <a:pt x="767" y="0"/>
                  </a:moveTo>
                  <a:lnTo>
                    <a:pt x="767" y="2"/>
                  </a:lnTo>
                  <a:lnTo>
                    <a:pt x="0" y="444"/>
                  </a:lnTo>
                  <a:lnTo>
                    <a:pt x="0" y="440"/>
                  </a:lnTo>
                  <a:lnTo>
                    <a:pt x="7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20" name="iṧḷïḍe">
              <a:extLst>
                <a:ext uri="{FF2B5EF4-FFF2-40B4-BE49-F238E27FC236}">
                  <a16:creationId xmlns:a16="http://schemas.microsoft.com/office/drawing/2014/main" id="{B8ACD1FE-4EF7-4F9D-8631-E2A6A5A37F1D}"/>
                </a:ext>
              </a:extLst>
            </p:cNvPr>
            <p:cNvSpPr/>
            <p:nvPr userDrawn="1"/>
          </p:nvSpPr>
          <p:spPr bwMode="auto">
            <a:xfrm>
              <a:off x="2251981" y="2468563"/>
              <a:ext cx="1225550" cy="709613"/>
            </a:xfrm>
            <a:custGeom>
              <a:avLst/>
              <a:gdLst>
                <a:gd name="T0" fmla="*/ 5 w 772"/>
                <a:gd name="T1" fmla="*/ 79 h 447"/>
                <a:gd name="T2" fmla="*/ 5 w 772"/>
                <a:gd name="T3" fmla="*/ 152 h 447"/>
                <a:gd name="T4" fmla="*/ 3 w 772"/>
                <a:gd name="T5" fmla="*/ 154 h 447"/>
                <a:gd name="T6" fmla="*/ 3 w 772"/>
                <a:gd name="T7" fmla="*/ 156 h 447"/>
                <a:gd name="T8" fmla="*/ 5 w 772"/>
                <a:gd name="T9" fmla="*/ 156 h 447"/>
                <a:gd name="T10" fmla="*/ 5 w 772"/>
                <a:gd name="T11" fmla="*/ 221 h 447"/>
                <a:gd name="T12" fmla="*/ 3 w 772"/>
                <a:gd name="T13" fmla="*/ 223 h 447"/>
                <a:gd name="T14" fmla="*/ 3 w 772"/>
                <a:gd name="T15" fmla="*/ 225 h 447"/>
                <a:gd name="T16" fmla="*/ 5 w 772"/>
                <a:gd name="T17" fmla="*/ 223 h 447"/>
                <a:gd name="T18" fmla="*/ 5 w 772"/>
                <a:gd name="T19" fmla="*/ 293 h 447"/>
                <a:gd name="T20" fmla="*/ 3 w 772"/>
                <a:gd name="T21" fmla="*/ 293 h 447"/>
                <a:gd name="T22" fmla="*/ 3 w 772"/>
                <a:gd name="T23" fmla="*/ 297 h 447"/>
                <a:gd name="T24" fmla="*/ 5 w 772"/>
                <a:gd name="T25" fmla="*/ 295 h 447"/>
                <a:gd name="T26" fmla="*/ 5 w 772"/>
                <a:gd name="T27" fmla="*/ 360 h 447"/>
                <a:gd name="T28" fmla="*/ 3 w 772"/>
                <a:gd name="T29" fmla="*/ 362 h 447"/>
                <a:gd name="T30" fmla="*/ 3 w 772"/>
                <a:gd name="T31" fmla="*/ 364 h 447"/>
                <a:gd name="T32" fmla="*/ 5 w 772"/>
                <a:gd name="T33" fmla="*/ 362 h 447"/>
                <a:gd name="T34" fmla="*/ 5 w 772"/>
                <a:gd name="T35" fmla="*/ 441 h 447"/>
                <a:gd name="T36" fmla="*/ 772 w 772"/>
                <a:gd name="T37" fmla="*/ 0 h 447"/>
                <a:gd name="T38" fmla="*/ 772 w 772"/>
                <a:gd name="T39" fmla="*/ 2 h 447"/>
                <a:gd name="T40" fmla="*/ 3 w 772"/>
                <a:gd name="T41" fmla="*/ 447 h 447"/>
                <a:gd name="T42" fmla="*/ 0 w 772"/>
                <a:gd name="T43" fmla="*/ 81 h 447"/>
                <a:gd name="T44" fmla="*/ 5 w 772"/>
                <a:gd name="T45" fmla="*/ 7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2" h="447">
                  <a:moveTo>
                    <a:pt x="5" y="79"/>
                  </a:moveTo>
                  <a:lnTo>
                    <a:pt x="5" y="152"/>
                  </a:lnTo>
                  <a:lnTo>
                    <a:pt x="3" y="154"/>
                  </a:lnTo>
                  <a:lnTo>
                    <a:pt x="3" y="156"/>
                  </a:lnTo>
                  <a:lnTo>
                    <a:pt x="5" y="156"/>
                  </a:lnTo>
                  <a:lnTo>
                    <a:pt x="5" y="221"/>
                  </a:lnTo>
                  <a:lnTo>
                    <a:pt x="3" y="223"/>
                  </a:lnTo>
                  <a:lnTo>
                    <a:pt x="3" y="225"/>
                  </a:lnTo>
                  <a:lnTo>
                    <a:pt x="5" y="223"/>
                  </a:lnTo>
                  <a:lnTo>
                    <a:pt x="5" y="293"/>
                  </a:lnTo>
                  <a:lnTo>
                    <a:pt x="3" y="293"/>
                  </a:lnTo>
                  <a:lnTo>
                    <a:pt x="3" y="297"/>
                  </a:lnTo>
                  <a:lnTo>
                    <a:pt x="5" y="295"/>
                  </a:lnTo>
                  <a:lnTo>
                    <a:pt x="5" y="360"/>
                  </a:lnTo>
                  <a:lnTo>
                    <a:pt x="3" y="362"/>
                  </a:lnTo>
                  <a:lnTo>
                    <a:pt x="3" y="364"/>
                  </a:lnTo>
                  <a:lnTo>
                    <a:pt x="5" y="362"/>
                  </a:lnTo>
                  <a:lnTo>
                    <a:pt x="5" y="441"/>
                  </a:lnTo>
                  <a:lnTo>
                    <a:pt x="772" y="0"/>
                  </a:lnTo>
                  <a:lnTo>
                    <a:pt x="772" y="2"/>
                  </a:lnTo>
                  <a:lnTo>
                    <a:pt x="3" y="447"/>
                  </a:lnTo>
                  <a:lnTo>
                    <a:pt x="0" y="81"/>
                  </a:lnTo>
                  <a:lnTo>
                    <a:pt x="5" y="7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21" name="ïšľíḍe">
              <a:extLst>
                <a:ext uri="{FF2B5EF4-FFF2-40B4-BE49-F238E27FC236}">
                  <a16:creationId xmlns:a16="http://schemas.microsoft.com/office/drawing/2014/main" id="{084F313F-E522-40EB-A2B7-36DF3AC9139B}"/>
                </a:ext>
              </a:extLst>
            </p:cNvPr>
            <p:cNvSpPr/>
            <p:nvPr userDrawn="1"/>
          </p:nvSpPr>
          <p:spPr bwMode="auto">
            <a:xfrm>
              <a:off x="2251981" y="2468563"/>
              <a:ext cx="1225550" cy="709613"/>
            </a:xfrm>
            <a:custGeom>
              <a:avLst/>
              <a:gdLst>
                <a:gd name="T0" fmla="*/ 5 w 772"/>
                <a:gd name="T1" fmla="*/ 79 h 447"/>
                <a:gd name="T2" fmla="*/ 5 w 772"/>
                <a:gd name="T3" fmla="*/ 152 h 447"/>
                <a:gd name="T4" fmla="*/ 3 w 772"/>
                <a:gd name="T5" fmla="*/ 154 h 447"/>
                <a:gd name="T6" fmla="*/ 3 w 772"/>
                <a:gd name="T7" fmla="*/ 156 h 447"/>
                <a:gd name="T8" fmla="*/ 5 w 772"/>
                <a:gd name="T9" fmla="*/ 156 h 447"/>
                <a:gd name="T10" fmla="*/ 5 w 772"/>
                <a:gd name="T11" fmla="*/ 221 h 447"/>
                <a:gd name="T12" fmla="*/ 3 w 772"/>
                <a:gd name="T13" fmla="*/ 223 h 447"/>
                <a:gd name="T14" fmla="*/ 3 w 772"/>
                <a:gd name="T15" fmla="*/ 225 h 447"/>
                <a:gd name="T16" fmla="*/ 5 w 772"/>
                <a:gd name="T17" fmla="*/ 223 h 447"/>
                <a:gd name="T18" fmla="*/ 5 w 772"/>
                <a:gd name="T19" fmla="*/ 293 h 447"/>
                <a:gd name="T20" fmla="*/ 3 w 772"/>
                <a:gd name="T21" fmla="*/ 293 h 447"/>
                <a:gd name="T22" fmla="*/ 3 w 772"/>
                <a:gd name="T23" fmla="*/ 297 h 447"/>
                <a:gd name="T24" fmla="*/ 5 w 772"/>
                <a:gd name="T25" fmla="*/ 295 h 447"/>
                <a:gd name="T26" fmla="*/ 5 w 772"/>
                <a:gd name="T27" fmla="*/ 360 h 447"/>
                <a:gd name="T28" fmla="*/ 3 w 772"/>
                <a:gd name="T29" fmla="*/ 362 h 447"/>
                <a:gd name="T30" fmla="*/ 3 w 772"/>
                <a:gd name="T31" fmla="*/ 364 h 447"/>
                <a:gd name="T32" fmla="*/ 5 w 772"/>
                <a:gd name="T33" fmla="*/ 362 h 447"/>
                <a:gd name="T34" fmla="*/ 5 w 772"/>
                <a:gd name="T35" fmla="*/ 441 h 447"/>
                <a:gd name="T36" fmla="*/ 772 w 772"/>
                <a:gd name="T37" fmla="*/ 0 h 447"/>
                <a:gd name="T38" fmla="*/ 772 w 772"/>
                <a:gd name="T39" fmla="*/ 2 h 447"/>
                <a:gd name="T40" fmla="*/ 3 w 772"/>
                <a:gd name="T41" fmla="*/ 447 h 447"/>
                <a:gd name="T42" fmla="*/ 0 w 772"/>
                <a:gd name="T43" fmla="*/ 81 h 447"/>
                <a:gd name="T44" fmla="*/ 5 w 772"/>
                <a:gd name="T45" fmla="*/ 7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2" h="447">
                  <a:moveTo>
                    <a:pt x="5" y="79"/>
                  </a:moveTo>
                  <a:lnTo>
                    <a:pt x="5" y="152"/>
                  </a:lnTo>
                  <a:lnTo>
                    <a:pt x="3" y="154"/>
                  </a:lnTo>
                  <a:lnTo>
                    <a:pt x="3" y="156"/>
                  </a:lnTo>
                  <a:lnTo>
                    <a:pt x="5" y="156"/>
                  </a:lnTo>
                  <a:lnTo>
                    <a:pt x="5" y="221"/>
                  </a:lnTo>
                  <a:lnTo>
                    <a:pt x="3" y="223"/>
                  </a:lnTo>
                  <a:lnTo>
                    <a:pt x="3" y="225"/>
                  </a:lnTo>
                  <a:lnTo>
                    <a:pt x="5" y="223"/>
                  </a:lnTo>
                  <a:lnTo>
                    <a:pt x="5" y="293"/>
                  </a:lnTo>
                  <a:lnTo>
                    <a:pt x="3" y="293"/>
                  </a:lnTo>
                  <a:lnTo>
                    <a:pt x="3" y="297"/>
                  </a:lnTo>
                  <a:lnTo>
                    <a:pt x="5" y="295"/>
                  </a:lnTo>
                  <a:lnTo>
                    <a:pt x="5" y="360"/>
                  </a:lnTo>
                  <a:lnTo>
                    <a:pt x="3" y="362"/>
                  </a:lnTo>
                  <a:lnTo>
                    <a:pt x="3" y="364"/>
                  </a:lnTo>
                  <a:lnTo>
                    <a:pt x="5" y="362"/>
                  </a:lnTo>
                  <a:lnTo>
                    <a:pt x="5" y="441"/>
                  </a:lnTo>
                  <a:lnTo>
                    <a:pt x="772" y="0"/>
                  </a:lnTo>
                  <a:lnTo>
                    <a:pt x="772" y="2"/>
                  </a:lnTo>
                  <a:lnTo>
                    <a:pt x="3" y="447"/>
                  </a:lnTo>
                  <a:lnTo>
                    <a:pt x="0" y="81"/>
                  </a:lnTo>
                  <a:lnTo>
                    <a:pt x="5" y="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22" name="isliḍe">
              <a:extLst>
                <a:ext uri="{FF2B5EF4-FFF2-40B4-BE49-F238E27FC236}">
                  <a16:creationId xmlns:a16="http://schemas.microsoft.com/office/drawing/2014/main" id="{B525E659-37A8-40DD-A394-166D45A98749}"/>
                </a:ext>
              </a:extLst>
            </p:cNvPr>
            <p:cNvSpPr/>
            <p:nvPr userDrawn="1"/>
          </p:nvSpPr>
          <p:spPr bwMode="auto">
            <a:xfrm>
              <a:off x="2040843" y="1400175"/>
              <a:ext cx="1557338" cy="2301875"/>
            </a:xfrm>
            <a:custGeom>
              <a:avLst/>
              <a:gdLst>
                <a:gd name="T0" fmla="*/ 15 w 472"/>
                <a:gd name="T1" fmla="*/ 689 h 698"/>
                <a:gd name="T2" fmla="*/ 0 w 472"/>
                <a:gd name="T3" fmla="*/ 698 h 698"/>
                <a:gd name="T4" fmla="*/ 15 w 472"/>
                <a:gd name="T5" fmla="*/ 689 h 698"/>
                <a:gd name="T6" fmla="*/ 15 w 472"/>
                <a:gd name="T7" fmla="*/ 689 h 698"/>
                <a:gd name="T8" fmla="*/ 472 w 472"/>
                <a:gd name="T9" fmla="*/ 0 h 698"/>
                <a:gd name="T10" fmla="*/ 471 w 472"/>
                <a:gd name="T11" fmla="*/ 1 h 698"/>
                <a:gd name="T12" fmla="*/ 17 w 472"/>
                <a:gd name="T13" fmla="*/ 261 h 698"/>
                <a:gd name="T14" fmla="*/ 1 w 472"/>
                <a:gd name="T15" fmla="*/ 289 h 698"/>
                <a:gd name="T16" fmla="*/ 0 w 472"/>
                <a:gd name="T17" fmla="*/ 698 h 698"/>
                <a:gd name="T18" fmla="*/ 1 w 472"/>
                <a:gd name="T19" fmla="*/ 289 h 698"/>
                <a:gd name="T20" fmla="*/ 17 w 472"/>
                <a:gd name="T21" fmla="*/ 261 h 698"/>
                <a:gd name="T22" fmla="*/ 471 w 472"/>
                <a:gd name="T23" fmla="*/ 1 h 698"/>
                <a:gd name="T24" fmla="*/ 472 w 472"/>
                <a:gd name="T25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2" h="698">
                  <a:moveTo>
                    <a:pt x="15" y="689"/>
                  </a:moveTo>
                  <a:cubicBezTo>
                    <a:pt x="0" y="698"/>
                    <a:pt x="0" y="698"/>
                    <a:pt x="0" y="698"/>
                  </a:cubicBezTo>
                  <a:cubicBezTo>
                    <a:pt x="15" y="689"/>
                    <a:pt x="15" y="689"/>
                    <a:pt x="15" y="689"/>
                  </a:cubicBezTo>
                  <a:cubicBezTo>
                    <a:pt x="15" y="689"/>
                    <a:pt x="15" y="689"/>
                    <a:pt x="15" y="689"/>
                  </a:cubicBezTo>
                  <a:moveTo>
                    <a:pt x="472" y="0"/>
                  </a:moveTo>
                  <a:cubicBezTo>
                    <a:pt x="471" y="0"/>
                    <a:pt x="471" y="1"/>
                    <a:pt x="471" y="1"/>
                  </a:cubicBezTo>
                  <a:cubicBezTo>
                    <a:pt x="17" y="261"/>
                    <a:pt x="17" y="261"/>
                    <a:pt x="17" y="261"/>
                  </a:cubicBezTo>
                  <a:cubicBezTo>
                    <a:pt x="7" y="267"/>
                    <a:pt x="1" y="277"/>
                    <a:pt x="1" y="289"/>
                  </a:cubicBezTo>
                  <a:cubicBezTo>
                    <a:pt x="0" y="698"/>
                    <a:pt x="0" y="698"/>
                    <a:pt x="0" y="698"/>
                  </a:cubicBezTo>
                  <a:cubicBezTo>
                    <a:pt x="1" y="289"/>
                    <a:pt x="1" y="289"/>
                    <a:pt x="1" y="289"/>
                  </a:cubicBezTo>
                  <a:cubicBezTo>
                    <a:pt x="1" y="277"/>
                    <a:pt x="7" y="267"/>
                    <a:pt x="17" y="261"/>
                  </a:cubicBezTo>
                  <a:cubicBezTo>
                    <a:pt x="471" y="1"/>
                    <a:pt x="471" y="1"/>
                    <a:pt x="471" y="1"/>
                  </a:cubicBezTo>
                  <a:cubicBezTo>
                    <a:pt x="471" y="1"/>
                    <a:pt x="471" y="0"/>
                    <a:pt x="472" y="0"/>
                  </a:cubicBezTo>
                </a:path>
              </a:pathLst>
            </a:custGeom>
            <a:solidFill>
              <a:srgbClr val="7967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23" name="ïṣľîḍè">
              <a:extLst>
                <a:ext uri="{FF2B5EF4-FFF2-40B4-BE49-F238E27FC236}">
                  <a16:creationId xmlns:a16="http://schemas.microsoft.com/office/drawing/2014/main" id="{84FA8D41-C717-4A93-AD9D-FB16FC675411}"/>
                </a:ext>
              </a:extLst>
            </p:cNvPr>
            <p:cNvSpPr/>
            <p:nvPr userDrawn="1"/>
          </p:nvSpPr>
          <p:spPr bwMode="auto">
            <a:xfrm>
              <a:off x="2040843" y="1397000"/>
              <a:ext cx="1584325" cy="2305050"/>
            </a:xfrm>
            <a:custGeom>
              <a:avLst/>
              <a:gdLst>
                <a:gd name="T0" fmla="*/ 479 w 480"/>
                <a:gd name="T1" fmla="*/ 0 h 699"/>
                <a:gd name="T2" fmla="*/ 472 w 480"/>
                <a:gd name="T3" fmla="*/ 1 h 699"/>
                <a:gd name="T4" fmla="*/ 471 w 480"/>
                <a:gd name="T5" fmla="*/ 2 h 699"/>
                <a:gd name="T6" fmla="*/ 17 w 480"/>
                <a:gd name="T7" fmla="*/ 262 h 699"/>
                <a:gd name="T8" fmla="*/ 1 w 480"/>
                <a:gd name="T9" fmla="*/ 290 h 699"/>
                <a:gd name="T10" fmla="*/ 0 w 480"/>
                <a:gd name="T11" fmla="*/ 699 h 699"/>
                <a:gd name="T12" fmla="*/ 15 w 480"/>
                <a:gd name="T13" fmla="*/ 690 h 699"/>
                <a:gd name="T14" fmla="*/ 40 w 480"/>
                <a:gd name="T15" fmla="*/ 652 h 699"/>
                <a:gd name="T16" fmla="*/ 21 w 480"/>
                <a:gd name="T17" fmla="*/ 663 h 699"/>
                <a:gd name="T18" fmla="*/ 22 w 480"/>
                <a:gd name="T19" fmla="*/ 284 h 699"/>
                <a:gd name="T20" fmla="*/ 457 w 480"/>
                <a:gd name="T21" fmla="*/ 35 h 699"/>
                <a:gd name="T22" fmla="*/ 480 w 480"/>
                <a:gd name="T23" fmla="*/ 0 h 699"/>
                <a:gd name="T24" fmla="*/ 479 w 480"/>
                <a:gd name="T25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0" h="699">
                  <a:moveTo>
                    <a:pt x="479" y="0"/>
                  </a:moveTo>
                  <a:cubicBezTo>
                    <a:pt x="476" y="0"/>
                    <a:pt x="474" y="0"/>
                    <a:pt x="472" y="1"/>
                  </a:cubicBezTo>
                  <a:cubicBezTo>
                    <a:pt x="471" y="1"/>
                    <a:pt x="471" y="2"/>
                    <a:pt x="471" y="2"/>
                  </a:cubicBezTo>
                  <a:cubicBezTo>
                    <a:pt x="17" y="262"/>
                    <a:pt x="17" y="262"/>
                    <a:pt x="17" y="262"/>
                  </a:cubicBezTo>
                  <a:cubicBezTo>
                    <a:pt x="7" y="268"/>
                    <a:pt x="1" y="278"/>
                    <a:pt x="1" y="290"/>
                  </a:cubicBezTo>
                  <a:cubicBezTo>
                    <a:pt x="0" y="699"/>
                    <a:pt x="0" y="699"/>
                    <a:pt x="0" y="699"/>
                  </a:cubicBezTo>
                  <a:cubicBezTo>
                    <a:pt x="15" y="690"/>
                    <a:pt x="15" y="690"/>
                    <a:pt x="15" y="690"/>
                  </a:cubicBezTo>
                  <a:cubicBezTo>
                    <a:pt x="22" y="680"/>
                    <a:pt x="30" y="667"/>
                    <a:pt x="40" y="652"/>
                  </a:cubicBezTo>
                  <a:cubicBezTo>
                    <a:pt x="21" y="663"/>
                    <a:pt x="21" y="663"/>
                    <a:pt x="21" y="663"/>
                  </a:cubicBezTo>
                  <a:cubicBezTo>
                    <a:pt x="22" y="284"/>
                    <a:pt x="22" y="284"/>
                    <a:pt x="22" y="284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67" y="19"/>
                    <a:pt x="475" y="7"/>
                    <a:pt x="480" y="0"/>
                  </a:cubicBezTo>
                  <a:cubicBezTo>
                    <a:pt x="480" y="0"/>
                    <a:pt x="479" y="0"/>
                    <a:pt x="479" y="0"/>
                  </a:cubicBezTo>
                </a:path>
              </a:pathLst>
            </a:custGeom>
            <a:solidFill>
              <a:srgbClr val="604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24" name="iṩlidê">
              <a:extLst>
                <a:ext uri="{FF2B5EF4-FFF2-40B4-BE49-F238E27FC236}">
                  <a16:creationId xmlns:a16="http://schemas.microsoft.com/office/drawing/2014/main" id="{8A8008BB-BF61-42A2-9D97-54808CC32362}"/>
                </a:ext>
              </a:extLst>
            </p:cNvPr>
            <p:cNvSpPr/>
            <p:nvPr userDrawn="1"/>
          </p:nvSpPr>
          <p:spPr bwMode="auto">
            <a:xfrm>
              <a:off x="2110693" y="1512888"/>
              <a:ext cx="1438275" cy="2070100"/>
            </a:xfrm>
            <a:custGeom>
              <a:avLst/>
              <a:gdLst>
                <a:gd name="T0" fmla="*/ 45 w 436"/>
                <a:gd name="T1" fmla="*/ 464 h 628"/>
                <a:gd name="T2" fmla="*/ 71 w 436"/>
                <a:gd name="T3" fmla="*/ 450 h 628"/>
                <a:gd name="T4" fmla="*/ 155 w 436"/>
                <a:gd name="T5" fmla="*/ 368 h 628"/>
                <a:gd name="T6" fmla="*/ 173 w 436"/>
                <a:gd name="T7" fmla="*/ 390 h 628"/>
                <a:gd name="T8" fmla="*/ 161 w 436"/>
                <a:gd name="T9" fmla="*/ 376 h 628"/>
                <a:gd name="T10" fmla="*/ 185 w 436"/>
                <a:gd name="T11" fmla="*/ 316 h 628"/>
                <a:gd name="T12" fmla="*/ 45 w 436"/>
                <a:gd name="T13" fmla="*/ 431 h 628"/>
                <a:gd name="T14" fmla="*/ 45 w 436"/>
                <a:gd name="T15" fmla="*/ 431 h 628"/>
                <a:gd name="T16" fmla="*/ 119 w 436"/>
                <a:gd name="T17" fmla="*/ 389 h 628"/>
                <a:gd name="T18" fmla="*/ 45 w 436"/>
                <a:gd name="T19" fmla="*/ 463 h 628"/>
                <a:gd name="T20" fmla="*/ 87 w 436"/>
                <a:gd name="T21" fmla="*/ 415 h 628"/>
                <a:gd name="T22" fmla="*/ 81 w 436"/>
                <a:gd name="T23" fmla="*/ 482 h 628"/>
                <a:gd name="T24" fmla="*/ 45 w 436"/>
                <a:gd name="T25" fmla="*/ 502 h 628"/>
                <a:gd name="T26" fmla="*/ 130 w 436"/>
                <a:gd name="T27" fmla="*/ 453 h 628"/>
                <a:gd name="T28" fmla="*/ 103 w 436"/>
                <a:gd name="T29" fmla="*/ 429 h 628"/>
                <a:gd name="T30" fmla="*/ 120 w 436"/>
                <a:gd name="T31" fmla="*/ 388 h 628"/>
                <a:gd name="T32" fmla="*/ 155 w 436"/>
                <a:gd name="T33" fmla="*/ 367 h 628"/>
                <a:gd name="T34" fmla="*/ 185 w 436"/>
                <a:gd name="T35" fmla="*/ 316 h 628"/>
                <a:gd name="T36" fmla="*/ 194 w 436"/>
                <a:gd name="T37" fmla="*/ 311 h 628"/>
                <a:gd name="T38" fmla="*/ 210 w 436"/>
                <a:gd name="T39" fmla="*/ 336 h 628"/>
                <a:gd name="T40" fmla="*/ 283 w 436"/>
                <a:gd name="T41" fmla="*/ 227 h 628"/>
                <a:gd name="T42" fmla="*/ 45 w 436"/>
                <a:gd name="T43" fmla="*/ 396 h 628"/>
                <a:gd name="T44" fmla="*/ 190 w 436"/>
                <a:gd name="T45" fmla="*/ 303 h 628"/>
                <a:gd name="T46" fmla="*/ 248 w 436"/>
                <a:gd name="T47" fmla="*/ 279 h 628"/>
                <a:gd name="T48" fmla="*/ 436 w 436"/>
                <a:gd name="T49" fmla="*/ 0 h 628"/>
                <a:gd name="T50" fmla="*/ 0 w 436"/>
                <a:gd name="T51" fmla="*/ 628 h 628"/>
                <a:gd name="T52" fmla="*/ 128 w 436"/>
                <a:gd name="T53" fmla="*/ 456 h 628"/>
                <a:gd name="T54" fmla="*/ 43 w 436"/>
                <a:gd name="T55" fmla="*/ 329 h 628"/>
                <a:gd name="T56" fmla="*/ 45 w 436"/>
                <a:gd name="T57" fmla="*/ 363 h 628"/>
                <a:gd name="T58" fmla="*/ 45 w 436"/>
                <a:gd name="T59" fmla="*/ 363 h 628"/>
                <a:gd name="T60" fmla="*/ 324 w 436"/>
                <a:gd name="T61" fmla="*/ 167 h 628"/>
                <a:gd name="T62" fmla="*/ 43 w 436"/>
                <a:gd name="T63" fmla="*/ 327 h 628"/>
                <a:gd name="T64" fmla="*/ 436 w 436"/>
                <a:gd name="T65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6" h="628">
                  <a:moveTo>
                    <a:pt x="71" y="450"/>
                  </a:moveTo>
                  <a:cubicBezTo>
                    <a:pt x="45" y="464"/>
                    <a:pt x="45" y="464"/>
                    <a:pt x="45" y="464"/>
                  </a:cubicBezTo>
                  <a:cubicBezTo>
                    <a:pt x="45" y="502"/>
                    <a:pt x="45" y="502"/>
                    <a:pt x="45" y="502"/>
                  </a:cubicBezTo>
                  <a:cubicBezTo>
                    <a:pt x="71" y="450"/>
                    <a:pt x="71" y="450"/>
                    <a:pt x="71" y="450"/>
                  </a:cubicBezTo>
                  <a:moveTo>
                    <a:pt x="167" y="361"/>
                  </a:moveTo>
                  <a:cubicBezTo>
                    <a:pt x="155" y="368"/>
                    <a:pt x="155" y="368"/>
                    <a:pt x="155" y="368"/>
                  </a:cubicBezTo>
                  <a:cubicBezTo>
                    <a:pt x="161" y="376"/>
                    <a:pt x="161" y="376"/>
                    <a:pt x="161" y="376"/>
                  </a:cubicBezTo>
                  <a:cubicBezTo>
                    <a:pt x="173" y="390"/>
                    <a:pt x="173" y="390"/>
                    <a:pt x="173" y="390"/>
                  </a:cubicBezTo>
                  <a:cubicBezTo>
                    <a:pt x="173" y="390"/>
                    <a:pt x="173" y="390"/>
                    <a:pt x="173" y="390"/>
                  </a:cubicBezTo>
                  <a:cubicBezTo>
                    <a:pt x="161" y="376"/>
                    <a:pt x="161" y="376"/>
                    <a:pt x="161" y="376"/>
                  </a:cubicBezTo>
                  <a:cubicBezTo>
                    <a:pt x="167" y="361"/>
                    <a:pt x="167" y="361"/>
                    <a:pt x="167" y="361"/>
                  </a:cubicBezTo>
                  <a:moveTo>
                    <a:pt x="185" y="316"/>
                  </a:moveTo>
                  <a:cubicBezTo>
                    <a:pt x="45" y="397"/>
                    <a:pt x="45" y="397"/>
                    <a:pt x="45" y="397"/>
                  </a:cubicBezTo>
                  <a:cubicBezTo>
                    <a:pt x="45" y="431"/>
                    <a:pt x="45" y="431"/>
                    <a:pt x="45" y="431"/>
                  </a:cubicBezTo>
                  <a:cubicBezTo>
                    <a:pt x="44" y="431"/>
                    <a:pt x="44" y="431"/>
                    <a:pt x="44" y="431"/>
                  </a:cubicBezTo>
                  <a:cubicBezTo>
                    <a:pt x="45" y="431"/>
                    <a:pt x="45" y="431"/>
                    <a:pt x="45" y="431"/>
                  </a:cubicBezTo>
                  <a:cubicBezTo>
                    <a:pt x="120" y="388"/>
                    <a:pt x="120" y="388"/>
                    <a:pt x="120" y="388"/>
                  </a:cubicBezTo>
                  <a:cubicBezTo>
                    <a:pt x="119" y="389"/>
                    <a:pt x="119" y="389"/>
                    <a:pt x="119" y="389"/>
                  </a:cubicBezTo>
                  <a:cubicBezTo>
                    <a:pt x="45" y="432"/>
                    <a:pt x="45" y="432"/>
                    <a:pt x="45" y="432"/>
                  </a:cubicBezTo>
                  <a:cubicBezTo>
                    <a:pt x="45" y="463"/>
                    <a:pt x="45" y="463"/>
                    <a:pt x="45" y="463"/>
                  </a:cubicBezTo>
                  <a:cubicBezTo>
                    <a:pt x="72" y="448"/>
                    <a:pt x="72" y="448"/>
                    <a:pt x="72" y="448"/>
                  </a:cubicBezTo>
                  <a:cubicBezTo>
                    <a:pt x="87" y="415"/>
                    <a:pt x="87" y="415"/>
                    <a:pt x="87" y="415"/>
                  </a:cubicBezTo>
                  <a:cubicBezTo>
                    <a:pt x="103" y="429"/>
                    <a:pt x="103" y="429"/>
                    <a:pt x="103" y="429"/>
                  </a:cubicBezTo>
                  <a:cubicBezTo>
                    <a:pt x="81" y="482"/>
                    <a:pt x="81" y="482"/>
                    <a:pt x="81" y="482"/>
                  </a:cubicBezTo>
                  <a:cubicBezTo>
                    <a:pt x="45" y="502"/>
                    <a:pt x="45" y="502"/>
                    <a:pt x="45" y="502"/>
                  </a:cubicBezTo>
                  <a:cubicBezTo>
                    <a:pt x="45" y="502"/>
                    <a:pt x="45" y="502"/>
                    <a:pt x="45" y="502"/>
                  </a:cubicBezTo>
                  <a:cubicBezTo>
                    <a:pt x="130" y="453"/>
                    <a:pt x="130" y="453"/>
                    <a:pt x="130" y="453"/>
                  </a:cubicBezTo>
                  <a:cubicBezTo>
                    <a:pt x="130" y="453"/>
                    <a:pt x="130" y="453"/>
                    <a:pt x="130" y="453"/>
                  </a:cubicBezTo>
                  <a:cubicBezTo>
                    <a:pt x="81" y="482"/>
                    <a:pt x="81" y="482"/>
                    <a:pt x="81" y="482"/>
                  </a:cubicBezTo>
                  <a:cubicBezTo>
                    <a:pt x="103" y="429"/>
                    <a:pt x="103" y="429"/>
                    <a:pt x="103" y="429"/>
                  </a:cubicBezTo>
                  <a:cubicBezTo>
                    <a:pt x="119" y="389"/>
                    <a:pt x="119" y="389"/>
                    <a:pt x="119" y="389"/>
                  </a:cubicBezTo>
                  <a:cubicBezTo>
                    <a:pt x="120" y="388"/>
                    <a:pt x="120" y="388"/>
                    <a:pt x="120" y="388"/>
                  </a:cubicBezTo>
                  <a:cubicBezTo>
                    <a:pt x="137" y="345"/>
                    <a:pt x="137" y="345"/>
                    <a:pt x="137" y="345"/>
                  </a:cubicBezTo>
                  <a:cubicBezTo>
                    <a:pt x="155" y="367"/>
                    <a:pt x="155" y="367"/>
                    <a:pt x="155" y="367"/>
                  </a:cubicBezTo>
                  <a:cubicBezTo>
                    <a:pt x="168" y="360"/>
                    <a:pt x="168" y="360"/>
                    <a:pt x="168" y="360"/>
                  </a:cubicBezTo>
                  <a:cubicBezTo>
                    <a:pt x="185" y="316"/>
                    <a:pt x="185" y="316"/>
                    <a:pt x="185" y="316"/>
                  </a:cubicBezTo>
                  <a:moveTo>
                    <a:pt x="247" y="281"/>
                  </a:moveTo>
                  <a:cubicBezTo>
                    <a:pt x="194" y="311"/>
                    <a:pt x="194" y="311"/>
                    <a:pt x="194" y="311"/>
                  </a:cubicBezTo>
                  <a:cubicBezTo>
                    <a:pt x="209" y="336"/>
                    <a:pt x="209" y="336"/>
                    <a:pt x="209" y="336"/>
                  </a:cubicBezTo>
                  <a:cubicBezTo>
                    <a:pt x="210" y="336"/>
                    <a:pt x="210" y="336"/>
                    <a:pt x="210" y="336"/>
                  </a:cubicBezTo>
                  <a:cubicBezTo>
                    <a:pt x="222" y="317"/>
                    <a:pt x="235" y="299"/>
                    <a:pt x="247" y="281"/>
                  </a:cubicBezTo>
                  <a:moveTo>
                    <a:pt x="283" y="227"/>
                  </a:moveTo>
                  <a:cubicBezTo>
                    <a:pt x="45" y="365"/>
                    <a:pt x="45" y="365"/>
                    <a:pt x="45" y="365"/>
                  </a:cubicBezTo>
                  <a:cubicBezTo>
                    <a:pt x="45" y="396"/>
                    <a:pt x="45" y="396"/>
                    <a:pt x="45" y="396"/>
                  </a:cubicBezTo>
                  <a:cubicBezTo>
                    <a:pt x="185" y="315"/>
                    <a:pt x="185" y="315"/>
                    <a:pt x="185" y="315"/>
                  </a:cubicBezTo>
                  <a:cubicBezTo>
                    <a:pt x="190" y="303"/>
                    <a:pt x="190" y="303"/>
                    <a:pt x="190" y="303"/>
                  </a:cubicBezTo>
                  <a:cubicBezTo>
                    <a:pt x="194" y="310"/>
                    <a:pt x="194" y="310"/>
                    <a:pt x="194" y="310"/>
                  </a:cubicBezTo>
                  <a:cubicBezTo>
                    <a:pt x="248" y="279"/>
                    <a:pt x="248" y="279"/>
                    <a:pt x="248" y="279"/>
                  </a:cubicBezTo>
                  <a:cubicBezTo>
                    <a:pt x="260" y="261"/>
                    <a:pt x="271" y="244"/>
                    <a:pt x="283" y="227"/>
                  </a:cubicBezTo>
                  <a:moveTo>
                    <a:pt x="436" y="0"/>
                  </a:moveTo>
                  <a:cubicBezTo>
                    <a:pt x="1" y="249"/>
                    <a:pt x="1" y="249"/>
                    <a:pt x="1" y="249"/>
                  </a:cubicBezTo>
                  <a:cubicBezTo>
                    <a:pt x="0" y="628"/>
                    <a:pt x="0" y="628"/>
                    <a:pt x="0" y="628"/>
                  </a:cubicBezTo>
                  <a:cubicBezTo>
                    <a:pt x="19" y="617"/>
                    <a:pt x="19" y="617"/>
                    <a:pt x="19" y="617"/>
                  </a:cubicBezTo>
                  <a:cubicBezTo>
                    <a:pt x="47" y="576"/>
                    <a:pt x="86" y="519"/>
                    <a:pt x="128" y="456"/>
                  </a:cubicBezTo>
                  <a:cubicBezTo>
                    <a:pt x="44" y="505"/>
                    <a:pt x="44" y="505"/>
                    <a:pt x="44" y="505"/>
                  </a:cubicBezTo>
                  <a:cubicBezTo>
                    <a:pt x="43" y="329"/>
                    <a:pt x="43" y="329"/>
                    <a:pt x="43" y="329"/>
                  </a:cubicBezTo>
                  <a:cubicBezTo>
                    <a:pt x="45" y="328"/>
                    <a:pt x="45" y="328"/>
                    <a:pt x="45" y="328"/>
                  </a:cubicBezTo>
                  <a:cubicBezTo>
                    <a:pt x="45" y="363"/>
                    <a:pt x="45" y="363"/>
                    <a:pt x="45" y="363"/>
                  </a:cubicBezTo>
                  <a:cubicBezTo>
                    <a:pt x="44" y="364"/>
                    <a:pt x="44" y="364"/>
                    <a:pt x="44" y="364"/>
                  </a:cubicBezTo>
                  <a:cubicBezTo>
                    <a:pt x="45" y="363"/>
                    <a:pt x="45" y="363"/>
                    <a:pt x="45" y="363"/>
                  </a:cubicBezTo>
                  <a:cubicBezTo>
                    <a:pt x="284" y="225"/>
                    <a:pt x="284" y="225"/>
                    <a:pt x="284" y="225"/>
                  </a:cubicBezTo>
                  <a:cubicBezTo>
                    <a:pt x="298" y="205"/>
                    <a:pt x="311" y="186"/>
                    <a:pt x="324" y="167"/>
                  </a:cubicBezTo>
                  <a:cubicBezTo>
                    <a:pt x="43" y="329"/>
                    <a:pt x="43" y="329"/>
                    <a:pt x="43" y="329"/>
                  </a:cubicBezTo>
                  <a:cubicBezTo>
                    <a:pt x="43" y="327"/>
                    <a:pt x="43" y="327"/>
                    <a:pt x="43" y="327"/>
                  </a:cubicBezTo>
                  <a:cubicBezTo>
                    <a:pt x="325" y="165"/>
                    <a:pt x="325" y="165"/>
                    <a:pt x="325" y="165"/>
                  </a:cubicBezTo>
                  <a:cubicBezTo>
                    <a:pt x="371" y="96"/>
                    <a:pt x="411" y="37"/>
                    <a:pt x="436" y="0"/>
                  </a:cubicBezTo>
                </a:path>
              </a:pathLst>
            </a:custGeom>
            <a:solidFill>
              <a:srgbClr val="604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25" name="iṣļîḋé">
              <a:extLst>
                <a:ext uri="{FF2B5EF4-FFF2-40B4-BE49-F238E27FC236}">
                  <a16:creationId xmlns:a16="http://schemas.microsoft.com/office/drawing/2014/main" id="{28768B00-6A97-47AB-B248-56BB26E9DF01}"/>
                </a:ext>
              </a:extLst>
            </p:cNvPr>
            <p:cNvSpPr/>
            <p:nvPr userDrawn="1"/>
          </p:nvSpPr>
          <p:spPr bwMode="auto">
            <a:xfrm>
              <a:off x="2799668" y="262096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26" name="ïS1ïḋe">
              <a:extLst>
                <a:ext uri="{FF2B5EF4-FFF2-40B4-BE49-F238E27FC236}">
                  <a16:creationId xmlns:a16="http://schemas.microsoft.com/office/drawing/2014/main" id="{7E38F2B9-978A-45EC-951C-07ED40448034}"/>
                </a:ext>
              </a:extLst>
            </p:cNvPr>
            <p:cNvSpPr/>
            <p:nvPr userDrawn="1"/>
          </p:nvSpPr>
          <p:spPr bwMode="auto">
            <a:xfrm>
              <a:off x="2750456" y="2433638"/>
              <a:ext cx="179388" cy="104775"/>
            </a:xfrm>
            <a:custGeom>
              <a:avLst/>
              <a:gdLst>
                <a:gd name="T0" fmla="*/ 54 w 54"/>
                <a:gd name="T1" fmla="*/ 0 h 32"/>
                <a:gd name="T2" fmla="*/ 0 w 54"/>
                <a:gd name="T3" fmla="*/ 31 h 32"/>
                <a:gd name="T4" fmla="*/ 0 w 54"/>
                <a:gd name="T5" fmla="*/ 32 h 32"/>
                <a:gd name="T6" fmla="*/ 53 w 54"/>
                <a:gd name="T7" fmla="*/ 2 h 32"/>
                <a:gd name="T8" fmla="*/ 54 w 54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2">
                  <a:moveTo>
                    <a:pt x="54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1"/>
                    <a:pt x="54" y="0"/>
                    <a:pt x="54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27" name="iS1íďê">
              <a:extLst>
                <a:ext uri="{FF2B5EF4-FFF2-40B4-BE49-F238E27FC236}">
                  <a16:creationId xmlns:a16="http://schemas.microsoft.com/office/drawing/2014/main" id="{B78C1110-74F9-4369-A1FF-2D2F44D0BFA7}"/>
                </a:ext>
              </a:extLst>
            </p:cNvPr>
            <p:cNvSpPr/>
            <p:nvPr userDrawn="1"/>
          </p:nvSpPr>
          <p:spPr bwMode="auto">
            <a:xfrm>
              <a:off x="2256743" y="2254250"/>
              <a:ext cx="790575" cy="461963"/>
            </a:xfrm>
            <a:custGeom>
              <a:avLst/>
              <a:gdLst>
                <a:gd name="T0" fmla="*/ 240 w 240"/>
                <a:gd name="T1" fmla="*/ 0 h 140"/>
                <a:gd name="T2" fmla="*/ 1 w 240"/>
                <a:gd name="T3" fmla="*/ 138 h 140"/>
                <a:gd name="T4" fmla="*/ 0 w 240"/>
                <a:gd name="T5" fmla="*/ 139 h 140"/>
                <a:gd name="T6" fmla="*/ 0 w 240"/>
                <a:gd name="T7" fmla="*/ 140 h 140"/>
                <a:gd name="T8" fmla="*/ 1 w 240"/>
                <a:gd name="T9" fmla="*/ 140 h 140"/>
                <a:gd name="T10" fmla="*/ 239 w 240"/>
                <a:gd name="T11" fmla="*/ 2 h 140"/>
                <a:gd name="T12" fmla="*/ 240 w 240"/>
                <a:gd name="T1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40">
                  <a:moveTo>
                    <a:pt x="240" y="0"/>
                  </a:moveTo>
                  <a:cubicBezTo>
                    <a:pt x="1" y="138"/>
                    <a:pt x="1" y="138"/>
                    <a:pt x="1" y="13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" y="140"/>
                    <a:pt x="1" y="140"/>
                    <a:pt x="1" y="140"/>
                  </a:cubicBezTo>
                  <a:cubicBezTo>
                    <a:pt x="239" y="2"/>
                    <a:pt x="239" y="2"/>
                    <a:pt x="239" y="2"/>
                  </a:cubicBezTo>
                  <a:cubicBezTo>
                    <a:pt x="239" y="1"/>
                    <a:pt x="240" y="1"/>
                    <a:pt x="240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28" name="iṣ1ídé">
              <a:extLst>
                <a:ext uri="{FF2B5EF4-FFF2-40B4-BE49-F238E27FC236}">
                  <a16:creationId xmlns:a16="http://schemas.microsoft.com/office/drawing/2014/main" id="{30502D0E-F1CA-4580-A1D3-8384B003C56F}"/>
                </a:ext>
              </a:extLst>
            </p:cNvPr>
            <p:cNvSpPr/>
            <p:nvPr userDrawn="1"/>
          </p:nvSpPr>
          <p:spPr bwMode="auto">
            <a:xfrm>
              <a:off x="2256743" y="2551113"/>
              <a:ext cx="465138" cy="274638"/>
            </a:xfrm>
            <a:custGeom>
              <a:avLst/>
              <a:gdLst>
                <a:gd name="T0" fmla="*/ 293 w 293"/>
                <a:gd name="T1" fmla="*/ 0 h 173"/>
                <a:gd name="T2" fmla="*/ 2 w 293"/>
                <a:gd name="T3" fmla="*/ 169 h 173"/>
                <a:gd name="T4" fmla="*/ 0 w 293"/>
                <a:gd name="T5" fmla="*/ 171 h 173"/>
                <a:gd name="T6" fmla="*/ 0 w 293"/>
                <a:gd name="T7" fmla="*/ 173 h 173"/>
                <a:gd name="T8" fmla="*/ 2 w 293"/>
                <a:gd name="T9" fmla="*/ 171 h 173"/>
                <a:gd name="T10" fmla="*/ 293 w 293"/>
                <a:gd name="T11" fmla="*/ 2 h 173"/>
                <a:gd name="T12" fmla="*/ 293 w 293"/>
                <a:gd name="T1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73">
                  <a:moveTo>
                    <a:pt x="293" y="0"/>
                  </a:moveTo>
                  <a:lnTo>
                    <a:pt x="2" y="169"/>
                  </a:lnTo>
                  <a:lnTo>
                    <a:pt x="0" y="171"/>
                  </a:lnTo>
                  <a:lnTo>
                    <a:pt x="0" y="173"/>
                  </a:lnTo>
                  <a:lnTo>
                    <a:pt x="2" y="171"/>
                  </a:lnTo>
                  <a:lnTo>
                    <a:pt x="293" y="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29" name="íṩľiḑê">
              <a:extLst>
                <a:ext uri="{FF2B5EF4-FFF2-40B4-BE49-F238E27FC236}">
                  <a16:creationId xmlns:a16="http://schemas.microsoft.com/office/drawing/2014/main" id="{DAC11B51-51EB-4964-840D-6C988D3D96E9}"/>
                </a:ext>
              </a:extLst>
            </p:cNvPr>
            <p:cNvSpPr/>
            <p:nvPr userDrawn="1"/>
          </p:nvSpPr>
          <p:spPr bwMode="auto">
            <a:xfrm>
              <a:off x="2256743" y="2551113"/>
              <a:ext cx="465138" cy="274638"/>
            </a:xfrm>
            <a:custGeom>
              <a:avLst/>
              <a:gdLst>
                <a:gd name="T0" fmla="*/ 293 w 293"/>
                <a:gd name="T1" fmla="*/ 0 h 173"/>
                <a:gd name="T2" fmla="*/ 2 w 293"/>
                <a:gd name="T3" fmla="*/ 169 h 173"/>
                <a:gd name="T4" fmla="*/ 0 w 293"/>
                <a:gd name="T5" fmla="*/ 171 h 173"/>
                <a:gd name="T6" fmla="*/ 0 w 293"/>
                <a:gd name="T7" fmla="*/ 173 h 173"/>
                <a:gd name="T8" fmla="*/ 2 w 293"/>
                <a:gd name="T9" fmla="*/ 171 h 173"/>
                <a:gd name="T10" fmla="*/ 293 w 293"/>
                <a:gd name="T11" fmla="*/ 2 h 173"/>
                <a:gd name="T12" fmla="*/ 293 w 293"/>
                <a:gd name="T1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73">
                  <a:moveTo>
                    <a:pt x="293" y="0"/>
                  </a:moveTo>
                  <a:lnTo>
                    <a:pt x="2" y="169"/>
                  </a:lnTo>
                  <a:lnTo>
                    <a:pt x="0" y="171"/>
                  </a:lnTo>
                  <a:lnTo>
                    <a:pt x="0" y="173"/>
                  </a:lnTo>
                  <a:lnTo>
                    <a:pt x="2" y="171"/>
                  </a:lnTo>
                  <a:lnTo>
                    <a:pt x="293" y="2"/>
                  </a:lnTo>
                  <a:lnTo>
                    <a:pt x="2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30" name="îŝḷîdé">
              <a:extLst>
                <a:ext uri="{FF2B5EF4-FFF2-40B4-BE49-F238E27FC236}">
                  <a16:creationId xmlns:a16="http://schemas.microsoft.com/office/drawing/2014/main" id="{0CD24B51-4898-403D-8BF5-5CBC1F6BE89E}"/>
                </a:ext>
              </a:extLst>
            </p:cNvPr>
            <p:cNvSpPr/>
            <p:nvPr userDrawn="1"/>
          </p:nvSpPr>
          <p:spPr bwMode="auto">
            <a:xfrm>
              <a:off x="2621868" y="2700338"/>
              <a:ext cx="42863" cy="25400"/>
            </a:xfrm>
            <a:custGeom>
              <a:avLst/>
              <a:gdLst>
                <a:gd name="T0" fmla="*/ 27 w 27"/>
                <a:gd name="T1" fmla="*/ 0 h 16"/>
                <a:gd name="T2" fmla="*/ 0 w 27"/>
                <a:gd name="T3" fmla="*/ 14 h 16"/>
                <a:gd name="T4" fmla="*/ 0 w 27"/>
                <a:gd name="T5" fmla="*/ 16 h 16"/>
                <a:gd name="T6" fmla="*/ 25 w 27"/>
                <a:gd name="T7" fmla="*/ 2 h 16"/>
                <a:gd name="T8" fmla="*/ 27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7" y="0"/>
                  </a:moveTo>
                  <a:lnTo>
                    <a:pt x="0" y="14"/>
                  </a:lnTo>
                  <a:lnTo>
                    <a:pt x="0" y="16"/>
                  </a:lnTo>
                  <a:lnTo>
                    <a:pt x="25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31" name="íŝḷîḍè">
              <a:extLst>
                <a:ext uri="{FF2B5EF4-FFF2-40B4-BE49-F238E27FC236}">
                  <a16:creationId xmlns:a16="http://schemas.microsoft.com/office/drawing/2014/main" id="{E20FB2D9-7543-46C3-A1F6-91CC3554A29F}"/>
                </a:ext>
              </a:extLst>
            </p:cNvPr>
            <p:cNvSpPr/>
            <p:nvPr userDrawn="1"/>
          </p:nvSpPr>
          <p:spPr bwMode="auto">
            <a:xfrm>
              <a:off x="2621868" y="2700338"/>
              <a:ext cx="42863" cy="25400"/>
            </a:xfrm>
            <a:custGeom>
              <a:avLst/>
              <a:gdLst>
                <a:gd name="T0" fmla="*/ 27 w 27"/>
                <a:gd name="T1" fmla="*/ 0 h 16"/>
                <a:gd name="T2" fmla="*/ 0 w 27"/>
                <a:gd name="T3" fmla="*/ 14 h 16"/>
                <a:gd name="T4" fmla="*/ 0 w 27"/>
                <a:gd name="T5" fmla="*/ 16 h 16"/>
                <a:gd name="T6" fmla="*/ 25 w 27"/>
                <a:gd name="T7" fmla="*/ 2 h 16"/>
                <a:gd name="T8" fmla="*/ 27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7" y="0"/>
                  </a:moveTo>
                  <a:lnTo>
                    <a:pt x="0" y="14"/>
                  </a:lnTo>
                  <a:lnTo>
                    <a:pt x="0" y="16"/>
                  </a:lnTo>
                  <a:lnTo>
                    <a:pt x="25" y="2"/>
                  </a:ln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32" name="ï$ľiḍè">
              <a:extLst>
                <a:ext uri="{FF2B5EF4-FFF2-40B4-BE49-F238E27FC236}">
                  <a16:creationId xmlns:a16="http://schemas.microsoft.com/office/drawing/2014/main" id="{60A20D52-CD2A-4051-B4C7-9C600AF1B201}"/>
                </a:ext>
              </a:extLst>
            </p:cNvPr>
            <p:cNvSpPr/>
            <p:nvPr userDrawn="1"/>
          </p:nvSpPr>
          <p:spPr bwMode="auto">
            <a:xfrm>
              <a:off x="2256743" y="2990850"/>
              <a:ext cx="92075" cy="55563"/>
            </a:xfrm>
            <a:custGeom>
              <a:avLst/>
              <a:gdLst>
                <a:gd name="T0" fmla="*/ 58 w 58"/>
                <a:gd name="T1" fmla="*/ 0 h 35"/>
                <a:gd name="T2" fmla="*/ 2 w 58"/>
                <a:gd name="T3" fmla="*/ 31 h 35"/>
                <a:gd name="T4" fmla="*/ 2 w 58"/>
                <a:gd name="T5" fmla="*/ 31 h 35"/>
                <a:gd name="T6" fmla="*/ 0 w 58"/>
                <a:gd name="T7" fmla="*/ 33 h 35"/>
                <a:gd name="T8" fmla="*/ 0 w 58"/>
                <a:gd name="T9" fmla="*/ 35 h 35"/>
                <a:gd name="T10" fmla="*/ 2 w 58"/>
                <a:gd name="T11" fmla="*/ 33 h 35"/>
                <a:gd name="T12" fmla="*/ 56 w 58"/>
                <a:gd name="T13" fmla="*/ 4 h 35"/>
                <a:gd name="T14" fmla="*/ 58 w 58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35">
                  <a:moveTo>
                    <a:pt x="58" y="0"/>
                  </a:moveTo>
                  <a:lnTo>
                    <a:pt x="2" y="31"/>
                  </a:lnTo>
                  <a:lnTo>
                    <a:pt x="2" y="31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2" y="33"/>
                  </a:lnTo>
                  <a:lnTo>
                    <a:pt x="56" y="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33" name="íšļídè">
              <a:extLst>
                <a:ext uri="{FF2B5EF4-FFF2-40B4-BE49-F238E27FC236}">
                  <a16:creationId xmlns:a16="http://schemas.microsoft.com/office/drawing/2014/main" id="{0D2943DA-9C83-4219-8913-84D749901279}"/>
                </a:ext>
              </a:extLst>
            </p:cNvPr>
            <p:cNvSpPr/>
            <p:nvPr userDrawn="1"/>
          </p:nvSpPr>
          <p:spPr bwMode="auto">
            <a:xfrm>
              <a:off x="2256743" y="2990850"/>
              <a:ext cx="92075" cy="55563"/>
            </a:xfrm>
            <a:custGeom>
              <a:avLst/>
              <a:gdLst>
                <a:gd name="T0" fmla="*/ 58 w 58"/>
                <a:gd name="T1" fmla="*/ 0 h 35"/>
                <a:gd name="T2" fmla="*/ 2 w 58"/>
                <a:gd name="T3" fmla="*/ 31 h 35"/>
                <a:gd name="T4" fmla="*/ 2 w 58"/>
                <a:gd name="T5" fmla="*/ 31 h 35"/>
                <a:gd name="T6" fmla="*/ 0 w 58"/>
                <a:gd name="T7" fmla="*/ 33 h 35"/>
                <a:gd name="T8" fmla="*/ 0 w 58"/>
                <a:gd name="T9" fmla="*/ 35 h 35"/>
                <a:gd name="T10" fmla="*/ 2 w 58"/>
                <a:gd name="T11" fmla="*/ 33 h 35"/>
                <a:gd name="T12" fmla="*/ 56 w 58"/>
                <a:gd name="T13" fmla="*/ 4 h 35"/>
                <a:gd name="T14" fmla="*/ 58 w 58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35">
                  <a:moveTo>
                    <a:pt x="58" y="0"/>
                  </a:moveTo>
                  <a:lnTo>
                    <a:pt x="2" y="31"/>
                  </a:lnTo>
                  <a:lnTo>
                    <a:pt x="2" y="31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2" y="33"/>
                  </a:lnTo>
                  <a:lnTo>
                    <a:pt x="56" y="4"/>
                  </a:lnTo>
                  <a:lnTo>
                    <a:pt x="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34" name="ïṣļïḋê">
              <a:extLst>
                <a:ext uri="{FF2B5EF4-FFF2-40B4-BE49-F238E27FC236}">
                  <a16:creationId xmlns:a16="http://schemas.microsoft.com/office/drawing/2014/main" id="{F025D1B8-A1E1-440A-9AB3-F3FE0508A5C4}"/>
                </a:ext>
              </a:extLst>
            </p:cNvPr>
            <p:cNvSpPr/>
            <p:nvPr userDrawn="1"/>
          </p:nvSpPr>
          <p:spPr bwMode="auto">
            <a:xfrm>
              <a:off x="2377393" y="2651125"/>
              <a:ext cx="304800" cy="450850"/>
            </a:xfrm>
            <a:custGeom>
              <a:avLst/>
              <a:gdLst>
                <a:gd name="T0" fmla="*/ 56 w 92"/>
                <a:gd name="T1" fmla="*/ 0 h 137"/>
                <a:gd name="T2" fmla="*/ 39 w 92"/>
                <a:gd name="T3" fmla="*/ 43 h 137"/>
                <a:gd name="T4" fmla="*/ 38 w 92"/>
                <a:gd name="T5" fmla="*/ 44 h 137"/>
                <a:gd name="T6" fmla="*/ 22 w 92"/>
                <a:gd name="T7" fmla="*/ 84 h 137"/>
                <a:gd name="T8" fmla="*/ 0 w 92"/>
                <a:gd name="T9" fmla="*/ 137 h 137"/>
                <a:gd name="T10" fmla="*/ 49 w 92"/>
                <a:gd name="T11" fmla="*/ 108 h 137"/>
                <a:gd name="T12" fmla="*/ 92 w 92"/>
                <a:gd name="T13" fmla="*/ 45 h 137"/>
                <a:gd name="T14" fmla="*/ 80 w 92"/>
                <a:gd name="T15" fmla="*/ 31 h 137"/>
                <a:gd name="T16" fmla="*/ 74 w 92"/>
                <a:gd name="T17" fmla="*/ 23 h 137"/>
                <a:gd name="T18" fmla="*/ 74 w 92"/>
                <a:gd name="T19" fmla="*/ 22 h 137"/>
                <a:gd name="T20" fmla="*/ 56 w 92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137">
                  <a:moveTo>
                    <a:pt x="56" y="0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63" y="88"/>
                    <a:pt x="77" y="67"/>
                    <a:pt x="92" y="45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A5A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35" name="íṥľidè">
              <a:extLst>
                <a:ext uri="{FF2B5EF4-FFF2-40B4-BE49-F238E27FC236}">
                  <a16:creationId xmlns:a16="http://schemas.microsoft.com/office/drawing/2014/main" id="{7F78B405-01B6-4D58-B4C9-5C41D4FCD4EE}"/>
                </a:ext>
              </a:extLst>
            </p:cNvPr>
            <p:cNvSpPr/>
            <p:nvPr userDrawn="1"/>
          </p:nvSpPr>
          <p:spPr bwMode="auto">
            <a:xfrm>
              <a:off x="2259918" y="2881313"/>
              <a:ext cx="190500" cy="287338"/>
            </a:xfrm>
            <a:custGeom>
              <a:avLst/>
              <a:gdLst>
                <a:gd name="T0" fmla="*/ 87 w 120"/>
                <a:gd name="T1" fmla="*/ 0 h 181"/>
                <a:gd name="T2" fmla="*/ 56 w 120"/>
                <a:gd name="T3" fmla="*/ 69 h 181"/>
                <a:gd name="T4" fmla="*/ 54 w 120"/>
                <a:gd name="T5" fmla="*/ 73 h 181"/>
                <a:gd name="T6" fmla="*/ 0 w 120"/>
                <a:gd name="T7" fmla="*/ 181 h 181"/>
                <a:gd name="T8" fmla="*/ 0 w 120"/>
                <a:gd name="T9" fmla="*/ 181 h 181"/>
                <a:gd name="T10" fmla="*/ 74 w 120"/>
                <a:gd name="T11" fmla="*/ 139 h 181"/>
                <a:gd name="T12" fmla="*/ 120 w 120"/>
                <a:gd name="T13" fmla="*/ 29 h 181"/>
                <a:gd name="T14" fmla="*/ 87 w 120"/>
                <a:gd name="T1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81">
                  <a:moveTo>
                    <a:pt x="87" y="0"/>
                  </a:moveTo>
                  <a:lnTo>
                    <a:pt x="56" y="69"/>
                  </a:lnTo>
                  <a:lnTo>
                    <a:pt x="54" y="73"/>
                  </a:lnTo>
                  <a:lnTo>
                    <a:pt x="0" y="181"/>
                  </a:lnTo>
                  <a:lnTo>
                    <a:pt x="0" y="181"/>
                  </a:lnTo>
                  <a:lnTo>
                    <a:pt x="74" y="139"/>
                  </a:lnTo>
                  <a:lnTo>
                    <a:pt x="120" y="29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9FD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36" name="íŝḻíďe">
              <a:extLst>
                <a:ext uri="{FF2B5EF4-FFF2-40B4-BE49-F238E27FC236}">
                  <a16:creationId xmlns:a16="http://schemas.microsoft.com/office/drawing/2014/main" id="{E1EB1D35-D3A3-4F69-BF90-6888B2D6EED0}"/>
                </a:ext>
              </a:extLst>
            </p:cNvPr>
            <p:cNvSpPr/>
            <p:nvPr userDrawn="1"/>
          </p:nvSpPr>
          <p:spPr bwMode="auto">
            <a:xfrm>
              <a:off x="2259918" y="2881313"/>
              <a:ext cx="190500" cy="287338"/>
            </a:xfrm>
            <a:custGeom>
              <a:avLst/>
              <a:gdLst>
                <a:gd name="T0" fmla="*/ 87 w 120"/>
                <a:gd name="T1" fmla="*/ 0 h 181"/>
                <a:gd name="T2" fmla="*/ 56 w 120"/>
                <a:gd name="T3" fmla="*/ 69 h 181"/>
                <a:gd name="T4" fmla="*/ 54 w 120"/>
                <a:gd name="T5" fmla="*/ 73 h 181"/>
                <a:gd name="T6" fmla="*/ 0 w 120"/>
                <a:gd name="T7" fmla="*/ 181 h 181"/>
                <a:gd name="T8" fmla="*/ 0 w 120"/>
                <a:gd name="T9" fmla="*/ 181 h 181"/>
                <a:gd name="T10" fmla="*/ 74 w 120"/>
                <a:gd name="T11" fmla="*/ 139 h 181"/>
                <a:gd name="T12" fmla="*/ 120 w 120"/>
                <a:gd name="T13" fmla="*/ 29 h 181"/>
                <a:gd name="T14" fmla="*/ 87 w 120"/>
                <a:gd name="T1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81">
                  <a:moveTo>
                    <a:pt x="87" y="0"/>
                  </a:moveTo>
                  <a:lnTo>
                    <a:pt x="56" y="69"/>
                  </a:lnTo>
                  <a:lnTo>
                    <a:pt x="54" y="73"/>
                  </a:lnTo>
                  <a:lnTo>
                    <a:pt x="0" y="181"/>
                  </a:lnTo>
                  <a:lnTo>
                    <a:pt x="0" y="181"/>
                  </a:lnTo>
                  <a:lnTo>
                    <a:pt x="74" y="139"/>
                  </a:lnTo>
                  <a:lnTo>
                    <a:pt x="120" y="29"/>
                  </a:lnTo>
                  <a:lnTo>
                    <a:pt x="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37" name="iṥ1îḑê">
              <a:extLst>
                <a:ext uri="{FF2B5EF4-FFF2-40B4-BE49-F238E27FC236}">
                  <a16:creationId xmlns:a16="http://schemas.microsoft.com/office/drawing/2014/main" id="{2D9B10D5-46F4-4EB7-9FDC-6013BD4A7971}"/>
                </a:ext>
              </a:extLst>
            </p:cNvPr>
            <p:cNvSpPr/>
            <p:nvPr userDrawn="1"/>
          </p:nvSpPr>
          <p:spPr bwMode="auto">
            <a:xfrm>
              <a:off x="2256743" y="2792413"/>
              <a:ext cx="249238" cy="147638"/>
            </a:xfrm>
            <a:custGeom>
              <a:avLst/>
              <a:gdLst>
                <a:gd name="T0" fmla="*/ 157 w 157"/>
                <a:gd name="T1" fmla="*/ 0 h 93"/>
                <a:gd name="T2" fmla="*/ 2 w 157"/>
                <a:gd name="T3" fmla="*/ 89 h 93"/>
                <a:gd name="T4" fmla="*/ 0 w 157"/>
                <a:gd name="T5" fmla="*/ 89 h 93"/>
                <a:gd name="T6" fmla="*/ 0 w 157"/>
                <a:gd name="T7" fmla="*/ 93 h 93"/>
                <a:gd name="T8" fmla="*/ 2 w 157"/>
                <a:gd name="T9" fmla="*/ 91 h 93"/>
                <a:gd name="T10" fmla="*/ 155 w 157"/>
                <a:gd name="T11" fmla="*/ 2 h 93"/>
                <a:gd name="T12" fmla="*/ 157 w 157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93">
                  <a:moveTo>
                    <a:pt x="157" y="0"/>
                  </a:moveTo>
                  <a:lnTo>
                    <a:pt x="2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155" y="2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38" name="ísḻïḓé">
              <a:extLst>
                <a:ext uri="{FF2B5EF4-FFF2-40B4-BE49-F238E27FC236}">
                  <a16:creationId xmlns:a16="http://schemas.microsoft.com/office/drawing/2014/main" id="{8DF3DF9C-750D-450B-8084-B5AE5555C19F}"/>
                </a:ext>
              </a:extLst>
            </p:cNvPr>
            <p:cNvSpPr/>
            <p:nvPr userDrawn="1"/>
          </p:nvSpPr>
          <p:spPr bwMode="auto">
            <a:xfrm>
              <a:off x="2256743" y="2792413"/>
              <a:ext cx="249238" cy="147638"/>
            </a:xfrm>
            <a:custGeom>
              <a:avLst/>
              <a:gdLst>
                <a:gd name="T0" fmla="*/ 157 w 157"/>
                <a:gd name="T1" fmla="*/ 0 h 93"/>
                <a:gd name="T2" fmla="*/ 2 w 157"/>
                <a:gd name="T3" fmla="*/ 89 h 93"/>
                <a:gd name="T4" fmla="*/ 0 w 157"/>
                <a:gd name="T5" fmla="*/ 89 h 93"/>
                <a:gd name="T6" fmla="*/ 0 w 157"/>
                <a:gd name="T7" fmla="*/ 93 h 93"/>
                <a:gd name="T8" fmla="*/ 2 w 157"/>
                <a:gd name="T9" fmla="*/ 91 h 93"/>
                <a:gd name="T10" fmla="*/ 155 w 157"/>
                <a:gd name="T11" fmla="*/ 2 h 93"/>
                <a:gd name="T12" fmla="*/ 157 w 157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93">
                  <a:moveTo>
                    <a:pt x="157" y="0"/>
                  </a:moveTo>
                  <a:lnTo>
                    <a:pt x="2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155" y="2"/>
                  </a:lnTo>
                  <a:lnTo>
                    <a:pt x="1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39" name="íṡḷíḓé">
              <a:extLst>
                <a:ext uri="{FF2B5EF4-FFF2-40B4-BE49-F238E27FC236}">
                  <a16:creationId xmlns:a16="http://schemas.microsoft.com/office/drawing/2014/main" id="{7728D66E-CEFB-40B2-BBF0-CE6AFC34E240}"/>
                </a:ext>
              </a:extLst>
            </p:cNvPr>
            <p:cNvSpPr/>
            <p:nvPr userDrawn="1"/>
          </p:nvSpPr>
          <p:spPr bwMode="auto">
            <a:xfrm>
              <a:off x="2642506" y="2511425"/>
              <a:ext cx="157163" cy="287338"/>
            </a:xfrm>
            <a:custGeom>
              <a:avLst/>
              <a:gdLst>
                <a:gd name="T0" fmla="*/ 29 w 48"/>
                <a:gd name="T1" fmla="*/ 0 h 87"/>
                <a:gd name="T2" fmla="*/ 24 w 48"/>
                <a:gd name="T3" fmla="*/ 12 h 87"/>
                <a:gd name="T4" fmla="*/ 24 w 48"/>
                <a:gd name="T5" fmla="*/ 13 h 87"/>
                <a:gd name="T6" fmla="*/ 7 w 48"/>
                <a:gd name="T7" fmla="*/ 57 h 87"/>
                <a:gd name="T8" fmla="*/ 6 w 48"/>
                <a:gd name="T9" fmla="*/ 58 h 87"/>
                <a:gd name="T10" fmla="*/ 0 w 48"/>
                <a:gd name="T11" fmla="*/ 73 h 87"/>
                <a:gd name="T12" fmla="*/ 12 w 48"/>
                <a:gd name="T13" fmla="*/ 87 h 87"/>
                <a:gd name="T14" fmla="*/ 48 w 48"/>
                <a:gd name="T15" fmla="*/ 33 h 87"/>
                <a:gd name="T16" fmla="*/ 48 w 48"/>
                <a:gd name="T17" fmla="*/ 33 h 87"/>
                <a:gd name="T18" fmla="*/ 33 w 48"/>
                <a:gd name="T19" fmla="*/ 8 h 87"/>
                <a:gd name="T20" fmla="*/ 33 w 48"/>
                <a:gd name="T21" fmla="*/ 7 h 87"/>
                <a:gd name="T22" fmla="*/ 29 w 48"/>
                <a:gd name="T2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87">
                  <a:moveTo>
                    <a:pt x="29" y="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24" y="69"/>
                    <a:pt x="36" y="51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9FD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40" name="iṥļïḋê">
              <a:extLst>
                <a:ext uri="{FF2B5EF4-FFF2-40B4-BE49-F238E27FC236}">
                  <a16:creationId xmlns:a16="http://schemas.microsoft.com/office/drawing/2014/main" id="{1AFCCCA4-C678-474F-8085-29D4BC062446}"/>
                </a:ext>
              </a:extLst>
            </p:cNvPr>
            <p:cNvSpPr/>
            <p:nvPr userDrawn="1"/>
          </p:nvSpPr>
          <p:spPr bwMode="auto">
            <a:xfrm>
              <a:off x="2251981" y="2057400"/>
              <a:ext cx="931863" cy="539750"/>
            </a:xfrm>
            <a:custGeom>
              <a:avLst/>
              <a:gdLst>
                <a:gd name="T0" fmla="*/ 282 w 282"/>
                <a:gd name="T1" fmla="*/ 0 h 164"/>
                <a:gd name="T2" fmla="*/ 0 w 282"/>
                <a:gd name="T3" fmla="*/ 162 h 164"/>
                <a:gd name="T4" fmla="*/ 0 w 282"/>
                <a:gd name="T5" fmla="*/ 164 h 164"/>
                <a:gd name="T6" fmla="*/ 281 w 282"/>
                <a:gd name="T7" fmla="*/ 2 h 164"/>
                <a:gd name="T8" fmla="*/ 282 w 282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164">
                  <a:moveTo>
                    <a:pt x="282" y="0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81" y="2"/>
                    <a:pt x="281" y="2"/>
                    <a:pt x="281" y="2"/>
                  </a:cubicBezTo>
                  <a:cubicBezTo>
                    <a:pt x="281" y="1"/>
                    <a:pt x="281" y="1"/>
                    <a:pt x="282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41" name="ïŝ1ïḑê">
              <a:extLst>
                <a:ext uri="{FF2B5EF4-FFF2-40B4-BE49-F238E27FC236}">
                  <a16:creationId xmlns:a16="http://schemas.microsoft.com/office/drawing/2014/main" id="{6792A375-9290-47E0-B5AA-FE4AC859440E}"/>
                </a:ext>
              </a:extLst>
            </p:cNvPr>
            <p:cNvSpPr/>
            <p:nvPr userDrawn="1"/>
          </p:nvSpPr>
          <p:spPr bwMode="auto">
            <a:xfrm>
              <a:off x="2251981" y="2593975"/>
              <a:ext cx="287338" cy="584200"/>
            </a:xfrm>
            <a:custGeom>
              <a:avLst/>
              <a:gdLst>
                <a:gd name="T0" fmla="*/ 2 w 87"/>
                <a:gd name="T1" fmla="*/ 0 h 177"/>
                <a:gd name="T2" fmla="*/ 0 w 87"/>
                <a:gd name="T3" fmla="*/ 1 h 177"/>
                <a:gd name="T4" fmla="*/ 1 w 87"/>
                <a:gd name="T5" fmla="*/ 177 h 177"/>
                <a:gd name="T6" fmla="*/ 85 w 87"/>
                <a:gd name="T7" fmla="*/ 128 h 177"/>
                <a:gd name="T8" fmla="*/ 87 w 87"/>
                <a:gd name="T9" fmla="*/ 125 h 177"/>
                <a:gd name="T10" fmla="*/ 2 w 87"/>
                <a:gd name="T11" fmla="*/ 174 h 177"/>
                <a:gd name="T12" fmla="*/ 2 w 87"/>
                <a:gd name="T13" fmla="*/ 174 h 177"/>
                <a:gd name="T14" fmla="*/ 2 w 87"/>
                <a:gd name="T15" fmla="*/ 174 h 177"/>
                <a:gd name="T16" fmla="*/ 2 w 87"/>
                <a:gd name="T17" fmla="*/ 136 h 177"/>
                <a:gd name="T18" fmla="*/ 1 w 87"/>
                <a:gd name="T19" fmla="*/ 137 h 177"/>
                <a:gd name="T20" fmla="*/ 1 w 87"/>
                <a:gd name="T21" fmla="*/ 136 h 177"/>
                <a:gd name="T22" fmla="*/ 2 w 87"/>
                <a:gd name="T23" fmla="*/ 135 h 177"/>
                <a:gd name="T24" fmla="*/ 2 w 87"/>
                <a:gd name="T25" fmla="*/ 135 h 177"/>
                <a:gd name="T26" fmla="*/ 2 w 87"/>
                <a:gd name="T27" fmla="*/ 104 h 177"/>
                <a:gd name="T28" fmla="*/ 1 w 87"/>
                <a:gd name="T29" fmla="*/ 105 h 177"/>
                <a:gd name="T30" fmla="*/ 1 w 87"/>
                <a:gd name="T31" fmla="*/ 103 h 177"/>
                <a:gd name="T32" fmla="*/ 2 w 87"/>
                <a:gd name="T33" fmla="*/ 103 h 177"/>
                <a:gd name="T34" fmla="*/ 2 w 87"/>
                <a:gd name="T35" fmla="*/ 69 h 177"/>
                <a:gd name="T36" fmla="*/ 1 w 87"/>
                <a:gd name="T37" fmla="*/ 70 h 177"/>
                <a:gd name="T38" fmla="*/ 1 w 87"/>
                <a:gd name="T39" fmla="*/ 69 h 177"/>
                <a:gd name="T40" fmla="*/ 2 w 87"/>
                <a:gd name="T41" fmla="*/ 68 h 177"/>
                <a:gd name="T42" fmla="*/ 2 w 87"/>
                <a:gd name="T43" fmla="*/ 37 h 177"/>
                <a:gd name="T44" fmla="*/ 1 w 87"/>
                <a:gd name="T45" fmla="*/ 37 h 177"/>
                <a:gd name="T46" fmla="*/ 1 w 87"/>
                <a:gd name="T47" fmla="*/ 36 h 177"/>
                <a:gd name="T48" fmla="*/ 2 w 87"/>
                <a:gd name="T49" fmla="*/ 35 h 177"/>
                <a:gd name="T50" fmla="*/ 2 w 87"/>
                <a:gd name="T51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" h="177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77"/>
                    <a:pt x="1" y="177"/>
                    <a:pt x="1" y="177"/>
                  </a:cubicBezTo>
                  <a:cubicBezTo>
                    <a:pt x="85" y="128"/>
                    <a:pt x="85" y="128"/>
                    <a:pt x="85" y="128"/>
                  </a:cubicBezTo>
                  <a:cubicBezTo>
                    <a:pt x="86" y="127"/>
                    <a:pt x="86" y="126"/>
                    <a:pt x="87" y="125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1" y="137"/>
                    <a:pt x="1" y="137"/>
                    <a:pt x="1" y="137"/>
                  </a:cubicBezTo>
                  <a:cubicBezTo>
                    <a:pt x="1" y="136"/>
                    <a:pt x="1" y="136"/>
                    <a:pt x="1" y="136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46" name="î$ľíḑê">
              <a:extLst>
                <a:ext uri="{FF2B5EF4-FFF2-40B4-BE49-F238E27FC236}">
                  <a16:creationId xmlns:a16="http://schemas.microsoft.com/office/drawing/2014/main" id="{5C681763-AAF7-4F42-A968-7A3E76E29A0F}"/>
                </a:ext>
              </a:extLst>
            </p:cNvPr>
            <p:cNvSpPr/>
            <p:nvPr userDrawn="1"/>
          </p:nvSpPr>
          <p:spPr bwMode="auto">
            <a:xfrm>
              <a:off x="1672543" y="5222875"/>
              <a:ext cx="808038" cy="260350"/>
            </a:xfrm>
            <a:custGeom>
              <a:avLst/>
              <a:gdLst>
                <a:gd name="T0" fmla="*/ 2 w 245"/>
                <a:gd name="T1" fmla="*/ 0 h 79"/>
                <a:gd name="T2" fmla="*/ 135 w 245"/>
                <a:gd name="T3" fmla="*/ 79 h 79"/>
                <a:gd name="T4" fmla="*/ 245 w 245"/>
                <a:gd name="T5" fmla="*/ 9 h 79"/>
                <a:gd name="T6" fmla="*/ 133 w 245"/>
                <a:gd name="T7" fmla="*/ 5 h 79"/>
                <a:gd name="T8" fmla="*/ 106 w 245"/>
                <a:gd name="T9" fmla="*/ 21 h 79"/>
                <a:gd name="T10" fmla="*/ 73 w 245"/>
                <a:gd name="T11" fmla="*/ 3 h 79"/>
                <a:gd name="T12" fmla="*/ 2 w 245"/>
                <a:gd name="T13" fmla="*/ 0 h 79"/>
                <a:gd name="T14" fmla="*/ 2 w 245"/>
                <a:gd name="T1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5" h="79">
                  <a:moveTo>
                    <a:pt x="2" y="0"/>
                  </a:moveTo>
                  <a:cubicBezTo>
                    <a:pt x="0" y="0"/>
                    <a:pt x="135" y="79"/>
                    <a:pt x="135" y="79"/>
                  </a:cubicBezTo>
                  <a:cubicBezTo>
                    <a:pt x="135" y="79"/>
                    <a:pt x="242" y="11"/>
                    <a:pt x="245" y="9"/>
                  </a:cubicBezTo>
                  <a:cubicBezTo>
                    <a:pt x="245" y="9"/>
                    <a:pt x="190" y="7"/>
                    <a:pt x="133" y="5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34" y="2"/>
                    <a:pt x="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839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47" name="îśľiḍé">
              <a:extLst>
                <a:ext uri="{FF2B5EF4-FFF2-40B4-BE49-F238E27FC236}">
                  <a16:creationId xmlns:a16="http://schemas.microsoft.com/office/drawing/2014/main" id="{CDB7C221-B676-4C4A-9F08-AAFD90F6D71E}"/>
                </a:ext>
              </a:extLst>
            </p:cNvPr>
            <p:cNvSpPr/>
            <p:nvPr userDrawn="1"/>
          </p:nvSpPr>
          <p:spPr bwMode="auto">
            <a:xfrm>
              <a:off x="1912256" y="5232400"/>
              <a:ext cx="198438" cy="58738"/>
            </a:xfrm>
            <a:custGeom>
              <a:avLst/>
              <a:gdLst>
                <a:gd name="T0" fmla="*/ 0 w 60"/>
                <a:gd name="T1" fmla="*/ 0 h 18"/>
                <a:gd name="T2" fmla="*/ 33 w 60"/>
                <a:gd name="T3" fmla="*/ 18 h 18"/>
                <a:gd name="T4" fmla="*/ 60 w 60"/>
                <a:gd name="T5" fmla="*/ 2 h 18"/>
                <a:gd name="T6" fmla="*/ 60 w 60"/>
                <a:gd name="T7" fmla="*/ 2 h 18"/>
                <a:gd name="T8" fmla="*/ 33 w 60"/>
                <a:gd name="T9" fmla="*/ 18 h 18"/>
                <a:gd name="T10" fmla="*/ 2 w 60"/>
                <a:gd name="T11" fmla="*/ 0 h 18"/>
                <a:gd name="T12" fmla="*/ 0 w 6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8">
                  <a:moveTo>
                    <a:pt x="0" y="0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6A82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48" name="îslíďé">
              <a:extLst>
                <a:ext uri="{FF2B5EF4-FFF2-40B4-BE49-F238E27FC236}">
                  <a16:creationId xmlns:a16="http://schemas.microsoft.com/office/drawing/2014/main" id="{42CB3758-05F5-405A-96FA-EE1885BB60FE}"/>
                </a:ext>
              </a:extLst>
            </p:cNvPr>
            <p:cNvSpPr/>
            <p:nvPr userDrawn="1"/>
          </p:nvSpPr>
          <p:spPr bwMode="auto">
            <a:xfrm>
              <a:off x="1920193" y="5232400"/>
              <a:ext cx="190500" cy="58738"/>
            </a:xfrm>
            <a:custGeom>
              <a:avLst/>
              <a:gdLst>
                <a:gd name="T0" fmla="*/ 0 w 58"/>
                <a:gd name="T1" fmla="*/ 0 h 18"/>
                <a:gd name="T2" fmla="*/ 31 w 58"/>
                <a:gd name="T3" fmla="*/ 18 h 18"/>
                <a:gd name="T4" fmla="*/ 58 w 58"/>
                <a:gd name="T5" fmla="*/ 2 h 18"/>
                <a:gd name="T6" fmla="*/ 0 w 5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18">
                  <a:moveTo>
                    <a:pt x="0" y="0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8" y="2"/>
                    <a:pt x="18" y="1"/>
                    <a:pt x="0" y="0"/>
                  </a:cubicBezTo>
                </a:path>
              </a:pathLst>
            </a:custGeom>
            <a:solidFill>
              <a:srgbClr val="8396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49" name="í$ḻídê">
              <a:extLst>
                <a:ext uri="{FF2B5EF4-FFF2-40B4-BE49-F238E27FC236}">
                  <a16:creationId xmlns:a16="http://schemas.microsoft.com/office/drawing/2014/main" id="{915CD982-AAD7-43B4-B1F3-6595023B5B55}"/>
                </a:ext>
              </a:extLst>
            </p:cNvPr>
            <p:cNvSpPr/>
            <p:nvPr userDrawn="1"/>
          </p:nvSpPr>
          <p:spPr bwMode="auto">
            <a:xfrm>
              <a:off x="1678893" y="5008563"/>
              <a:ext cx="801688" cy="431800"/>
            </a:xfrm>
            <a:custGeom>
              <a:avLst/>
              <a:gdLst>
                <a:gd name="T0" fmla="*/ 505 w 505"/>
                <a:gd name="T1" fmla="*/ 153 h 272"/>
                <a:gd name="T2" fmla="*/ 235 w 505"/>
                <a:gd name="T3" fmla="*/ 0 h 272"/>
                <a:gd name="T4" fmla="*/ 0 w 505"/>
                <a:gd name="T5" fmla="*/ 135 h 272"/>
                <a:gd name="T6" fmla="*/ 237 w 505"/>
                <a:gd name="T7" fmla="*/ 272 h 272"/>
                <a:gd name="T8" fmla="*/ 301 w 505"/>
                <a:gd name="T9" fmla="*/ 270 h 272"/>
                <a:gd name="T10" fmla="*/ 505 w 505"/>
                <a:gd name="T11" fmla="*/ 15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5" h="272">
                  <a:moveTo>
                    <a:pt x="505" y="153"/>
                  </a:moveTo>
                  <a:lnTo>
                    <a:pt x="235" y="0"/>
                  </a:lnTo>
                  <a:lnTo>
                    <a:pt x="0" y="135"/>
                  </a:lnTo>
                  <a:lnTo>
                    <a:pt x="237" y="272"/>
                  </a:lnTo>
                  <a:lnTo>
                    <a:pt x="301" y="270"/>
                  </a:lnTo>
                  <a:lnTo>
                    <a:pt x="505" y="153"/>
                  </a:lnTo>
                  <a:close/>
                </a:path>
              </a:pathLst>
            </a:custGeom>
            <a:solidFill>
              <a:srgbClr val="FCC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 dirty="0"/>
            </a:p>
          </p:txBody>
        </p:sp>
        <p:sp>
          <p:nvSpPr>
            <p:cNvPr id="550" name="ïsḻîḋè">
              <a:extLst>
                <a:ext uri="{FF2B5EF4-FFF2-40B4-BE49-F238E27FC236}">
                  <a16:creationId xmlns:a16="http://schemas.microsoft.com/office/drawing/2014/main" id="{79CA549A-5673-4656-880F-42E8945297CC}"/>
                </a:ext>
              </a:extLst>
            </p:cNvPr>
            <p:cNvSpPr/>
            <p:nvPr userDrawn="1"/>
          </p:nvSpPr>
          <p:spPr bwMode="auto">
            <a:xfrm>
              <a:off x="2055131" y="5376863"/>
              <a:ext cx="101600" cy="63500"/>
            </a:xfrm>
            <a:custGeom>
              <a:avLst/>
              <a:gdLst>
                <a:gd name="T0" fmla="*/ 31 w 64"/>
                <a:gd name="T1" fmla="*/ 0 h 40"/>
                <a:gd name="T2" fmla="*/ 64 w 64"/>
                <a:gd name="T3" fmla="*/ 38 h 40"/>
                <a:gd name="T4" fmla="*/ 0 w 64"/>
                <a:gd name="T5" fmla="*/ 40 h 40"/>
                <a:gd name="T6" fmla="*/ 31 w 6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40">
                  <a:moveTo>
                    <a:pt x="31" y="0"/>
                  </a:moveTo>
                  <a:lnTo>
                    <a:pt x="64" y="38"/>
                  </a:lnTo>
                  <a:lnTo>
                    <a:pt x="0" y="4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9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</p:grp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1300270" y="2766740"/>
            <a:ext cx="542766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rgbClr val="381E60"/>
                </a:solidFill>
              </a:defRPr>
            </a:lvl1pPr>
            <a:lvl2pPr marL="457167" indent="0" algn="ctr">
              <a:buNone/>
              <a:defRPr sz="2000"/>
            </a:lvl2pPr>
            <a:lvl3pPr marL="914332" indent="0" algn="ctr">
              <a:buNone/>
              <a:defRPr sz="1800"/>
            </a:lvl3pPr>
            <a:lvl4pPr marL="1371498" indent="0" algn="ctr">
              <a:buNone/>
              <a:defRPr sz="1600"/>
            </a:lvl4pPr>
            <a:lvl5pPr marL="1828664" indent="0" algn="ctr">
              <a:buNone/>
              <a:defRPr sz="1600"/>
            </a:lvl5pPr>
            <a:lvl6pPr marL="2285830" indent="0" algn="ctr">
              <a:buNone/>
              <a:defRPr sz="1600"/>
            </a:lvl6pPr>
            <a:lvl7pPr marL="2742994" indent="0" algn="ctr">
              <a:buNone/>
              <a:defRPr sz="1600"/>
            </a:lvl7pPr>
            <a:lvl8pPr marL="3200160" indent="0" algn="ctr">
              <a:buNone/>
              <a:defRPr sz="1600"/>
            </a:lvl8pPr>
            <a:lvl9pPr marL="3657327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1300270" y="1584051"/>
            <a:ext cx="5427661" cy="1182688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381E6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305166" y="4600916"/>
            <a:ext cx="2390159" cy="29627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rgbClr val="381E60"/>
                </a:solidFill>
              </a:defRPr>
            </a:lvl1pPr>
            <a:lvl2pPr marL="457166" indent="0">
              <a:buNone/>
              <a:defRPr/>
            </a:lvl2pPr>
            <a:lvl3pPr marL="914330" indent="0">
              <a:buNone/>
              <a:defRPr/>
            </a:lvl3pPr>
            <a:lvl4pPr marL="1371496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311299" y="4966354"/>
            <a:ext cx="1680659" cy="29627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rgbClr val="381E60"/>
                </a:solidFill>
              </a:defRPr>
            </a:lvl1pPr>
            <a:lvl2pPr marL="457166" indent="0">
              <a:buNone/>
              <a:defRPr/>
            </a:lvl2pPr>
            <a:lvl3pPr marL="914330" indent="0">
              <a:buNone/>
              <a:defRPr/>
            </a:lvl3pPr>
            <a:lvl4pPr marL="1371496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Freeform 5">
            <a:extLst>
              <a:ext uri="{FF2B5EF4-FFF2-40B4-BE49-F238E27FC236}">
                <a16:creationId xmlns:a16="http://schemas.microsoft.com/office/drawing/2014/main" id="{AB239372-BC94-4CE8-A627-E4A79F281621}"/>
              </a:ext>
            </a:extLst>
          </p:cNvPr>
          <p:cNvSpPr>
            <a:spLocks/>
          </p:cNvSpPr>
          <p:nvPr userDrawn="1"/>
        </p:nvSpPr>
        <p:spPr bwMode="auto">
          <a:xfrm>
            <a:off x="3645048" y="1562100"/>
            <a:ext cx="9689584" cy="5064126"/>
          </a:xfrm>
          <a:custGeom>
            <a:avLst/>
            <a:gdLst>
              <a:gd name="T0" fmla="*/ 544 w 4868"/>
              <a:gd name="T1" fmla="*/ 1078 h 2546"/>
              <a:gd name="T2" fmla="*/ 2244 w 4868"/>
              <a:gd name="T3" fmla="*/ 2530 h 2546"/>
              <a:gd name="T4" fmla="*/ 3844 w 4868"/>
              <a:gd name="T5" fmla="*/ 1818 h 2546"/>
              <a:gd name="T6" fmla="*/ 3696 w 4868"/>
              <a:gd name="T7" fmla="*/ 426 h 2546"/>
              <a:gd name="T8" fmla="*/ 1492 w 4868"/>
              <a:gd name="T9" fmla="*/ 150 h 2546"/>
              <a:gd name="T10" fmla="*/ 544 w 4868"/>
              <a:gd name="T11" fmla="*/ 1078 h 2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68" h="2546">
                <a:moveTo>
                  <a:pt x="544" y="1078"/>
                </a:moveTo>
                <a:cubicBezTo>
                  <a:pt x="0" y="1430"/>
                  <a:pt x="1056" y="2546"/>
                  <a:pt x="2244" y="2530"/>
                </a:cubicBezTo>
                <a:cubicBezTo>
                  <a:pt x="3432" y="2514"/>
                  <a:pt x="3844" y="1818"/>
                  <a:pt x="3844" y="1818"/>
                </a:cubicBezTo>
                <a:cubicBezTo>
                  <a:pt x="3844" y="1818"/>
                  <a:pt x="4868" y="434"/>
                  <a:pt x="3696" y="426"/>
                </a:cubicBezTo>
                <a:cubicBezTo>
                  <a:pt x="3106" y="422"/>
                  <a:pt x="2059" y="0"/>
                  <a:pt x="1492" y="150"/>
                </a:cubicBezTo>
                <a:cubicBezTo>
                  <a:pt x="932" y="299"/>
                  <a:pt x="814" y="903"/>
                  <a:pt x="544" y="1078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75700" y="26579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76816" y="3553281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6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1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3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4" name="821242f6-ee5f-4bf5-a8d8-efc95807eb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11A687C-15FF-4C5C-92B9-E34C52294FC4}"/>
              </a:ext>
            </a:extLst>
          </p:cNvPr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 flipH="1">
            <a:off x="5289441" y="2132013"/>
            <a:ext cx="5715001" cy="4108450"/>
            <a:chOff x="3236913" y="1370013"/>
            <a:chExt cx="5715001" cy="4108450"/>
          </a:xfrm>
        </p:grpSpPr>
        <p:sp>
          <p:nvSpPr>
            <p:cNvPr id="5" name="íSḻíḋe">
              <a:extLst>
                <a:ext uri="{FF2B5EF4-FFF2-40B4-BE49-F238E27FC236}">
                  <a16:creationId xmlns:a16="http://schemas.microsoft.com/office/drawing/2014/main" id="{B51AAC29-83D2-4F49-A1F8-C63A0C0F8050}"/>
                </a:ext>
              </a:extLst>
            </p:cNvPr>
            <p:cNvSpPr/>
            <p:nvPr userDrawn="1"/>
          </p:nvSpPr>
          <p:spPr bwMode="auto">
            <a:xfrm>
              <a:off x="7073901" y="3773488"/>
              <a:ext cx="1189038" cy="722313"/>
            </a:xfrm>
            <a:custGeom>
              <a:avLst/>
              <a:gdLst>
                <a:gd name="T0" fmla="*/ 119 w 360"/>
                <a:gd name="T1" fmla="*/ 0 h 219"/>
                <a:gd name="T2" fmla="*/ 108 w 360"/>
                <a:gd name="T3" fmla="*/ 2 h 219"/>
                <a:gd name="T4" fmla="*/ 5 w 360"/>
                <a:gd name="T5" fmla="*/ 62 h 219"/>
                <a:gd name="T6" fmla="*/ 0 w 360"/>
                <a:gd name="T7" fmla="*/ 68 h 219"/>
                <a:gd name="T8" fmla="*/ 0 w 360"/>
                <a:gd name="T9" fmla="*/ 79 h 219"/>
                <a:gd name="T10" fmla="*/ 5 w 360"/>
                <a:gd name="T11" fmla="*/ 86 h 219"/>
                <a:gd name="T12" fmla="*/ 232 w 360"/>
                <a:gd name="T13" fmla="*/ 217 h 219"/>
                <a:gd name="T14" fmla="*/ 241 w 360"/>
                <a:gd name="T15" fmla="*/ 219 h 219"/>
                <a:gd name="T16" fmla="*/ 242 w 360"/>
                <a:gd name="T17" fmla="*/ 219 h 219"/>
                <a:gd name="T18" fmla="*/ 252 w 360"/>
                <a:gd name="T19" fmla="*/ 217 h 219"/>
                <a:gd name="T20" fmla="*/ 345 w 360"/>
                <a:gd name="T21" fmla="*/ 163 h 219"/>
                <a:gd name="T22" fmla="*/ 356 w 360"/>
                <a:gd name="T23" fmla="*/ 157 h 219"/>
                <a:gd name="T24" fmla="*/ 360 w 360"/>
                <a:gd name="T25" fmla="*/ 152 h 219"/>
                <a:gd name="T26" fmla="*/ 360 w 360"/>
                <a:gd name="T27" fmla="*/ 150 h 219"/>
                <a:gd name="T28" fmla="*/ 360 w 360"/>
                <a:gd name="T29" fmla="*/ 141 h 219"/>
                <a:gd name="T30" fmla="*/ 360 w 360"/>
                <a:gd name="T31" fmla="*/ 138 h 219"/>
                <a:gd name="T32" fmla="*/ 356 w 360"/>
                <a:gd name="T33" fmla="*/ 133 h 219"/>
                <a:gd name="T34" fmla="*/ 129 w 360"/>
                <a:gd name="T35" fmla="*/ 2 h 219"/>
                <a:gd name="T36" fmla="*/ 119 w 360"/>
                <a:gd name="T3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0" h="219">
                  <a:moveTo>
                    <a:pt x="119" y="0"/>
                  </a:moveTo>
                  <a:cubicBezTo>
                    <a:pt x="113" y="0"/>
                    <a:pt x="108" y="2"/>
                    <a:pt x="108" y="2"/>
                  </a:cubicBezTo>
                  <a:cubicBezTo>
                    <a:pt x="108" y="2"/>
                    <a:pt x="15" y="56"/>
                    <a:pt x="5" y="62"/>
                  </a:cubicBezTo>
                  <a:cubicBezTo>
                    <a:pt x="1" y="64"/>
                    <a:pt x="0" y="66"/>
                    <a:pt x="0" y="6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3"/>
                    <a:pt x="5" y="86"/>
                    <a:pt x="5" y="86"/>
                  </a:cubicBezTo>
                  <a:cubicBezTo>
                    <a:pt x="5" y="86"/>
                    <a:pt x="221" y="211"/>
                    <a:pt x="232" y="217"/>
                  </a:cubicBezTo>
                  <a:cubicBezTo>
                    <a:pt x="235" y="218"/>
                    <a:pt x="238" y="219"/>
                    <a:pt x="241" y="219"/>
                  </a:cubicBezTo>
                  <a:cubicBezTo>
                    <a:pt x="241" y="219"/>
                    <a:pt x="242" y="219"/>
                    <a:pt x="242" y="219"/>
                  </a:cubicBezTo>
                  <a:cubicBezTo>
                    <a:pt x="248" y="219"/>
                    <a:pt x="252" y="217"/>
                    <a:pt x="252" y="217"/>
                  </a:cubicBezTo>
                  <a:cubicBezTo>
                    <a:pt x="345" y="163"/>
                    <a:pt x="345" y="163"/>
                    <a:pt x="345" y="163"/>
                  </a:cubicBezTo>
                  <a:cubicBezTo>
                    <a:pt x="345" y="163"/>
                    <a:pt x="345" y="163"/>
                    <a:pt x="356" y="157"/>
                  </a:cubicBezTo>
                  <a:cubicBezTo>
                    <a:pt x="358" y="155"/>
                    <a:pt x="360" y="154"/>
                    <a:pt x="360" y="152"/>
                  </a:cubicBezTo>
                  <a:cubicBezTo>
                    <a:pt x="360" y="152"/>
                    <a:pt x="360" y="151"/>
                    <a:pt x="360" y="150"/>
                  </a:cubicBezTo>
                  <a:cubicBezTo>
                    <a:pt x="360" y="141"/>
                    <a:pt x="360" y="141"/>
                    <a:pt x="360" y="141"/>
                  </a:cubicBezTo>
                  <a:cubicBezTo>
                    <a:pt x="360" y="140"/>
                    <a:pt x="360" y="139"/>
                    <a:pt x="360" y="138"/>
                  </a:cubicBezTo>
                  <a:cubicBezTo>
                    <a:pt x="359" y="135"/>
                    <a:pt x="356" y="133"/>
                    <a:pt x="356" y="133"/>
                  </a:cubicBezTo>
                  <a:cubicBezTo>
                    <a:pt x="356" y="133"/>
                    <a:pt x="139" y="8"/>
                    <a:pt x="129" y="2"/>
                  </a:cubicBezTo>
                  <a:cubicBezTo>
                    <a:pt x="125" y="0"/>
                    <a:pt x="122" y="0"/>
                    <a:pt x="119" y="0"/>
                  </a:cubicBezTo>
                </a:path>
              </a:pathLst>
            </a:custGeom>
            <a:solidFill>
              <a:srgbClr val="B1B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6" name="ïṣḻíďé">
              <a:extLst>
                <a:ext uri="{FF2B5EF4-FFF2-40B4-BE49-F238E27FC236}">
                  <a16:creationId xmlns:a16="http://schemas.microsoft.com/office/drawing/2014/main" id="{2D9F6DAA-8811-42D7-85F1-268ED3F84B33}"/>
                </a:ext>
              </a:extLst>
            </p:cNvPr>
            <p:cNvSpPr/>
            <p:nvPr userDrawn="1"/>
          </p:nvSpPr>
          <p:spPr bwMode="auto">
            <a:xfrm>
              <a:off x="7146926" y="3800476"/>
              <a:ext cx="1187450" cy="695325"/>
            </a:xfrm>
            <a:custGeom>
              <a:avLst/>
              <a:gdLst>
                <a:gd name="T0" fmla="*/ 360 w 360"/>
                <a:gd name="T1" fmla="*/ 144 h 211"/>
                <a:gd name="T2" fmla="*/ 360 w 360"/>
                <a:gd name="T3" fmla="*/ 142 h 211"/>
                <a:gd name="T4" fmla="*/ 360 w 360"/>
                <a:gd name="T5" fmla="*/ 130 h 211"/>
                <a:gd name="T6" fmla="*/ 336 w 360"/>
                <a:gd name="T7" fmla="*/ 126 h 211"/>
                <a:gd name="T8" fmla="*/ 129 w 360"/>
                <a:gd name="T9" fmla="*/ 6 h 211"/>
                <a:gd name="T10" fmla="*/ 108 w 360"/>
                <a:gd name="T11" fmla="*/ 6 h 211"/>
                <a:gd name="T12" fmla="*/ 12 w 360"/>
                <a:gd name="T13" fmla="*/ 61 h 211"/>
                <a:gd name="T14" fmla="*/ 1 w 360"/>
                <a:gd name="T15" fmla="*/ 59 h 211"/>
                <a:gd name="T16" fmla="*/ 1 w 360"/>
                <a:gd name="T17" fmla="*/ 71 h 211"/>
                <a:gd name="T18" fmla="*/ 5 w 360"/>
                <a:gd name="T19" fmla="*/ 78 h 211"/>
                <a:gd name="T20" fmla="*/ 232 w 360"/>
                <a:gd name="T21" fmla="*/ 209 h 211"/>
                <a:gd name="T22" fmla="*/ 241 w 360"/>
                <a:gd name="T23" fmla="*/ 211 h 211"/>
                <a:gd name="T24" fmla="*/ 241 w 360"/>
                <a:gd name="T25" fmla="*/ 211 h 211"/>
                <a:gd name="T26" fmla="*/ 253 w 360"/>
                <a:gd name="T27" fmla="*/ 209 h 211"/>
                <a:gd name="T28" fmla="*/ 345 w 360"/>
                <a:gd name="T29" fmla="*/ 155 h 211"/>
                <a:gd name="T30" fmla="*/ 356 w 360"/>
                <a:gd name="T31" fmla="*/ 149 h 211"/>
                <a:gd name="T32" fmla="*/ 360 w 360"/>
                <a:gd name="T33" fmla="*/ 14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0" h="211">
                  <a:moveTo>
                    <a:pt x="360" y="144"/>
                  </a:moveTo>
                  <a:cubicBezTo>
                    <a:pt x="360" y="144"/>
                    <a:pt x="360" y="143"/>
                    <a:pt x="360" y="142"/>
                  </a:cubicBezTo>
                  <a:cubicBezTo>
                    <a:pt x="360" y="130"/>
                    <a:pt x="360" y="130"/>
                    <a:pt x="360" y="130"/>
                  </a:cubicBezTo>
                  <a:cubicBezTo>
                    <a:pt x="336" y="126"/>
                    <a:pt x="336" y="126"/>
                    <a:pt x="336" y="126"/>
                  </a:cubicBezTo>
                  <a:cubicBezTo>
                    <a:pt x="282" y="94"/>
                    <a:pt x="137" y="11"/>
                    <a:pt x="129" y="6"/>
                  </a:cubicBezTo>
                  <a:cubicBezTo>
                    <a:pt x="119" y="0"/>
                    <a:pt x="108" y="6"/>
                    <a:pt x="108" y="6"/>
                  </a:cubicBezTo>
                  <a:cubicBezTo>
                    <a:pt x="108" y="6"/>
                    <a:pt x="37" y="47"/>
                    <a:pt x="12" y="61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5"/>
                    <a:pt x="5" y="78"/>
                    <a:pt x="5" y="78"/>
                  </a:cubicBezTo>
                  <a:cubicBezTo>
                    <a:pt x="5" y="78"/>
                    <a:pt x="222" y="203"/>
                    <a:pt x="232" y="209"/>
                  </a:cubicBezTo>
                  <a:cubicBezTo>
                    <a:pt x="235" y="210"/>
                    <a:pt x="239" y="211"/>
                    <a:pt x="241" y="211"/>
                  </a:cubicBezTo>
                  <a:cubicBezTo>
                    <a:pt x="241" y="211"/>
                    <a:pt x="241" y="211"/>
                    <a:pt x="241" y="211"/>
                  </a:cubicBezTo>
                  <a:cubicBezTo>
                    <a:pt x="248" y="211"/>
                    <a:pt x="253" y="209"/>
                    <a:pt x="253" y="209"/>
                  </a:cubicBezTo>
                  <a:cubicBezTo>
                    <a:pt x="345" y="155"/>
                    <a:pt x="345" y="155"/>
                    <a:pt x="345" y="155"/>
                  </a:cubicBezTo>
                  <a:cubicBezTo>
                    <a:pt x="345" y="155"/>
                    <a:pt x="345" y="155"/>
                    <a:pt x="356" y="149"/>
                  </a:cubicBezTo>
                  <a:cubicBezTo>
                    <a:pt x="359" y="147"/>
                    <a:pt x="360" y="146"/>
                    <a:pt x="360" y="14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7" name="ïS1ïḑé">
              <a:extLst>
                <a:ext uri="{FF2B5EF4-FFF2-40B4-BE49-F238E27FC236}">
                  <a16:creationId xmlns:a16="http://schemas.microsoft.com/office/drawing/2014/main" id="{2763BD0F-6DBF-4137-A9AF-451E30FA28CE}"/>
                </a:ext>
              </a:extLst>
            </p:cNvPr>
            <p:cNvSpPr/>
            <p:nvPr userDrawn="1"/>
          </p:nvSpPr>
          <p:spPr bwMode="auto">
            <a:xfrm>
              <a:off x="7131051" y="3760788"/>
              <a:ext cx="1223963" cy="708025"/>
            </a:xfrm>
            <a:custGeom>
              <a:avLst/>
              <a:gdLst>
                <a:gd name="T0" fmla="*/ 350 w 371"/>
                <a:gd name="T1" fmla="*/ 155 h 215"/>
                <a:gd name="T2" fmla="*/ 258 w 371"/>
                <a:gd name="T3" fmla="*/ 209 h 215"/>
                <a:gd name="T4" fmla="*/ 237 w 371"/>
                <a:gd name="T5" fmla="*/ 209 h 215"/>
                <a:gd name="T6" fmla="*/ 10 w 371"/>
                <a:gd name="T7" fmla="*/ 78 h 215"/>
                <a:gd name="T8" fmla="*/ 10 w 371"/>
                <a:gd name="T9" fmla="*/ 66 h 215"/>
                <a:gd name="T10" fmla="*/ 113 w 371"/>
                <a:gd name="T11" fmla="*/ 6 h 215"/>
                <a:gd name="T12" fmla="*/ 134 w 371"/>
                <a:gd name="T13" fmla="*/ 6 h 215"/>
                <a:gd name="T14" fmla="*/ 361 w 371"/>
                <a:gd name="T15" fmla="*/ 137 h 215"/>
                <a:gd name="T16" fmla="*/ 361 w 371"/>
                <a:gd name="T17" fmla="*/ 149 h 215"/>
                <a:gd name="T18" fmla="*/ 350 w 371"/>
                <a:gd name="T19" fmla="*/ 15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1" h="215">
                  <a:moveTo>
                    <a:pt x="350" y="155"/>
                  </a:moveTo>
                  <a:cubicBezTo>
                    <a:pt x="258" y="209"/>
                    <a:pt x="258" y="209"/>
                    <a:pt x="258" y="209"/>
                  </a:cubicBezTo>
                  <a:cubicBezTo>
                    <a:pt x="258" y="209"/>
                    <a:pt x="247" y="215"/>
                    <a:pt x="237" y="209"/>
                  </a:cubicBezTo>
                  <a:cubicBezTo>
                    <a:pt x="227" y="203"/>
                    <a:pt x="10" y="78"/>
                    <a:pt x="10" y="78"/>
                  </a:cubicBezTo>
                  <a:cubicBezTo>
                    <a:pt x="10" y="78"/>
                    <a:pt x="0" y="72"/>
                    <a:pt x="10" y="66"/>
                  </a:cubicBezTo>
                  <a:cubicBezTo>
                    <a:pt x="20" y="60"/>
                    <a:pt x="113" y="6"/>
                    <a:pt x="113" y="6"/>
                  </a:cubicBezTo>
                  <a:cubicBezTo>
                    <a:pt x="113" y="6"/>
                    <a:pt x="124" y="0"/>
                    <a:pt x="134" y="6"/>
                  </a:cubicBezTo>
                  <a:cubicBezTo>
                    <a:pt x="144" y="12"/>
                    <a:pt x="361" y="137"/>
                    <a:pt x="361" y="137"/>
                  </a:cubicBezTo>
                  <a:cubicBezTo>
                    <a:pt x="361" y="137"/>
                    <a:pt x="371" y="143"/>
                    <a:pt x="361" y="149"/>
                  </a:cubicBezTo>
                  <a:cubicBezTo>
                    <a:pt x="350" y="155"/>
                    <a:pt x="350" y="155"/>
                    <a:pt x="350" y="155"/>
                  </a:cubicBezTo>
                  <a:close/>
                </a:path>
              </a:pathLst>
            </a:custGeom>
            <a:solidFill>
              <a:srgbClr val="381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8" name="ïśļîḑè">
              <a:extLst>
                <a:ext uri="{FF2B5EF4-FFF2-40B4-BE49-F238E27FC236}">
                  <a16:creationId xmlns:a16="http://schemas.microsoft.com/office/drawing/2014/main" id="{6311C5E9-244B-4386-BF2E-80338FAF86AB}"/>
                </a:ext>
              </a:extLst>
            </p:cNvPr>
            <p:cNvSpPr/>
            <p:nvPr userDrawn="1"/>
          </p:nvSpPr>
          <p:spPr bwMode="auto">
            <a:xfrm>
              <a:off x="7232651" y="3819526"/>
              <a:ext cx="950913" cy="550863"/>
            </a:xfrm>
            <a:custGeom>
              <a:avLst/>
              <a:gdLst>
                <a:gd name="T0" fmla="*/ 599 w 599"/>
                <a:gd name="T1" fmla="*/ 222 h 347"/>
                <a:gd name="T2" fmla="*/ 214 w 599"/>
                <a:gd name="T3" fmla="*/ 0 h 347"/>
                <a:gd name="T4" fmla="*/ 0 w 599"/>
                <a:gd name="T5" fmla="*/ 125 h 347"/>
                <a:gd name="T6" fmla="*/ 385 w 599"/>
                <a:gd name="T7" fmla="*/ 347 h 347"/>
                <a:gd name="T8" fmla="*/ 599 w 599"/>
                <a:gd name="T9" fmla="*/ 222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9" h="347">
                  <a:moveTo>
                    <a:pt x="599" y="222"/>
                  </a:moveTo>
                  <a:lnTo>
                    <a:pt x="214" y="0"/>
                  </a:lnTo>
                  <a:lnTo>
                    <a:pt x="0" y="125"/>
                  </a:lnTo>
                  <a:lnTo>
                    <a:pt x="385" y="347"/>
                  </a:lnTo>
                  <a:lnTo>
                    <a:pt x="599" y="222"/>
                  </a:lnTo>
                  <a:close/>
                </a:path>
              </a:pathLst>
            </a:custGeom>
            <a:solidFill>
              <a:srgbClr val="FF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9" name="îṡḷîďe">
              <a:extLst>
                <a:ext uri="{FF2B5EF4-FFF2-40B4-BE49-F238E27FC236}">
                  <a16:creationId xmlns:a16="http://schemas.microsoft.com/office/drawing/2014/main" id="{ED5DE3C2-088A-4C30-8144-5145C0988FDD}"/>
                </a:ext>
              </a:extLst>
            </p:cNvPr>
            <p:cNvSpPr/>
            <p:nvPr userDrawn="1"/>
          </p:nvSpPr>
          <p:spPr bwMode="auto">
            <a:xfrm>
              <a:off x="7964488" y="4232276"/>
              <a:ext cx="222250" cy="128588"/>
            </a:xfrm>
            <a:custGeom>
              <a:avLst/>
              <a:gdLst>
                <a:gd name="T0" fmla="*/ 65 w 67"/>
                <a:gd name="T1" fmla="*/ 2 h 39"/>
                <a:gd name="T2" fmla="*/ 63 w 67"/>
                <a:gd name="T3" fmla="*/ 1 h 39"/>
                <a:gd name="T4" fmla="*/ 55 w 67"/>
                <a:gd name="T5" fmla="*/ 1 h 39"/>
                <a:gd name="T6" fmla="*/ 2 w 67"/>
                <a:gd name="T7" fmla="*/ 32 h 39"/>
                <a:gd name="T8" fmla="*/ 2 w 67"/>
                <a:gd name="T9" fmla="*/ 37 h 39"/>
                <a:gd name="T10" fmla="*/ 3 w 67"/>
                <a:gd name="T11" fmla="*/ 37 h 39"/>
                <a:gd name="T12" fmla="*/ 12 w 67"/>
                <a:gd name="T13" fmla="*/ 37 h 39"/>
                <a:gd name="T14" fmla="*/ 65 w 67"/>
                <a:gd name="T15" fmla="*/ 7 h 39"/>
                <a:gd name="T16" fmla="*/ 65 w 67"/>
                <a:gd name="T1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39">
                  <a:moveTo>
                    <a:pt x="65" y="2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1" y="0"/>
                    <a:pt x="58" y="0"/>
                    <a:pt x="55" y="1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3"/>
                    <a:pt x="0" y="36"/>
                    <a:pt x="2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6" y="39"/>
                    <a:pt x="9" y="39"/>
                    <a:pt x="12" y="3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7" y="6"/>
                    <a:pt x="67" y="3"/>
                    <a:pt x="65" y="2"/>
                  </a:cubicBezTo>
                  <a:close/>
                </a:path>
              </a:pathLst>
            </a:custGeom>
            <a:solidFill>
              <a:srgbClr val="FF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0" name="iṣlidê">
              <a:extLst>
                <a:ext uri="{FF2B5EF4-FFF2-40B4-BE49-F238E27FC236}">
                  <a16:creationId xmlns:a16="http://schemas.microsoft.com/office/drawing/2014/main" id="{F6B9C1DD-2331-42E1-826B-1734B5E2D2E2}"/>
                </a:ext>
              </a:extLst>
            </p:cNvPr>
            <p:cNvSpPr/>
            <p:nvPr userDrawn="1"/>
          </p:nvSpPr>
          <p:spPr bwMode="auto">
            <a:xfrm>
              <a:off x="7351713" y="3889376"/>
              <a:ext cx="33338" cy="12700"/>
            </a:xfrm>
            <a:prstGeom prst="ellipse">
              <a:avLst/>
            </a:prstGeom>
            <a:solidFill>
              <a:srgbClr val="FF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1" name="íṡļïḑe">
              <a:extLst>
                <a:ext uri="{FF2B5EF4-FFF2-40B4-BE49-F238E27FC236}">
                  <a16:creationId xmlns:a16="http://schemas.microsoft.com/office/drawing/2014/main" id="{EE1C95F1-E880-4AA7-A416-A9FEBF0DE7E1}"/>
                </a:ext>
              </a:extLst>
            </p:cNvPr>
            <p:cNvSpPr/>
            <p:nvPr userDrawn="1"/>
          </p:nvSpPr>
          <p:spPr bwMode="auto">
            <a:xfrm>
              <a:off x="6919913" y="2903538"/>
              <a:ext cx="1830388" cy="842963"/>
            </a:xfrm>
            <a:custGeom>
              <a:avLst/>
              <a:gdLst>
                <a:gd name="T0" fmla="*/ 241 w 1153"/>
                <a:gd name="T1" fmla="*/ 0 h 531"/>
                <a:gd name="T2" fmla="*/ 0 w 1153"/>
                <a:gd name="T3" fmla="*/ 116 h 531"/>
                <a:gd name="T4" fmla="*/ 723 w 1153"/>
                <a:gd name="T5" fmla="*/ 531 h 531"/>
                <a:gd name="T6" fmla="*/ 1153 w 1153"/>
                <a:gd name="T7" fmla="*/ 284 h 531"/>
                <a:gd name="T8" fmla="*/ 1153 w 1153"/>
                <a:gd name="T9" fmla="*/ 276 h 531"/>
                <a:gd name="T10" fmla="*/ 806 w 1153"/>
                <a:gd name="T11" fmla="*/ 475 h 531"/>
                <a:gd name="T12" fmla="*/ 193 w 1153"/>
                <a:gd name="T13" fmla="*/ 122 h 531"/>
                <a:gd name="T14" fmla="*/ 201 w 1153"/>
                <a:gd name="T15" fmla="*/ 118 h 531"/>
                <a:gd name="T16" fmla="*/ 193 w 1153"/>
                <a:gd name="T17" fmla="*/ 112 h 531"/>
                <a:gd name="T18" fmla="*/ 201 w 1153"/>
                <a:gd name="T19" fmla="*/ 108 h 531"/>
                <a:gd name="T20" fmla="*/ 193 w 1153"/>
                <a:gd name="T21" fmla="*/ 103 h 531"/>
                <a:gd name="T22" fmla="*/ 218 w 1153"/>
                <a:gd name="T23" fmla="*/ 89 h 531"/>
                <a:gd name="T24" fmla="*/ 193 w 1153"/>
                <a:gd name="T25" fmla="*/ 74 h 531"/>
                <a:gd name="T26" fmla="*/ 207 w 1153"/>
                <a:gd name="T27" fmla="*/ 66 h 531"/>
                <a:gd name="T28" fmla="*/ 193 w 1153"/>
                <a:gd name="T29" fmla="*/ 58 h 531"/>
                <a:gd name="T30" fmla="*/ 201 w 1153"/>
                <a:gd name="T31" fmla="*/ 54 h 531"/>
                <a:gd name="T32" fmla="*/ 193 w 1153"/>
                <a:gd name="T33" fmla="*/ 47 h 531"/>
                <a:gd name="T34" fmla="*/ 255 w 1153"/>
                <a:gd name="T35" fmla="*/ 12 h 531"/>
                <a:gd name="T36" fmla="*/ 237 w 1153"/>
                <a:gd name="T37" fmla="*/ 2 h 531"/>
                <a:gd name="T38" fmla="*/ 241 w 1153"/>
                <a:gd name="T3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53" h="531">
                  <a:moveTo>
                    <a:pt x="241" y="0"/>
                  </a:moveTo>
                  <a:lnTo>
                    <a:pt x="0" y="116"/>
                  </a:lnTo>
                  <a:lnTo>
                    <a:pt x="723" y="531"/>
                  </a:lnTo>
                  <a:lnTo>
                    <a:pt x="1153" y="284"/>
                  </a:lnTo>
                  <a:lnTo>
                    <a:pt x="1153" y="276"/>
                  </a:lnTo>
                  <a:lnTo>
                    <a:pt x="806" y="475"/>
                  </a:lnTo>
                  <a:lnTo>
                    <a:pt x="193" y="122"/>
                  </a:lnTo>
                  <a:lnTo>
                    <a:pt x="201" y="118"/>
                  </a:lnTo>
                  <a:lnTo>
                    <a:pt x="193" y="112"/>
                  </a:lnTo>
                  <a:lnTo>
                    <a:pt x="201" y="108"/>
                  </a:lnTo>
                  <a:lnTo>
                    <a:pt x="193" y="103"/>
                  </a:lnTo>
                  <a:lnTo>
                    <a:pt x="218" y="89"/>
                  </a:lnTo>
                  <a:lnTo>
                    <a:pt x="193" y="74"/>
                  </a:lnTo>
                  <a:lnTo>
                    <a:pt x="207" y="66"/>
                  </a:lnTo>
                  <a:lnTo>
                    <a:pt x="193" y="58"/>
                  </a:lnTo>
                  <a:lnTo>
                    <a:pt x="201" y="54"/>
                  </a:lnTo>
                  <a:lnTo>
                    <a:pt x="193" y="47"/>
                  </a:lnTo>
                  <a:lnTo>
                    <a:pt x="255" y="12"/>
                  </a:lnTo>
                  <a:lnTo>
                    <a:pt x="237" y="2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B1B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2" name="ïš1íďê">
              <a:extLst>
                <a:ext uri="{FF2B5EF4-FFF2-40B4-BE49-F238E27FC236}">
                  <a16:creationId xmlns:a16="http://schemas.microsoft.com/office/drawing/2014/main" id="{3E9A6745-0BCD-4F2A-872B-9F4D52262375}"/>
                </a:ext>
              </a:extLst>
            </p:cNvPr>
            <p:cNvSpPr/>
            <p:nvPr userDrawn="1"/>
          </p:nvSpPr>
          <p:spPr bwMode="auto">
            <a:xfrm>
              <a:off x="6919913" y="2903538"/>
              <a:ext cx="1830388" cy="842963"/>
            </a:xfrm>
            <a:custGeom>
              <a:avLst/>
              <a:gdLst>
                <a:gd name="T0" fmla="*/ 241 w 1153"/>
                <a:gd name="T1" fmla="*/ 0 h 531"/>
                <a:gd name="T2" fmla="*/ 0 w 1153"/>
                <a:gd name="T3" fmla="*/ 116 h 531"/>
                <a:gd name="T4" fmla="*/ 723 w 1153"/>
                <a:gd name="T5" fmla="*/ 531 h 531"/>
                <a:gd name="T6" fmla="*/ 1153 w 1153"/>
                <a:gd name="T7" fmla="*/ 284 h 531"/>
                <a:gd name="T8" fmla="*/ 1153 w 1153"/>
                <a:gd name="T9" fmla="*/ 276 h 531"/>
                <a:gd name="T10" fmla="*/ 806 w 1153"/>
                <a:gd name="T11" fmla="*/ 475 h 531"/>
                <a:gd name="T12" fmla="*/ 193 w 1153"/>
                <a:gd name="T13" fmla="*/ 122 h 531"/>
                <a:gd name="T14" fmla="*/ 201 w 1153"/>
                <a:gd name="T15" fmla="*/ 118 h 531"/>
                <a:gd name="T16" fmla="*/ 193 w 1153"/>
                <a:gd name="T17" fmla="*/ 112 h 531"/>
                <a:gd name="T18" fmla="*/ 201 w 1153"/>
                <a:gd name="T19" fmla="*/ 108 h 531"/>
                <a:gd name="T20" fmla="*/ 193 w 1153"/>
                <a:gd name="T21" fmla="*/ 103 h 531"/>
                <a:gd name="T22" fmla="*/ 218 w 1153"/>
                <a:gd name="T23" fmla="*/ 89 h 531"/>
                <a:gd name="T24" fmla="*/ 193 w 1153"/>
                <a:gd name="T25" fmla="*/ 74 h 531"/>
                <a:gd name="T26" fmla="*/ 207 w 1153"/>
                <a:gd name="T27" fmla="*/ 66 h 531"/>
                <a:gd name="T28" fmla="*/ 193 w 1153"/>
                <a:gd name="T29" fmla="*/ 58 h 531"/>
                <a:gd name="T30" fmla="*/ 201 w 1153"/>
                <a:gd name="T31" fmla="*/ 54 h 531"/>
                <a:gd name="T32" fmla="*/ 193 w 1153"/>
                <a:gd name="T33" fmla="*/ 47 h 531"/>
                <a:gd name="T34" fmla="*/ 255 w 1153"/>
                <a:gd name="T35" fmla="*/ 12 h 531"/>
                <a:gd name="T36" fmla="*/ 237 w 1153"/>
                <a:gd name="T37" fmla="*/ 2 h 531"/>
                <a:gd name="T38" fmla="*/ 241 w 1153"/>
                <a:gd name="T3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53" h="531">
                  <a:moveTo>
                    <a:pt x="241" y="0"/>
                  </a:moveTo>
                  <a:lnTo>
                    <a:pt x="0" y="116"/>
                  </a:lnTo>
                  <a:lnTo>
                    <a:pt x="723" y="531"/>
                  </a:lnTo>
                  <a:lnTo>
                    <a:pt x="1153" y="284"/>
                  </a:lnTo>
                  <a:lnTo>
                    <a:pt x="1153" y="276"/>
                  </a:lnTo>
                  <a:lnTo>
                    <a:pt x="806" y="475"/>
                  </a:lnTo>
                  <a:lnTo>
                    <a:pt x="193" y="122"/>
                  </a:lnTo>
                  <a:lnTo>
                    <a:pt x="201" y="118"/>
                  </a:lnTo>
                  <a:lnTo>
                    <a:pt x="193" y="112"/>
                  </a:lnTo>
                  <a:lnTo>
                    <a:pt x="201" y="108"/>
                  </a:lnTo>
                  <a:lnTo>
                    <a:pt x="193" y="103"/>
                  </a:lnTo>
                  <a:lnTo>
                    <a:pt x="218" y="89"/>
                  </a:lnTo>
                  <a:lnTo>
                    <a:pt x="193" y="74"/>
                  </a:lnTo>
                  <a:lnTo>
                    <a:pt x="207" y="66"/>
                  </a:lnTo>
                  <a:lnTo>
                    <a:pt x="193" y="58"/>
                  </a:lnTo>
                  <a:lnTo>
                    <a:pt x="201" y="54"/>
                  </a:lnTo>
                  <a:lnTo>
                    <a:pt x="193" y="47"/>
                  </a:lnTo>
                  <a:lnTo>
                    <a:pt x="255" y="12"/>
                  </a:lnTo>
                  <a:lnTo>
                    <a:pt x="237" y="2"/>
                  </a:lnTo>
                  <a:lnTo>
                    <a:pt x="2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3" name="îšḻiḓe">
              <a:extLst>
                <a:ext uri="{FF2B5EF4-FFF2-40B4-BE49-F238E27FC236}">
                  <a16:creationId xmlns:a16="http://schemas.microsoft.com/office/drawing/2014/main" id="{BD4D8E09-E08D-44B4-8975-92F422C4075F}"/>
                </a:ext>
              </a:extLst>
            </p:cNvPr>
            <p:cNvSpPr/>
            <p:nvPr userDrawn="1"/>
          </p:nvSpPr>
          <p:spPr bwMode="auto">
            <a:xfrm>
              <a:off x="5981701" y="4624388"/>
              <a:ext cx="809625" cy="260350"/>
            </a:xfrm>
            <a:custGeom>
              <a:avLst/>
              <a:gdLst>
                <a:gd name="T0" fmla="*/ 2 w 245"/>
                <a:gd name="T1" fmla="*/ 0 h 79"/>
                <a:gd name="T2" fmla="*/ 135 w 245"/>
                <a:gd name="T3" fmla="*/ 79 h 79"/>
                <a:gd name="T4" fmla="*/ 245 w 245"/>
                <a:gd name="T5" fmla="*/ 9 h 79"/>
                <a:gd name="T6" fmla="*/ 2 w 245"/>
                <a:gd name="T7" fmla="*/ 0 h 79"/>
                <a:gd name="T8" fmla="*/ 2 w 24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79">
                  <a:moveTo>
                    <a:pt x="2" y="0"/>
                  </a:moveTo>
                  <a:cubicBezTo>
                    <a:pt x="0" y="0"/>
                    <a:pt x="135" y="79"/>
                    <a:pt x="135" y="79"/>
                  </a:cubicBezTo>
                  <a:cubicBezTo>
                    <a:pt x="135" y="79"/>
                    <a:pt x="242" y="11"/>
                    <a:pt x="245" y="9"/>
                  </a:cubicBezTo>
                  <a:cubicBezTo>
                    <a:pt x="245" y="9"/>
                    <a:pt x="7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839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4" name="ïšľîḑê">
              <a:extLst>
                <a:ext uri="{FF2B5EF4-FFF2-40B4-BE49-F238E27FC236}">
                  <a16:creationId xmlns:a16="http://schemas.microsoft.com/office/drawing/2014/main" id="{D4B0A64F-F98E-4A9C-BE26-BCF94B92DE26}"/>
                </a:ext>
              </a:extLst>
            </p:cNvPr>
            <p:cNvSpPr/>
            <p:nvPr userDrawn="1"/>
          </p:nvSpPr>
          <p:spPr bwMode="auto">
            <a:xfrm>
              <a:off x="5988051" y="4410076"/>
              <a:ext cx="803275" cy="431800"/>
            </a:xfrm>
            <a:custGeom>
              <a:avLst/>
              <a:gdLst>
                <a:gd name="T0" fmla="*/ 506 w 506"/>
                <a:gd name="T1" fmla="*/ 154 h 272"/>
                <a:gd name="T2" fmla="*/ 235 w 506"/>
                <a:gd name="T3" fmla="*/ 0 h 272"/>
                <a:gd name="T4" fmla="*/ 0 w 506"/>
                <a:gd name="T5" fmla="*/ 135 h 272"/>
                <a:gd name="T6" fmla="*/ 237 w 506"/>
                <a:gd name="T7" fmla="*/ 272 h 272"/>
                <a:gd name="T8" fmla="*/ 302 w 506"/>
                <a:gd name="T9" fmla="*/ 270 h 272"/>
                <a:gd name="T10" fmla="*/ 506 w 506"/>
                <a:gd name="T11" fmla="*/ 15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272">
                  <a:moveTo>
                    <a:pt x="506" y="154"/>
                  </a:moveTo>
                  <a:lnTo>
                    <a:pt x="235" y="0"/>
                  </a:lnTo>
                  <a:lnTo>
                    <a:pt x="0" y="135"/>
                  </a:lnTo>
                  <a:lnTo>
                    <a:pt x="237" y="272"/>
                  </a:lnTo>
                  <a:lnTo>
                    <a:pt x="302" y="270"/>
                  </a:lnTo>
                  <a:lnTo>
                    <a:pt x="506" y="154"/>
                  </a:lnTo>
                  <a:close/>
                </a:path>
              </a:pathLst>
            </a:custGeom>
            <a:solidFill>
              <a:srgbClr val="FCC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5" name="isḷïḋè">
              <a:extLst>
                <a:ext uri="{FF2B5EF4-FFF2-40B4-BE49-F238E27FC236}">
                  <a16:creationId xmlns:a16="http://schemas.microsoft.com/office/drawing/2014/main" id="{4664F149-A78C-49BE-ACE2-06F92B4405E8}"/>
                </a:ext>
              </a:extLst>
            </p:cNvPr>
            <p:cNvSpPr/>
            <p:nvPr userDrawn="1"/>
          </p:nvSpPr>
          <p:spPr bwMode="auto">
            <a:xfrm>
              <a:off x="6364288" y="4778376"/>
              <a:ext cx="103188" cy="63500"/>
            </a:xfrm>
            <a:custGeom>
              <a:avLst/>
              <a:gdLst>
                <a:gd name="T0" fmla="*/ 32 w 65"/>
                <a:gd name="T1" fmla="*/ 0 h 40"/>
                <a:gd name="T2" fmla="*/ 65 w 65"/>
                <a:gd name="T3" fmla="*/ 38 h 40"/>
                <a:gd name="T4" fmla="*/ 0 w 65"/>
                <a:gd name="T5" fmla="*/ 40 h 40"/>
                <a:gd name="T6" fmla="*/ 32 w 65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40">
                  <a:moveTo>
                    <a:pt x="32" y="0"/>
                  </a:moveTo>
                  <a:lnTo>
                    <a:pt x="65" y="38"/>
                  </a:lnTo>
                  <a:lnTo>
                    <a:pt x="0" y="4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B9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6" name="íšḻiḍe">
              <a:extLst>
                <a:ext uri="{FF2B5EF4-FFF2-40B4-BE49-F238E27FC236}">
                  <a16:creationId xmlns:a16="http://schemas.microsoft.com/office/drawing/2014/main" id="{92723440-4FB7-4B53-BA5E-208C93051BF2}"/>
                </a:ext>
              </a:extLst>
            </p:cNvPr>
            <p:cNvSpPr/>
            <p:nvPr userDrawn="1"/>
          </p:nvSpPr>
          <p:spPr bwMode="auto">
            <a:xfrm>
              <a:off x="7226301" y="27051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8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7" name="iSḷîḑé">
              <a:extLst>
                <a:ext uri="{FF2B5EF4-FFF2-40B4-BE49-F238E27FC236}">
                  <a16:creationId xmlns:a16="http://schemas.microsoft.com/office/drawing/2014/main" id="{4C65FE59-9D0E-4509-95C5-5EE03568A35B}"/>
                </a:ext>
              </a:extLst>
            </p:cNvPr>
            <p:cNvSpPr/>
            <p:nvPr userDrawn="1"/>
          </p:nvSpPr>
          <p:spPr bwMode="auto">
            <a:xfrm>
              <a:off x="7226301" y="27051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8" name="íśľïde">
              <a:extLst>
                <a:ext uri="{FF2B5EF4-FFF2-40B4-BE49-F238E27FC236}">
                  <a16:creationId xmlns:a16="http://schemas.microsoft.com/office/drawing/2014/main" id="{3EF710F9-CDA7-45B4-8E4B-AE807015CE5B}"/>
                </a:ext>
              </a:extLst>
            </p:cNvPr>
            <p:cNvSpPr/>
            <p:nvPr userDrawn="1"/>
          </p:nvSpPr>
          <p:spPr bwMode="auto">
            <a:xfrm>
              <a:off x="7226301" y="3081338"/>
              <a:ext cx="1655763" cy="576263"/>
            </a:xfrm>
            <a:custGeom>
              <a:avLst/>
              <a:gdLst>
                <a:gd name="T0" fmla="*/ 0 w 1043"/>
                <a:gd name="T1" fmla="*/ 0 h 363"/>
                <a:gd name="T2" fmla="*/ 0 w 1043"/>
                <a:gd name="T3" fmla="*/ 10 h 363"/>
                <a:gd name="T4" fmla="*/ 613 w 1043"/>
                <a:gd name="T5" fmla="*/ 363 h 363"/>
                <a:gd name="T6" fmla="*/ 1043 w 1043"/>
                <a:gd name="T7" fmla="*/ 116 h 363"/>
                <a:gd name="T8" fmla="*/ 1043 w 1043"/>
                <a:gd name="T9" fmla="*/ 106 h 363"/>
                <a:gd name="T10" fmla="*/ 0 w 1043"/>
                <a:gd name="T11" fmla="*/ 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63">
                  <a:moveTo>
                    <a:pt x="0" y="0"/>
                  </a:moveTo>
                  <a:lnTo>
                    <a:pt x="0" y="10"/>
                  </a:lnTo>
                  <a:lnTo>
                    <a:pt x="613" y="363"/>
                  </a:lnTo>
                  <a:lnTo>
                    <a:pt x="1043" y="116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8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9" name="íšḻide">
              <a:extLst>
                <a:ext uri="{FF2B5EF4-FFF2-40B4-BE49-F238E27FC236}">
                  <a16:creationId xmlns:a16="http://schemas.microsoft.com/office/drawing/2014/main" id="{95EEADA7-C867-473D-A6D6-5BDF9ABA9676}"/>
                </a:ext>
              </a:extLst>
            </p:cNvPr>
            <p:cNvSpPr/>
            <p:nvPr userDrawn="1"/>
          </p:nvSpPr>
          <p:spPr bwMode="auto">
            <a:xfrm>
              <a:off x="7226301" y="2689226"/>
              <a:ext cx="1655763" cy="955675"/>
            </a:xfrm>
            <a:custGeom>
              <a:avLst/>
              <a:gdLst>
                <a:gd name="T0" fmla="*/ 1043 w 1043"/>
                <a:gd name="T1" fmla="*/ 353 h 602"/>
                <a:gd name="T2" fmla="*/ 430 w 1043"/>
                <a:gd name="T3" fmla="*/ 0 h 602"/>
                <a:gd name="T4" fmla="*/ 0 w 1043"/>
                <a:gd name="T5" fmla="*/ 247 h 602"/>
                <a:gd name="T6" fmla="*/ 613 w 1043"/>
                <a:gd name="T7" fmla="*/ 602 h 602"/>
                <a:gd name="T8" fmla="*/ 1043 w 1043"/>
                <a:gd name="T9" fmla="*/ 35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2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EF6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2" name="îṧḷîḑè">
              <a:extLst>
                <a:ext uri="{FF2B5EF4-FFF2-40B4-BE49-F238E27FC236}">
                  <a16:creationId xmlns:a16="http://schemas.microsoft.com/office/drawing/2014/main" id="{7157E0A7-1531-4133-86C7-ADD4D2D35A8C}"/>
                </a:ext>
              </a:extLst>
            </p:cNvPr>
            <p:cNvSpPr/>
            <p:nvPr userDrawn="1"/>
          </p:nvSpPr>
          <p:spPr bwMode="auto">
            <a:xfrm>
              <a:off x="7226301" y="2689226"/>
              <a:ext cx="1655763" cy="955675"/>
            </a:xfrm>
            <a:custGeom>
              <a:avLst/>
              <a:gdLst>
                <a:gd name="T0" fmla="*/ 1043 w 1043"/>
                <a:gd name="T1" fmla="*/ 353 h 602"/>
                <a:gd name="T2" fmla="*/ 430 w 1043"/>
                <a:gd name="T3" fmla="*/ 0 h 602"/>
                <a:gd name="T4" fmla="*/ 0 w 1043"/>
                <a:gd name="T5" fmla="*/ 247 h 602"/>
                <a:gd name="T6" fmla="*/ 613 w 1043"/>
                <a:gd name="T7" fmla="*/ 602 h 602"/>
                <a:gd name="T8" fmla="*/ 1043 w 1043"/>
                <a:gd name="T9" fmla="*/ 35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2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3" name="ísļîďê">
              <a:extLst>
                <a:ext uri="{FF2B5EF4-FFF2-40B4-BE49-F238E27FC236}">
                  <a16:creationId xmlns:a16="http://schemas.microsoft.com/office/drawing/2014/main" id="{E0C4E2B9-0DDF-45A5-B255-EA3D8CD48226}"/>
                </a:ext>
              </a:extLst>
            </p:cNvPr>
            <p:cNvSpPr/>
            <p:nvPr userDrawn="1"/>
          </p:nvSpPr>
          <p:spPr bwMode="auto">
            <a:xfrm>
              <a:off x="7226301" y="2674938"/>
              <a:ext cx="1655763" cy="954088"/>
            </a:xfrm>
            <a:custGeom>
              <a:avLst/>
              <a:gdLst>
                <a:gd name="T0" fmla="*/ 1043 w 1043"/>
                <a:gd name="T1" fmla="*/ 353 h 601"/>
                <a:gd name="T2" fmla="*/ 430 w 1043"/>
                <a:gd name="T3" fmla="*/ 0 h 601"/>
                <a:gd name="T4" fmla="*/ 0 w 1043"/>
                <a:gd name="T5" fmla="*/ 247 h 601"/>
                <a:gd name="T6" fmla="*/ 613 w 1043"/>
                <a:gd name="T7" fmla="*/ 601 h 601"/>
                <a:gd name="T8" fmla="*/ 1043 w 1043"/>
                <a:gd name="T9" fmla="*/ 353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1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1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8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4" name="ïṡļîdê">
              <a:extLst>
                <a:ext uri="{FF2B5EF4-FFF2-40B4-BE49-F238E27FC236}">
                  <a16:creationId xmlns:a16="http://schemas.microsoft.com/office/drawing/2014/main" id="{1392B994-FC4D-45A8-9913-219C75F6E7A5}"/>
                </a:ext>
              </a:extLst>
            </p:cNvPr>
            <p:cNvSpPr/>
            <p:nvPr userDrawn="1"/>
          </p:nvSpPr>
          <p:spPr bwMode="auto">
            <a:xfrm>
              <a:off x="7226301" y="2674938"/>
              <a:ext cx="1655763" cy="954088"/>
            </a:xfrm>
            <a:custGeom>
              <a:avLst/>
              <a:gdLst>
                <a:gd name="T0" fmla="*/ 1043 w 1043"/>
                <a:gd name="T1" fmla="*/ 353 h 601"/>
                <a:gd name="T2" fmla="*/ 430 w 1043"/>
                <a:gd name="T3" fmla="*/ 0 h 601"/>
                <a:gd name="T4" fmla="*/ 0 w 1043"/>
                <a:gd name="T5" fmla="*/ 247 h 601"/>
                <a:gd name="T6" fmla="*/ 613 w 1043"/>
                <a:gd name="T7" fmla="*/ 601 h 601"/>
                <a:gd name="T8" fmla="*/ 1043 w 1043"/>
                <a:gd name="T9" fmla="*/ 353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1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1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5" name="íṡlîḍè">
              <a:extLst>
                <a:ext uri="{FF2B5EF4-FFF2-40B4-BE49-F238E27FC236}">
                  <a16:creationId xmlns:a16="http://schemas.microsoft.com/office/drawing/2014/main" id="{ADEFA5B3-09FC-40D3-8A40-EF8AE0B6CCF2}"/>
                </a:ext>
              </a:extLst>
            </p:cNvPr>
            <p:cNvSpPr/>
            <p:nvPr userDrawn="1"/>
          </p:nvSpPr>
          <p:spPr bwMode="auto">
            <a:xfrm>
              <a:off x="7226301" y="3021013"/>
              <a:ext cx="1655763" cy="608013"/>
            </a:xfrm>
            <a:custGeom>
              <a:avLst/>
              <a:gdLst>
                <a:gd name="T0" fmla="*/ 0 w 1043"/>
                <a:gd name="T1" fmla="*/ 0 h 383"/>
                <a:gd name="T2" fmla="*/ 0 w 1043"/>
                <a:gd name="T3" fmla="*/ 29 h 383"/>
                <a:gd name="T4" fmla="*/ 613 w 1043"/>
                <a:gd name="T5" fmla="*/ 383 h 383"/>
                <a:gd name="T6" fmla="*/ 1043 w 1043"/>
                <a:gd name="T7" fmla="*/ 135 h 383"/>
                <a:gd name="T8" fmla="*/ 1043 w 1043"/>
                <a:gd name="T9" fmla="*/ 106 h 383"/>
                <a:gd name="T10" fmla="*/ 0 w 1043"/>
                <a:gd name="T1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83">
                  <a:moveTo>
                    <a:pt x="0" y="0"/>
                  </a:moveTo>
                  <a:lnTo>
                    <a:pt x="0" y="29"/>
                  </a:lnTo>
                  <a:lnTo>
                    <a:pt x="613" y="383"/>
                  </a:lnTo>
                  <a:lnTo>
                    <a:pt x="1043" y="135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6" name="íṡ1îḑè">
              <a:extLst>
                <a:ext uri="{FF2B5EF4-FFF2-40B4-BE49-F238E27FC236}">
                  <a16:creationId xmlns:a16="http://schemas.microsoft.com/office/drawing/2014/main" id="{58EEECF5-9DC6-4E3F-86DA-61B94AA7F084}"/>
                </a:ext>
              </a:extLst>
            </p:cNvPr>
            <p:cNvSpPr/>
            <p:nvPr userDrawn="1"/>
          </p:nvSpPr>
          <p:spPr bwMode="auto">
            <a:xfrm>
              <a:off x="7226301" y="26289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7" name="î$ḷïḓé">
              <a:extLst>
                <a:ext uri="{FF2B5EF4-FFF2-40B4-BE49-F238E27FC236}">
                  <a16:creationId xmlns:a16="http://schemas.microsoft.com/office/drawing/2014/main" id="{110D5DC4-7852-4FEA-AC9F-6E0B6CDF0C12}"/>
                </a:ext>
              </a:extLst>
            </p:cNvPr>
            <p:cNvSpPr/>
            <p:nvPr userDrawn="1"/>
          </p:nvSpPr>
          <p:spPr bwMode="auto">
            <a:xfrm>
              <a:off x="7226301" y="26289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8" name="íṩľídè">
              <a:extLst>
                <a:ext uri="{FF2B5EF4-FFF2-40B4-BE49-F238E27FC236}">
                  <a16:creationId xmlns:a16="http://schemas.microsoft.com/office/drawing/2014/main" id="{FF134AE5-2437-498A-8340-BE8B5B336DAF}"/>
                </a:ext>
              </a:extLst>
            </p:cNvPr>
            <p:cNvSpPr/>
            <p:nvPr userDrawn="1"/>
          </p:nvSpPr>
          <p:spPr bwMode="auto">
            <a:xfrm>
              <a:off x="7226301" y="26035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8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9" name="iṥlîďé">
              <a:extLst>
                <a:ext uri="{FF2B5EF4-FFF2-40B4-BE49-F238E27FC236}">
                  <a16:creationId xmlns:a16="http://schemas.microsoft.com/office/drawing/2014/main" id="{8E315832-9745-469F-8A26-CD5969F9A07F}"/>
                </a:ext>
              </a:extLst>
            </p:cNvPr>
            <p:cNvSpPr/>
            <p:nvPr userDrawn="1"/>
          </p:nvSpPr>
          <p:spPr bwMode="auto">
            <a:xfrm>
              <a:off x="7226301" y="26035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0" name="íṥḻiďê">
              <a:extLst>
                <a:ext uri="{FF2B5EF4-FFF2-40B4-BE49-F238E27FC236}">
                  <a16:creationId xmlns:a16="http://schemas.microsoft.com/office/drawing/2014/main" id="{E5FF99F6-BFA8-43AA-A833-3C23859D8ED9}"/>
                </a:ext>
              </a:extLst>
            </p:cNvPr>
            <p:cNvSpPr/>
            <p:nvPr userDrawn="1"/>
          </p:nvSpPr>
          <p:spPr bwMode="auto">
            <a:xfrm>
              <a:off x="7226301" y="2978151"/>
              <a:ext cx="1655763" cy="577850"/>
            </a:xfrm>
            <a:custGeom>
              <a:avLst/>
              <a:gdLst>
                <a:gd name="T0" fmla="*/ 0 w 1043"/>
                <a:gd name="T1" fmla="*/ 0 h 364"/>
                <a:gd name="T2" fmla="*/ 0 w 1043"/>
                <a:gd name="T3" fmla="*/ 11 h 364"/>
                <a:gd name="T4" fmla="*/ 613 w 1043"/>
                <a:gd name="T5" fmla="*/ 364 h 364"/>
                <a:gd name="T6" fmla="*/ 1043 w 1043"/>
                <a:gd name="T7" fmla="*/ 117 h 364"/>
                <a:gd name="T8" fmla="*/ 1043 w 1043"/>
                <a:gd name="T9" fmla="*/ 106 h 364"/>
                <a:gd name="T10" fmla="*/ 0 w 1043"/>
                <a:gd name="T11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64">
                  <a:moveTo>
                    <a:pt x="0" y="0"/>
                  </a:moveTo>
                  <a:lnTo>
                    <a:pt x="0" y="11"/>
                  </a:lnTo>
                  <a:lnTo>
                    <a:pt x="613" y="364"/>
                  </a:lnTo>
                  <a:lnTo>
                    <a:pt x="1043" y="117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6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1" name="ïšľíḋe">
              <a:extLst>
                <a:ext uri="{FF2B5EF4-FFF2-40B4-BE49-F238E27FC236}">
                  <a16:creationId xmlns:a16="http://schemas.microsoft.com/office/drawing/2014/main" id="{A964BB09-DF86-470C-9DA4-261027D5B0EC}"/>
                </a:ext>
              </a:extLst>
            </p:cNvPr>
            <p:cNvSpPr/>
            <p:nvPr userDrawn="1"/>
          </p:nvSpPr>
          <p:spPr bwMode="auto">
            <a:xfrm>
              <a:off x="7226301" y="2586038"/>
              <a:ext cx="1655763" cy="957263"/>
            </a:xfrm>
            <a:custGeom>
              <a:avLst/>
              <a:gdLst>
                <a:gd name="T0" fmla="*/ 1043 w 1043"/>
                <a:gd name="T1" fmla="*/ 353 h 603"/>
                <a:gd name="T2" fmla="*/ 430 w 1043"/>
                <a:gd name="T3" fmla="*/ 0 h 603"/>
                <a:gd name="T4" fmla="*/ 0 w 1043"/>
                <a:gd name="T5" fmla="*/ 247 h 603"/>
                <a:gd name="T6" fmla="*/ 613 w 1043"/>
                <a:gd name="T7" fmla="*/ 603 h 603"/>
                <a:gd name="T8" fmla="*/ 1043 w 1043"/>
                <a:gd name="T9" fmla="*/ 3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3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3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8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2" name="iŝļíḋê">
              <a:extLst>
                <a:ext uri="{FF2B5EF4-FFF2-40B4-BE49-F238E27FC236}">
                  <a16:creationId xmlns:a16="http://schemas.microsoft.com/office/drawing/2014/main" id="{E3DB7E39-80C5-4FBC-9F5E-BD9C6C199FC9}"/>
                </a:ext>
              </a:extLst>
            </p:cNvPr>
            <p:cNvSpPr/>
            <p:nvPr userDrawn="1"/>
          </p:nvSpPr>
          <p:spPr bwMode="auto">
            <a:xfrm>
              <a:off x="7226301" y="2586038"/>
              <a:ext cx="1655763" cy="957263"/>
            </a:xfrm>
            <a:custGeom>
              <a:avLst/>
              <a:gdLst>
                <a:gd name="T0" fmla="*/ 1043 w 1043"/>
                <a:gd name="T1" fmla="*/ 353 h 603"/>
                <a:gd name="T2" fmla="*/ 430 w 1043"/>
                <a:gd name="T3" fmla="*/ 0 h 603"/>
                <a:gd name="T4" fmla="*/ 0 w 1043"/>
                <a:gd name="T5" fmla="*/ 247 h 603"/>
                <a:gd name="T6" fmla="*/ 613 w 1043"/>
                <a:gd name="T7" fmla="*/ 603 h 603"/>
                <a:gd name="T8" fmla="*/ 1043 w 1043"/>
                <a:gd name="T9" fmla="*/ 3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3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3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3" name="isḷïḍé">
              <a:extLst>
                <a:ext uri="{FF2B5EF4-FFF2-40B4-BE49-F238E27FC236}">
                  <a16:creationId xmlns:a16="http://schemas.microsoft.com/office/drawing/2014/main" id="{7764FF14-3DAB-41D4-9CB3-C03BF3FF36B4}"/>
                </a:ext>
              </a:extLst>
            </p:cNvPr>
            <p:cNvSpPr/>
            <p:nvPr userDrawn="1"/>
          </p:nvSpPr>
          <p:spPr bwMode="auto">
            <a:xfrm>
              <a:off x="7226301" y="2978151"/>
              <a:ext cx="973138" cy="679450"/>
            </a:xfrm>
            <a:custGeom>
              <a:avLst/>
              <a:gdLst>
                <a:gd name="T0" fmla="*/ 613 w 613"/>
                <a:gd name="T1" fmla="*/ 356 h 428"/>
                <a:gd name="T2" fmla="*/ 613 w 613"/>
                <a:gd name="T3" fmla="*/ 428 h 428"/>
                <a:gd name="T4" fmla="*/ 0 w 613"/>
                <a:gd name="T5" fmla="*/ 75 h 428"/>
                <a:gd name="T6" fmla="*/ 0 w 613"/>
                <a:gd name="T7" fmla="*/ 0 h 428"/>
                <a:gd name="T8" fmla="*/ 613 w 613"/>
                <a:gd name="T9" fmla="*/ 356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3" h="428">
                  <a:moveTo>
                    <a:pt x="613" y="356"/>
                  </a:moveTo>
                  <a:lnTo>
                    <a:pt x="613" y="428"/>
                  </a:lnTo>
                  <a:lnTo>
                    <a:pt x="0" y="75"/>
                  </a:lnTo>
                  <a:lnTo>
                    <a:pt x="0" y="0"/>
                  </a:lnTo>
                  <a:lnTo>
                    <a:pt x="613" y="356"/>
                  </a:lnTo>
                  <a:close/>
                </a:path>
              </a:pathLst>
            </a:custGeom>
            <a:solidFill>
              <a:srgbClr val="EF6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4" name="íšlïḑê">
              <a:extLst>
                <a:ext uri="{FF2B5EF4-FFF2-40B4-BE49-F238E27FC236}">
                  <a16:creationId xmlns:a16="http://schemas.microsoft.com/office/drawing/2014/main" id="{9DD5E3B5-6849-4C27-8102-6BA40A27828F}"/>
                </a:ext>
              </a:extLst>
            </p:cNvPr>
            <p:cNvSpPr/>
            <p:nvPr userDrawn="1"/>
          </p:nvSpPr>
          <p:spPr bwMode="auto">
            <a:xfrm>
              <a:off x="7296151" y="25146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5" name="išľîḋê">
              <a:extLst>
                <a:ext uri="{FF2B5EF4-FFF2-40B4-BE49-F238E27FC236}">
                  <a16:creationId xmlns:a16="http://schemas.microsoft.com/office/drawing/2014/main" id="{BDF658FC-59F8-4875-9EE2-DEE2A49B5B08}"/>
                </a:ext>
              </a:extLst>
            </p:cNvPr>
            <p:cNvSpPr/>
            <p:nvPr userDrawn="1"/>
          </p:nvSpPr>
          <p:spPr bwMode="auto">
            <a:xfrm>
              <a:off x="7296151" y="25146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6" name="îṩlïďê">
              <a:extLst>
                <a:ext uri="{FF2B5EF4-FFF2-40B4-BE49-F238E27FC236}">
                  <a16:creationId xmlns:a16="http://schemas.microsoft.com/office/drawing/2014/main" id="{9B3A67F3-26C2-4B35-945C-61E9EB586665}"/>
                </a:ext>
              </a:extLst>
            </p:cNvPr>
            <p:cNvSpPr/>
            <p:nvPr userDrawn="1"/>
          </p:nvSpPr>
          <p:spPr bwMode="auto">
            <a:xfrm>
              <a:off x="7296151" y="2892426"/>
              <a:ext cx="1655763" cy="574675"/>
            </a:xfrm>
            <a:custGeom>
              <a:avLst/>
              <a:gdLst>
                <a:gd name="T0" fmla="*/ 0 w 1043"/>
                <a:gd name="T1" fmla="*/ 0 h 362"/>
                <a:gd name="T2" fmla="*/ 0 w 1043"/>
                <a:gd name="T3" fmla="*/ 9 h 362"/>
                <a:gd name="T4" fmla="*/ 613 w 1043"/>
                <a:gd name="T5" fmla="*/ 362 h 362"/>
                <a:gd name="T6" fmla="*/ 1043 w 1043"/>
                <a:gd name="T7" fmla="*/ 115 h 362"/>
                <a:gd name="T8" fmla="*/ 1043 w 1043"/>
                <a:gd name="T9" fmla="*/ 106 h 362"/>
                <a:gd name="T10" fmla="*/ 0 w 1043"/>
                <a:gd name="T1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62">
                  <a:moveTo>
                    <a:pt x="0" y="0"/>
                  </a:moveTo>
                  <a:lnTo>
                    <a:pt x="0" y="9"/>
                  </a:lnTo>
                  <a:lnTo>
                    <a:pt x="613" y="362"/>
                  </a:lnTo>
                  <a:lnTo>
                    <a:pt x="1043" y="115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7" name="işlídè">
              <a:extLst>
                <a:ext uri="{FF2B5EF4-FFF2-40B4-BE49-F238E27FC236}">
                  <a16:creationId xmlns:a16="http://schemas.microsoft.com/office/drawing/2014/main" id="{F1247319-03BB-4EBA-B875-546EE2165DF5}"/>
                </a:ext>
              </a:extLst>
            </p:cNvPr>
            <p:cNvSpPr/>
            <p:nvPr userDrawn="1"/>
          </p:nvSpPr>
          <p:spPr bwMode="auto">
            <a:xfrm>
              <a:off x="7296151" y="2497138"/>
              <a:ext cx="1655763" cy="955675"/>
            </a:xfrm>
            <a:custGeom>
              <a:avLst/>
              <a:gdLst>
                <a:gd name="T0" fmla="*/ 1043 w 1043"/>
                <a:gd name="T1" fmla="*/ 355 h 602"/>
                <a:gd name="T2" fmla="*/ 430 w 1043"/>
                <a:gd name="T3" fmla="*/ 0 h 602"/>
                <a:gd name="T4" fmla="*/ 0 w 1043"/>
                <a:gd name="T5" fmla="*/ 249 h 602"/>
                <a:gd name="T6" fmla="*/ 613 w 1043"/>
                <a:gd name="T7" fmla="*/ 602 h 602"/>
                <a:gd name="T8" fmla="*/ 1043 w 1043"/>
                <a:gd name="T9" fmla="*/ 355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5"/>
                  </a:moveTo>
                  <a:lnTo>
                    <a:pt x="430" y="0"/>
                  </a:lnTo>
                  <a:lnTo>
                    <a:pt x="0" y="249"/>
                  </a:lnTo>
                  <a:lnTo>
                    <a:pt x="613" y="602"/>
                  </a:lnTo>
                  <a:lnTo>
                    <a:pt x="1043" y="355"/>
                  </a:lnTo>
                  <a:close/>
                </a:path>
              </a:pathLst>
            </a:custGeom>
            <a:solidFill>
              <a:srgbClr val="4CA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8" name="ïṧľîḋê">
              <a:extLst>
                <a:ext uri="{FF2B5EF4-FFF2-40B4-BE49-F238E27FC236}">
                  <a16:creationId xmlns:a16="http://schemas.microsoft.com/office/drawing/2014/main" id="{652C11E8-9A5B-493B-BA7B-C840023D7CEC}"/>
                </a:ext>
              </a:extLst>
            </p:cNvPr>
            <p:cNvSpPr/>
            <p:nvPr userDrawn="1"/>
          </p:nvSpPr>
          <p:spPr bwMode="auto">
            <a:xfrm>
              <a:off x="7296151" y="2497138"/>
              <a:ext cx="1655763" cy="955675"/>
            </a:xfrm>
            <a:custGeom>
              <a:avLst/>
              <a:gdLst>
                <a:gd name="T0" fmla="*/ 1043 w 1043"/>
                <a:gd name="T1" fmla="*/ 355 h 602"/>
                <a:gd name="T2" fmla="*/ 430 w 1043"/>
                <a:gd name="T3" fmla="*/ 0 h 602"/>
                <a:gd name="T4" fmla="*/ 0 w 1043"/>
                <a:gd name="T5" fmla="*/ 249 h 602"/>
                <a:gd name="T6" fmla="*/ 613 w 1043"/>
                <a:gd name="T7" fmla="*/ 602 h 602"/>
                <a:gd name="T8" fmla="*/ 1043 w 1043"/>
                <a:gd name="T9" fmla="*/ 355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5"/>
                  </a:moveTo>
                  <a:lnTo>
                    <a:pt x="430" y="0"/>
                  </a:lnTo>
                  <a:lnTo>
                    <a:pt x="0" y="249"/>
                  </a:lnTo>
                  <a:lnTo>
                    <a:pt x="613" y="602"/>
                  </a:lnTo>
                  <a:lnTo>
                    <a:pt x="1043" y="3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9" name="ïṥlíḓe">
              <a:extLst>
                <a:ext uri="{FF2B5EF4-FFF2-40B4-BE49-F238E27FC236}">
                  <a16:creationId xmlns:a16="http://schemas.microsoft.com/office/drawing/2014/main" id="{82BEA558-9D0A-470F-9C81-66D54B251BA9}"/>
                </a:ext>
              </a:extLst>
            </p:cNvPr>
            <p:cNvSpPr/>
            <p:nvPr userDrawn="1"/>
          </p:nvSpPr>
          <p:spPr bwMode="auto">
            <a:xfrm>
              <a:off x="7296151" y="2484438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0" name="îSlíḍè">
              <a:extLst>
                <a:ext uri="{FF2B5EF4-FFF2-40B4-BE49-F238E27FC236}">
                  <a16:creationId xmlns:a16="http://schemas.microsoft.com/office/drawing/2014/main" id="{AE38124F-7E95-4EE9-966A-0192878DDA71}"/>
                </a:ext>
              </a:extLst>
            </p:cNvPr>
            <p:cNvSpPr/>
            <p:nvPr userDrawn="1"/>
          </p:nvSpPr>
          <p:spPr bwMode="auto">
            <a:xfrm>
              <a:off x="7296151" y="2484438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1" name="îŝľîḓê">
              <a:extLst>
                <a:ext uri="{FF2B5EF4-FFF2-40B4-BE49-F238E27FC236}">
                  <a16:creationId xmlns:a16="http://schemas.microsoft.com/office/drawing/2014/main" id="{0AC52D35-CA2A-4800-A64A-B0D7431E94EC}"/>
                </a:ext>
              </a:extLst>
            </p:cNvPr>
            <p:cNvSpPr/>
            <p:nvPr userDrawn="1"/>
          </p:nvSpPr>
          <p:spPr bwMode="auto">
            <a:xfrm>
              <a:off x="7296151" y="2830513"/>
              <a:ext cx="1655763" cy="606425"/>
            </a:xfrm>
            <a:custGeom>
              <a:avLst/>
              <a:gdLst>
                <a:gd name="T0" fmla="*/ 0 w 1043"/>
                <a:gd name="T1" fmla="*/ 0 h 382"/>
                <a:gd name="T2" fmla="*/ 0 w 1043"/>
                <a:gd name="T3" fmla="*/ 29 h 382"/>
                <a:gd name="T4" fmla="*/ 613 w 1043"/>
                <a:gd name="T5" fmla="*/ 382 h 382"/>
                <a:gd name="T6" fmla="*/ 1043 w 1043"/>
                <a:gd name="T7" fmla="*/ 135 h 382"/>
                <a:gd name="T8" fmla="*/ 1043 w 1043"/>
                <a:gd name="T9" fmla="*/ 106 h 382"/>
                <a:gd name="T10" fmla="*/ 0 w 1043"/>
                <a:gd name="T11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82">
                  <a:moveTo>
                    <a:pt x="0" y="0"/>
                  </a:moveTo>
                  <a:lnTo>
                    <a:pt x="0" y="29"/>
                  </a:lnTo>
                  <a:lnTo>
                    <a:pt x="613" y="382"/>
                  </a:lnTo>
                  <a:lnTo>
                    <a:pt x="1043" y="135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4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2" name="íślïḓè">
              <a:extLst>
                <a:ext uri="{FF2B5EF4-FFF2-40B4-BE49-F238E27FC236}">
                  <a16:creationId xmlns:a16="http://schemas.microsoft.com/office/drawing/2014/main" id="{3DDACDCE-7F2A-43E0-89FB-8F64E651B4D9}"/>
                </a:ext>
              </a:extLst>
            </p:cNvPr>
            <p:cNvSpPr/>
            <p:nvPr userDrawn="1"/>
          </p:nvSpPr>
          <p:spPr bwMode="auto">
            <a:xfrm>
              <a:off x="7296151" y="2830513"/>
              <a:ext cx="1655763" cy="606425"/>
            </a:xfrm>
            <a:custGeom>
              <a:avLst/>
              <a:gdLst>
                <a:gd name="T0" fmla="*/ 0 w 1043"/>
                <a:gd name="T1" fmla="*/ 0 h 382"/>
                <a:gd name="T2" fmla="*/ 0 w 1043"/>
                <a:gd name="T3" fmla="*/ 29 h 382"/>
                <a:gd name="T4" fmla="*/ 613 w 1043"/>
                <a:gd name="T5" fmla="*/ 382 h 382"/>
                <a:gd name="T6" fmla="*/ 1043 w 1043"/>
                <a:gd name="T7" fmla="*/ 135 h 382"/>
                <a:gd name="T8" fmla="*/ 1043 w 1043"/>
                <a:gd name="T9" fmla="*/ 106 h 382"/>
                <a:gd name="T10" fmla="*/ 0 w 1043"/>
                <a:gd name="T11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82">
                  <a:moveTo>
                    <a:pt x="0" y="0"/>
                  </a:moveTo>
                  <a:lnTo>
                    <a:pt x="0" y="29"/>
                  </a:lnTo>
                  <a:lnTo>
                    <a:pt x="613" y="382"/>
                  </a:lnTo>
                  <a:lnTo>
                    <a:pt x="1043" y="135"/>
                  </a:lnTo>
                  <a:lnTo>
                    <a:pt x="1043" y="10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3" name="íšḷïdé">
              <a:extLst>
                <a:ext uri="{FF2B5EF4-FFF2-40B4-BE49-F238E27FC236}">
                  <a16:creationId xmlns:a16="http://schemas.microsoft.com/office/drawing/2014/main" id="{D369C28D-0942-4851-BA4F-183AF8B59E95}"/>
                </a:ext>
              </a:extLst>
            </p:cNvPr>
            <p:cNvSpPr/>
            <p:nvPr userDrawn="1"/>
          </p:nvSpPr>
          <p:spPr bwMode="auto">
            <a:xfrm>
              <a:off x="7296151" y="2438401"/>
              <a:ext cx="1655763" cy="955675"/>
            </a:xfrm>
            <a:custGeom>
              <a:avLst/>
              <a:gdLst>
                <a:gd name="T0" fmla="*/ 1043 w 1043"/>
                <a:gd name="T1" fmla="*/ 353 h 602"/>
                <a:gd name="T2" fmla="*/ 430 w 1043"/>
                <a:gd name="T3" fmla="*/ 0 h 602"/>
                <a:gd name="T4" fmla="*/ 0 w 1043"/>
                <a:gd name="T5" fmla="*/ 247 h 602"/>
                <a:gd name="T6" fmla="*/ 613 w 1043"/>
                <a:gd name="T7" fmla="*/ 602 h 602"/>
                <a:gd name="T8" fmla="*/ 1043 w 1043"/>
                <a:gd name="T9" fmla="*/ 35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2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4" name="îṩļîḑé">
              <a:extLst>
                <a:ext uri="{FF2B5EF4-FFF2-40B4-BE49-F238E27FC236}">
                  <a16:creationId xmlns:a16="http://schemas.microsoft.com/office/drawing/2014/main" id="{91471286-5803-4079-B866-14DF887725D6}"/>
                </a:ext>
              </a:extLst>
            </p:cNvPr>
            <p:cNvSpPr/>
            <p:nvPr userDrawn="1"/>
          </p:nvSpPr>
          <p:spPr bwMode="auto">
            <a:xfrm>
              <a:off x="7296151" y="2438401"/>
              <a:ext cx="1655763" cy="955675"/>
            </a:xfrm>
            <a:custGeom>
              <a:avLst/>
              <a:gdLst>
                <a:gd name="T0" fmla="*/ 1043 w 1043"/>
                <a:gd name="T1" fmla="*/ 353 h 602"/>
                <a:gd name="T2" fmla="*/ 430 w 1043"/>
                <a:gd name="T3" fmla="*/ 0 h 602"/>
                <a:gd name="T4" fmla="*/ 0 w 1043"/>
                <a:gd name="T5" fmla="*/ 247 h 602"/>
                <a:gd name="T6" fmla="*/ 613 w 1043"/>
                <a:gd name="T7" fmla="*/ 602 h 602"/>
                <a:gd name="T8" fmla="*/ 1043 w 1043"/>
                <a:gd name="T9" fmla="*/ 35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2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5" name="ï$ļiḍê">
              <a:extLst>
                <a:ext uri="{FF2B5EF4-FFF2-40B4-BE49-F238E27FC236}">
                  <a16:creationId xmlns:a16="http://schemas.microsoft.com/office/drawing/2014/main" id="{13D82409-13F0-489F-BD86-FBBA11664136}"/>
                </a:ext>
              </a:extLst>
            </p:cNvPr>
            <p:cNvSpPr/>
            <p:nvPr userDrawn="1"/>
          </p:nvSpPr>
          <p:spPr bwMode="auto">
            <a:xfrm>
              <a:off x="7296151" y="2411413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6" name="íŝļïḑè">
              <a:extLst>
                <a:ext uri="{FF2B5EF4-FFF2-40B4-BE49-F238E27FC236}">
                  <a16:creationId xmlns:a16="http://schemas.microsoft.com/office/drawing/2014/main" id="{B6346D1A-B6FA-414E-AF2C-2EBCE0EDF4E9}"/>
                </a:ext>
              </a:extLst>
            </p:cNvPr>
            <p:cNvSpPr/>
            <p:nvPr userDrawn="1"/>
          </p:nvSpPr>
          <p:spPr bwMode="auto">
            <a:xfrm>
              <a:off x="7296151" y="2411413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7" name="ïs1îde">
              <a:extLst>
                <a:ext uri="{FF2B5EF4-FFF2-40B4-BE49-F238E27FC236}">
                  <a16:creationId xmlns:a16="http://schemas.microsoft.com/office/drawing/2014/main" id="{57C27D90-DAE2-40D8-A138-879CE873AF64}"/>
                </a:ext>
              </a:extLst>
            </p:cNvPr>
            <p:cNvSpPr/>
            <p:nvPr userDrawn="1"/>
          </p:nvSpPr>
          <p:spPr bwMode="auto">
            <a:xfrm>
              <a:off x="7296151" y="2790826"/>
              <a:ext cx="1655763" cy="573088"/>
            </a:xfrm>
            <a:custGeom>
              <a:avLst/>
              <a:gdLst>
                <a:gd name="T0" fmla="*/ 0 w 1043"/>
                <a:gd name="T1" fmla="*/ 0 h 361"/>
                <a:gd name="T2" fmla="*/ 0 w 1043"/>
                <a:gd name="T3" fmla="*/ 8 h 361"/>
                <a:gd name="T4" fmla="*/ 613 w 1043"/>
                <a:gd name="T5" fmla="*/ 361 h 361"/>
                <a:gd name="T6" fmla="*/ 1043 w 1043"/>
                <a:gd name="T7" fmla="*/ 114 h 361"/>
                <a:gd name="T8" fmla="*/ 1043 w 1043"/>
                <a:gd name="T9" fmla="*/ 106 h 361"/>
                <a:gd name="T10" fmla="*/ 0 w 1043"/>
                <a:gd name="T11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61">
                  <a:moveTo>
                    <a:pt x="0" y="0"/>
                  </a:moveTo>
                  <a:lnTo>
                    <a:pt x="0" y="8"/>
                  </a:lnTo>
                  <a:lnTo>
                    <a:pt x="613" y="361"/>
                  </a:lnTo>
                  <a:lnTo>
                    <a:pt x="1043" y="114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A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8" name="íşḷïdê">
              <a:extLst>
                <a:ext uri="{FF2B5EF4-FFF2-40B4-BE49-F238E27FC236}">
                  <a16:creationId xmlns:a16="http://schemas.microsoft.com/office/drawing/2014/main" id="{A5FC4756-4A9E-4ACD-BF73-F22A8B13CB1F}"/>
                </a:ext>
              </a:extLst>
            </p:cNvPr>
            <p:cNvSpPr/>
            <p:nvPr userDrawn="1"/>
          </p:nvSpPr>
          <p:spPr bwMode="auto">
            <a:xfrm>
              <a:off x="7296151" y="2790826"/>
              <a:ext cx="1655763" cy="573088"/>
            </a:xfrm>
            <a:custGeom>
              <a:avLst/>
              <a:gdLst>
                <a:gd name="T0" fmla="*/ 0 w 1043"/>
                <a:gd name="T1" fmla="*/ 0 h 361"/>
                <a:gd name="T2" fmla="*/ 0 w 1043"/>
                <a:gd name="T3" fmla="*/ 8 h 361"/>
                <a:gd name="T4" fmla="*/ 613 w 1043"/>
                <a:gd name="T5" fmla="*/ 361 h 361"/>
                <a:gd name="T6" fmla="*/ 1043 w 1043"/>
                <a:gd name="T7" fmla="*/ 114 h 361"/>
                <a:gd name="T8" fmla="*/ 1043 w 1043"/>
                <a:gd name="T9" fmla="*/ 106 h 361"/>
                <a:gd name="T10" fmla="*/ 0 w 1043"/>
                <a:gd name="T11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61">
                  <a:moveTo>
                    <a:pt x="0" y="0"/>
                  </a:moveTo>
                  <a:lnTo>
                    <a:pt x="0" y="8"/>
                  </a:lnTo>
                  <a:lnTo>
                    <a:pt x="613" y="361"/>
                  </a:lnTo>
                  <a:lnTo>
                    <a:pt x="1043" y="114"/>
                  </a:lnTo>
                  <a:lnTo>
                    <a:pt x="1043" y="10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9" name="íŝḻîďê">
              <a:extLst>
                <a:ext uri="{FF2B5EF4-FFF2-40B4-BE49-F238E27FC236}">
                  <a16:creationId xmlns:a16="http://schemas.microsoft.com/office/drawing/2014/main" id="{674B864C-D737-482D-8D89-415D8F09A162}"/>
                </a:ext>
              </a:extLst>
            </p:cNvPr>
            <p:cNvSpPr/>
            <p:nvPr userDrawn="1"/>
          </p:nvSpPr>
          <p:spPr bwMode="auto">
            <a:xfrm>
              <a:off x="7296151" y="2395538"/>
              <a:ext cx="1655763" cy="955675"/>
            </a:xfrm>
            <a:custGeom>
              <a:avLst/>
              <a:gdLst>
                <a:gd name="T0" fmla="*/ 1043 w 1043"/>
                <a:gd name="T1" fmla="*/ 355 h 602"/>
                <a:gd name="T2" fmla="*/ 430 w 1043"/>
                <a:gd name="T3" fmla="*/ 0 h 602"/>
                <a:gd name="T4" fmla="*/ 0 w 1043"/>
                <a:gd name="T5" fmla="*/ 249 h 602"/>
                <a:gd name="T6" fmla="*/ 613 w 1043"/>
                <a:gd name="T7" fmla="*/ 602 h 602"/>
                <a:gd name="T8" fmla="*/ 1043 w 1043"/>
                <a:gd name="T9" fmla="*/ 355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5"/>
                  </a:moveTo>
                  <a:lnTo>
                    <a:pt x="430" y="0"/>
                  </a:lnTo>
                  <a:lnTo>
                    <a:pt x="0" y="249"/>
                  </a:lnTo>
                  <a:lnTo>
                    <a:pt x="613" y="602"/>
                  </a:lnTo>
                  <a:lnTo>
                    <a:pt x="1043" y="35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0" name="îS1îďé">
              <a:extLst>
                <a:ext uri="{FF2B5EF4-FFF2-40B4-BE49-F238E27FC236}">
                  <a16:creationId xmlns:a16="http://schemas.microsoft.com/office/drawing/2014/main" id="{B551634D-776D-40CE-B99F-A57798B8966F}"/>
                </a:ext>
              </a:extLst>
            </p:cNvPr>
            <p:cNvSpPr/>
            <p:nvPr userDrawn="1"/>
          </p:nvSpPr>
          <p:spPr bwMode="auto">
            <a:xfrm>
              <a:off x="7296151" y="2395538"/>
              <a:ext cx="1655763" cy="955675"/>
            </a:xfrm>
            <a:custGeom>
              <a:avLst/>
              <a:gdLst>
                <a:gd name="T0" fmla="*/ 1043 w 1043"/>
                <a:gd name="T1" fmla="*/ 355 h 602"/>
                <a:gd name="T2" fmla="*/ 430 w 1043"/>
                <a:gd name="T3" fmla="*/ 0 h 602"/>
                <a:gd name="T4" fmla="*/ 0 w 1043"/>
                <a:gd name="T5" fmla="*/ 249 h 602"/>
                <a:gd name="T6" fmla="*/ 613 w 1043"/>
                <a:gd name="T7" fmla="*/ 602 h 602"/>
                <a:gd name="T8" fmla="*/ 1043 w 1043"/>
                <a:gd name="T9" fmla="*/ 355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5"/>
                  </a:moveTo>
                  <a:lnTo>
                    <a:pt x="430" y="0"/>
                  </a:lnTo>
                  <a:lnTo>
                    <a:pt x="0" y="249"/>
                  </a:lnTo>
                  <a:lnTo>
                    <a:pt x="613" y="602"/>
                  </a:lnTo>
                  <a:lnTo>
                    <a:pt x="1043" y="3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1" name="iśḻîḍe">
              <a:extLst>
                <a:ext uri="{FF2B5EF4-FFF2-40B4-BE49-F238E27FC236}">
                  <a16:creationId xmlns:a16="http://schemas.microsoft.com/office/drawing/2014/main" id="{FBF8BEB1-F39B-4173-A1F5-2CBD3FED0D3C}"/>
                </a:ext>
              </a:extLst>
            </p:cNvPr>
            <p:cNvSpPr/>
            <p:nvPr userDrawn="1"/>
          </p:nvSpPr>
          <p:spPr bwMode="auto">
            <a:xfrm>
              <a:off x="7588251" y="2566988"/>
              <a:ext cx="1069975" cy="615950"/>
            </a:xfrm>
            <a:custGeom>
              <a:avLst/>
              <a:gdLst>
                <a:gd name="T0" fmla="*/ 0 w 674"/>
                <a:gd name="T1" fmla="*/ 141 h 388"/>
                <a:gd name="T2" fmla="*/ 246 w 674"/>
                <a:gd name="T3" fmla="*/ 0 h 388"/>
                <a:gd name="T4" fmla="*/ 674 w 674"/>
                <a:gd name="T5" fmla="*/ 247 h 388"/>
                <a:gd name="T6" fmla="*/ 429 w 674"/>
                <a:gd name="T7" fmla="*/ 388 h 388"/>
                <a:gd name="T8" fmla="*/ 0 w 674"/>
                <a:gd name="T9" fmla="*/ 141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4" h="388">
                  <a:moveTo>
                    <a:pt x="0" y="141"/>
                  </a:moveTo>
                  <a:lnTo>
                    <a:pt x="246" y="0"/>
                  </a:lnTo>
                  <a:lnTo>
                    <a:pt x="674" y="247"/>
                  </a:lnTo>
                  <a:lnTo>
                    <a:pt x="429" y="388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FF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2" name="îślíďê">
              <a:extLst>
                <a:ext uri="{FF2B5EF4-FFF2-40B4-BE49-F238E27FC236}">
                  <a16:creationId xmlns:a16="http://schemas.microsoft.com/office/drawing/2014/main" id="{DC7FE88C-E1B1-4015-924E-B12DC0A43B1A}"/>
                </a:ext>
              </a:extLst>
            </p:cNvPr>
            <p:cNvSpPr/>
            <p:nvPr userDrawn="1"/>
          </p:nvSpPr>
          <p:spPr bwMode="auto">
            <a:xfrm>
              <a:off x="7588251" y="2566988"/>
              <a:ext cx="1069975" cy="615950"/>
            </a:xfrm>
            <a:custGeom>
              <a:avLst/>
              <a:gdLst>
                <a:gd name="T0" fmla="*/ 0 w 674"/>
                <a:gd name="T1" fmla="*/ 141 h 388"/>
                <a:gd name="T2" fmla="*/ 246 w 674"/>
                <a:gd name="T3" fmla="*/ 0 h 388"/>
                <a:gd name="T4" fmla="*/ 674 w 674"/>
                <a:gd name="T5" fmla="*/ 247 h 388"/>
                <a:gd name="T6" fmla="*/ 429 w 674"/>
                <a:gd name="T7" fmla="*/ 388 h 388"/>
                <a:gd name="T8" fmla="*/ 0 w 674"/>
                <a:gd name="T9" fmla="*/ 141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4" h="388">
                  <a:moveTo>
                    <a:pt x="0" y="141"/>
                  </a:moveTo>
                  <a:lnTo>
                    <a:pt x="246" y="0"/>
                  </a:lnTo>
                  <a:lnTo>
                    <a:pt x="674" y="247"/>
                  </a:lnTo>
                  <a:lnTo>
                    <a:pt x="429" y="388"/>
                  </a:lnTo>
                  <a:lnTo>
                    <a:pt x="0" y="14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3" name="îşľîdé">
              <a:extLst>
                <a:ext uri="{FF2B5EF4-FFF2-40B4-BE49-F238E27FC236}">
                  <a16:creationId xmlns:a16="http://schemas.microsoft.com/office/drawing/2014/main" id="{5B3848EB-24F5-41BA-AF4E-CF871340FDFF}"/>
                </a:ext>
              </a:extLst>
            </p:cNvPr>
            <p:cNvSpPr/>
            <p:nvPr userDrawn="1"/>
          </p:nvSpPr>
          <p:spPr bwMode="auto">
            <a:xfrm>
              <a:off x="7296151" y="2790826"/>
              <a:ext cx="973138" cy="676275"/>
            </a:xfrm>
            <a:custGeom>
              <a:avLst/>
              <a:gdLst>
                <a:gd name="T0" fmla="*/ 613 w 613"/>
                <a:gd name="T1" fmla="*/ 353 h 426"/>
                <a:gd name="T2" fmla="*/ 613 w 613"/>
                <a:gd name="T3" fmla="*/ 426 h 426"/>
                <a:gd name="T4" fmla="*/ 0 w 613"/>
                <a:gd name="T5" fmla="*/ 73 h 426"/>
                <a:gd name="T6" fmla="*/ 0 w 613"/>
                <a:gd name="T7" fmla="*/ 0 h 426"/>
                <a:gd name="T8" fmla="*/ 613 w 613"/>
                <a:gd name="T9" fmla="*/ 353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3" h="426">
                  <a:moveTo>
                    <a:pt x="613" y="353"/>
                  </a:moveTo>
                  <a:lnTo>
                    <a:pt x="613" y="426"/>
                  </a:lnTo>
                  <a:lnTo>
                    <a:pt x="0" y="73"/>
                  </a:lnTo>
                  <a:lnTo>
                    <a:pt x="0" y="0"/>
                  </a:lnTo>
                  <a:lnTo>
                    <a:pt x="613" y="353"/>
                  </a:lnTo>
                  <a:close/>
                </a:path>
              </a:pathLst>
            </a:custGeom>
            <a:solidFill>
              <a:srgbClr val="4CA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4" name="išlîďé">
              <a:extLst>
                <a:ext uri="{FF2B5EF4-FFF2-40B4-BE49-F238E27FC236}">
                  <a16:creationId xmlns:a16="http://schemas.microsoft.com/office/drawing/2014/main" id="{255DC234-FAC6-4BCE-B308-119454EFFF17}"/>
                </a:ext>
              </a:extLst>
            </p:cNvPr>
            <p:cNvSpPr/>
            <p:nvPr userDrawn="1"/>
          </p:nvSpPr>
          <p:spPr bwMode="auto">
            <a:xfrm>
              <a:off x="4689476" y="4205288"/>
              <a:ext cx="841375" cy="504825"/>
            </a:xfrm>
            <a:custGeom>
              <a:avLst/>
              <a:gdLst>
                <a:gd name="T0" fmla="*/ 0 w 255"/>
                <a:gd name="T1" fmla="*/ 1 h 153"/>
                <a:gd name="T2" fmla="*/ 0 w 255"/>
                <a:gd name="T3" fmla="*/ 0 h 153"/>
                <a:gd name="T4" fmla="*/ 2 w 255"/>
                <a:gd name="T5" fmla="*/ 0 h 153"/>
                <a:gd name="T6" fmla="*/ 4 w 255"/>
                <a:gd name="T7" fmla="*/ 1 h 153"/>
                <a:gd name="T8" fmla="*/ 7 w 255"/>
                <a:gd name="T9" fmla="*/ 2 h 153"/>
                <a:gd name="T10" fmla="*/ 11 w 255"/>
                <a:gd name="T11" fmla="*/ 4 h 153"/>
                <a:gd name="T12" fmla="*/ 13 w 255"/>
                <a:gd name="T13" fmla="*/ 4 h 153"/>
                <a:gd name="T14" fmla="*/ 15 w 255"/>
                <a:gd name="T15" fmla="*/ 5 h 153"/>
                <a:gd name="T16" fmla="*/ 35 w 255"/>
                <a:gd name="T17" fmla="*/ 12 h 153"/>
                <a:gd name="T18" fmla="*/ 35 w 255"/>
                <a:gd name="T19" fmla="*/ 12 h 153"/>
                <a:gd name="T20" fmla="*/ 35 w 255"/>
                <a:gd name="T21" fmla="*/ 12 h 153"/>
                <a:gd name="T22" fmla="*/ 35 w 255"/>
                <a:gd name="T23" fmla="*/ 12 h 153"/>
                <a:gd name="T24" fmla="*/ 35 w 255"/>
                <a:gd name="T25" fmla="*/ 12 h 153"/>
                <a:gd name="T26" fmla="*/ 251 w 255"/>
                <a:gd name="T27" fmla="*/ 137 h 153"/>
                <a:gd name="T28" fmla="*/ 255 w 255"/>
                <a:gd name="T29" fmla="*/ 142 h 153"/>
                <a:gd name="T30" fmla="*/ 251 w 255"/>
                <a:gd name="T31" fmla="*/ 149 h 153"/>
                <a:gd name="T32" fmla="*/ 245 w 255"/>
                <a:gd name="T33" fmla="*/ 153 h 153"/>
                <a:gd name="T34" fmla="*/ 29 w 255"/>
                <a:gd name="T35" fmla="*/ 27 h 153"/>
                <a:gd name="T36" fmla="*/ 29 w 255"/>
                <a:gd name="T37" fmla="*/ 27 h 153"/>
                <a:gd name="T38" fmla="*/ 11 w 255"/>
                <a:gd name="T39" fmla="*/ 10 h 153"/>
                <a:gd name="T40" fmla="*/ 0 w 255"/>
                <a:gd name="T41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5" h="153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5" y="1"/>
                    <a:pt x="6" y="2"/>
                    <a:pt x="7" y="2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6" y="5"/>
                    <a:pt x="33" y="11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1" y="149"/>
                    <a:pt x="251" y="149"/>
                    <a:pt x="251" y="149"/>
                  </a:cubicBezTo>
                  <a:cubicBezTo>
                    <a:pt x="245" y="153"/>
                    <a:pt x="245" y="153"/>
                    <a:pt x="245" y="153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3" y="22"/>
                    <a:pt x="17" y="15"/>
                    <a:pt x="11" y="10"/>
                  </a:cubicBezTo>
                  <a:cubicBezTo>
                    <a:pt x="7" y="7"/>
                    <a:pt x="3" y="4"/>
                    <a:pt x="0" y="1"/>
                  </a:cubicBezTo>
                  <a:close/>
                </a:path>
              </a:pathLst>
            </a:custGeom>
            <a:solidFill>
              <a:srgbClr val="647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5" name="ïšḷïḋé">
              <a:extLst>
                <a:ext uri="{FF2B5EF4-FFF2-40B4-BE49-F238E27FC236}">
                  <a16:creationId xmlns:a16="http://schemas.microsoft.com/office/drawing/2014/main" id="{989445EE-B1E1-4F47-BE74-16774B09302B}"/>
                </a:ext>
              </a:extLst>
            </p:cNvPr>
            <p:cNvSpPr/>
            <p:nvPr userDrawn="1"/>
          </p:nvSpPr>
          <p:spPr bwMode="auto">
            <a:xfrm>
              <a:off x="4699001" y="4192588"/>
              <a:ext cx="52388" cy="33338"/>
            </a:xfrm>
            <a:custGeom>
              <a:avLst/>
              <a:gdLst>
                <a:gd name="T0" fmla="*/ 1 w 16"/>
                <a:gd name="T1" fmla="*/ 0 h 10"/>
                <a:gd name="T2" fmla="*/ 2 w 16"/>
                <a:gd name="T3" fmla="*/ 1 h 10"/>
                <a:gd name="T4" fmla="*/ 4 w 16"/>
                <a:gd name="T5" fmla="*/ 1 h 10"/>
                <a:gd name="T6" fmla="*/ 8 w 16"/>
                <a:gd name="T7" fmla="*/ 3 h 10"/>
                <a:gd name="T8" fmla="*/ 12 w 16"/>
                <a:gd name="T9" fmla="*/ 4 h 10"/>
                <a:gd name="T10" fmla="*/ 14 w 16"/>
                <a:gd name="T11" fmla="*/ 5 h 10"/>
                <a:gd name="T12" fmla="*/ 16 w 16"/>
                <a:gd name="T13" fmla="*/ 5 h 10"/>
                <a:gd name="T14" fmla="*/ 11 w 16"/>
                <a:gd name="T15" fmla="*/ 10 h 10"/>
                <a:gd name="T16" fmla="*/ 0 w 16"/>
                <a:gd name="T17" fmla="*/ 1 h 10"/>
                <a:gd name="T18" fmla="*/ 1 w 16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2"/>
                    <a:pt x="7" y="2"/>
                    <a:pt x="8" y="3"/>
                  </a:cubicBezTo>
                  <a:cubicBezTo>
                    <a:pt x="9" y="3"/>
                    <a:pt x="11" y="3"/>
                    <a:pt x="12" y="4"/>
                  </a:cubicBezTo>
                  <a:cubicBezTo>
                    <a:pt x="13" y="4"/>
                    <a:pt x="13" y="4"/>
                    <a:pt x="14" y="5"/>
                  </a:cubicBezTo>
                  <a:cubicBezTo>
                    <a:pt x="15" y="5"/>
                    <a:pt x="15" y="5"/>
                    <a:pt x="16" y="5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8" y="7"/>
                    <a:pt x="4" y="4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42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6" name="í$lîḍê">
              <a:extLst>
                <a:ext uri="{FF2B5EF4-FFF2-40B4-BE49-F238E27FC236}">
                  <a16:creationId xmlns:a16="http://schemas.microsoft.com/office/drawing/2014/main" id="{FF9E84D0-CD73-48A2-8569-CA70741B9888}"/>
                </a:ext>
              </a:extLst>
            </p:cNvPr>
            <p:cNvSpPr/>
            <p:nvPr userDrawn="1"/>
          </p:nvSpPr>
          <p:spPr bwMode="auto">
            <a:xfrm>
              <a:off x="4735513" y="4208463"/>
              <a:ext cx="82550" cy="76200"/>
            </a:xfrm>
            <a:custGeom>
              <a:avLst/>
              <a:gdLst>
                <a:gd name="T0" fmla="*/ 5 w 25"/>
                <a:gd name="T1" fmla="*/ 0 h 23"/>
                <a:gd name="T2" fmla="*/ 25 w 25"/>
                <a:gd name="T3" fmla="*/ 7 h 23"/>
                <a:gd name="T4" fmla="*/ 23 w 25"/>
                <a:gd name="T5" fmla="*/ 9 h 23"/>
                <a:gd name="T6" fmla="*/ 17 w 25"/>
                <a:gd name="T7" fmla="*/ 17 h 23"/>
                <a:gd name="T8" fmla="*/ 19 w 25"/>
                <a:gd name="T9" fmla="*/ 23 h 23"/>
                <a:gd name="T10" fmla="*/ 0 w 25"/>
                <a:gd name="T11" fmla="*/ 5 h 23"/>
                <a:gd name="T12" fmla="*/ 5 w 25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3">
                  <a:moveTo>
                    <a:pt x="5" y="0"/>
                  </a:moveTo>
                  <a:cubicBezTo>
                    <a:pt x="6" y="1"/>
                    <a:pt x="24" y="7"/>
                    <a:pt x="25" y="7"/>
                  </a:cubicBezTo>
                  <a:cubicBezTo>
                    <a:pt x="24" y="8"/>
                    <a:pt x="24" y="8"/>
                    <a:pt x="23" y="9"/>
                  </a:cubicBezTo>
                  <a:cubicBezTo>
                    <a:pt x="20" y="10"/>
                    <a:pt x="17" y="14"/>
                    <a:pt x="17" y="17"/>
                  </a:cubicBezTo>
                  <a:cubicBezTo>
                    <a:pt x="17" y="19"/>
                    <a:pt x="18" y="22"/>
                    <a:pt x="19" y="23"/>
                  </a:cubicBezTo>
                  <a:cubicBezTo>
                    <a:pt x="13" y="17"/>
                    <a:pt x="6" y="10"/>
                    <a:pt x="0" y="5"/>
                  </a:cubicBezTo>
                  <a:cubicBezTo>
                    <a:pt x="0" y="4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FFE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7" name="işļîdé">
              <a:extLst>
                <a:ext uri="{FF2B5EF4-FFF2-40B4-BE49-F238E27FC236}">
                  <a16:creationId xmlns:a16="http://schemas.microsoft.com/office/drawing/2014/main" id="{76335568-83DA-4D3A-82F3-BD5B6F80E6C4}"/>
                </a:ext>
              </a:extLst>
            </p:cNvPr>
            <p:cNvSpPr/>
            <p:nvPr userDrawn="1"/>
          </p:nvSpPr>
          <p:spPr bwMode="auto">
            <a:xfrm>
              <a:off x="4791076" y="4232276"/>
              <a:ext cx="36513" cy="49213"/>
            </a:xfrm>
            <a:custGeom>
              <a:avLst/>
              <a:gdLst>
                <a:gd name="T0" fmla="*/ 0 w 11"/>
                <a:gd name="T1" fmla="*/ 10 h 15"/>
                <a:gd name="T2" fmla="*/ 5 w 11"/>
                <a:gd name="T3" fmla="*/ 14 h 15"/>
                <a:gd name="T4" fmla="*/ 11 w 11"/>
                <a:gd name="T5" fmla="*/ 4 h 15"/>
                <a:gd name="T6" fmla="*/ 6 w 11"/>
                <a:gd name="T7" fmla="*/ 1 h 15"/>
                <a:gd name="T8" fmla="*/ 0 w 11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0" y="10"/>
                  </a:moveTo>
                  <a:cubicBezTo>
                    <a:pt x="0" y="14"/>
                    <a:pt x="2" y="15"/>
                    <a:pt x="5" y="14"/>
                  </a:cubicBezTo>
                  <a:cubicBezTo>
                    <a:pt x="8" y="12"/>
                    <a:pt x="11" y="8"/>
                    <a:pt x="11" y="4"/>
                  </a:cubicBezTo>
                  <a:cubicBezTo>
                    <a:pt x="11" y="1"/>
                    <a:pt x="9" y="0"/>
                    <a:pt x="6" y="1"/>
                  </a:cubicBezTo>
                  <a:cubicBezTo>
                    <a:pt x="3" y="3"/>
                    <a:pt x="0" y="7"/>
                    <a:pt x="0" y="10"/>
                  </a:cubicBezTo>
                  <a:close/>
                </a:path>
              </a:pathLst>
            </a:custGeom>
            <a:solidFill>
              <a:srgbClr val="433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8" name="îşḷïďe">
              <a:extLst>
                <a:ext uri="{FF2B5EF4-FFF2-40B4-BE49-F238E27FC236}">
                  <a16:creationId xmlns:a16="http://schemas.microsoft.com/office/drawing/2014/main" id="{95338FD5-EC3A-41E1-AF26-BDB7A29BCC7F}"/>
                </a:ext>
              </a:extLst>
            </p:cNvPr>
            <p:cNvSpPr/>
            <p:nvPr userDrawn="1"/>
          </p:nvSpPr>
          <p:spPr bwMode="auto">
            <a:xfrm>
              <a:off x="4787901" y="4268788"/>
              <a:ext cx="722313" cy="428625"/>
            </a:xfrm>
            <a:custGeom>
              <a:avLst/>
              <a:gdLst>
                <a:gd name="T0" fmla="*/ 449 w 455"/>
                <a:gd name="T1" fmla="*/ 261 h 270"/>
                <a:gd name="T2" fmla="*/ 0 w 455"/>
                <a:gd name="T3" fmla="*/ 0 h 270"/>
                <a:gd name="T4" fmla="*/ 6 w 455"/>
                <a:gd name="T5" fmla="*/ 10 h 270"/>
                <a:gd name="T6" fmla="*/ 455 w 455"/>
                <a:gd name="T7" fmla="*/ 270 h 270"/>
                <a:gd name="T8" fmla="*/ 449 w 455"/>
                <a:gd name="T9" fmla="*/ 26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270">
                  <a:moveTo>
                    <a:pt x="449" y="261"/>
                  </a:moveTo>
                  <a:lnTo>
                    <a:pt x="0" y="0"/>
                  </a:lnTo>
                  <a:lnTo>
                    <a:pt x="6" y="10"/>
                  </a:lnTo>
                  <a:lnTo>
                    <a:pt x="455" y="270"/>
                  </a:lnTo>
                  <a:lnTo>
                    <a:pt x="449" y="261"/>
                  </a:lnTo>
                  <a:close/>
                </a:path>
              </a:pathLst>
            </a:custGeom>
            <a:solidFill>
              <a:srgbClr val="DB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9" name="ísḻíḓe">
              <a:extLst>
                <a:ext uri="{FF2B5EF4-FFF2-40B4-BE49-F238E27FC236}">
                  <a16:creationId xmlns:a16="http://schemas.microsoft.com/office/drawing/2014/main" id="{B3D03EF8-5FB6-4936-B118-6981E3236D56}"/>
                </a:ext>
              </a:extLst>
            </p:cNvPr>
            <p:cNvSpPr/>
            <p:nvPr userDrawn="1"/>
          </p:nvSpPr>
          <p:spPr bwMode="auto">
            <a:xfrm>
              <a:off x="4787901" y="4241801"/>
              <a:ext cx="722313" cy="441325"/>
            </a:xfrm>
            <a:custGeom>
              <a:avLst/>
              <a:gdLst>
                <a:gd name="T0" fmla="*/ 455 w 455"/>
                <a:gd name="T1" fmla="*/ 262 h 278"/>
                <a:gd name="T2" fmla="*/ 6 w 455"/>
                <a:gd name="T3" fmla="*/ 0 h 278"/>
                <a:gd name="T4" fmla="*/ 0 w 455"/>
                <a:gd name="T5" fmla="*/ 17 h 278"/>
                <a:gd name="T6" fmla="*/ 449 w 455"/>
                <a:gd name="T7" fmla="*/ 278 h 278"/>
                <a:gd name="T8" fmla="*/ 455 w 455"/>
                <a:gd name="T9" fmla="*/ 2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278">
                  <a:moveTo>
                    <a:pt x="455" y="262"/>
                  </a:moveTo>
                  <a:lnTo>
                    <a:pt x="6" y="0"/>
                  </a:lnTo>
                  <a:lnTo>
                    <a:pt x="0" y="17"/>
                  </a:lnTo>
                  <a:lnTo>
                    <a:pt x="449" y="278"/>
                  </a:lnTo>
                  <a:lnTo>
                    <a:pt x="455" y="262"/>
                  </a:lnTo>
                  <a:close/>
                </a:path>
              </a:pathLst>
            </a:custGeom>
            <a:solidFill>
              <a:srgbClr val="DB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60" name="íṩľiḓé">
              <a:extLst>
                <a:ext uri="{FF2B5EF4-FFF2-40B4-BE49-F238E27FC236}">
                  <a16:creationId xmlns:a16="http://schemas.microsoft.com/office/drawing/2014/main" id="{DF116D4A-7EE2-44CE-90D6-FFD2297127D4}"/>
                </a:ext>
              </a:extLst>
            </p:cNvPr>
            <p:cNvSpPr/>
            <p:nvPr userDrawn="1"/>
          </p:nvSpPr>
          <p:spPr bwMode="auto">
            <a:xfrm>
              <a:off x="4797426" y="4232276"/>
              <a:ext cx="733425" cy="425450"/>
            </a:xfrm>
            <a:custGeom>
              <a:avLst/>
              <a:gdLst>
                <a:gd name="T0" fmla="*/ 462 w 462"/>
                <a:gd name="T1" fmla="*/ 261 h 268"/>
                <a:gd name="T2" fmla="*/ 13 w 462"/>
                <a:gd name="T3" fmla="*/ 0 h 268"/>
                <a:gd name="T4" fmla="*/ 0 w 462"/>
                <a:gd name="T5" fmla="*/ 6 h 268"/>
                <a:gd name="T6" fmla="*/ 449 w 462"/>
                <a:gd name="T7" fmla="*/ 268 h 268"/>
                <a:gd name="T8" fmla="*/ 462 w 462"/>
                <a:gd name="T9" fmla="*/ 26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2" h="268">
                  <a:moveTo>
                    <a:pt x="462" y="261"/>
                  </a:moveTo>
                  <a:lnTo>
                    <a:pt x="13" y="0"/>
                  </a:lnTo>
                  <a:lnTo>
                    <a:pt x="0" y="6"/>
                  </a:lnTo>
                  <a:lnTo>
                    <a:pt x="449" y="268"/>
                  </a:lnTo>
                  <a:lnTo>
                    <a:pt x="462" y="261"/>
                  </a:lnTo>
                  <a:close/>
                </a:path>
              </a:pathLst>
            </a:custGeom>
            <a:solidFill>
              <a:srgbClr val="FCC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61" name="íş1îdé">
              <a:extLst>
                <a:ext uri="{FF2B5EF4-FFF2-40B4-BE49-F238E27FC236}">
                  <a16:creationId xmlns:a16="http://schemas.microsoft.com/office/drawing/2014/main" id="{02EE55AD-1B6E-47F0-B9B0-E73394F7164B}"/>
                </a:ext>
              </a:extLst>
            </p:cNvPr>
            <p:cNvSpPr/>
            <p:nvPr userDrawn="1"/>
          </p:nvSpPr>
          <p:spPr bwMode="auto">
            <a:xfrm>
              <a:off x="5500688" y="4646613"/>
              <a:ext cx="39688" cy="50800"/>
            </a:xfrm>
            <a:custGeom>
              <a:avLst/>
              <a:gdLst>
                <a:gd name="T0" fmla="*/ 6 w 25"/>
                <a:gd name="T1" fmla="*/ 7 h 32"/>
                <a:gd name="T2" fmla="*/ 0 w 25"/>
                <a:gd name="T3" fmla="*/ 23 h 32"/>
                <a:gd name="T4" fmla="*/ 6 w 25"/>
                <a:gd name="T5" fmla="*/ 32 h 32"/>
                <a:gd name="T6" fmla="*/ 19 w 25"/>
                <a:gd name="T7" fmla="*/ 25 h 32"/>
                <a:gd name="T8" fmla="*/ 25 w 25"/>
                <a:gd name="T9" fmla="*/ 9 h 32"/>
                <a:gd name="T10" fmla="*/ 19 w 25"/>
                <a:gd name="T11" fmla="*/ 0 h 32"/>
                <a:gd name="T12" fmla="*/ 6 w 25"/>
                <a:gd name="T1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2">
                  <a:moveTo>
                    <a:pt x="6" y="7"/>
                  </a:moveTo>
                  <a:lnTo>
                    <a:pt x="0" y="23"/>
                  </a:lnTo>
                  <a:lnTo>
                    <a:pt x="6" y="32"/>
                  </a:lnTo>
                  <a:lnTo>
                    <a:pt x="19" y="25"/>
                  </a:lnTo>
                  <a:lnTo>
                    <a:pt x="25" y="9"/>
                  </a:lnTo>
                  <a:lnTo>
                    <a:pt x="19" y="0"/>
                  </a:lnTo>
                  <a:lnTo>
                    <a:pt x="6" y="7"/>
                  </a:lnTo>
                  <a:close/>
                </a:path>
              </a:pathLst>
            </a:custGeom>
            <a:solidFill>
              <a:srgbClr val="433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62" name="ïsľîḍe">
              <a:extLst>
                <a:ext uri="{FF2B5EF4-FFF2-40B4-BE49-F238E27FC236}">
                  <a16:creationId xmlns:a16="http://schemas.microsoft.com/office/drawing/2014/main" id="{9E3CB9D4-26E1-4087-B666-1AFE02C69385}"/>
                </a:ext>
              </a:extLst>
            </p:cNvPr>
            <p:cNvSpPr/>
            <p:nvPr userDrawn="1"/>
          </p:nvSpPr>
          <p:spPr bwMode="auto">
            <a:xfrm>
              <a:off x="3236913" y="4429126"/>
              <a:ext cx="1979613" cy="798513"/>
            </a:xfrm>
            <a:custGeom>
              <a:avLst/>
              <a:gdLst>
                <a:gd name="T0" fmla="*/ 372 w 600"/>
                <a:gd name="T1" fmla="*/ 219 h 242"/>
                <a:gd name="T2" fmla="*/ 488 w 600"/>
                <a:gd name="T3" fmla="*/ 161 h 242"/>
                <a:gd name="T4" fmla="*/ 465 w 600"/>
                <a:gd name="T5" fmla="*/ 148 h 242"/>
                <a:gd name="T6" fmla="*/ 364 w 600"/>
                <a:gd name="T7" fmla="*/ 214 h 242"/>
                <a:gd name="T8" fmla="*/ 465 w 600"/>
                <a:gd name="T9" fmla="*/ 148 h 242"/>
                <a:gd name="T10" fmla="*/ 339 w 600"/>
                <a:gd name="T11" fmla="*/ 199 h 242"/>
                <a:gd name="T12" fmla="*/ 454 w 600"/>
                <a:gd name="T13" fmla="*/ 141 h 242"/>
                <a:gd name="T14" fmla="*/ 429 w 600"/>
                <a:gd name="T15" fmla="*/ 127 h 242"/>
                <a:gd name="T16" fmla="*/ 328 w 600"/>
                <a:gd name="T17" fmla="*/ 193 h 242"/>
                <a:gd name="T18" fmla="*/ 429 w 600"/>
                <a:gd name="T19" fmla="*/ 127 h 242"/>
                <a:gd name="T20" fmla="*/ 477 w 600"/>
                <a:gd name="T21" fmla="*/ 135 h 242"/>
                <a:gd name="T22" fmla="*/ 528 w 600"/>
                <a:gd name="T23" fmla="*/ 140 h 242"/>
                <a:gd name="T24" fmla="*/ 495 w 600"/>
                <a:gd name="T25" fmla="*/ 93 h 242"/>
                <a:gd name="T26" fmla="*/ 530 w 600"/>
                <a:gd name="T27" fmla="*/ 138 h 242"/>
                <a:gd name="T28" fmla="*/ 495 w 600"/>
                <a:gd name="T29" fmla="*/ 93 h 242"/>
                <a:gd name="T30" fmla="*/ 516 w 600"/>
                <a:gd name="T31" fmla="*/ 102 h 242"/>
                <a:gd name="T32" fmla="*/ 576 w 600"/>
                <a:gd name="T33" fmla="*/ 112 h 242"/>
                <a:gd name="T34" fmla="*/ 216 w 600"/>
                <a:gd name="T35" fmla="*/ 72 h 242"/>
                <a:gd name="T36" fmla="*/ 169 w 600"/>
                <a:gd name="T37" fmla="*/ 98 h 242"/>
                <a:gd name="T38" fmla="*/ 216 w 600"/>
                <a:gd name="T39" fmla="*/ 126 h 242"/>
                <a:gd name="T40" fmla="*/ 216 w 600"/>
                <a:gd name="T41" fmla="*/ 126 h 242"/>
                <a:gd name="T42" fmla="*/ 262 w 600"/>
                <a:gd name="T43" fmla="*/ 99 h 242"/>
                <a:gd name="T44" fmla="*/ 216 w 600"/>
                <a:gd name="T45" fmla="*/ 72 h 242"/>
                <a:gd name="T46" fmla="*/ 503 w 600"/>
                <a:gd name="T47" fmla="*/ 67 h 242"/>
                <a:gd name="T48" fmla="*/ 600 w 600"/>
                <a:gd name="T49" fmla="*/ 98 h 242"/>
                <a:gd name="T50" fmla="*/ 503 w 600"/>
                <a:gd name="T51" fmla="*/ 67 h 242"/>
                <a:gd name="T52" fmla="*/ 278 w 600"/>
                <a:gd name="T53" fmla="*/ 178 h 242"/>
                <a:gd name="T54" fmla="*/ 491 w 600"/>
                <a:gd name="T55" fmla="*/ 63 h 242"/>
                <a:gd name="T56" fmla="*/ 451 w 600"/>
                <a:gd name="T57" fmla="*/ 53 h 242"/>
                <a:gd name="T58" fmla="*/ 264 w 600"/>
                <a:gd name="T59" fmla="*/ 170 h 242"/>
                <a:gd name="T60" fmla="*/ 451 w 600"/>
                <a:gd name="T61" fmla="*/ 53 h 242"/>
                <a:gd name="T62" fmla="*/ 0 w 600"/>
                <a:gd name="T63" fmla="*/ 50 h 242"/>
                <a:gd name="T64" fmla="*/ 351 w 600"/>
                <a:gd name="T65" fmla="*/ 242 h 242"/>
                <a:gd name="T66" fmla="*/ 419 w 600"/>
                <a:gd name="T67" fmla="*/ 45 h 242"/>
                <a:gd name="T68" fmla="*/ 241 w 600"/>
                <a:gd name="T69" fmla="*/ 156 h 242"/>
                <a:gd name="T70" fmla="*/ 419 w 600"/>
                <a:gd name="T71" fmla="*/ 45 h 242"/>
                <a:gd name="T72" fmla="*/ 43 w 600"/>
                <a:gd name="T73" fmla="*/ 41 h 242"/>
                <a:gd name="T74" fmla="*/ 82 w 600"/>
                <a:gd name="T75" fmla="*/ 33 h 242"/>
                <a:gd name="T76" fmla="*/ 261 w 600"/>
                <a:gd name="T77" fmla="*/ 35 h 242"/>
                <a:gd name="T78" fmla="*/ 260 w 600"/>
                <a:gd name="T79" fmla="*/ 73 h 242"/>
                <a:gd name="T80" fmla="*/ 293 w 600"/>
                <a:gd name="T81" fmla="*/ 81 h 242"/>
                <a:gd name="T82" fmla="*/ 326 w 600"/>
                <a:gd name="T83" fmla="*/ 73 h 242"/>
                <a:gd name="T84" fmla="*/ 327 w 600"/>
                <a:gd name="T85" fmla="*/ 35 h 242"/>
                <a:gd name="T86" fmla="*/ 329 w 600"/>
                <a:gd name="T87" fmla="*/ 21 h 242"/>
                <a:gd name="T88" fmla="*/ 371 w 600"/>
                <a:gd name="T89" fmla="*/ 36 h 242"/>
                <a:gd name="T90" fmla="*/ 371 w 600"/>
                <a:gd name="T91" fmla="*/ 36 h 242"/>
                <a:gd name="T92" fmla="*/ 329 w 600"/>
                <a:gd name="T93" fmla="*/ 21 h 242"/>
                <a:gd name="T94" fmla="*/ 124 w 600"/>
                <a:gd name="T95" fmla="*/ 25 h 242"/>
                <a:gd name="T96" fmla="*/ 77 w 600"/>
                <a:gd name="T97" fmla="*/ 61 h 242"/>
                <a:gd name="T98" fmla="*/ 198 w 600"/>
                <a:gd name="T99" fmla="*/ 10 h 242"/>
                <a:gd name="T100" fmla="*/ 86 w 600"/>
                <a:gd name="T101" fmla="*/ 66 h 242"/>
                <a:gd name="T102" fmla="*/ 198 w 600"/>
                <a:gd name="T103" fmla="*/ 10 h 242"/>
                <a:gd name="T104" fmla="*/ 118 w 600"/>
                <a:gd name="T105" fmla="*/ 85 h 242"/>
                <a:gd name="T106" fmla="*/ 271 w 600"/>
                <a:gd name="T107" fmla="*/ 6 h 242"/>
                <a:gd name="T108" fmla="*/ 248 w 600"/>
                <a:gd name="T109" fmla="*/ 0 h 242"/>
                <a:gd name="T110" fmla="*/ 102 w 600"/>
                <a:gd name="T111" fmla="*/ 76 h 242"/>
                <a:gd name="T112" fmla="*/ 248 w 600"/>
                <a:gd name="T11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00" h="242">
                  <a:moveTo>
                    <a:pt x="480" y="156"/>
                  </a:moveTo>
                  <a:cubicBezTo>
                    <a:pt x="372" y="219"/>
                    <a:pt x="372" y="219"/>
                    <a:pt x="372" y="219"/>
                  </a:cubicBezTo>
                  <a:cubicBezTo>
                    <a:pt x="380" y="223"/>
                    <a:pt x="380" y="223"/>
                    <a:pt x="380" y="223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80" y="156"/>
                    <a:pt x="480" y="156"/>
                    <a:pt x="480" y="156"/>
                  </a:cubicBezTo>
                  <a:moveTo>
                    <a:pt x="465" y="148"/>
                  </a:moveTo>
                  <a:cubicBezTo>
                    <a:pt x="357" y="210"/>
                    <a:pt x="357" y="210"/>
                    <a:pt x="357" y="210"/>
                  </a:cubicBezTo>
                  <a:cubicBezTo>
                    <a:pt x="364" y="214"/>
                    <a:pt x="364" y="214"/>
                    <a:pt x="364" y="214"/>
                  </a:cubicBezTo>
                  <a:cubicBezTo>
                    <a:pt x="472" y="152"/>
                    <a:pt x="472" y="152"/>
                    <a:pt x="472" y="152"/>
                  </a:cubicBezTo>
                  <a:cubicBezTo>
                    <a:pt x="465" y="148"/>
                    <a:pt x="465" y="148"/>
                    <a:pt x="465" y="148"/>
                  </a:cubicBezTo>
                  <a:moveTo>
                    <a:pt x="447" y="137"/>
                  </a:moveTo>
                  <a:cubicBezTo>
                    <a:pt x="339" y="199"/>
                    <a:pt x="339" y="199"/>
                    <a:pt x="339" y="199"/>
                  </a:cubicBezTo>
                  <a:cubicBezTo>
                    <a:pt x="346" y="204"/>
                    <a:pt x="346" y="204"/>
                    <a:pt x="346" y="204"/>
                  </a:cubicBezTo>
                  <a:cubicBezTo>
                    <a:pt x="454" y="141"/>
                    <a:pt x="454" y="141"/>
                    <a:pt x="454" y="141"/>
                  </a:cubicBezTo>
                  <a:cubicBezTo>
                    <a:pt x="447" y="137"/>
                    <a:pt x="447" y="137"/>
                    <a:pt x="447" y="137"/>
                  </a:cubicBezTo>
                  <a:moveTo>
                    <a:pt x="429" y="127"/>
                  </a:moveTo>
                  <a:cubicBezTo>
                    <a:pt x="321" y="189"/>
                    <a:pt x="321" y="189"/>
                    <a:pt x="321" y="189"/>
                  </a:cubicBezTo>
                  <a:cubicBezTo>
                    <a:pt x="328" y="193"/>
                    <a:pt x="328" y="193"/>
                    <a:pt x="328" y="193"/>
                  </a:cubicBezTo>
                  <a:cubicBezTo>
                    <a:pt x="436" y="131"/>
                    <a:pt x="436" y="131"/>
                    <a:pt x="436" y="131"/>
                  </a:cubicBezTo>
                  <a:cubicBezTo>
                    <a:pt x="429" y="127"/>
                    <a:pt x="429" y="127"/>
                    <a:pt x="429" y="127"/>
                  </a:cubicBezTo>
                  <a:moveTo>
                    <a:pt x="499" y="123"/>
                  </a:moveTo>
                  <a:cubicBezTo>
                    <a:pt x="477" y="135"/>
                    <a:pt x="477" y="135"/>
                    <a:pt x="477" y="135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28" y="140"/>
                    <a:pt x="528" y="140"/>
                    <a:pt x="528" y="140"/>
                  </a:cubicBezTo>
                  <a:cubicBezTo>
                    <a:pt x="499" y="123"/>
                    <a:pt x="499" y="123"/>
                    <a:pt x="499" y="123"/>
                  </a:cubicBezTo>
                  <a:moveTo>
                    <a:pt x="495" y="93"/>
                  </a:moveTo>
                  <a:cubicBezTo>
                    <a:pt x="473" y="105"/>
                    <a:pt x="473" y="105"/>
                    <a:pt x="473" y="105"/>
                  </a:cubicBezTo>
                  <a:cubicBezTo>
                    <a:pt x="530" y="138"/>
                    <a:pt x="530" y="138"/>
                    <a:pt x="530" y="138"/>
                  </a:cubicBezTo>
                  <a:cubicBezTo>
                    <a:pt x="552" y="126"/>
                    <a:pt x="552" y="126"/>
                    <a:pt x="552" y="126"/>
                  </a:cubicBezTo>
                  <a:cubicBezTo>
                    <a:pt x="495" y="93"/>
                    <a:pt x="495" y="93"/>
                    <a:pt x="495" y="93"/>
                  </a:cubicBezTo>
                  <a:moveTo>
                    <a:pt x="537" y="90"/>
                  </a:moveTo>
                  <a:cubicBezTo>
                    <a:pt x="516" y="102"/>
                    <a:pt x="516" y="102"/>
                    <a:pt x="516" y="102"/>
                  </a:cubicBezTo>
                  <a:cubicBezTo>
                    <a:pt x="554" y="125"/>
                    <a:pt x="554" y="125"/>
                    <a:pt x="554" y="125"/>
                  </a:cubicBezTo>
                  <a:cubicBezTo>
                    <a:pt x="576" y="112"/>
                    <a:pt x="576" y="112"/>
                    <a:pt x="576" y="112"/>
                  </a:cubicBezTo>
                  <a:cubicBezTo>
                    <a:pt x="537" y="90"/>
                    <a:pt x="537" y="90"/>
                    <a:pt x="537" y="90"/>
                  </a:cubicBezTo>
                  <a:moveTo>
                    <a:pt x="216" y="72"/>
                  </a:moveTo>
                  <a:cubicBezTo>
                    <a:pt x="204" y="72"/>
                    <a:pt x="192" y="74"/>
                    <a:pt x="183" y="79"/>
                  </a:cubicBezTo>
                  <a:cubicBezTo>
                    <a:pt x="174" y="84"/>
                    <a:pt x="170" y="91"/>
                    <a:pt x="169" y="98"/>
                  </a:cubicBezTo>
                  <a:cubicBezTo>
                    <a:pt x="169" y="105"/>
                    <a:pt x="174" y="112"/>
                    <a:pt x="183" y="118"/>
                  </a:cubicBezTo>
                  <a:cubicBezTo>
                    <a:pt x="191" y="123"/>
                    <a:pt x="203" y="126"/>
                    <a:pt x="216" y="126"/>
                  </a:cubicBezTo>
                  <a:cubicBezTo>
                    <a:pt x="216" y="126"/>
                    <a:pt x="216" y="126"/>
                    <a:pt x="216" y="126"/>
                  </a:cubicBezTo>
                  <a:cubicBezTo>
                    <a:pt x="216" y="126"/>
                    <a:pt x="216" y="126"/>
                    <a:pt x="216" y="126"/>
                  </a:cubicBezTo>
                  <a:cubicBezTo>
                    <a:pt x="228" y="126"/>
                    <a:pt x="240" y="123"/>
                    <a:pt x="249" y="118"/>
                  </a:cubicBezTo>
                  <a:cubicBezTo>
                    <a:pt x="258" y="113"/>
                    <a:pt x="262" y="106"/>
                    <a:pt x="262" y="99"/>
                  </a:cubicBezTo>
                  <a:cubicBezTo>
                    <a:pt x="263" y="91"/>
                    <a:pt x="258" y="85"/>
                    <a:pt x="249" y="79"/>
                  </a:cubicBezTo>
                  <a:cubicBezTo>
                    <a:pt x="240" y="74"/>
                    <a:pt x="228" y="72"/>
                    <a:pt x="216" y="72"/>
                  </a:cubicBezTo>
                  <a:moveTo>
                    <a:pt x="503" y="67"/>
                  </a:moveTo>
                  <a:cubicBezTo>
                    <a:pt x="503" y="67"/>
                    <a:pt x="503" y="67"/>
                    <a:pt x="503" y="67"/>
                  </a:cubicBezTo>
                  <a:cubicBezTo>
                    <a:pt x="578" y="111"/>
                    <a:pt x="578" y="111"/>
                    <a:pt x="578" y="111"/>
                  </a:cubicBezTo>
                  <a:cubicBezTo>
                    <a:pt x="600" y="98"/>
                    <a:pt x="600" y="98"/>
                    <a:pt x="600" y="98"/>
                  </a:cubicBezTo>
                  <a:cubicBezTo>
                    <a:pt x="579" y="87"/>
                    <a:pt x="579" y="87"/>
                    <a:pt x="579" y="87"/>
                  </a:cubicBezTo>
                  <a:cubicBezTo>
                    <a:pt x="503" y="67"/>
                    <a:pt x="503" y="67"/>
                    <a:pt x="503" y="67"/>
                  </a:cubicBezTo>
                  <a:moveTo>
                    <a:pt x="481" y="61"/>
                  </a:moveTo>
                  <a:cubicBezTo>
                    <a:pt x="278" y="178"/>
                    <a:pt x="278" y="178"/>
                    <a:pt x="278" y="178"/>
                  </a:cubicBezTo>
                  <a:cubicBezTo>
                    <a:pt x="285" y="182"/>
                    <a:pt x="285" y="182"/>
                    <a:pt x="285" y="182"/>
                  </a:cubicBezTo>
                  <a:cubicBezTo>
                    <a:pt x="491" y="63"/>
                    <a:pt x="491" y="63"/>
                    <a:pt x="491" y="63"/>
                  </a:cubicBezTo>
                  <a:cubicBezTo>
                    <a:pt x="481" y="61"/>
                    <a:pt x="481" y="61"/>
                    <a:pt x="481" y="61"/>
                  </a:cubicBezTo>
                  <a:moveTo>
                    <a:pt x="451" y="53"/>
                  </a:moveTo>
                  <a:cubicBezTo>
                    <a:pt x="256" y="165"/>
                    <a:pt x="256" y="165"/>
                    <a:pt x="256" y="165"/>
                  </a:cubicBezTo>
                  <a:cubicBezTo>
                    <a:pt x="264" y="170"/>
                    <a:pt x="264" y="170"/>
                    <a:pt x="264" y="170"/>
                  </a:cubicBezTo>
                  <a:cubicBezTo>
                    <a:pt x="462" y="56"/>
                    <a:pt x="462" y="56"/>
                    <a:pt x="462" y="56"/>
                  </a:cubicBezTo>
                  <a:cubicBezTo>
                    <a:pt x="451" y="53"/>
                    <a:pt x="451" y="53"/>
                    <a:pt x="451" y="53"/>
                  </a:cubicBezTo>
                  <a:moveTo>
                    <a:pt x="15" y="47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49" y="242"/>
                    <a:pt x="349" y="242"/>
                    <a:pt x="349" y="242"/>
                  </a:cubicBezTo>
                  <a:cubicBezTo>
                    <a:pt x="350" y="242"/>
                    <a:pt x="350" y="242"/>
                    <a:pt x="351" y="242"/>
                  </a:cubicBezTo>
                  <a:cubicBezTo>
                    <a:pt x="15" y="47"/>
                    <a:pt x="15" y="47"/>
                    <a:pt x="15" y="47"/>
                  </a:cubicBezTo>
                  <a:moveTo>
                    <a:pt x="419" y="45"/>
                  </a:moveTo>
                  <a:cubicBezTo>
                    <a:pt x="233" y="152"/>
                    <a:pt x="233" y="152"/>
                    <a:pt x="233" y="152"/>
                  </a:cubicBezTo>
                  <a:cubicBezTo>
                    <a:pt x="241" y="156"/>
                    <a:pt x="241" y="156"/>
                    <a:pt x="241" y="156"/>
                  </a:cubicBezTo>
                  <a:cubicBezTo>
                    <a:pt x="430" y="47"/>
                    <a:pt x="430" y="47"/>
                    <a:pt x="430" y="47"/>
                  </a:cubicBezTo>
                  <a:cubicBezTo>
                    <a:pt x="419" y="45"/>
                    <a:pt x="419" y="45"/>
                    <a:pt x="419" y="45"/>
                  </a:cubicBezTo>
                  <a:moveTo>
                    <a:pt x="82" y="33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82" y="33"/>
                    <a:pt x="82" y="33"/>
                    <a:pt x="82" y="33"/>
                  </a:cubicBezTo>
                  <a:moveTo>
                    <a:pt x="294" y="27"/>
                  </a:moveTo>
                  <a:cubicBezTo>
                    <a:pt x="281" y="27"/>
                    <a:pt x="269" y="29"/>
                    <a:pt x="261" y="35"/>
                  </a:cubicBezTo>
                  <a:cubicBezTo>
                    <a:pt x="252" y="40"/>
                    <a:pt x="247" y="46"/>
                    <a:pt x="247" y="53"/>
                  </a:cubicBezTo>
                  <a:cubicBezTo>
                    <a:pt x="246" y="60"/>
                    <a:pt x="251" y="68"/>
                    <a:pt x="260" y="73"/>
                  </a:cubicBezTo>
                  <a:cubicBezTo>
                    <a:pt x="269" y="78"/>
                    <a:pt x="281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306" y="81"/>
                    <a:pt x="318" y="78"/>
                    <a:pt x="326" y="73"/>
                  </a:cubicBezTo>
                  <a:cubicBezTo>
                    <a:pt x="335" y="68"/>
                    <a:pt x="340" y="61"/>
                    <a:pt x="340" y="54"/>
                  </a:cubicBezTo>
                  <a:cubicBezTo>
                    <a:pt x="340" y="46"/>
                    <a:pt x="335" y="40"/>
                    <a:pt x="327" y="35"/>
                  </a:cubicBezTo>
                  <a:cubicBezTo>
                    <a:pt x="318" y="29"/>
                    <a:pt x="306" y="27"/>
                    <a:pt x="294" y="27"/>
                  </a:cubicBezTo>
                  <a:moveTo>
                    <a:pt x="329" y="21"/>
                  </a:moveTo>
                  <a:cubicBezTo>
                    <a:pt x="332" y="24"/>
                    <a:pt x="335" y="26"/>
                    <a:pt x="338" y="28"/>
                  </a:cubicBezTo>
                  <a:cubicBezTo>
                    <a:pt x="347" y="33"/>
                    <a:pt x="358" y="36"/>
                    <a:pt x="371" y="36"/>
                  </a:cubicBezTo>
                  <a:cubicBezTo>
                    <a:pt x="371" y="36"/>
                    <a:pt x="371" y="36"/>
                    <a:pt x="371" y="36"/>
                  </a:cubicBezTo>
                  <a:cubicBezTo>
                    <a:pt x="371" y="36"/>
                    <a:pt x="371" y="36"/>
                    <a:pt x="371" y="36"/>
                  </a:cubicBezTo>
                  <a:cubicBezTo>
                    <a:pt x="375" y="36"/>
                    <a:pt x="379" y="36"/>
                    <a:pt x="383" y="35"/>
                  </a:cubicBezTo>
                  <a:cubicBezTo>
                    <a:pt x="329" y="21"/>
                    <a:pt x="329" y="21"/>
                    <a:pt x="329" y="21"/>
                  </a:cubicBezTo>
                  <a:moveTo>
                    <a:pt x="147" y="20"/>
                  </a:moveTo>
                  <a:cubicBezTo>
                    <a:pt x="124" y="25"/>
                    <a:pt x="124" y="25"/>
                    <a:pt x="124" y="25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147" y="20"/>
                    <a:pt x="147" y="20"/>
                    <a:pt x="147" y="20"/>
                  </a:cubicBezTo>
                  <a:moveTo>
                    <a:pt x="198" y="10"/>
                  </a:moveTo>
                  <a:cubicBezTo>
                    <a:pt x="174" y="15"/>
                    <a:pt x="174" y="15"/>
                    <a:pt x="174" y="15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198" y="10"/>
                    <a:pt x="198" y="10"/>
                    <a:pt x="198" y="10"/>
                  </a:cubicBezTo>
                  <a:moveTo>
                    <a:pt x="260" y="3"/>
                  </a:moveTo>
                  <a:cubicBezTo>
                    <a:pt x="118" y="85"/>
                    <a:pt x="118" y="85"/>
                    <a:pt x="118" y="8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271" y="6"/>
                    <a:pt x="271" y="6"/>
                    <a:pt x="271" y="6"/>
                  </a:cubicBezTo>
                  <a:cubicBezTo>
                    <a:pt x="260" y="3"/>
                    <a:pt x="260" y="3"/>
                    <a:pt x="260" y="3"/>
                  </a:cubicBezTo>
                  <a:moveTo>
                    <a:pt x="248" y="0"/>
                  </a:moveTo>
                  <a:cubicBezTo>
                    <a:pt x="225" y="5"/>
                    <a:pt x="225" y="5"/>
                    <a:pt x="225" y="5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248" y="0"/>
                    <a:pt x="248" y="0"/>
                    <a:pt x="248" y="0"/>
                  </a:cubicBezTo>
                </a:path>
              </a:pathLst>
            </a:custGeom>
            <a:solidFill>
              <a:srgbClr val="839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63" name="iṩḷídê">
              <a:extLst>
                <a:ext uri="{FF2B5EF4-FFF2-40B4-BE49-F238E27FC236}">
                  <a16:creationId xmlns:a16="http://schemas.microsoft.com/office/drawing/2014/main" id="{81C9AF59-9042-44B1-B0D3-C4C80E0FE2B9}"/>
                </a:ext>
              </a:extLst>
            </p:cNvPr>
            <p:cNvSpPr/>
            <p:nvPr userDrawn="1"/>
          </p:nvSpPr>
          <p:spPr bwMode="auto">
            <a:xfrm>
              <a:off x="4438651" y="4419601"/>
              <a:ext cx="58738" cy="36513"/>
            </a:xfrm>
            <a:custGeom>
              <a:avLst/>
              <a:gdLst>
                <a:gd name="T0" fmla="*/ 3 w 18"/>
                <a:gd name="T1" fmla="*/ 2 h 11"/>
                <a:gd name="T2" fmla="*/ 14 w 18"/>
                <a:gd name="T3" fmla="*/ 2 h 11"/>
                <a:gd name="T4" fmla="*/ 14 w 18"/>
                <a:gd name="T5" fmla="*/ 9 h 11"/>
                <a:gd name="T6" fmla="*/ 3 w 18"/>
                <a:gd name="T7" fmla="*/ 9 h 11"/>
                <a:gd name="T8" fmla="*/ 3 w 18"/>
                <a:gd name="T9" fmla="*/ 2 h 11"/>
                <a:gd name="T10" fmla="*/ 11 w 18"/>
                <a:gd name="T11" fmla="*/ 4 h 11"/>
                <a:gd name="T12" fmla="*/ 6 w 18"/>
                <a:gd name="T13" fmla="*/ 4 h 11"/>
                <a:gd name="T14" fmla="*/ 6 w 18"/>
                <a:gd name="T15" fmla="*/ 7 h 11"/>
                <a:gd name="T16" fmla="*/ 12 w 18"/>
                <a:gd name="T17" fmla="*/ 7 h 11"/>
                <a:gd name="T18" fmla="*/ 11 w 18"/>
                <a:gd name="T1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1">
                  <a:moveTo>
                    <a:pt x="3" y="2"/>
                  </a:moveTo>
                  <a:cubicBezTo>
                    <a:pt x="6" y="0"/>
                    <a:pt x="11" y="1"/>
                    <a:pt x="14" y="2"/>
                  </a:cubicBezTo>
                  <a:cubicBezTo>
                    <a:pt x="17" y="4"/>
                    <a:pt x="18" y="7"/>
                    <a:pt x="14" y="9"/>
                  </a:cubicBezTo>
                  <a:cubicBezTo>
                    <a:pt x="11" y="11"/>
                    <a:pt x="6" y="11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  <a:close/>
                  <a:moveTo>
                    <a:pt x="11" y="4"/>
                  </a:moveTo>
                  <a:cubicBezTo>
                    <a:pt x="9" y="3"/>
                    <a:pt x="7" y="3"/>
                    <a:pt x="6" y="4"/>
                  </a:cubicBezTo>
                  <a:cubicBezTo>
                    <a:pt x="5" y="5"/>
                    <a:pt x="5" y="6"/>
                    <a:pt x="6" y="7"/>
                  </a:cubicBezTo>
                  <a:cubicBezTo>
                    <a:pt x="8" y="8"/>
                    <a:pt x="10" y="8"/>
                    <a:pt x="12" y="7"/>
                  </a:cubicBezTo>
                  <a:cubicBezTo>
                    <a:pt x="13" y="6"/>
                    <a:pt x="13" y="5"/>
                    <a:pt x="11" y="4"/>
                  </a:cubicBezTo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64" name="ïṧḻîḋe">
              <a:extLst>
                <a:ext uri="{FF2B5EF4-FFF2-40B4-BE49-F238E27FC236}">
                  <a16:creationId xmlns:a16="http://schemas.microsoft.com/office/drawing/2014/main" id="{46868FA8-AF16-41DC-AA7B-5287479354D6}"/>
                </a:ext>
              </a:extLst>
            </p:cNvPr>
            <p:cNvSpPr/>
            <p:nvPr userDrawn="1"/>
          </p:nvSpPr>
          <p:spPr bwMode="auto">
            <a:xfrm>
              <a:off x="4454526" y="4429126"/>
              <a:ext cx="26988" cy="17463"/>
            </a:xfrm>
            <a:custGeom>
              <a:avLst/>
              <a:gdLst>
                <a:gd name="T0" fmla="*/ 1 w 8"/>
                <a:gd name="T1" fmla="*/ 4 h 5"/>
                <a:gd name="T2" fmla="*/ 7 w 8"/>
                <a:gd name="T3" fmla="*/ 4 h 5"/>
                <a:gd name="T4" fmla="*/ 6 w 8"/>
                <a:gd name="T5" fmla="*/ 1 h 5"/>
                <a:gd name="T6" fmla="*/ 1 w 8"/>
                <a:gd name="T7" fmla="*/ 1 h 5"/>
                <a:gd name="T8" fmla="*/ 1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1" y="4"/>
                  </a:moveTo>
                  <a:cubicBezTo>
                    <a:pt x="3" y="5"/>
                    <a:pt x="5" y="5"/>
                    <a:pt x="7" y="4"/>
                  </a:cubicBezTo>
                  <a:cubicBezTo>
                    <a:pt x="8" y="3"/>
                    <a:pt x="8" y="2"/>
                    <a:pt x="6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65" name="îšļiḋe">
              <a:extLst>
                <a:ext uri="{FF2B5EF4-FFF2-40B4-BE49-F238E27FC236}">
                  <a16:creationId xmlns:a16="http://schemas.microsoft.com/office/drawing/2014/main" id="{90F4EF85-11FD-4613-BA2E-2E5B73A7B38D}"/>
                </a:ext>
              </a:extLst>
            </p:cNvPr>
            <p:cNvSpPr/>
            <p:nvPr userDrawn="1"/>
          </p:nvSpPr>
          <p:spPr bwMode="auto">
            <a:xfrm>
              <a:off x="4395788" y="4452938"/>
              <a:ext cx="134938" cy="19050"/>
            </a:xfrm>
            <a:custGeom>
              <a:avLst/>
              <a:gdLst>
                <a:gd name="T0" fmla="*/ 8 w 85"/>
                <a:gd name="T1" fmla="*/ 0 h 12"/>
                <a:gd name="T2" fmla="*/ 0 w 85"/>
                <a:gd name="T3" fmla="*/ 4 h 12"/>
                <a:gd name="T4" fmla="*/ 76 w 85"/>
                <a:gd name="T5" fmla="*/ 12 h 12"/>
                <a:gd name="T6" fmla="*/ 85 w 85"/>
                <a:gd name="T7" fmla="*/ 8 h 12"/>
                <a:gd name="T8" fmla="*/ 8 w 8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2">
                  <a:moveTo>
                    <a:pt x="8" y="0"/>
                  </a:moveTo>
                  <a:lnTo>
                    <a:pt x="0" y="4"/>
                  </a:lnTo>
                  <a:lnTo>
                    <a:pt x="76" y="12"/>
                  </a:lnTo>
                  <a:lnTo>
                    <a:pt x="85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66" name="íşlïḋe">
              <a:extLst>
                <a:ext uri="{FF2B5EF4-FFF2-40B4-BE49-F238E27FC236}">
                  <a16:creationId xmlns:a16="http://schemas.microsoft.com/office/drawing/2014/main" id="{35DDC8C1-7EA6-4CF0-A94D-713441F45160}"/>
                </a:ext>
              </a:extLst>
            </p:cNvPr>
            <p:cNvSpPr/>
            <p:nvPr userDrawn="1"/>
          </p:nvSpPr>
          <p:spPr bwMode="auto">
            <a:xfrm>
              <a:off x="4445001" y="4475163"/>
              <a:ext cx="28575" cy="17463"/>
            </a:xfrm>
            <a:custGeom>
              <a:avLst/>
              <a:gdLst>
                <a:gd name="T0" fmla="*/ 7 w 9"/>
                <a:gd name="T1" fmla="*/ 1 h 5"/>
                <a:gd name="T2" fmla="*/ 2 w 9"/>
                <a:gd name="T3" fmla="*/ 1 h 5"/>
                <a:gd name="T4" fmla="*/ 2 w 9"/>
                <a:gd name="T5" fmla="*/ 4 h 5"/>
                <a:gd name="T6" fmla="*/ 7 w 9"/>
                <a:gd name="T7" fmla="*/ 4 h 5"/>
                <a:gd name="T8" fmla="*/ 7 w 9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1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4" y="5"/>
                    <a:pt x="6" y="5"/>
                    <a:pt x="7" y="4"/>
                  </a:cubicBezTo>
                  <a:cubicBezTo>
                    <a:pt x="9" y="4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67" name="îşḻiḋê">
              <a:extLst>
                <a:ext uri="{FF2B5EF4-FFF2-40B4-BE49-F238E27FC236}">
                  <a16:creationId xmlns:a16="http://schemas.microsoft.com/office/drawing/2014/main" id="{8A9A7748-C4AC-49FB-8372-31E23AF5F8DA}"/>
                </a:ext>
              </a:extLst>
            </p:cNvPr>
            <p:cNvSpPr/>
            <p:nvPr userDrawn="1"/>
          </p:nvSpPr>
          <p:spPr bwMode="auto">
            <a:xfrm>
              <a:off x="4352926" y="4370388"/>
              <a:ext cx="263525" cy="177800"/>
            </a:xfrm>
            <a:custGeom>
              <a:avLst/>
              <a:gdLst>
                <a:gd name="T0" fmla="*/ 6 w 80"/>
                <a:gd name="T1" fmla="*/ 42 h 54"/>
                <a:gd name="T2" fmla="*/ 0 w 80"/>
                <a:gd name="T3" fmla="*/ 46 h 54"/>
                <a:gd name="T4" fmla="*/ 33 w 80"/>
                <a:gd name="T5" fmla="*/ 54 h 54"/>
                <a:gd name="T6" fmla="*/ 66 w 80"/>
                <a:gd name="T7" fmla="*/ 46 h 54"/>
                <a:gd name="T8" fmla="*/ 80 w 80"/>
                <a:gd name="T9" fmla="*/ 27 h 54"/>
                <a:gd name="T10" fmla="*/ 66 w 80"/>
                <a:gd name="T11" fmla="*/ 8 h 54"/>
                <a:gd name="T12" fmla="*/ 33 w 80"/>
                <a:gd name="T13" fmla="*/ 0 h 54"/>
                <a:gd name="T14" fmla="*/ 0 w 80"/>
                <a:gd name="T15" fmla="*/ 8 h 54"/>
                <a:gd name="T16" fmla="*/ 7 w 80"/>
                <a:gd name="T17" fmla="*/ 11 h 54"/>
                <a:gd name="T18" fmla="*/ 33 w 80"/>
                <a:gd name="T19" fmla="*/ 5 h 54"/>
                <a:gd name="T20" fmla="*/ 60 w 80"/>
                <a:gd name="T21" fmla="*/ 11 h 54"/>
                <a:gd name="T22" fmla="*/ 71 w 80"/>
                <a:gd name="T23" fmla="*/ 27 h 54"/>
                <a:gd name="T24" fmla="*/ 60 w 80"/>
                <a:gd name="T25" fmla="*/ 42 h 54"/>
                <a:gd name="T26" fmla="*/ 33 w 80"/>
                <a:gd name="T27" fmla="*/ 49 h 54"/>
                <a:gd name="T28" fmla="*/ 6 w 80"/>
                <a:gd name="T29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" h="54">
                  <a:moveTo>
                    <a:pt x="6" y="42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9" y="51"/>
                    <a:pt x="21" y="54"/>
                    <a:pt x="33" y="54"/>
                  </a:cubicBezTo>
                  <a:cubicBezTo>
                    <a:pt x="45" y="54"/>
                    <a:pt x="57" y="51"/>
                    <a:pt x="66" y="46"/>
                  </a:cubicBezTo>
                  <a:cubicBezTo>
                    <a:pt x="75" y="41"/>
                    <a:pt x="80" y="34"/>
                    <a:pt x="80" y="27"/>
                  </a:cubicBezTo>
                  <a:cubicBezTo>
                    <a:pt x="80" y="20"/>
                    <a:pt x="75" y="13"/>
                    <a:pt x="66" y="8"/>
                  </a:cubicBezTo>
                  <a:cubicBezTo>
                    <a:pt x="57" y="3"/>
                    <a:pt x="46" y="0"/>
                    <a:pt x="33" y="0"/>
                  </a:cubicBezTo>
                  <a:cubicBezTo>
                    <a:pt x="21" y="0"/>
                    <a:pt x="9" y="3"/>
                    <a:pt x="0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4" y="7"/>
                    <a:pt x="23" y="5"/>
                    <a:pt x="33" y="5"/>
                  </a:cubicBezTo>
                  <a:cubicBezTo>
                    <a:pt x="43" y="5"/>
                    <a:pt x="53" y="7"/>
                    <a:pt x="60" y="11"/>
                  </a:cubicBezTo>
                  <a:cubicBezTo>
                    <a:pt x="67" y="16"/>
                    <a:pt x="71" y="21"/>
                    <a:pt x="71" y="27"/>
                  </a:cubicBezTo>
                  <a:cubicBezTo>
                    <a:pt x="71" y="33"/>
                    <a:pt x="67" y="38"/>
                    <a:pt x="60" y="42"/>
                  </a:cubicBezTo>
                  <a:cubicBezTo>
                    <a:pt x="53" y="46"/>
                    <a:pt x="43" y="49"/>
                    <a:pt x="33" y="49"/>
                  </a:cubicBezTo>
                  <a:cubicBezTo>
                    <a:pt x="23" y="49"/>
                    <a:pt x="13" y="46"/>
                    <a:pt x="6" y="42"/>
                  </a:cubicBez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68" name="îšḷîḋe">
              <a:extLst>
                <a:ext uri="{FF2B5EF4-FFF2-40B4-BE49-F238E27FC236}">
                  <a16:creationId xmlns:a16="http://schemas.microsoft.com/office/drawing/2014/main" id="{A4E05FE4-0ACD-48B1-A1F3-9C77BC1AE8F3}"/>
                </a:ext>
              </a:extLst>
            </p:cNvPr>
            <p:cNvSpPr/>
            <p:nvPr userDrawn="1"/>
          </p:nvSpPr>
          <p:spPr bwMode="auto">
            <a:xfrm>
              <a:off x="3365501" y="4122738"/>
              <a:ext cx="811213" cy="468313"/>
            </a:xfrm>
            <a:custGeom>
              <a:avLst/>
              <a:gdLst>
                <a:gd name="T0" fmla="*/ 0 w 511"/>
                <a:gd name="T1" fmla="*/ 274 h 295"/>
                <a:gd name="T2" fmla="*/ 35 w 511"/>
                <a:gd name="T3" fmla="*/ 295 h 295"/>
                <a:gd name="T4" fmla="*/ 511 w 511"/>
                <a:gd name="T5" fmla="*/ 19 h 295"/>
                <a:gd name="T6" fmla="*/ 478 w 511"/>
                <a:gd name="T7" fmla="*/ 0 h 295"/>
                <a:gd name="T8" fmla="*/ 0 w 511"/>
                <a:gd name="T9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95">
                  <a:moveTo>
                    <a:pt x="0" y="274"/>
                  </a:moveTo>
                  <a:lnTo>
                    <a:pt x="35" y="295"/>
                  </a:lnTo>
                  <a:lnTo>
                    <a:pt x="511" y="19"/>
                  </a:lnTo>
                  <a:lnTo>
                    <a:pt x="478" y="0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69" name="işľíḋê">
              <a:extLst>
                <a:ext uri="{FF2B5EF4-FFF2-40B4-BE49-F238E27FC236}">
                  <a16:creationId xmlns:a16="http://schemas.microsoft.com/office/drawing/2014/main" id="{71687ACB-6061-41E9-998E-910380C3E680}"/>
                </a:ext>
              </a:extLst>
            </p:cNvPr>
            <p:cNvSpPr/>
            <p:nvPr userDrawn="1"/>
          </p:nvSpPr>
          <p:spPr bwMode="auto">
            <a:xfrm>
              <a:off x="4197351" y="4578351"/>
              <a:ext cx="25400" cy="15875"/>
            </a:xfrm>
            <a:custGeom>
              <a:avLst/>
              <a:gdLst>
                <a:gd name="T0" fmla="*/ 2 w 8"/>
                <a:gd name="T1" fmla="*/ 4 h 5"/>
                <a:gd name="T2" fmla="*/ 7 w 8"/>
                <a:gd name="T3" fmla="*/ 4 h 5"/>
                <a:gd name="T4" fmla="*/ 7 w 8"/>
                <a:gd name="T5" fmla="*/ 1 h 5"/>
                <a:gd name="T6" fmla="*/ 2 w 8"/>
                <a:gd name="T7" fmla="*/ 1 h 5"/>
                <a:gd name="T8" fmla="*/ 2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4"/>
                  </a:moveTo>
                  <a:cubicBezTo>
                    <a:pt x="4" y="5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0" y="1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70" name="îṣḷide">
              <a:extLst>
                <a:ext uri="{FF2B5EF4-FFF2-40B4-BE49-F238E27FC236}">
                  <a16:creationId xmlns:a16="http://schemas.microsoft.com/office/drawing/2014/main" id="{79296AD1-B3F5-4765-936A-A9E7987D8615}"/>
                </a:ext>
              </a:extLst>
            </p:cNvPr>
            <p:cNvSpPr/>
            <p:nvPr userDrawn="1"/>
          </p:nvSpPr>
          <p:spPr bwMode="auto">
            <a:xfrm>
              <a:off x="4078288" y="4535488"/>
              <a:ext cx="250825" cy="144463"/>
            </a:xfrm>
            <a:custGeom>
              <a:avLst/>
              <a:gdLst>
                <a:gd name="T0" fmla="*/ 12 w 76"/>
                <a:gd name="T1" fmla="*/ 37 h 44"/>
                <a:gd name="T2" fmla="*/ 1 w 76"/>
                <a:gd name="T3" fmla="*/ 21 h 44"/>
                <a:gd name="T4" fmla="*/ 12 w 76"/>
                <a:gd name="T5" fmla="*/ 6 h 44"/>
                <a:gd name="T6" fmla="*/ 39 w 76"/>
                <a:gd name="T7" fmla="*/ 0 h 44"/>
                <a:gd name="T8" fmla="*/ 65 w 76"/>
                <a:gd name="T9" fmla="*/ 6 h 44"/>
                <a:gd name="T10" fmla="*/ 76 w 76"/>
                <a:gd name="T11" fmla="*/ 22 h 44"/>
                <a:gd name="T12" fmla="*/ 65 w 76"/>
                <a:gd name="T13" fmla="*/ 37 h 44"/>
                <a:gd name="T14" fmla="*/ 38 w 76"/>
                <a:gd name="T15" fmla="*/ 44 h 44"/>
                <a:gd name="T16" fmla="*/ 12 w 76"/>
                <a:gd name="T17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44">
                  <a:moveTo>
                    <a:pt x="12" y="37"/>
                  </a:moveTo>
                  <a:cubicBezTo>
                    <a:pt x="4" y="33"/>
                    <a:pt x="0" y="27"/>
                    <a:pt x="1" y="21"/>
                  </a:cubicBezTo>
                  <a:cubicBezTo>
                    <a:pt x="1" y="16"/>
                    <a:pt x="5" y="10"/>
                    <a:pt x="12" y="6"/>
                  </a:cubicBezTo>
                  <a:cubicBezTo>
                    <a:pt x="19" y="2"/>
                    <a:pt x="29" y="0"/>
                    <a:pt x="39" y="0"/>
                  </a:cubicBezTo>
                  <a:cubicBezTo>
                    <a:pt x="49" y="0"/>
                    <a:pt x="58" y="2"/>
                    <a:pt x="65" y="6"/>
                  </a:cubicBezTo>
                  <a:cubicBezTo>
                    <a:pt x="72" y="10"/>
                    <a:pt x="76" y="16"/>
                    <a:pt x="76" y="22"/>
                  </a:cubicBezTo>
                  <a:cubicBezTo>
                    <a:pt x="76" y="28"/>
                    <a:pt x="72" y="33"/>
                    <a:pt x="65" y="37"/>
                  </a:cubicBezTo>
                  <a:cubicBezTo>
                    <a:pt x="58" y="41"/>
                    <a:pt x="48" y="44"/>
                    <a:pt x="38" y="44"/>
                  </a:cubicBezTo>
                  <a:cubicBezTo>
                    <a:pt x="28" y="44"/>
                    <a:pt x="19" y="41"/>
                    <a:pt x="12" y="37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71" name="iṣḻídé">
              <a:extLst>
                <a:ext uri="{FF2B5EF4-FFF2-40B4-BE49-F238E27FC236}">
                  <a16:creationId xmlns:a16="http://schemas.microsoft.com/office/drawing/2014/main" id="{B5EC0E9F-27DF-48DD-AD3B-776338584D99}"/>
                </a:ext>
              </a:extLst>
            </p:cNvPr>
            <p:cNvSpPr/>
            <p:nvPr userDrawn="1"/>
          </p:nvSpPr>
          <p:spPr bwMode="auto">
            <a:xfrm>
              <a:off x="4191001" y="4624388"/>
              <a:ext cx="25400" cy="15875"/>
            </a:xfrm>
            <a:custGeom>
              <a:avLst/>
              <a:gdLst>
                <a:gd name="T0" fmla="*/ 7 w 8"/>
                <a:gd name="T1" fmla="*/ 1 h 5"/>
                <a:gd name="T2" fmla="*/ 1 w 8"/>
                <a:gd name="T3" fmla="*/ 1 h 5"/>
                <a:gd name="T4" fmla="*/ 2 w 8"/>
                <a:gd name="T5" fmla="*/ 4 h 5"/>
                <a:gd name="T6" fmla="*/ 7 w 8"/>
                <a:gd name="T7" fmla="*/ 4 h 5"/>
                <a:gd name="T8" fmla="*/ 7 w 8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7" y="1"/>
                  </a:moveTo>
                  <a:cubicBezTo>
                    <a:pt x="5" y="0"/>
                    <a:pt x="3" y="0"/>
                    <a:pt x="1" y="1"/>
                  </a:cubicBezTo>
                  <a:cubicBezTo>
                    <a:pt x="0" y="2"/>
                    <a:pt x="0" y="3"/>
                    <a:pt x="2" y="4"/>
                  </a:cubicBezTo>
                  <a:cubicBezTo>
                    <a:pt x="4" y="5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72" name="i$lîḓe">
              <a:extLst>
                <a:ext uri="{FF2B5EF4-FFF2-40B4-BE49-F238E27FC236}">
                  <a16:creationId xmlns:a16="http://schemas.microsoft.com/office/drawing/2014/main" id="{90156F32-A35C-4763-B827-BCCBC814BF41}"/>
                </a:ext>
              </a:extLst>
            </p:cNvPr>
            <p:cNvSpPr/>
            <p:nvPr userDrawn="1"/>
          </p:nvSpPr>
          <p:spPr bwMode="auto">
            <a:xfrm>
              <a:off x="3521076" y="4208463"/>
              <a:ext cx="781050" cy="455613"/>
            </a:xfrm>
            <a:custGeom>
              <a:avLst/>
              <a:gdLst>
                <a:gd name="T0" fmla="*/ 0 w 492"/>
                <a:gd name="T1" fmla="*/ 276 h 287"/>
                <a:gd name="T2" fmla="*/ 14 w 492"/>
                <a:gd name="T3" fmla="*/ 287 h 287"/>
                <a:gd name="T4" fmla="*/ 492 w 492"/>
                <a:gd name="T5" fmla="*/ 11 h 287"/>
                <a:gd name="T6" fmla="*/ 476 w 492"/>
                <a:gd name="T7" fmla="*/ 0 h 287"/>
                <a:gd name="T8" fmla="*/ 0 w 492"/>
                <a:gd name="T9" fmla="*/ 27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287">
                  <a:moveTo>
                    <a:pt x="0" y="276"/>
                  </a:moveTo>
                  <a:lnTo>
                    <a:pt x="14" y="287"/>
                  </a:lnTo>
                  <a:lnTo>
                    <a:pt x="492" y="11"/>
                  </a:lnTo>
                  <a:lnTo>
                    <a:pt x="476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73" name="ïŝļidè">
              <a:extLst>
                <a:ext uri="{FF2B5EF4-FFF2-40B4-BE49-F238E27FC236}">
                  <a16:creationId xmlns:a16="http://schemas.microsoft.com/office/drawing/2014/main" id="{FA7D25DC-C217-48E0-A622-853FF0C899C7}"/>
                </a:ext>
              </a:extLst>
            </p:cNvPr>
            <p:cNvSpPr/>
            <p:nvPr userDrawn="1"/>
          </p:nvSpPr>
          <p:spPr bwMode="auto">
            <a:xfrm>
              <a:off x="3573463" y="4241801"/>
              <a:ext cx="782638" cy="450850"/>
            </a:xfrm>
            <a:custGeom>
              <a:avLst/>
              <a:gdLst>
                <a:gd name="T0" fmla="*/ 0 w 493"/>
                <a:gd name="T1" fmla="*/ 276 h 284"/>
                <a:gd name="T2" fmla="*/ 15 w 493"/>
                <a:gd name="T3" fmla="*/ 284 h 284"/>
                <a:gd name="T4" fmla="*/ 493 w 493"/>
                <a:gd name="T5" fmla="*/ 8 h 284"/>
                <a:gd name="T6" fmla="*/ 478 w 493"/>
                <a:gd name="T7" fmla="*/ 0 h 284"/>
                <a:gd name="T8" fmla="*/ 0 w 493"/>
                <a:gd name="T9" fmla="*/ 27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3" h="284">
                  <a:moveTo>
                    <a:pt x="0" y="276"/>
                  </a:moveTo>
                  <a:lnTo>
                    <a:pt x="15" y="284"/>
                  </a:lnTo>
                  <a:lnTo>
                    <a:pt x="493" y="8"/>
                  </a:lnTo>
                  <a:lnTo>
                    <a:pt x="478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74" name="íşļíďe">
              <a:extLst>
                <a:ext uri="{FF2B5EF4-FFF2-40B4-BE49-F238E27FC236}">
                  <a16:creationId xmlns:a16="http://schemas.microsoft.com/office/drawing/2014/main" id="{3C698D0F-237F-4C65-8E38-4010A3F6EF96}"/>
                </a:ext>
              </a:extLst>
            </p:cNvPr>
            <p:cNvSpPr/>
            <p:nvPr userDrawn="1"/>
          </p:nvSpPr>
          <p:spPr bwMode="auto">
            <a:xfrm>
              <a:off x="4078288" y="4518026"/>
              <a:ext cx="280988" cy="179388"/>
            </a:xfrm>
            <a:custGeom>
              <a:avLst/>
              <a:gdLst>
                <a:gd name="T0" fmla="*/ 6 w 85"/>
                <a:gd name="T1" fmla="*/ 8 h 54"/>
                <a:gd name="T2" fmla="*/ 12 w 85"/>
                <a:gd name="T3" fmla="*/ 11 h 54"/>
                <a:gd name="T4" fmla="*/ 1 w 85"/>
                <a:gd name="T5" fmla="*/ 26 h 54"/>
                <a:gd name="T6" fmla="*/ 12 w 85"/>
                <a:gd name="T7" fmla="*/ 42 h 54"/>
                <a:gd name="T8" fmla="*/ 1 w 85"/>
                <a:gd name="T9" fmla="*/ 26 h 54"/>
                <a:gd name="T10" fmla="*/ 12 w 85"/>
                <a:gd name="T11" fmla="*/ 11 h 54"/>
                <a:gd name="T12" fmla="*/ 39 w 85"/>
                <a:gd name="T13" fmla="*/ 5 h 54"/>
                <a:gd name="T14" fmla="*/ 65 w 85"/>
                <a:gd name="T15" fmla="*/ 11 h 54"/>
                <a:gd name="T16" fmla="*/ 76 w 85"/>
                <a:gd name="T17" fmla="*/ 27 h 54"/>
                <a:gd name="T18" fmla="*/ 65 w 85"/>
                <a:gd name="T19" fmla="*/ 42 h 54"/>
                <a:gd name="T20" fmla="*/ 71 w 85"/>
                <a:gd name="T21" fmla="*/ 46 h 54"/>
                <a:gd name="T22" fmla="*/ 38 w 85"/>
                <a:gd name="T23" fmla="*/ 54 h 54"/>
                <a:gd name="T24" fmla="*/ 5 w 85"/>
                <a:gd name="T25" fmla="*/ 46 h 54"/>
                <a:gd name="T26" fmla="*/ 38 w 85"/>
                <a:gd name="T27" fmla="*/ 54 h 54"/>
                <a:gd name="T28" fmla="*/ 71 w 85"/>
                <a:gd name="T29" fmla="*/ 46 h 54"/>
                <a:gd name="T30" fmla="*/ 85 w 85"/>
                <a:gd name="T31" fmla="*/ 27 h 54"/>
                <a:gd name="T32" fmla="*/ 72 w 85"/>
                <a:gd name="T33" fmla="*/ 8 h 54"/>
                <a:gd name="T34" fmla="*/ 39 w 85"/>
                <a:gd name="T35" fmla="*/ 0 h 54"/>
                <a:gd name="T36" fmla="*/ 6 w 85"/>
                <a:gd name="T37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54">
                  <a:moveTo>
                    <a:pt x="6" y="8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5" y="15"/>
                    <a:pt x="1" y="21"/>
                    <a:pt x="1" y="26"/>
                  </a:cubicBezTo>
                  <a:cubicBezTo>
                    <a:pt x="0" y="32"/>
                    <a:pt x="4" y="38"/>
                    <a:pt x="12" y="42"/>
                  </a:cubicBezTo>
                  <a:cubicBezTo>
                    <a:pt x="4" y="38"/>
                    <a:pt x="0" y="32"/>
                    <a:pt x="1" y="26"/>
                  </a:cubicBezTo>
                  <a:cubicBezTo>
                    <a:pt x="1" y="21"/>
                    <a:pt x="5" y="15"/>
                    <a:pt x="12" y="11"/>
                  </a:cubicBezTo>
                  <a:cubicBezTo>
                    <a:pt x="19" y="7"/>
                    <a:pt x="29" y="5"/>
                    <a:pt x="39" y="5"/>
                  </a:cubicBezTo>
                  <a:cubicBezTo>
                    <a:pt x="49" y="5"/>
                    <a:pt x="58" y="7"/>
                    <a:pt x="65" y="11"/>
                  </a:cubicBezTo>
                  <a:cubicBezTo>
                    <a:pt x="72" y="15"/>
                    <a:pt x="76" y="21"/>
                    <a:pt x="76" y="27"/>
                  </a:cubicBezTo>
                  <a:cubicBezTo>
                    <a:pt x="76" y="33"/>
                    <a:pt x="72" y="38"/>
                    <a:pt x="65" y="42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63" y="51"/>
                    <a:pt x="51" y="54"/>
                    <a:pt x="38" y="54"/>
                  </a:cubicBezTo>
                  <a:cubicBezTo>
                    <a:pt x="26" y="54"/>
                    <a:pt x="14" y="51"/>
                    <a:pt x="5" y="46"/>
                  </a:cubicBezTo>
                  <a:cubicBezTo>
                    <a:pt x="14" y="51"/>
                    <a:pt x="26" y="54"/>
                    <a:pt x="38" y="54"/>
                  </a:cubicBezTo>
                  <a:cubicBezTo>
                    <a:pt x="51" y="54"/>
                    <a:pt x="63" y="51"/>
                    <a:pt x="71" y="46"/>
                  </a:cubicBezTo>
                  <a:cubicBezTo>
                    <a:pt x="80" y="41"/>
                    <a:pt x="85" y="34"/>
                    <a:pt x="85" y="27"/>
                  </a:cubicBezTo>
                  <a:cubicBezTo>
                    <a:pt x="85" y="19"/>
                    <a:pt x="80" y="13"/>
                    <a:pt x="72" y="8"/>
                  </a:cubicBezTo>
                  <a:cubicBezTo>
                    <a:pt x="63" y="2"/>
                    <a:pt x="51" y="0"/>
                    <a:pt x="39" y="0"/>
                  </a:cubicBezTo>
                  <a:cubicBezTo>
                    <a:pt x="26" y="0"/>
                    <a:pt x="14" y="2"/>
                    <a:pt x="6" y="8"/>
                  </a:cubicBez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75" name="îsļíḋé">
              <a:extLst>
                <a:ext uri="{FF2B5EF4-FFF2-40B4-BE49-F238E27FC236}">
                  <a16:creationId xmlns:a16="http://schemas.microsoft.com/office/drawing/2014/main" id="{601F520E-F541-4F09-94DB-64CF14B54E73}"/>
                </a:ext>
              </a:extLst>
            </p:cNvPr>
            <p:cNvSpPr/>
            <p:nvPr userDrawn="1"/>
          </p:nvSpPr>
          <p:spPr bwMode="auto">
            <a:xfrm>
              <a:off x="4048126" y="4545013"/>
              <a:ext cx="265113" cy="152400"/>
            </a:xfrm>
            <a:custGeom>
              <a:avLst/>
              <a:gdLst>
                <a:gd name="T0" fmla="*/ 15 w 80"/>
                <a:gd name="T1" fmla="*/ 0 h 46"/>
                <a:gd name="T2" fmla="*/ 1 w 80"/>
                <a:gd name="T3" fmla="*/ 18 h 46"/>
                <a:gd name="T4" fmla="*/ 14 w 80"/>
                <a:gd name="T5" fmla="*/ 38 h 46"/>
                <a:gd name="T6" fmla="*/ 47 w 80"/>
                <a:gd name="T7" fmla="*/ 46 h 46"/>
                <a:gd name="T8" fmla="*/ 80 w 80"/>
                <a:gd name="T9" fmla="*/ 38 h 46"/>
                <a:gd name="T10" fmla="*/ 74 w 80"/>
                <a:gd name="T11" fmla="*/ 34 h 46"/>
                <a:gd name="T12" fmla="*/ 47 w 80"/>
                <a:gd name="T13" fmla="*/ 41 h 46"/>
                <a:gd name="T14" fmla="*/ 21 w 80"/>
                <a:gd name="T15" fmla="*/ 34 h 46"/>
                <a:gd name="T16" fmla="*/ 10 w 80"/>
                <a:gd name="T17" fmla="*/ 18 h 46"/>
                <a:gd name="T18" fmla="*/ 21 w 80"/>
                <a:gd name="T19" fmla="*/ 3 h 46"/>
                <a:gd name="T20" fmla="*/ 15 w 80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6">
                  <a:moveTo>
                    <a:pt x="15" y="0"/>
                  </a:moveTo>
                  <a:cubicBezTo>
                    <a:pt x="6" y="5"/>
                    <a:pt x="1" y="11"/>
                    <a:pt x="1" y="18"/>
                  </a:cubicBezTo>
                  <a:cubicBezTo>
                    <a:pt x="0" y="25"/>
                    <a:pt x="5" y="33"/>
                    <a:pt x="14" y="38"/>
                  </a:cubicBezTo>
                  <a:cubicBezTo>
                    <a:pt x="23" y="43"/>
                    <a:pt x="35" y="46"/>
                    <a:pt x="47" y="46"/>
                  </a:cubicBezTo>
                  <a:cubicBezTo>
                    <a:pt x="60" y="46"/>
                    <a:pt x="72" y="43"/>
                    <a:pt x="80" y="38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67" y="38"/>
                    <a:pt x="57" y="41"/>
                    <a:pt x="47" y="41"/>
                  </a:cubicBezTo>
                  <a:cubicBezTo>
                    <a:pt x="37" y="41"/>
                    <a:pt x="28" y="38"/>
                    <a:pt x="21" y="34"/>
                  </a:cubicBezTo>
                  <a:cubicBezTo>
                    <a:pt x="13" y="30"/>
                    <a:pt x="9" y="24"/>
                    <a:pt x="10" y="18"/>
                  </a:cubicBezTo>
                  <a:cubicBezTo>
                    <a:pt x="10" y="13"/>
                    <a:pt x="14" y="7"/>
                    <a:pt x="21" y="3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76" name="íṣḻïdé">
              <a:extLst>
                <a:ext uri="{FF2B5EF4-FFF2-40B4-BE49-F238E27FC236}">
                  <a16:creationId xmlns:a16="http://schemas.microsoft.com/office/drawing/2014/main" id="{8CAAAE56-04CB-4951-BE38-ACD024623FAC}"/>
                </a:ext>
              </a:extLst>
            </p:cNvPr>
            <p:cNvSpPr/>
            <p:nvPr userDrawn="1"/>
          </p:nvSpPr>
          <p:spPr bwMode="auto">
            <a:xfrm>
              <a:off x="3625851" y="4271963"/>
              <a:ext cx="785813" cy="454025"/>
            </a:xfrm>
            <a:custGeom>
              <a:avLst/>
              <a:gdLst>
                <a:gd name="T0" fmla="*/ 0 w 495"/>
                <a:gd name="T1" fmla="*/ 276 h 286"/>
                <a:gd name="T2" fmla="*/ 17 w 495"/>
                <a:gd name="T3" fmla="*/ 286 h 286"/>
                <a:gd name="T4" fmla="*/ 495 w 495"/>
                <a:gd name="T5" fmla="*/ 10 h 286"/>
                <a:gd name="T6" fmla="*/ 478 w 495"/>
                <a:gd name="T7" fmla="*/ 0 h 286"/>
                <a:gd name="T8" fmla="*/ 0 w 495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86">
                  <a:moveTo>
                    <a:pt x="0" y="276"/>
                  </a:moveTo>
                  <a:lnTo>
                    <a:pt x="17" y="286"/>
                  </a:lnTo>
                  <a:lnTo>
                    <a:pt x="495" y="10"/>
                  </a:lnTo>
                  <a:lnTo>
                    <a:pt x="478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77" name="ïsḷiḑe">
              <a:extLst>
                <a:ext uri="{FF2B5EF4-FFF2-40B4-BE49-F238E27FC236}">
                  <a16:creationId xmlns:a16="http://schemas.microsoft.com/office/drawing/2014/main" id="{34CC7713-D081-445D-8ECB-73ADD9D3E4A6}"/>
                </a:ext>
              </a:extLst>
            </p:cNvPr>
            <p:cNvSpPr/>
            <p:nvPr userDrawn="1"/>
          </p:nvSpPr>
          <p:spPr bwMode="auto">
            <a:xfrm>
              <a:off x="3943351" y="4722813"/>
              <a:ext cx="25400" cy="17463"/>
            </a:xfrm>
            <a:custGeom>
              <a:avLst/>
              <a:gdLst>
                <a:gd name="T0" fmla="*/ 2 w 8"/>
                <a:gd name="T1" fmla="*/ 4 h 5"/>
                <a:gd name="T2" fmla="*/ 7 w 8"/>
                <a:gd name="T3" fmla="*/ 5 h 5"/>
                <a:gd name="T4" fmla="*/ 6 w 8"/>
                <a:gd name="T5" fmla="*/ 2 h 5"/>
                <a:gd name="T6" fmla="*/ 1 w 8"/>
                <a:gd name="T7" fmla="*/ 1 h 5"/>
                <a:gd name="T8" fmla="*/ 2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4"/>
                  </a:moveTo>
                  <a:cubicBezTo>
                    <a:pt x="3" y="5"/>
                    <a:pt x="5" y="5"/>
                    <a:pt x="7" y="5"/>
                  </a:cubicBezTo>
                  <a:cubicBezTo>
                    <a:pt x="8" y="4"/>
                    <a:pt x="8" y="3"/>
                    <a:pt x="6" y="2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0" y="2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78" name="ïṣ1íḍé">
              <a:extLst>
                <a:ext uri="{FF2B5EF4-FFF2-40B4-BE49-F238E27FC236}">
                  <a16:creationId xmlns:a16="http://schemas.microsoft.com/office/drawing/2014/main" id="{7284EE1F-DAA4-465B-8A79-03EF8BCDBB5B}"/>
                </a:ext>
              </a:extLst>
            </p:cNvPr>
            <p:cNvSpPr/>
            <p:nvPr userDrawn="1"/>
          </p:nvSpPr>
          <p:spPr bwMode="auto">
            <a:xfrm>
              <a:off x="3824288" y="4683126"/>
              <a:ext cx="250825" cy="142875"/>
            </a:xfrm>
            <a:custGeom>
              <a:avLst/>
              <a:gdLst>
                <a:gd name="T0" fmla="*/ 11 w 76"/>
                <a:gd name="T1" fmla="*/ 37 h 43"/>
                <a:gd name="T2" fmla="*/ 0 w 76"/>
                <a:gd name="T3" fmla="*/ 21 h 43"/>
                <a:gd name="T4" fmla="*/ 11 w 76"/>
                <a:gd name="T5" fmla="*/ 6 h 43"/>
                <a:gd name="T6" fmla="*/ 38 w 76"/>
                <a:gd name="T7" fmla="*/ 0 h 43"/>
                <a:gd name="T8" fmla="*/ 65 w 76"/>
                <a:gd name="T9" fmla="*/ 6 h 43"/>
                <a:gd name="T10" fmla="*/ 76 w 76"/>
                <a:gd name="T11" fmla="*/ 22 h 43"/>
                <a:gd name="T12" fmla="*/ 64 w 76"/>
                <a:gd name="T13" fmla="*/ 37 h 43"/>
                <a:gd name="T14" fmla="*/ 38 w 76"/>
                <a:gd name="T15" fmla="*/ 43 h 43"/>
                <a:gd name="T16" fmla="*/ 11 w 76"/>
                <a:gd name="T17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43">
                  <a:moveTo>
                    <a:pt x="11" y="37"/>
                  </a:moveTo>
                  <a:cubicBezTo>
                    <a:pt x="4" y="33"/>
                    <a:pt x="0" y="27"/>
                    <a:pt x="0" y="21"/>
                  </a:cubicBezTo>
                  <a:cubicBezTo>
                    <a:pt x="0" y="15"/>
                    <a:pt x="4" y="10"/>
                    <a:pt x="11" y="6"/>
                  </a:cubicBezTo>
                  <a:cubicBezTo>
                    <a:pt x="18" y="2"/>
                    <a:pt x="28" y="0"/>
                    <a:pt x="38" y="0"/>
                  </a:cubicBezTo>
                  <a:cubicBezTo>
                    <a:pt x="48" y="0"/>
                    <a:pt x="58" y="2"/>
                    <a:pt x="65" y="6"/>
                  </a:cubicBezTo>
                  <a:cubicBezTo>
                    <a:pt x="72" y="10"/>
                    <a:pt x="76" y="16"/>
                    <a:pt x="76" y="22"/>
                  </a:cubicBezTo>
                  <a:cubicBezTo>
                    <a:pt x="76" y="27"/>
                    <a:pt x="72" y="33"/>
                    <a:pt x="64" y="37"/>
                  </a:cubicBezTo>
                  <a:cubicBezTo>
                    <a:pt x="57" y="41"/>
                    <a:pt x="48" y="43"/>
                    <a:pt x="38" y="43"/>
                  </a:cubicBezTo>
                  <a:cubicBezTo>
                    <a:pt x="28" y="43"/>
                    <a:pt x="18" y="41"/>
                    <a:pt x="11" y="37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79" name="íṥľíḓe">
              <a:extLst>
                <a:ext uri="{FF2B5EF4-FFF2-40B4-BE49-F238E27FC236}">
                  <a16:creationId xmlns:a16="http://schemas.microsoft.com/office/drawing/2014/main" id="{7A7EB734-57EE-45BB-ABCC-2B2808DE8779}"/>
                </a:ext>
              </a:extLst>
            </p:cNvPr>
            <p:cNvSpPr/>
            <p:nvPr userDrawn="1"/>
          </p:nvSpPr>
          <p:spPr bwMode="auto">
            <a:xfrm>
              <a:off x="3937001" y="4772026"/>
              <a:ext cx="25400" cy="17463"/>
            </a:xfrm>
            <a:custGeom>
              <a:avLst/>
              <a:gdLst>
                <a:gd name="T0" fmla="*/ 6 w 8"/>
                <a:gd name="T1" fmla="*/ 1 h 5"/>
                <a:gd name="T2" fmla="*/ 1 w 8"/>
                <a:gd name="T3" fmla="*/ 0 h 5"/>
                <a:gd name="T4" fmla="*/ 1 w 8"/>
                <a:gd name="T5" fmla="*/ 3 h 5"/>
                <a:gd name="T6" fmla="*/ 7 w 8"/>
                <a:gd name="T7" fmla="*/ 4 h 5"/>
                <a:gd name="T8" fmla="*/ 6 w 8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6" y="1"/>
                  </a:moveTo>
                  <a:cubicBezTo>
                    <a:pt x="4" y="0"/>
                    <a:pt x="2" y="0"/>
                    <a:pt x="1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3" y="4"/>
                    <a:pt x="5" y="5"/>
                    <a:pt x="7" y="4"/>
                  </a:cubicBezTo>
                  <a:cubicBezTo>
                    <a:pt x="8" y="3"/>
                    <a:pt x="8" y="2"/>
                    <a:pt x="6" y="1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80" name="íŝḷîḓê">
              <a:extLst>
                <a:ext uri="{FF2B5EF4-FFF2-40B4-BE49-F238E27FC236}">
                  <a16:creationId xmlns:a16="http://schemas.microsoft.com/office/drawing/2014/main" id="{0CC136B3-AAD3-49EA-9CE5-5254C121792E}"/>
                </a:ext>
              </a:extLst>
            </p:cNvPr>
            <p:cNvSpPr/>
            <p:nvPr userDrawn="1"/>
          </p:nvSpPr>
          <p:spPr bwMode="auto">
            <a:xfrm>
              <a:off x="4895851" y="4606926"/>
              <a:ext cx="320675" cy="188913"/>
            </a:xfrm>
            <a:custGeom>
              <a:avLst/>
              <a:gdLst>
                <a:gd name="T0" fmla="*/ 0 w 202"/>
                <a:gd name="T1" fmla="*/ 27 h 119"/>
                <a:gd name="T2" fmla="*/ 156 w 202"/>
                <a:gd name="T3" fmla="*/ 119 h 119"/>
                <a:gd name="T4" fmla="*/ 202 w 202"/>
                <a:gd name="T5" fmla="*/ 92 h 119"/>
                <a:gd name="T6" fmla="*/ 44 w 202"/>
                <a:gd name="T7" fmla="*/ 0 h 119"/>
                <a:gd name="T8" fmla="*/ 0 w 202"/>
                <a:gd name="T9" fmla="*/ 2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19">
                  <a:moveTo>
                    <a:pt x="0" y="27"/>
                  </a:moveTo>
                  <a:lnTo>
                    <a:pt x="156" y="119"/>
                  </a:lnTo>
                  <a:lnTo>
                    <a:pt x="202" y="92"/>
                  </a:lnTo>
                  <a:lnTo>
                    <a:pt x="44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81" name="ïṧḻîde">
              <a:extLst>
                <a:ext uri="{FF2B5EF4-FFF2-40B4-BE49-F238E27FC236}">
                  <a16:creationId xmlns:a16="http://schemas.microsoft.com/office/drawing/2014/main" id="{C4872023-D4F1-43E7-9264-5D63237013B9}"/>
                </a:ext>
              </a:extLst>
            </p:cNvPr>
            <p:cNvSpPr/>
            <p:nvPr userDrawn="1"/>
          </p:nvSpPr>
          <p:spPr bwMode="auto">
            <a:xfrm>
              <a:off x="3824288" y="4667251"/>
              <a:ext cx="234950" cy="138113"/>
            </a:xfrm>
            <a:custGeom>
              <a:avLst/>
              <a:gdLst>
                <a:gd name="T0" fmla="*/ 5 w 71"/>
                <a:gd name="T1" fmla="*/ 7 h 42"/>
                <a:gd name="T2" fmla="*/ 11 w 71"/>
                <a:gd name="T3" fmla="*/ 11 h 42"/>
                <a:gd name="T4" fmla="*/ 0 w 71"/>
                <a:gd name="T5" fmla="*/ 26 h 42"/>
                <a:gd name="T6" fmla="*/ 11 w 71"/>
                <a:gd name="T7" fmla="*/ 42 h 42"/>
                <a:gd name="T8" fmla="*/ 0 w 71"/>
                <a:gd name="T9" fmla="*/ 26 h 42"/>
                <a:gd name="T10" fmla="*/ 11 w 71"/>
                <a:gd name="T11" fmla="*/ 11 h 42"/>
                <a:gd name="T12" fmla="*/ 38 w 71"/>
                <a:gd name="T13" fmla="*/ 5 h 42"/>
                <a:gd name="T14" fmla="*/ 65 w 71"/>
                <a:gd name="T15" fmla="*/ 11 h 42"/>
                <a:gd name="T16" fmla="*/ 71 w 71"/>
                <a:gd name="T17" fmla="*/ 7 h 42"/>
                <a:gd name="T18" fmla="*/ 38 w 71"/>
                <a:gd name="T19" fmla="*/ 0 h 42"/>
                <a:gd name="T20" fmla="*/ 5 w 71"/>
                <a:gd name="T21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42">
                  <a:moveTo>
                    <a:pt x="5" y="7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4" y="15"/>
                    <a:pt x="0" y="20"/>
                    <a:pt x="0" y="26"/>
                  </a:cubicBezTo>
                  <a:cubicBezTo>
                    <a:pt x="0" y="32"/>
                    <a:pt x="4" y="38"/>
                    <a:pt x="11" y="42"/>
                  </a:cubicBezTo>
                  <a:cubicBezTo>
                    <a:pt x="4" y="38"/>
                    <a:pt x="0" y="32"/>
                    <a:pt x="0" y="26"/>
                  </a:cubicBezTo>
                  <a:cubicBezTo>
                    <a:pt x="0" y="20"/>
                    <a:pt x="4" y="15"/>
                    <a:pt x="11" y="11"/>
                  </a:cubicBezTo>
                  <a:cubicBezTo>
                    <a:pt x="18" y="7"/>
                    <a:pt x="28" y="5"/>
                    <a:pt x="38" y="5"/>
                  </a:cubicBezTo>
                  <a:cubicBezTo>
                    <a:pt x="48" y="5"/>
                    <a:pt x="58" y="7"/>
                    <a:pt x="65" y="11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2" y="2"/>
                    <a:pt x="50" y="0"/>
                    <a:pt x="38" y="0"/>
                  </a:cubicBezTo>
                  <a:cubicBezTo>
                    <a:pt x="26" y="0"/>
                    <a:pt x="14" y="2"/>
                    <a:pt x="5" y="7"/>
                  </a:cubicBez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82" name="i$ļiḋe">
              <a:extLst>
                <a:ext uri="{FF2B5EF4-FFF2-40B4-BE49-F238E27FC236}">
                  <a16:creationId xmlns:a16="http://schemas.microsoft.com/office/drawing/2014/main" id="{DDA3A9E1-1032-42FB-A218-FE0AF5FF68D4}"/>
                </a:ext>
              </a:extLst>
            </p:cNvPr>
            <p:cNvSpPr/>
            <p:nvPr userDrawn="1"/>
          </p:nvSpPr>
          <p:spPr bwMode="auto">
            <a:xfrm>
              <a:off x="4938713" y="4725988"/>
              <a:ext cx="198438" cy="115888"/>
            </a:xfrm>
            <a:custGeom>
              <a:avLst/>
              <a:gdLst>
                <a:gd name="T0" fmla="*/ 0 w 125"/>
                <a:gd name="T1" fmla="*/ 25 h 73"/>
                <a:gd name="T2" fmla="*/ 79 w 125"/>
                <a:gd name="T3" fmla="*/ 73 h 73"/>
                <a:gd name="T4" fmla="*/ 125 w 125"/>
                <a:gd name="T5" fmla="*/ 46 h 73"/>
                <a:gd name="T6" fmla="*/ 44 w 125"/>
                <a:gd name="T7" fmla="*/ 0 h 73"/>
                <a:gd name="T8" fmla="*/ 0 w 125"/>
                <a:gd name="T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0" y="25"/>
                  </a:moveTo>
                  <a:lnTo>
                    <a:pt x="79" y="73"/>
                  </a:lnTo>
                  <a:lnTo>
                    <a:pt x="125" y="46"/>
                  </a:lnTo>
                  <a:lnTo>
                    <a:pt x="44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6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83" name="îslîḍè">
              <a:extLst>
                <a:ext uri="{FF2B5EF4-FFF2-40B4-BE49-F238E27FC236}">
                  <a16:creationId xmlns:a16="http://schemas.microsoft.com/office/drawing/2014/main" id="{2D7BED4C-B59B-4884-9E3C-43D6F4ED50F5}"/>
                </a:ext>
              </a:extLst>
            </p:cNvPr>
            <p:cNvSpPr/>
            <p:nvPr userDrawn="1"/>
          </p:nvSpPr>
          <p:spPr bwMode="auto">
            <a:xfrm>
              <a:off x="4810126" y="4835526"/>
              <a:ext cx="168275" cy="95250"/>
            </a:xfrm>
            <a:custGeom>
              <a:avLst/>
              <a:gdLst>
                <a:gd name="T0" fmla="*/ 0 w 106"/>
                <a:gd name="T1" fmla="*/ 25 h 60"/>
                <a:gd name="T2" fmla="*/ 61 w 106"/>
                <a:gd name="T3" fmla="*/ 60 h 60"/>
                <a:gd name="T4" fmla="*/ 106 w 106"/>
                <a:gd name="T5" fmla="*/ 35 h 60"/>
                <a:gd name="T6" fmla="*/ 46 w 106"/>
                <a:gd name="T7" fmla="*/ 0 h 60"/>
                <a:gd name="T8" fmla="*/ 0 w 106"/>
                <a:gd name="T9" fmla="*/ 2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60">
                  <a:moveTo>
                    <a:pt x="0" y="25"/>
                  </a:moveTo>
                  <a:lnTo>
                    <a:pt x="61" y="60"/>
                  </a:lnTo>
                  <a:lnTo>
                    <a:pt x="106" y="35"/>
                  </a:lnTo>
                  <a:lnTo>
                    <a:pt x="46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84" name="iśḷiďê">
              <a:extLst>
                <a:ext uri="{FF2B5EF4-FFF2-40B4-BE49-F238E27FC236}">
                  <a16:creationId xmlns:a16="http://schemas.microsoft.com/office/drawing/2014/main" id="{37E6A579-5E2F-46E7-9A14-AC4053641A7A}"/>
                </a:ext>
              </a:extLst>
            </p:cNvPr>
            <p:cNvSpPr/>
            <p:nvPr userDrawn="1"/>
          </p:nvSpPr>
          <p:spPr bwMode="auto">
            <a:xfrm>
              <a:off x="4081463" y="4538663"/>
              <a:ext cx="785813" cy="450850"/>
            </a:xfrm>
            <a:custGeom>
              <a:avLst/>
              <a:gdLst>
                <a:gd name="T0" fmla="*/ 0 w 495"/>
                <a:gd name="T1" fmla="*/ 274 h 284"/>
                <a:gd name="T2" fmla="*/ 17 w 495"/>
                <a:gd name="T3" fmla="*/ 284 h 284"/>
                <a:gd name="T4" fmla="*/ 495 w 495"/>
                <a:gd name="T5" fmla="*/ 8 h 284"/>
                <a:gd name="T6" fmla="*/ 478 w 495"/>
                <a:gd name="T7" fmla="*/ 0 h 284"/>
                <a:gd name="T8" fmla="*/ 0 w 495"/>
                <a:gd name="T9" fmla="*/ 27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84">
                  <a:moveTo>
                    <a:pt x="0" y="274"/>
                  </a:moveTo>
                  <a:lnTo>
                    <a:pt x="17" y="284"/>
                  </a:lnTo>
                  <a:lnTo>
                    <a:pt x="495" y="8"/>
                  </a:lnTo>
                  <a:lnTo>
                    <a:pt x="478" y="0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85" name="i$ḻïḍè">
              <a:extLst>
                <a:ext uri="{FF2B5EF4-FFF2-40B4-BE49-F238E27FC236}">
                  <a16:creationId xmlns:a16="http://schemas.microsoft.com/office/drawing/2014/main" id="{7A85B819-1A88-42C0-B671-C2328854977F}"/>
                </a:ext>
              </a:extLst>
            </p:cNvPr>
            <p:cNvSpPr/>
            <p:nvPr userDrawn="1"/>
          </p:nvSpPr>
          <p:spPr bwMode="auto">
            <a:xfrm>
              <a:off x="4154488" y="4578351"/>
              <a:ext cx="781050" cy="450850"/>
            </a:xfrm>
            <a:custGeom>
              <a:avLst/>
              <a:gdLst>
                <a:gd name="T0" fmla="*/ 0 w 492"/>
                <a:gd name="T1" fmla="*/ 276 h 284"/>
                <a:gd name="T2" fmla="*/ 14 w 492"/>
                <a:gd name="T3" fmla="*/ 284 h 284"/>
                <a:gd name="T4" fmla="*/ 492 w 492"/>
                <a:gd name="T5" fmla="*/ 10 h 284"/>
                <a:gd name="T6" fmla="*/ 478 w 492"/>
                <a:gd name="T7" fmla="*/ 0 h 284"/>
                <a:gd name="T8" fmla="*/ 0 w 492"/>
                <a:gd name="T9" fmla="*/ 27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284">
                  <a:moveTo>
                    <a:pt x="0" y="276"/>
                  </a:moveTo>
                  <a:lnTo>
                    <a:pt x="14" y="284"/>
                  </a:lnTo>
                  <a:lnTo>
                    <a:pt x="492" y="10"/>
                  </a:lnTo>
                  <a:lnTo>
                    <a:pt x="478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86" name="ï$lïḍê">
              <a:extLst>
                <a:ext uri="{FF2B5EF4-FFF2-40B4-BE49-F238E27FC236}">
                  <a16:creationId xmlns:a16="http://schemas.microsoft.com/office/drawing/2014/main" id="{A4051E30-DBA7-4A04-8257-47C20CF97C7E}"/>
                </a:ext>
              </a:extLst>
            </p:cNvPr>
            <p:cNvSpPr/>
            <p:nvPr userDrawn="1"/>
          </p:nvSpPr>
          <p:spPr bwMode="auto">
            <a:xfrm>
              <a:off x="4295776" y="4848226"/>
              <a:ext cx="379413" cy="217488"/>
            </a:xfrm>
            <a:custGeom>
              <a:avLst/>
              <a:gdLst>
                <a:gd name="T0" fmla="*/ 0 w 239"/>
                <a:gd name="T1" fmla="*/ 129 h 137"/>
                <a:gd name="T2" fmla="*/ 15 w 239"/>
                <a:gd name="T3" fmla="*/ 137 h 137"/>
                <a:gd name="T4" fmla="*/ 239 w 239"/>
                <a:gd name="T5" fmla="*/ 8 h 137"/>
                <a:gd name="T6" fmla="*/ 225 w 239"/>
                <a:gd name="T7" fmla="*/ 0 h 137"/>
                <a:gd name="T8" fmla="*/ 0 w 239"/>
                <a:gd name="T9" fmla="*/ 12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37">
                  <a:moveTo>
                    <a:pt x="0" y="129"/>
                  </a:moveTo>
                  <a:lnTo>
                    <a:pt x="15" y="137"/>
                  </a:lnTo>
                  <a:lnTo>
                    <a:pt x="239" y="8"/>
                  </a:lnTo>
                  <a:lnTo>
                    <a:pt x="225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87" name="iṡļïḋe">
              <a:extLst>
                <a:ext uri="{FF2B5EF4-FFF2-40B4-BE49-F238E27FC236}">
                  <a16:creationId xmlns:a16="http://schemas.microsoft.com/office/drawing/2014/main" id="{217D5261-1D05-42C3-A72A-3C46FF094ED1}"/>
                </a:ext>
              </a:extLst>
            </p:cNvPr>
            <p:cNvSpPr/>
            <p:nvPr userDrawn="1"/>
          </p:nvSpPr>
          <p:spPr bwMode="auto">
            <a:xfrm>
              <a:off x="4356101" y="4881563"/>
              <a:ext cx="379413" cy="220663"/>
            </a:xfrm>
            <a:custGeom>
              <a:avLst/>
              <a:gdLst>
                <a:gd name="T0" fmla="*/ 0 w 239"/>
                <a:gd name="T1" fmla="*/ 129 h 139"/>
                <a:gd name="T2" fmla="*/ 14 w 239"/>
                <a:gd name="T3" fmla="*/ 139 h 139"/>
                <a:gd name="T4" fmla="*/ 239 w 239"/>
                <a:gd name="T5" fmla="*/ 8 h 139"/>
                <a:gd name="T6" fmla="*/ 224 w 239"/>
                <a:gd name="T7" fmla="*/ 0 h 139"/>
                <a:gd name="T8" fmla="*/ 0 w 239"/>
                <a:gd name="T9" fmla="*/ 12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39">
                  <a:moveTo>
                    <a:pt x="0" y="129"/>
                  </a:moveTo>
                  <a:lnTo>
                    <a:pt x="14" y="139"/>
                  </a:lnTo>
                  <a:lnTo>
                    <a:pt x="239" y="8"/>
                  </a:lnTo>
                  <a:lnTo>
                    <a:pt x="224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88" name="ï$líḓé">
              <a:extLst>
                <a:ext uri="{FF2B5EF4-FFF2-40B4-BE49-F238E27FC236}">
                  <a16:creationId xmlns:a16="http://schemas.microsoft.com/office/drawing/2014/main" id="{268197A6-259C-4465-A889-9390731365A8}"/>
                </a:ext>
              </a:extLst>
            </p:cNvPr>
            <p:cNvSpPr/>
            <p:nvPr userDrawn="1"/>
          </p:nvSpPr>
          <p:spPr bwMode="auto">
            <a:xfrm>
              <a:off x="4414838" y="4918076"/>
              <a:ext cx="379413" cy="217488"/>
            </a:xfrm>
            <a:custGeom>
              <a:avLst/>
              <a:gdLst>
                <a:gd name="T0" fmla="*/ 0 w 239"/>
                <a:gd name="T1" fmla="*/ 128 h 137"/>
                <a:gd name="T2" fmla="*/ 15 w 239"/>
                <a:gd name="T3" fmla="*/ 137 h 137"/>
                <a:gd name="T4" fmla="*/ 239 w 239"/>
                <a:gd name="T5" fmla="*/ 8 h 137"/>
                <a:gd name="T6" fmla="*/ 224 w 239"/>
                <a:gd name="T7" fmla="*/ 0 h 137"/>
                <a:gd name="T8" fmla="*/ 0 w 239"/>
                <a:gd name="T9" fmla="*/ 12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37">
                  <a:moveTo>
                    <a:pt x="0" y="128"/>
                  </a:moveTo>
                  <a:lnTo>
                    <a:pt x="15" y="137"/>
                  </a:lnTo>
                  <a:lnTo>
                    <a:pt x="239" y="8"/>
                  </a:lnTo>
                  <a:lnTo>
                    <a:pt x="224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89" name="ïşľíḑè">
              <a:extLst>
                <a:ext uri="{FF2B5EF4-FFF2-40B4-BE49-F238E27FC236}">
                  <a16:creationId xmlns:a16="http://schemas.microsoft.com/office/drawing/2014/main" id="{6EA84D29-E7CF-4FAA-8C17-E2508AB603C7}"/>
                </a:ext>
              </a:extLst>
            </p:cNvPr>
            <p:cNvSpPr/>
            <p:nvPr userDrawn="1"/>
          </p:nvSpPr>
          <p:spPr bwMode="auto">
            <a:xfrm>
              <a:off x="4464051" y="4943476"/>
              <a:ext cx="382588" cy="220663"/>
            </a:xfrm>
            <a:custGeom>
              <a:avLst/>
              <a:gdLst>
                <a:gd name="T0" fmla="*/ 0 w 241"/>
                <a:gd name="T1" fmla="*/ 131 h 139"/>
                <a:gd name="T2" fmla="*/ 17 w 241"/>
                <a:gd name="T3" fmla="*/ 139 h 139"/>
                <a:gd name="T4" fmla="*/ 241 w 241"/>
                <a:gd name="T5" fmla="*/ 11 h 139"/>
                <a:gd name="T6" fmla="*/ 225 w 241"/>
                <a:gd name="T7" fmla="*/ 0 h 139"/>
                <a:gd name="T8" fmla="*/ 0 w 241"/>
                <a:gd name="T9" fmla="*/ 13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39">
                  <a:moveTo>
                    <a:pt x="0" y="131"/>
                  </a:moveTo>
                  <a:lnTo>
                    <a:pt x="17" y="139"/>
                  </a:lnTo>
                  <a:lnTo>
                    <a:pt x="241" y="11"/>
                  </a:lnTo>
                  <a:lnTo>
                    <a:pt x="225" y="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90" name="iŝḻiḑê">
              <a:extLst>
                <a:ext uri="{FF2B5EF4-FFF2-40B4-BE49-F238E27FC236}">
                  <a16:creationId xmlns:a16="http://schemas.microsoft.com/office/drawing/2014/main" id="{BD42FB21-B526-4BA8-94D8-48A82A7472A3}"/>
                </a:ext>
              </a:extLst>
            </p:cNvPr>
            <p:cNvSpPr/>
            <p:nvPr userDrawn="1"/>
          </p:nvSpPr>
          <p:spPr bwMode="auto">
            <a:xfrm>
              <a:off x="3249613" y="4054476"/>
              <a:ext cx="2132013" cy="1231900"/>
            </a:xfrm>
            <a:custGeom>
              <a:avLst/>
              <a:gdLst>
                <a:gd name="T0" fmla="*/ 378 w 646"/>
                <a:gd name="T1" fmla="*/ 374 h 374"/>
                <a:gd name="T2" fmla="*/ 268 w 646"/>
                <a:gd name="T3" fmla="*/ 0 h 374"/>
                <a:gd name="T4" fmla="*/ 323 w 646"/>
                <a:gd name="T5" fmla="*/ 149 h 374"/>
                <a:gd name="T6" fmla="*/ 257 w 646"/>
                <a:gd name="T7" fmla="*/ 149 h 374"/>
                <a:gd name="T8" fmla="*/ 256 w 646"/>
                <a:gd name="T9" fmla="*/ 187 h 374"/>
                <a:gd name="T10" fmla="*/ 322 w 646"/>
                <a:gd name="T11" fmla="*/ 187 h 374"/>
                <a:gd name="T12" fmla="*/ 323 w 646"/>
                <a:gd name="T13" fmla="*/ 149 h 374"/>
                <a:gd name="T14" fmla="*/ 212 w 646"/>
                <a:gd name="T15" fmla="*/ 186 h 374"/>
                <a:gd name="T16" fmla="*/ 165 w 646"/>
                <a:gd name="T17" fmla="*/ 212 h 374"/>
                <a:gd name="T18" fmla="*/ 212 w 646"/>
                <a:gd name="T19" fmla="*/ 240 h 374"/>
                <a:gd name="T20" fmla="*/ 258 w 646"/>
                <a:gd name="T21" fmla="*/ 213 h 374"/>
                <a:gd name="T22" fmla="*/ 400 w 646"/>
                <a:gd name="T23" fmla="*/ 104 h 374"/>
                <a:gd name="T24" fmla="*/ 334 w 646"/>
                <a:gd name="T25" fmla="*/ 104 h 374"/>
                <a:gd name="T26" fmla="*/ 334 w 646"/>
                <a:gd name="T27" fmla="*/ 142 h 374"/>
                <a:gd name="T28" fmla="*/ 400 w 646"/>
                <a:gd name="T29" fmla="*/ 142 h 374"/>
                <a:gd name="T30" fmla="*/ 400 w 646"/>
                <a:gd name="T31" fmla="*/ 104 h 374"/>
                <a:gd name="T32" fmla="*/ 281 w 646"/>
                <a:gd name="T33" fmla="*/ 30 h 374"/>
                <a:gd name="T34" fmla="*/ 35 w 646"/>
                <a:gd name="T35" fmla="*/ 153 h 374"/>
                <a:gd name="T36" fmla="*/ 105 w 646"/>
                <a:gd name="T37" fmla="*/ 194 h 374"/>
                <a:gd name="T38" fmla="*/ 328 w 646"/>
                <a:gd name="T39" fmla="*/ 57 h 374"/>
                <a:gd name="T40" fmla="*/ 105 w 646"/>
                <a:gd name="T41" fmla="*/ 194 h 374"/>
                <a:gd name="T42" fmla="*/ 303 w 646"/>
                <a:gd name="T43" fmla="*/ 42 h 374"/>
                <a:gd name="T44" fmla="*/ 65 w 646"/>
                <a:gd name="T45" fmla="*/ 171 h 374"/>
                <a:gd name="T46" fmla="*/ 89 w 646"/>
                <a:gd name="T47" fmla="*/ 185 h 374"/>
                <a:gd name="T48" fmla="*/ 311 w 646"/>
                <a:gd name="T49" fmla="*/ 47 h 374"/>
                <a:gd name="T50" fmla="*/ 89 w 646"/>
                <a:gd name="T51" fmla="*/ 185 h 374"/>
                <a:gd name="T52" fmla="*/ 352 w 646"/>
                <a:gd name="T53" fmla="*/ 71 h 374"/>
                <a:gd name="T54" fmla="*/ 114 w 646"/>
                <a:gd name="T55" fmla="*/ 199 h 374"/>
                <a:gd name="T56" fmla="*/ 281 w 646"/>
                <a:gd name="T57" fmla="*/ 296 h 374"/>
                <a:gd name="T58" fmla="*/ 504 w 646"/>
                <a:gd name="T59" fmla="*/ 159 h 374"/>
                <a:gd name="T60" fmla="*/ 281 w 646"/>
                <a:gd name="T61" fmla="*/ 296 h 374"/>
                <a:gd name="T62" fmla="*/ 490 w 646"/>
                <a:gd name="T63" fmla="*/ 151 h 374"/>
                <a:gd name="T64" fmla="*/ 252 w 646"/>
                <a:gd name="T65" fmla="*/ 279 h 374"/>
                <a:gd name="T66" fmla="*/ 237 w 646"/>
                <a:gd name="T67" fmla="*/ 270 h 374"/>
                <a:gd name="T68" fmla="*/ 459 w 646"/>
                <a:gd name="T69" fmla="*/ 133 h 374"/>
                <a:gd name="T70" fmla="*/ 237 w 646"/>
                <a:gd name="T71" fmla="*/ 270 h 374"/>
                <a:gd name="T72" fmla="*/ 596 w 646"/>
                <a:gd name="T73" fmla="*/ 212 h 374"/>
                <a:gd name="T74" fmla="*/ 499 w 646"/>
                <a:gd name="T75" fmla="*/ 181 h 374"/>
                <a:gd name="T76" fmla="*/ 526 w 646"/>
                <a:gd name="T77" fmla="*/ 252 h 374"/>
                <a:gd name="T78" fmla="*/ 491 w 646"/>
                <a:gd name="T79" fmla="*/ 207 h 374"/>
                <a:gd name="T80" fmla="*/ 526 w 646"/>
                <a:gd name="T81" fmla="*/ 252 h 374"/>
                <a:gd name="T82" fmla="*/ 572 w 646"/>
                <a:gd name="T83" fmla="*/ 226 h 374"/>
                <a:gd name="T84" fmla="*/ 512 w 646"/>
                <a:gd name="T85" fmla="*/ 216 h 374"/>
                <a:gd name="T86" fmla="*/ 342 w 646"/>
                <a:gd name="T87" fmla="*/ 318 h 374"/>
                <a:gd name="T88" fmla="*/ 443 w 646"/>
                <a:gd name="T89" fmla="*/ 251 h 374"/>
                <a:gd name="T90" fmla="*/ 342 w 646"/>
                <a:gd name="T91" fmla="*/ 318 h 374"/>
                <a:gd name="T92" fmla="*/ 432 w 646"/>
                <a:gd name="T93" fmla="*/ 245 h 374"/>
                <a:gd name="T94" fmla="*/ 317 w 646"/>
                <a:gd name="T95" fmla="*/ 303 h 374"/>
                <a:gd name="T96" fmla="*/ 360 w 646"/>
                <a:gd name="T97" fmla="*/ 328 h 374"/>
                <a:gd name="T98" fmla="*/ 461 w 646"/>
                <a:gd name="T99" fmla="*/ 262 h 374"/>
                <a:gd name="T100" fmla="*/ 360 w 646"/>
                <a:gd name="T101" fmla="*/ 328 h 374"/>
                <a:gd name="T102" fmla="*/ 484 w 646"/>
                <a:gd name="T103" fmla="*/ 275 h 374"/>
                <a:gd name="T104" fmla="*/ 368 w 646"/>
                <a:gd name="T105" fmla="*/ 333 h 374"/>
                <a:gd name="T106" fmla="*/ 502 w 646"/>
                <a:gd name="T107" fmla="*/ 266 h 374"/>
                <a:gd name="T108" fmla="*/ 495 w 646"/>
                <a:gd name="T109" fmla="*/ 237 h 374"/>
                <a:gd name="T110" fmla="*/ 502 w 646"/>
                <a:gd name="T111" fmla="*/ 26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46" h="374">
                  <a:moveTo>
                    <a:pt x="646" y="219"/>
                  </a:moveTo>
                  <a:cubicBezTo>
                    <a:pt x="378" y="374"/>
                    <a:pt x="378" y="374"/>
                    <a:pt x="378" y="374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646" y="219"/>
                    <a:pt x="646" y="219"/>
                    <a:pt x="646" y="219"/>
                  </a:cubicBezTo>
                  <a:moveTo>
                    <a:pt x="323" y="149"/>
                  </a:moveTo>
                  <a:cubicBezTo>
                    <a:pt x="314" y="143"/>
                    <a:pt x="302" y="141"/>
                    <a:pt x="290" y="141"/>
                  </a:cubicBezTo>
                  <a:cubicBezTo>
                    <a:pt x="277" y="141"/>
                    <a:pt x="265" y="143"/>
                    <a:pt x="257" y="149"/>
                  </a:cubicBezTo>
                  <a:cubicBezTo>
                    <a:pt x="248" y="154"/>
                    <a:pt x="243" y="160"/>
                    <a:pt x="243" y="167"/>
                  </a:cubicBezTo>
                  <a:cubicBezTo>
                    <a:pt x="242" y="174"/>
                    <a:pt x="247" y="182"/>
                    <a:pt x="256" y="187"/>
                  </a:cubicBezTo>
                  <a:cubicBezTo>
                    <a:pt x="265" y="192"/>
                    <a:pt x="277" y="195"/>
                    <a:pt x="289" y="195"/>
                  </a:cubicBezTo>
                  <a:cubicBezTo>
                    <a:pt x="302" y="195"/>
                    <a:pt x="314" y="192"/>
                    <a:pt x="322" y="187"/>
                  </a:cubicBezTo>
                  <a:cubicBezTo>
                    <a:pt x="331" y="182"/>
                    <a:pt x="336" y="175"/>
                    <a:pt x="336" y="168"/>
                  </a:cubicBezTo>
                  <a:cubicBezTo>
                    <a:pt x="336" y="160"/>
                    <a:pt x="331" y="154"/>
                    <a:pt x="323" y="149"/>
                  </a:cubicBezTo>
                  <a:moveTo>
                    <a:pt x="245" y="193"/>
                  </a:moveTo>
                  <a:cubicBezTo>
                    <a:pt x="236" y="188"/>
                    <a:pt x="224" y="186"/>
                    <a:pt x="212" y="186"/>
                  </a:cubicBezTo>
                  <a:cubicBezTo>
                    <a:pt x="200" y="186"/>
                    <a:pt x="188" y="188"/>
                    <a:pt x="179" y="193"/>
                  </a:cubicBezTo>
                  <a:cubicBezTo>
                    <a:pt x="170" y="198"/>
                    <a:pt x="166" y="205"/>
                    <a:pt x="165" y="212"/>
                  </a:cubicBezTo>
                  <a:cubicBezTo>
                    <a:pt x="165" y="219"/>
                    <a:pt x="170" y="226"/>
                    <a:pt x="179" y="232"/>
                  </a:cubicBezTo>
                  <a:cubicBezTo>
                    <a:pt x="187" y="237"/>
                    <a:pt x="199" y="240"/>
                    <a:pt x="212" y="240"/>
                  </a:cubicBezTo>
                  <a:cubicBezTo>
                    <a:pt x="224" y="240"/>
                    <a:pt x="236" y="237"/>
                    <a:pt x="245" y="232"/>
                  </a:cubicBezTo>
                  <a:cubicBezTo>
                    <a:pt x="254" y="227"/>
                    <a:pt x="258" y="220"/>
                    <a:pt x="258" y="213"/>
                  </a:cubicBezTo>
                  <a:cubicBezTo>
                    <a:pt x="259" y="205"/>
                    <a:pt x="254" y="199"/>
                    <a:pt x="245" y="193"/>
                  </a:cubicBezTo>
                  <a:moveTo>
                    <a:pt x="400" y="104"/>
                  </a:moveTo>
                  <a:cubicBezTo>
                    <a:pt x="391" y="99"/>
                    <a:pt x="380" y="96"/>
                    <a:pt x="367" y="96"/>
                  </a:cubicBezTo>
                  <a:cubicBezTo>
                    <a:pt x="355" y="96"/>
                    <a:pt x="343" y="99"/>
                    <a:pt x="334" y="104"/>
                  </a:cubicBezTo>
                  <a:cubicBezTo>
                    <a:pt x="326" y="109"/>
                    <a:pt x="321" y="115"/>
                    <a:pt x="320" y="122"/>
                  </a:cubicBezTo>
                  <a:cubicBezTo>
                    <a:pt x="320" y="130"/>
                    <a:pt x="325" y="137"/>
                    <a:pt x="334" y="142"/>
                  </a:cubicBezTo>
                  <a:cubicBezTo>
                    <a:pt x="343" y="147"/>
                    <a:pt x="355" y="150"/>
                    <a:pt x="367" y="150"/>
                  </a:cubicBezTo>
                  <a:cubicBezTo>
                    <a:pt x="379" y="150"/>
                    <a:pt x="391" y="147"/>
                    <a:pt x="400" y="142"/>
                  </a:cubicBezTo>
                  <a:cubicBezTo>
                    <a:pt x="409" y="137"/>
                    <a:pt x="414" y="130"/>
                    <a:pt x="414" y="123"/>
                  </a:cubicBezTo>
                  <a:cubicBezTo>
                    <a:pt x="414" y="116"/>
                    <a:pt x="409" y="109"/>
                    <a:pt x="400" y="104"/>
                  </a:cubicBezTo>
                  <a:moveTo>
                    <a:pt x="52" y="163"/>
                  </a:moveTo>
                  <a:cubicBezTo>
                    <a:pt x="281" y="30"/>
                    <a:pt x="281" y="30"/>
                    <a:pt x="281" y="30"/>
                  </a:cubicBezTo>
                  <a:cubicBezTo>
                    <a:pt x="265" y="21"/>
                    <a:pt x="265" y="21"/>
                    <a:pt x="265" y="21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52" y="163"/>
                    <a:pt x="52" y="163"/>
                    <a:pt x="52" y="163"/>
                  </a:cubicBezTo>
                  <a:moveTo>
                    <a:pt x="105" y="194"/>
                  </a:moveTo>
                  <a:cubicBezTo>
                    <a:pt x="335" y="61"/>
                    <a:pt x="335" y="61"/>
                    <a:pt x="335" y="61"/>
                  </a:cubicBezTo>
                  <a:cubicBezTo>
                    <a:pt x="328" y="57"/>
                    <a:pt x="328" y="57"/>
                    <a:pt x="328" y="57"/>
                  </a:cubicBezTo>
                  <a:cubicBezTo>
                    <a:pt x="98" y="190"/>
                    <a:pt x="98" y="190"/>
                    <a:pt x="98" y="190"/>
                  </a:cubicBezTo>
                  <a:cubicBezTo>
                    <a:pt x="105" y="194"/>
                    <a:pt x="105" y="194"/>
                    <a:pt x="105" y="194"/>
                  </a:cubicBezTo>
                  <a:moveTo>
                    <a:pt x="73" y="175"/>
                  </a:moveTo>
                  <a:cubicBezTo>
                    <a:pt x="303" y="42"/>
                    <a:pt x="303" y="42"/>
                    <a:pt x="303" y="42"/>
                  </a:cubicBezTo>
                  <a:cubicBezTo>
                    <a:pt x="295" y="38"/>
                    <a:pt x="295" y="38"/>
                    <a:pt x="295" y="38"/>
                  </a:cubicBezTo>
                  <a:cubicBezTo>
                    <a:pt x="65" y="171"/>
                    <a:pt x="65" y="171"/>
                    <a:pt x="65" y="171"/>
                  </a:cubicBezTo>
                  <a:cubicBezTo>
                    <a:pt x="73" y="175"/>
                    <a:pt x="73" y="175"/>
                    <a:pt x="73" y="175"/>
                  </a:cubicBezTo>
                  <a:moveTo>
                    <a:pt x="89" y="185"/>
                  </a:moveTo>
                  <a:cubicBezTo>
                    <a:pt x="319" y="52"/>
                    <a:pt x="319" y="52"/>
                    <a:pt x="319" y="52"/>
                  </a:cubicBezTo>
                  <a:cubicBezTo>
                    <a:pt x="311" y="47"/>
                    <a:pt x="311" y="47"/>
                    <a:pt x="311" y="47"/>
                  </a:cubicBezTo>
                  <a:cubicBezTo>
                    <a:pt x="82" y="180"/>
                    <a:pt x="82" y="180"/>
                    <a:pt x="82" y="180"/>
                  </a:cubicBezTo>
                  <a:cubicBezTo>
                    <a:pt x="89" y="185"/>
                    <a:pt x="89" y="185"/>
                    <a:pt x="89" y="185"/>
                  </a:cubicBezTo>
                  <a:moveTo>
                    <a:pt x="122" y="204"/>
                  </a:moveTo>
                  <a:cubicBezTo>
                    <a:pt x="352" y="71"/>
                    <a:pt x="352" y="71"/>
                    <a:pt x="352" y="71"/>
                  </a:cubicBezTo>
                  <a:cubicBezTo>
                    <a:pt x="344" y="66"/>
                    <a:pt x="344" y="66"/>
                    <a:pt x="344" y="66"/>
                  </a:cubicBezTo>
                  <a:cubicBezTo>
                    <a:pt x="114" y="199"/>
                    <a:pt x="114" y="199"/>
                    <a:pt x="114" y="199"/>
                  </a:cubicBezTo>
                  <a:cubicBezTo>
                    <a:pt x="122" y="204"/>
                    <a:pt x="122" y="204"/>
                    <a:pt x="122" y="204"/>
                  </a:cubicBezTo>
                  <a:moveTo>
                    <a:pt x="281" y="296"/>
                  </a:moveTo>
                  <a:cubicBezTo>
                    <a:pt x="511" y="164"/>
                    <a:pt x="511" y="164"/>
                    <a:pt x="511" y="164"/>
                  </a:cubicBezTo>
                  <a:cubicBezTo>
                    <a:pt x="504" y="159"/>
                    <a:pt x="504" y="159"/>
                    <a:pt x="504" y="159"/>
                  </a:cubicBezTo>
                  <a:cubicBezTo>
                    <a:pt x="274" y="292"/>
                    <a:pt x="274" y="292"/>
                    <a:pt x="274" y="292"/>
                  </a:cubicBezTo>
                  <a:cubicBezTo>
                    <a:pt x="281" y="296"/>
                    <a:pt x="281" y="296"/>
                    <a:pt x="281" y="296"/>
                  </a:cubicBezTo>
                  <a:moveTo>
                    <a:pt x="260" y="284"/>
                  </a:moveTo>
                  <a:cubicBezTo>
                    <a:pt x="490" y="151"/>
                    <a:pt x="490" y="151"/>
                    <a:pt x="490" y="151"/>
                  </a:cubicBezTo>
                  <a:cubicBezTo>
                    <a:pt x="482" y="147"/>
                    <a:pt x="482" y="147"/>
                    <a:pt x="482" y="147"/>
                  </a:cubicBezTo>
                  <a:cubicBezTo>
                    <a:pt x="252" y="279"/>
                    <a:pt x="252" y="279"/>
                    <a:pt x="252" y="279"/>
                  </a:cubicBezTo>
                  <a:cubicBezTo>
                    <a:pt x="260" y="284"/>
                    <a:pt x="260" y="284"/>
                    <a:pt x="260" y="284"/>
                  </a:cubicBezTo>
                  <a:moveTo>
                    <a:pt x="237" y="270"/>
                  </a:moveTo>
                  <a:cubicBezTo>
                    <a:pt x="467" y="138"/>
                    <a:pt x="467" y="138"/>
                    <a:pt x="467" y="138"/>
                  </a:cubicBezTo>
                  <a:cubicBezTo>
                    <a:pt x="459" y="133"/>
                    <a:pt x="459" y="133"/>
                    <a:pt x="459" y="133"/>
                  </a:cubicBezTo>
                  <a:cubicBezTo>
                    <a:pt x="229" y="266"/>
                    <a:pt x="229" y="266"/>
                    <a:pt x="229" y="266"/>
                  </a:cubicBezTo>
                  <a:cubicBezTo>
                    <a:pt x="237" y="270"/>
                    <a:pt x="237" y="270"/>
                    <a:pt x="237" y="270"/>
                  </a:cubicBezTo>
                  <a:moveTo>
                    <a:pt x="574" y="225"/>
                  </a:moveTo>
                  <a:cubicBezTo>
                    <a:pt x="596" y="212"/>
                    <a:pt x="596" y="212"/>
                    <a:pt x="596" y="212"/>
                  </a:cubicBezTo>
                  <a:cubicBezTo>
                    <a:pt x="520" y="168"/>
                    <a:pt x="520" y="168"/>
                    <a:pt x="520" y="168"/>
                  </a:cubicBezTo>
                  <a:cubicBezTo>
                    <a:pt x="499" y="181"/>
                    <a:pt x="499" y="181"/>
                    <a:pt x="499" y="181"/>
                  </a:cubicBezTo>
                  <a:cubicBezTo>
                    <a:pt x="574" y="225"/>
                    <a:pt x="574" y="225"/>
                    <a:pt x="574" y="225"/>
                  </a:cubicBezTo>
                  <a:moveTo>
                    <a:pt x="526" y="252"/>
                  </a:moveTo>
                  <a:cubicBezTo>
                    <a:pt x="548" y="240"/>
                    <a:pt x="548" y="240"/>
                    <a:pt x="548" y="240"/>
                  </a:cubicBezTo>
                  <a:cubicBezTo>
                    <a:pt x="491" y="207"/>
                    <a:pt x="491" y="207"/>
                    <a:pt x="491" y="207"/>
                  </a:cubicBezTo>
                  <a:cubicBezTo>
                    <a:pt x="469" y="219"/>
                    <a:pt x="469" y="219"/>
                    <a:pt x="469" y="219"/>
                  </a:cubicBezTo>
                  <a:cubicBezTo>
                    <a:pt x="526" y="252"/>
                    <a:pt x="526" y="252"/>
                    <a:pt x="526" y="252"/>
                  </a:cubicBezTo>
                  <a:moveTo>
                    <a:pt x="550" y="239"/>
                  </a:moveTo>
                  <a:cubicBezTo>
                    <a:pt x="572" y="226"/>
                    <a:pt x="572" y="226"/>
                    <a:pt x="572" y="226"/>
                  </a:cubicBezTo>
                  <a:cubicBezTo>
                    <a:pt x="533" y="204"/>
                    <a:pt x="533" y="204"/>
                    <a:pt x="533" y="204"/>
                  </a:cubicBezTo>
                  <a:cubicBezTo>
                    <a:pt x="512" y="216"/>
                    <a:pt x="512" y="216"/>
                    <a:pt x="512" y="216"/>
                  </a:cubicBezTo>
                  <a:cubicBezTo>
                    <a:pt x="550" y="239"/>
                    <a:pt x="550" y="239"/>
                    <a:pt x="550" y="239"/>
                  </a:cubicBezTo>
                  <a:moveTo>
                    <a:pt x="342" y="318"/>
                  </a:moveTo>
                  <a:cubicBezTo>
                    <a:pt x="450" y="255"/>
                    <a:pt x="450" y="255"/>
                    <a:pt x="450" y="255"/>
                  </a:cubicBezTo>
                  <a:cubicBezTo>
                    <a:pt x="443" y="251"/>
                    <a:pt x="443" y="251"/>
                    <a:pt x="443" y="251"/>
                  </a:cubicBezTo>
                  <a:cubicBezTo>
                    <a:pt x="335" y="313"/>
                    <a:pt x="335" y="313"/>
                    <a:pt x="335" y="313"/>
                  </a:cubicBezTo>
                  <a:cubicBezTo>
                    <a:pt x="342" y="318"/>
                    <a:pt x="342" y="318"/>
                    <a:pt x="342" y="318"/>
                  </a:cubicBezTo>
                  <a:moveTo>
                    <a:pt x="324" y="307"/>
                  </a:moveTo>
                  <a:cubicBezTo>
                    <a:pt x="432" y="245"/>
                    <a:pt x="432" y="245"/>
                    <a:pt x="432" y="245"/>
                  </a:cubicBezTo>
                  <a:cubicBezTo>
                    <a:pt x="425" y="241"/>
                    <a:pt x="425" y="241"/>
                    <a:pt x="425" y="241"/>
                  </a:cubicBezTo>
                  <a:cubicBezTo>
                    <a:pt x="317" y="303"/>
                    <a:pt x="317" y="303"/>
                    <a:pt x="317" y="303"/>
                  </a:cubicBezTo>
                  <a:cubicBezTo>
                    <a:pt x="324" y="307"/>
                    <a:pt x="324" y="307"/>
                    <a:pt x="324" y="307"/>
                  </a:cubicBezTo>
                  <a:moveTo>
                    <a:pt x="360" y="328"/>
                  </a:moveTo>
                  <a:cubicBezTo>
                    <a:pt x="468" y="266"/>
                    <a:pt x="468" y="266"/>
                    <a:pt x="468" y="266"/>
                  </a:cubicBezTo>
                  <a:cubicBezTo>
                    <a:pt x="461" y="262"/>
                    <a:pt x="461" y="262"/>
                    <a:pt x="461" y="262"/>
                  </a:cubicBezTo>
                  <a:cubicBezTo>
                    <a:pt x="353" y="324"/>
                    <a:pt x="353" y="324"/>
                    <a:pt x="353" y="324"/>
                  </a:cubicBezTo>
                  <a:cubicBezTo>
                    <a:pt x="360" y="328"/>
                    <a:pt x="360" y="328"/>
                    <a:pt x="360" y="328"/>
                  </a:cubicBezTo>
                  <a:moveTo>
                    <a:pt x="376" y="337"/>
                  </a:moveTo>
                  <a:cubicBezTo>
                    <a:pt x="484" y="275"/>
                    <a:pt x="484" y="275"/>
                    <a:pt x="484" y="275"/>
                  </a:cubicBezTo>
                  <a:cubicBezTo>
                    <a:pt x="476" y="270"/>
                    <a:pt x="476" y="270"/>
                    <a:pt x="476" y="270"/>
                  </a:cubicBezTo>
                  <a:cubicBezTo>
                    <a:pt x="368" y="333"/>
                    <a:pt x="368" y="333"/>
                    <a:pt x="368" y="333"/>
                  </a:cubicBezTo>
                  <a:cubicBezTo>
                    <a:pt x="376" y="337"/>
                    <a:pt x="376" y="337"/>
                    <a:pt x="376" y="337"/>
                  </a:cubicBezTo>
                  <a:moveTo>
                    <a:pt x="502" y="266"/>
                  </a:moveTo>
                  <a:cubicBezTo>
                    <a:pt x="524" y="254"/>
                    <a:pt x="524" y="254"/>
                    <a:pt x="524" y="254"/>
                  </a:cubicBezTo>
                  <a:cubicBezTo>
                    <a:pt x="495" y="237"/>
                    <a:pt x="495" y="237"/>
                    <a:pt x="495" y="237"/>
                  </a:cubicBezTo>
                  <a:cubicBezTo>
                    <a:pt x="473" y="249"/>
                    <a:pt x="473" y="249"/>
                    <a:pt x="473" y="249"/>
                  </a:cubicBezTo>
                  <a:cubicBezTo>
                    <a:pt x="502" y="266"/>
                    <a:pt x="502" y="266"/>
                    <a:pt x="502" y="266"/>
                  </a:cubicBezTo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91" name="iśḷíḋe">
              <a:extLst>
                <a:ext uri="{FF2B5EF4-FFF2-40B4-BE49-F238E27FC236}">
                  <a16:creationId xmlns:a16="http://schemas.microsoft.com/office/drawing/2014/main" id="{A3E0E8A0-C930-4F76-9797-AC6BD1D758CB}"/>
                </a:ext>
              </a:extLst>
            </p:cNvPr>
            <p:cNvSpPr/>
            <p:nvPr userDrawn="1"/>
          </p:nvSpPr>
          <p:spPr bwMode="auto">
            <a:xfrm>
              <a:off x="4305301" y="4397376"/>
              <a:ext cx="69850" cy="123825"/>
            </a:xfrm>
            <a:custGeom>
              <a:avLst/>
              <a:gdLst>
                <a:gd name="T0" fmla="*/ 14 w 21"/>
                <a:gd name="T1" fmla="*/ 0 h 38"/>
                <a:gd name="T2" fmla="*/ 0 w 21"/>
                <a:gd name="T3" fmla="*/ 18 h 38"/>
                <a:gd name="T4" fmla="*/ 14 w 21"/>
                <a:gd name="T5" fmla="*/ 38 h 38"/>
                <a:gd name="T6" fmla="*/ 20 w 21"/>
                <a:gd name="T7" fmla="*/ 34 h 38"/>
                <a:gd name="T8" fmla="*/ 9 w 21"/>
                <a:gd name="T9" fmla="*/ 18 h 38"/>
                <a:gd name="T10" fmla="*/ 21 w 21"/>
                <a:gd name="T11" fmla="*/ 3 h 38"/>
                <a:gd name="T12" fmla="*/ 14 w 21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8">
                  <a:moveTo>
                    <a:pt x="14" y="0"/>
                  </a:moveTo>
                  <a:cubicBezTo>
                    <a:pt x="6" y="5"/>
                    <a:pt x="1" y="11"/>
                    <a:pt x="0" y="18"/>
                  </a:cubicBezTo>
                  <a:cubicBezTo>
                    <a:pt x="0" y="26"/>
                    <a:pt x="5" y="33"/>
                    <a:pt x="14" y="38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3" y="30"/>
                    <a:pt x="9" y="24"/>
                    <a:pt x="9" y="18"/>
                  </a:cubicBezTo>
                  <a:cubicBezTo>
                    <a:pt x="10" y="13"/>
                    <a:pt x="14" y="7"/>
                    <a:pt x="21" y="3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F6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92" name="îŝḷíḍe">
              <a:extLst>
                <a:ext uri="{FF2B5EF4-FFF2-40B4-BE49-F238E27FC236}">
                  <a16:creationId xmlns:a16="http://schemas.microsoft.com/office/drawing/2014/main" id="{807DD1FB-498A-4EE2-B7E1-B879281816BE}"/>
                </a:ext>
              </a:extLst>
            </p:cNvPr>
            <p:cNvSpPr/>
            <p:nvPr userDrawn="1"/>
          </p:nvSpPr>
          <p:spPr bwMode="auto">
            <a:xfrm>
              <a:off x="4335463" y="4386263"/>
              <a:ext cx="250825" cy="146050"/>
            </a:xfrm>
            <a:custGeom>
              <a:avLst/>
              <a:gdLst>
                <a:gd name="T0" fmla="*/ 76 w 76"/>
                <a:gd name="T1" fmla="*/ 22 h 44"/>
                <a:gd name="T2" fmla="*/ 65 w 76"/>
                <a:gd name="T3" fmla="*/ 6 h 44"/>
                <a:gd name="T4" fmla="*/ 38 w 76"/>
                <a:gd name="T5" fmla="*/ 0 h 44"/>
                <a:gd name="T6" fmla="*/ 12 w 76"/>
                <a:gd name="T7" fmla="*/ 6 h 44"/>
                <a:gd name="T8" fmla="*/ 0 w 76"/>
                <a:gd name="T9" fmla="*/ 21 h 44"/>
                <a:gd name="T10" fmla="*/ 11 w 76"/>
                <a:gd name="T11" fmla="*/ 37 h 44"/>
                <a:gd name="T12" fmla="*/ 38 w 76"/>
                <a:gd name="T13" fmla="*/ 44 h 44"/>
                <a:gd name="T14" fmla="*/ 65 w 76"/>
                <a:gd name="T15" fmla="*/ 37 h 44"/>
                <a:gd name="T16" fmla="*/ 76 w 76"/>
                <a:gd name="T17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44">
                  <a:moveTo>
                    <a:pt x="76" y="22"/>
                  </a:moveTo>
                  <a:cubicBezTo>
                    <a:pt x="76" y="16"/>
                    <a:pt x="72" y="11"/>
                    <a:pt x="65" y="6"/>
                  </a:cubicBezTo>
                  <a:cubicBezTo>
                    <a:pt x="58" y="2"/>
                    <a:pt x="48" y="0"/>
                    <a:pt x="38" y="0"/>
                  </a:cubicBezTo>
                  <a:cubicBezTo>
                    <a:pt x="28" y="0"/>
                    <a:pt x="19" y="2"/>
                    <a:pt x="12" y="6"/>
                  </a:cubicBezTo>
                  <a:cubicBezTo>
                    <a:pt x="5" y="10"/>
                    <a:pt x="1" y="16"/>
                    <a:pt x="0" y="21"/>
                  </a:cubicBezTo>
                  <a:cubicBezTo>
                    <a:pt x="0" y="27"/>
                    <a:pt x="4" y="33"/>
                    <a:pt x="11" y="37"/>
                  </a:cubicBezTo>
                  <a:cubicBezTo>
                    <a:pt x="18" y="41"/>
                    <a:pt x="28" y="44"/>
                    <a:pt x="38" y="44"/>
                  </a:cubicBezTo>
                  <a:cubicBezTo>
                    <a:pt x="48" y="44"/>
                    <a:pt x="58" y="41"/>
                    <a:pt x="65" y="37"/>
                  </a:cubicBezTo>
                  <a:cubicBezTo>
                    <a:pt x="72" y="33"/>
                    <a:pt x="76" y="28"/>
                    <a:pt x="76" y="22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93" name="ïs1îḋé">
              <a:extLst>
                <a:ext uri="{FF2B5EF4-FFF2-40B4-BE49-F238E27FC236}">
                  <a16:creationId xmlns:a16="http://schemas.microsoft.com/office/drawing/2014/main" id="{7F08CC01-B872-412E-99D6-2323B2958686}"/>
                </a:ext>
              </a:extLst>
            </p:cNvPr>
            <p:cNvSpPr/>
            <p:nvPr userDrawn="1"/>
          </p:nvSpPr>
          <p:spPr bwMode="auto">
            <a:xfrm>
              <a:off x="3463926" y="4178301"/>
              <a:ext cx="785813" cy="452438"/>
            </a:xfrm>
            <a:custGeom>
              <a:avLst/>
              <a:gdLst>
                <a:gd name="T0" fmla="*/ 0 w 495"/>
                <a:gd name="T1" fmla="*/ 277 h 285"/>
                <a:gd name="T2" fmla="*/ 17 w 495"/>
                <a:gd name="T3" fmla="*/ 285 h 285"/>
                <a:gd name="T4" fmla="*/ 495 w 495"/>
                <a:gd name="T5" fmla="*/ 9 h 285"/>
                <a:gd name="T6" fmla="*/ 478 w 495"/>
                <a:gd name="T7" fmla="*/ 0 h 285"/>
                <a:gd name="T8" fmla="*/ 0 w 495"/>
                <a:gd name="T9" fmla="*/ 27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85">
                  <a:moveTo>
                    <a:pt x="0" y="277"/>
                  </a:moveTo>
                  <a:lnTo>
                    <a:pt x="17" y="285"/>
                  </a:lnTo>
                  <a:lnTo>
                    <a:pt x="495" y="9"/>
                  </a:lnTo>
                  <a:lnTo>
                    <a:pt x="478" y="0"/>
                  </a:lnTo>
                  <a:lnTo>
                    <a:pt x="0" y="277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94" name="íṣľídè">
              <a:extLst>
                <a:ext uri="{FF2B5EF4-FFF2-40B4-BE49-F238E27FC236}">
                  <a16:creationId xmlns:a16="http://schemas.microsoft.com/office/drawing/2014/main" id="{4A299C80-69F4-4054-8421-2EB6E9031B3C}"/>
                </a:ext>
              </a:extLst>
            </p:cNvPr>
            <p:cNvSpPr/>
            <p:nvPr userDrawn="1"/>
          </p:nvSpPr>
          <p:spPr bwMode="auto">
            <a:xfrm>
              <a:off x="3794126" y="4689476"/>
              <a:ext cx="311150" cy="155575"/>
            </a:xfrm>
            <a:custGeom>
              <a:avLst/>
              <a:gdLst>
                <a:gd name="T0" fmla="*/ 14 w 94"/>
                <a:gd name="T1" fmla="*/ 0 h 47"/>
                <a:gd name="T2" fmla="*/ 0 w 94"/>
                <a:gd name="T3" fmla="*/ 19 h 47"/>
                <a:gd name="T4" fmla="*/ 14 w 94"/>
                <a:gd name="T5" fmla="*/ 39 h 47"/>
                <a:gd name="T6" fmla="*/ 47 w 94"/>
                <a:gd name="T7" fmla="*/ 47 h 47"/>
                <a:gd name="T8" fmla="*/ 80 w 94"/>
                <a:gd name="T9" fmla="*/ 39 h 47"/>
                <a:gd name="T10" fmla="*/ 93 w 94"/>
                <a:gd name="T11" fmla="*/ 20 h 47"/>
                <a:gd name="T12" fmla="*/ 80 w 94"/>
                <a:gd name="T13" fmla="*/ 0 h 47"/>
                <a:gd name="T14" fmla="*/ 74 w 94"/>
                <a:gd name="T15" fmla="*/ 4 h 47"/>
                <a:gd name="T16" fmla="*/ 85 w 94"/>
                <a:gd name="T17" fmla="*/ 20 h 47"/>
                <a:gd name="T18" fmla="*/ 73 w 94"/>
                <a:gd name="T19" fmla="*/ 35 h 47"/>
                <a:gd name="T20" fmla="*/ 47 w 94"/>
                <a:gd name="T21" fmla="*/ 41 h 47"/>
                <a:gd name="T22" fmla="*/ 20 w 94"/>
                <a:gd name="T23" fmla="*/ 35 h 47"/>
                <a:gd name="T24" fmla="*/ 9 w 94"/>
                <a:gd name="T25" fmla="*/ 19 h 47"/>
                <a:gd name="T26" fmla="*/ 20 w 94"/>
                <a:gd name="T27" fmla="*/ 4 h 47"/>
                <a:gd name="T28" fmla="*/ 14 w 94"/>
                <a:gd name="T2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47">
                  <a:moveTo>
                    <a:pt x="14" y="0"/>
                  </a:moveTo>
                  <a:cubicBezTo>
                    <a:pt x="5" y="5"/>
                    <a:pt x="1" y="12"/>
                    <a:pt x="0" y="19"/>
                  </a:cubicBezTo>
                  <a:cubicBezTo>
                    <a:pt x="0" y="26"/>
                    <a:pt x="5" y="33"/>
                    <a:pt x="14" y="39"/>
                  </a:cubicBezTo>
                  <a:cubicBezTo>
                    <a:pt x="22" y="44"/>
                    <a:pt x="34" y="47"/>
                    <a:pt x="47" y="47"/>
                  </a:cubicBezTo>
                  <a:cubicBezTo>
                    <a:pt x="59" y="47"/>
                    <a:pt x="71" y="44"/>
                    <a:pt x="80" y="39"/>
                  </a:cubicBezTo>
                  <a:cubicBezTo>
                    <a:pt x="89" y="34"/>
                    <a:pt x="93" y="27"/>
                    <a:pt x="93" y="20"/>
                  </a:cubicBezTo>
                  <a:cubicBezTo>
                    <a:pt x="94" y="12"/>
                    <a:pt x="89" y="6"/>
                    <a:pt x="80" y="0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81" y="8"/>
                    <a:pt x="85" y="14"/>
                    <a:pt x="85" y="20"/>
                  </a:cubicBezTo>
                  <a:cubicBezTo>
                    <a:pt x="85" y="25"/>
                    <a:pt x="81" y="31"/>
                    <a:pt x="73" y="35"/>
                  </a:cubicBezTo>
                  <a:cubicBezTo>
                    <a:pt x="66" y="39"/>
                    <a:pt x="57" y="41"/>
                    <a:pt x="47" y="41"/>
                  </a:cubicBezTo>
                  <a:cubicBezTo>
                    <a:pt x="37" y="41"/>
                    <a:pt x="27" y="39"/>
                    <a:pt x="20" y="35"/>
                  </a:cubicBezTo>
                  <a:cubicBezTo>
                    <a:pt x="13" y="31"/>
                    <a:pt x="9" y="25"/>
                    <a:pt x="9" y="19"/>
                  </a:cubicBezTo>
                  <a:cubicBezTo>
                    <a:pt x="9" y="13"/>
                    <a:pt x="13" y="8"/>
                    <a:pt x="20" y="4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95" name="iṥļïḑé">
              <a:extLst>
                <a:ext uri="{FF2B5EF4-FFF2-40B4-BE49-F238E27FC236}">
                  <a16:creationId xmlns:a16="http://schemas.microsoft.com/office/drawing/2014/main" id="{BEBA7879-D6A3-4AF2-968C-9CA72B8EF510}"/>
                </a:ext>
              </a:extLst>
            </p:cNvPr>
            <p:cNvSpPr/>
            <p:nvPr userDrawn="1"/>
          </p:nvSpPr>
          <p:spPr bwMode="auto">
            <a:xfrm>
              <a:off x="4797426" y="4735513"/>
              <a:ext cx="260350" cy="149225"/>
            </a:xfrm>
            <a:custGeom>
              <a:avLst/>
              <a:gdLst>
                <a:gd name="T0" fmla="*/ 0 w 164"/>
                <a:gd name="T1" fmla="*/ 25 h 94"/>
                <a:gd name="T2" fmla="*/ 119 w 164"/>
                <a:gd name="T3" fmla="*/ 94 h 94"/>
                <a:gd name="T4" fmla="*/ 164 w 164"/>
                <a:gd name="T5" fmla="*/ 69 h 94"/>
                <a:gd name="T6" fmla="*/ 46 w 164"/>
                <a:gd name="T7" fmla="*/ 0 h 94"/>
                <a:gd name="T8" fmla="*/ 0 w 164"/>
                <a:gd name="T9" fmla="*/ 2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94">
                  <a:moveTo>
                    <a:pt x="0" y="25"/>
                  </a:moveTo>
                  <a:lnTo>
                    <a:pt x="119" y="94"/>
                  </a:lnTo>
                  <a:lnTo>
                    <a:pt x="164" y="69"/>
                  </a:lnTo>
                  <a:lnTo>
                    <a:pt x="46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96" name="işḷîḓê">
              <a:extLst>
                <a:ext uri="{FF2B5EF4-FFF2-40B4-BE49-F238E27FC236}">
                  <a16:creationId xmlns:a16="http://schemas.microsoft.com/office/drawing/2014/main" id="{31E28CC9-AA8A-4B6C-9C22-BAD98C4E58A0}"/>
                </a:ext>
              </a:extLst>
            </p:cNvPr>
            <p:cNvSpPr/>
            <p:nvPr userDrawn="1"/>
          </p:nvSpPr>
          <p:spPr bwMode="auto">
            <a:xfrm>
              <a:off x="4005263" y="4492626"/>
              <a:ext cx="785813" cy="450850"/>
            </a:xfrm>
            <a:custGeom>
              <a:avLst/>
              <a:gdLst>
                <a:gd name="T0" fmla="*/ 0 w 495"/>
                <a:gd name="T1" fmla="*/ 276 h 284"/>
                <a:gd name="T2" fmla="*/ 17 w 495"/>
                <a:gd name="T3" fmla="*/ 284 h 284"/>
                <a:gd name="T4" fmla="*/ 495 w 495"/>
                <a:gd name="T5" fmla="*/ 10 h 284"/>
                <a:gd name="T6" fmla="*/ 478 w 495"/>
                <a:gd name="T7" fmla="*/ 0 h 284"/>
                <a:gd name="T8" fmla="*/ 0 w 495"/>
                <a:gd name="T9" fmla="*/ 27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84">
                  <a:moveTo>
                    <a:pt x="0" y="276"/>
                  </a:moveTo>
                  <a:lnTo>
                    <a:pt x="17" y="284"/>
                  </a:lnTo>
                  <a:lnTo>
                    <a:pt x="495" y="10"/>
                  </a:lnTo>
                  <a:lnTo>
                    <a:pt x="478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97" name="íṣ1íḓe">
              <a:extLst>
                <a:ext uri="{FF2B5EF4-FFF2-40B4-BE49-F238E27FC236}">
                  <a16:creationId xmlns:a16="http://schemas.microsoft.com/office/drawing/2014/main" id="{E2D797C3-362A-4E56-9EF8-BFFFEB2286DA}"/>
                </a:ext>
              </a:extLst>
            </p:cNvPr>
            <p:cNvSpPr/>
            <p:nvPr userDrawn="1"/>
          </p:nvSpPr>
          <p:spPr bwMode="auto">
            <a:xfrm>
              <a:off x="4203701" y="3414713"/>
              <a:ext cx="1122363" cy="800100"/>
            </a:xfrm>
            <a:custGeom>
              <a:avLst/>
              <a:gdLst>
                <a:gd name="T0" fmla="*/ 82 w 340"/>
                <a:gd name="T1" fmla="*/ 0 h 243"/>
                <a:gd name="T2" fmla="*/ 0 w 340"/>
                <a:gd name="T3" fmla="*/ 45 h 243"/>
                <a:gd name="T4" fmla="*/ 32 w 340"/>
                <a:gd name="T5" fmla="*/ 79 h 243"/>
                <a:gd name="T6" fmla="*/ 18 w 340"/>
                <a:gd name="T7" fmla="*/ 102 h 243"/>
                <a:gd name="T8" fmla="*/ 340 w 340"/>
                <a:gd name="T9" fmla="*/ 243 h 243"/>
                <a:gd name="T10" fmla="*/ 89 w 340"/>
                <a:gd name="T11" fmla="*/ 98 h 243"/>
                <a:gd name="T12" fmla="*/ 83 w 340"/>
                <a:gd name="T13" fmla="*/ 87 h 243"/>
                <a:gd name="T14" fmla="*/ 82 w 340"/>
                <a:gd name="T15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0" h="243">
                  <a:moveTo>
                    <a:pt x="82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20" y="54"/>
                    <a:pt x="32" y="66"/>
                    <a:pt x="32" y="79"/>
                  </a:cubicBezTo>
                  <a:cubicBezTo>
                    <a:pt x="32" y="87"/>
                    <a:pt x="27" y="95"/>
                    <a:pt x="18" y="102"/>
                  </a:cubicBezTo>
                  <a:cubicBezTo>
                    <a:pt x="340" y="243"/>
                    <a:pt x="340" y="243"/>
                    <a:pt x="340" y="243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5" y="95"/>
                    <a:pt x="83" y="91"/>
                    <a:pt x="83" y="87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rgbClr val="B1B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98" name="îṡľíḑè">
              <a:extLst>
                <a:ext uri="{FF2B5EF4-FFF2-40B4-BE49-F238E27FC236}">
                  <a16:creationId xmlns:a16="http://schemas.microsoft.com/office/drawing/2014/main" id="{7CABDAAD-02ED-4BAC-82BA-CD19053FD87B}"/>
                </a:ext>
              </a:extLst>
            </p:cNvPr>
            <p:cNvSpPr/>
            <p:nvPr userDrawn="1"/>
          </p:nvSpPr>
          <p:spPr bwMode="auto">
            <a:xfrm>
              <a:off x="6292851" y="2686051"/>
              <a:ext cx="709613" cy="288925"/>
            </a:xfrm>
            <a:custGeom>
              <a:avLst/>
              <a:gdLst>
                <a:gd name="T0" fmla="*/ 107 w 215"/>
                <a:gd name="T1" fmla="*/ 0 h 88"/>
                <a:gd name="T2" fmla="*/ 0 w 215"/>
                <a:gd name="T3" fmla="*/ 44 h 88"/>
                <a:gd name="T4" fmla="*/ 0 w 215"/>
                <a:gd name="T5" fmla="*/ 49 h 88"/>
                <a:gd name="T6" fmla="*/ 60 w 215"/>
                <a:gd name="T7" fmla="*/ 83 h 88"/>
                <a:gd name="T8" fmla="*/ 107 w 215"/>
                <a:gd name="T9" fmla="*/ 88 h 88"/>
                <a:gd name="T10" fmla="*/ 215 w 215"/>
                <a:gd name="T11" fmla="*/ 44 h 88"/>
                <a:gd name="T12" fmla="*/ 107 w 215"/>
                <a:gd name="T1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88">
                  <a:moveTo>
                    <a:pt x="107" y="0"/>
                  </a:moveTo>
                  <a:cubicBezTo>
                    <a:pt x="48" y="0"/>
                    <a:pt x="0" y="19"/>
                    <a:pt x="0" y="44"/>
                  </a:cubicBezTo>
                  <a:cubicBezTo>
                    <a:pt x="0" y="45"/>
                    <a:pt x="0" y="47"/>
                    <a:pt x="0" y="49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74" y="86"/>
                    <a:pt x="90" y="88"/>
                    <a:pt x="107" y="88"/>
                  </a:cubicBezTo>
                  <a:cubicBezTo>
                    <a:pt x="166" y="88"/>
                    <a:pt x="215" y="68"/>
                    <a:pt x="215" y="44"/>
                  </a:cubicBezTo>
                  <a:cubicBezTo>
                    <a:pt x="215" y="19"/>
                    <a:pt x="166" y="0"/>
                    <a:pt x="107" y="0"/>
                  </a:cubicBezTo>
                </a:path>
              </a:pathLst>
            </a:custGeom>
            <a:solidFill>
              <a:srgbClr val="B1B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99" name="íŝľiḓê">
              <a:extLst>
                <a:ext uri="{FF2B5EF4-FFF2-40B4-BE49-F238E27FC236}">
                  <a16:creationId xmlns:a16="http://schemas.microsoft.com/office/drawing/2014/main" id="{9D221679-CE36-4DD3-B953-0821C4E69C63}"/>
                </a:ext>
              </a:extLst>
            </p:cNvPr>
            <p:cNvSpPr/>
            <p:nvPr userDrawn="1"/>
          </p:nvSpPr>
          <p:spPr bwMode="auto">
            <a:xfrm>
              <a:off x="3506788" y="3509963"/>
              <a:ext cx="755650" cy="328613"/>
            </a:xfrm>
            <a:custGeom>
              <a:avLst/>
              <a:gdLst>
                <a:gd name="T0" fmla="*/ 122 w 229"/>
                <a:gd name="T1" fmla="*/ 0 h 100"/>
                <a:gd name="T2" fmla="*/ 0 w 229"/>
                <a:gd name="T3" fmla="*/ 50 h 100"/>
                <a:gd name="T4" fmla="*/ 122 w 229"/>
                <a:gd name="T5" fmla="*/ 100 h 100"/>
                <a:gd name="T6" fmla="*/ 229 w 229"/>
                <a:gd name="T7" fmla="*/ 73 h 100"/>
                <a:gd name="T8" fmla="*/ 161 w 229"/>
                <a:gd name="T9" fmla="*/ 44 h 100"/>
                <a:gd name="T10" fmla="*/ 211 w 229"/>
                <a:gd name="T11" fmla="*/ 16 h 100"/>
                <a:gd name="T12" fmla="*/ 122 w 229"/>
                <a:gd name="T1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100">
                  <a:moveTo>
                    <a:pt x="122" y="0"/>
                  </a:moveTo>
                  <a:cubicBezTo>
                    <a:pt x="54" y="0"/>
                    <a:pt x="0" y="22"/>
                    <a:pt x="0" y="50"/>
                  </a:cubicBezTo>
                  <a:cubicBezTo>
                    <a:pt x="0" y="77"/>
                    <a:pt x="54" y="100"/>
                    <a:pt x="122" y="100"/>
                  </a:cubicBezTo>
                  <a:cubicBezTo>
                    <a:pt x="168" y="100"/>
                    <a:pt x="208" y="89"/>
                    <a:pt x="229" y="73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211" y="16"/>
                    <a:pt x="211" y="16"/>
                    <a:pt x="211" y="16"/>
                  </a:cubicBezTo>
                  <a:cubicBezTo>
                    <a:pt x="189" y="6"/>
                    <a:pt x="157" y="0"/>
                    <a:pt x="122" y="0"/>
                  </a:cubicBezTo>
                </a:path>
              </a:pathLst>
            </a:custGeom>
            <a:solidFill>
              <a:srgbClr val="B1B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00" name="íṧlíḋé">
              <a:extLst>
                <a:ext uri="{FF2B5EF4-FFF2-40B4-BE49-F238E27FC236}">
                  <a16:creationId xmlns:a16="http://schemas.microsoft.com/office/drawing/2014/main" id="{AE4AAB5C-A04A-450B-A64E-EBB59CA4D07B}"/>
                </a:ext>
              </a:extLst>
            </p:cNvPr>
            <p:cNvSpPr/>
            <p:nvPr userDrawn="1"/>
          </p:nvSpPr>
          <p:spPr bwMode="auto">
            <a:xfrm>
              <a:off x="4038601" y="3562351"/>
              <a:ext cx="269875" cy="187325"/>
            </a:xfrm>
            <a:custGeom>
              <a:avLst/>
              <a:gdLst>
                <a:gd name="T0" fmla="*/ 50 w 82"/>
                <a:gd name="T1" fmla="*/ 0 h 57"/>
                <a:gd name="T2" fmla="*/ 0 w 82"/>
                <a:gd name="T3" fmla="*/ 28 h 57"/>
                <a:gd name="T4" fmla="*/ 68 w 82"/>
                <a:gd name="T5" fmla="*/ 57 h 57"/>
                <a:gd name="T6" fmla="*/ 82 w 82"/>
                <a:gd name="T7" fmla="*/ 34 h 57"/>
                <a:gd name="T8" fmla="*/ 50 w 82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7">
                  <a:moveTo>
                    <a:pt x="5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77" y="50"/>
                    <a:pt x="82" y="42"/>
                    <a:pt x="82" y="34"/>
                  </a:cubicBezTo>
                  <a:cubicBezTo>
                    <a:pt x="82" y="21"/>
                    <a:pt x="70" y="9"/>
                    <a:pt x="50" y="0"/>
                  </a:cubicBezTo>
                </a:path>
              </a:pathLst>
            </a:custGeom>
            <a:solidFill>
              <a:srgbClr val="8A9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01" name="íš1iḍè">
              <a:extLst>
                <a:ext uri="{FF2B5EF4-FFF2-40B4-BE49-F238E27FC236}">
                  <a16:creationId xmlns:a16="http://schemas.microsoft.com/office/drawing/2014/main" id="{C82EB3BC-D25D-480F-AAFB-4252D3576372}"/>
                </a:ext>
              </a:extLst>
            </p:cNvPr>
            <p:cNvSpPr/>
            <p:nvPr userDrawn="1"/>
          </p:nvSpPr>
          <p:spPr bwMode="auto">
            <a:xfrm>
              <a:off x="3797301" y="3136901"/>
              <a:ext cx="495300" cy="673100"/>
            </a:xfrm>
            <a:custGeom>
              <a:avLst/>
              <a:gdLst>
                <a:gd name="T0" fmla="*/ 99 w 150"/>
                <a:gd name="T1" fmla="*/ 0 h 204"/>
                <a:gd name="T2" fmla="*/ 0 w 150"/>
                <a:gd name="T3" fmla="*/ 33 h 204"/>
                <a:gd name="T4" fmla="*/ 0 w 150"/>
                <a:gd name="T5" fmla="*/ 158 h 204"/>
                <a:gd name="T6" fmla="*/ 75 w 150"/>
                <a:gd name="T7" fmla="*/ 204 h 204"/>
                <a:gd name="T8" fmla="*/ 150 w 150"/>
                <a:gd name="T9" fmla="*/ 158 h 204"/>
                <a:gd name="T10" fmla="*/ 150 w 150"/>
                <a:gd name="T11" fmla="*/ 33 h 204"/>
                <a:gd name="T12" fmla="*/ 99 w 150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204">
                  <a:moveTo>
                    <a:pt x="99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83"/>
                    <a:pt x="33" y="204"/>
                    <a:pt x="75" y="204"/>
                  </a:cubicBezTo>
                  <a:cubicBezTo>
                    <a:pt x="116" y="204"/>
                    <a:pt x="150" y="183"/>
                    <a:pt x="150" y="158"/>
                  </a:cubicBezTo>
                  <a:cubicBezTo>
                    <a:pt x="150" y="33"/>
                    <a:pt x="150" y="33"/>
                    <a:pt x="150" y="33"/>
                  </a:cubicBezTo>
                  <a:lnTo>
                    <a:pt x="99" y="0"/>
                  </a:ln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02" name="i$lídé">
              <a:extLst>
                <a:ext uri="{FF2B5EF4-FFF2-40B4-BE49-F238E27FC236}">
                  <a16:creationId xmlns:a16="http://schemas.microsoft.com/office/drawing/2014/main" id="{8B50FA07-9DB1-4356-92A5-613F89CF8079}"/>
                </a:ext>
              </a:extLst>
            </p:cNvPr>
            <p:cNvSpPr/>
            <p:nvPr userDrawn="1"/>
          </p:nvSpPr>
          <p:spPr bwMode="auto">
            <a:xfrm>
              <a:off x="3797301" y="3097213"/>
              <a:ext cx="495300" cy="300038"/>
            </a:xfrm>
            <a:prstGeom prst="ellipse">
              <a:avLst/>
            </a:prstGeom>
            <a:solidFill>
              <a:srgbClr val="D3B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03" name="îsḻíḓé">
              <a:extLst>
                <a:ext uri="{FF2B5EF4-FFF2-40B4-BE49-F238E27FC236}">
                  <a16:creationId xmlns:a16="http://schemas.microsoft.com/office/drawing/2014/main" id="{FD015441-8CC1-4479-A6A9-A571B9D73F5D}"/>
                </a:ext>
              </a:extLst>
            </p:cNvPr>
            <p:cNvSpPr/>
            <p:nvPr userDrawn="1"/>
          </p:nvSpPr>
          <p:spPr bwMode="auto">
            <a:xfrm>
              <a:off x="3827463" y="3167063"/>
              <a:ext cx="431800" cy="230188"/>
            </a:xfrm>
            <a:custGeom>
              <a:avLst/>
              <a:gdLst>
                <a:gd name="T0" fmla="*/ 2 w 131"/>
                <a:gd name="T1" fmla="*/ 48 h 70"/>
                <a:gd name="T2" fmla="*/ 66 w 131"/>
                <a:gd name="T3" fmla="*/ 70 h 70"/>
                <a:gd name="T4" fmla="*/ 129 w 131"/>
                <a:gd name="T5" fmla="*/ 48 h 70"/>
                <a:gd name="T6" fmla="*/ 131 w 131"/>
                <a:gd name="T7" fmla="*/ 40 h 70"/>
                <a:gd name="T8" fmla="*/ 66 w 131"/>
                <a:gd name="T9" fmla="*/ 0 h 70"/>
                <a:gd name="T10" fmla="*/ 0 w 131"/>
                <a:gd name="T11" fmla="*/ 40 h 70"/>
                <a:gd name="T12" fmla="*/ 2 w 131"/>
                <a:gd name="T13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0">
                  <a:moveTo>
                    <a:pt x="2" y="48"/>
                  </a:moveTo>
                  <a:cubicBezTo>
                    <a:pt x="15" y="61"/>
                    <a:pt x="39" y="70"/>
                    <a:pt x="66" y="70"/>
                  </a:cubicBezTo>
                  <a:cubicBezTo>
                    <a:pt x="93" y="70"/>
                    <a:pt x="116" y="61"/>
                    <a:pt x="129" y="48"/>
                  </a:cubicBezTo>
                  <a:cubicBezTo>
                    <a:pt x="130" y="46"/>
                    <a:pt x="131" y="43"/>
                    <a:pt x="131" y="40"/>
                  </a:cubicBezTo>
                  <a:cubicBezTo>
                    <a:pt x="131" y="18"/>
                    <a:pt x="102" y="0"/>
                    <a:pt x="66" y="0"/>
                  </a:cubicBezTo>
                  <a:cubicBezTo>
                    <a:pt x="30" y="0"/>
                    <a:pt x="0" y="18"/>
                    <a:pt x="0" y="40"/>
                  </a:cubicBezTo>
                  <a:cubicBezTo>
                    <a:pt x="0" y="43"/>
                    <a:pt x="1" y="46"/>
                    <a:pt x="2" y="48"/>
                  </a:cubicBezTo>
                  <a:close/>
                </a:path>
              </a:pathLst>
            </a:custGeom>
            <a:solidFill>
              <a:srgbClr val="752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04" name="ïŝḻiḍê">
              <a:extLst>
                <a:ext uri="{FF2B5EF4-FFF2-40B4-BE49-F238E27FC236}">
                  <a16:creationId xmlns:a16="http://schemas.microsoft.com/office/drawing/2014/main" id="{FB74E8ED-299B-4CB0-8A9E-717326063BE8}"/>
                </a:ext>
              </a:extLst>
            </p:cNvPr>
            <p:cNvSpPr/>
            <p:nvPr userDrawn="1"/>
          </p:nvSpPr>
          <p:spPr bwMode="auto">
            <a:xfrm>
              <a:off x="3797301" y="3097213"/>
              <a:ext cx="495300" cy="300038"/>
            </a:xfrm>
            <a:custGeom>
              <a:avLst/>
              <a:gdLst>
                <a:gd name="T0" fmla="*/ 75 w 150"/>
                <a:gd name="T1" fmla="*/ 5 h 91"/>
                <a:gd name="T2" fmla="*/ 144 w 150"/>
                <a:gd name="T3" fmla="*/ 45 h 91"/>
                <a:gd name="T4" fmla="*/ 75 w 150"/>
                <a:gd name="T5" fmla="*/ 86 h 91"/>
                <a:gd name="T6" fmla="*/ 5 w 150"/>
                <a:gd name="T7" fmla="*/ 45 h 91"/>
                <a:gd name="T8" fmla="*/ 75 w 150"/>
                <a:gd name="T9" fmla="*/ 5 h 91"/>
                <a:gd name="T10" fmla="*/ 75 w 150"/>
                <a:gd name="T11" fmla="*/ 0 h 91"/>
                <a:gd name="T12" fmla="*/ 0 w 150"/>
                <a:gd name="T13" fmla="*/ 45 h 91"/>
                <a:gd name="T14" fmla="*/ 75 w 150"/>
                <a:gd name="T15" fmla="*/ 91 h 91"/>
                <a:gd name="T16" fmla="*/ 150 w 150"/>
                <a:gd name="T17" fmla="*/ 45 h 91"/>
                <a:gd name="T18" fmla="*/ 75 w 150"/>
                <a:gd name="T1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91">
                  <a:moveTo>
                    <a:pt x="75" y="5"/>
                  </a:moveTo>
                  <a:cubicBezTo>
                    <a:pt x="112" y="5"/>
                    <a:pt x="144" y="23"/>
                    <a:pt x="144" y="45"/>
                  </a:cubicBezTo>
                  <a:cubicBezTo>
                    <a:pt x="144" y="67"/>
                    <a:pt x="112" y="86"/>
                    <a:pt x="75" y="86"/>
                  </a:cubicBezTo>
                  <a:cubicBezTo>
                    <a:pt x="37" y="86"/>
                    <a:pt x="5" y="67"/>
                    <a:pt x="5" y="45"/>
                  </a:cubicBezTo>
                  <a:cubicBezTo>
                    <a:pt x="5" y="23"/>
                    <a:pt x="37" y="5"/>
                    <a:pt x="75" y="5"/>
                  </a:cubicBezTo>
                  <a:moveTo>
                    <a:pt x="75" y="0"/>
                  </a:moveTo>
                  <a:cubicBezTo>
                    <a:pt x="33" y="0"/>
                    <a:pt x="0" y="20"/>
                    <a:pt x="0" y="45"/>
                  </a:cubicBezTo>
                  <a:cubicBezTo>
                    <a:pt x="0" y="71"/>
                    <a:pt x="33" y="91"/>
                    <a:pt x="75" y="91"/>
                  </a:cubicBezTo>
                  <a:cubicBezTo>
                    <a:pt x="116" y="91"/>
                    <a:pt x="150" y="71"/>
                    <a:pt x="150" y="45"/>
                  </a:cubicBezTo>
                  <a:cubicBezTo>
                    <a:pt x="150" y="20"/>
                    <a:pt x="116" y="0"/>
                    <a:pt x="75" y="0"/>
                  </a:cubicBezTo>
                  <a:close/>
                </a:path>
              </a:pathLst>
            </a:custGeom>
            <a:solidFill>
              <a:srgbClr val="BCB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05" name="išlïde">
              <a:extLst>
                <a:ext uri="{FF2B5EF4-FFF2-40B4-BE49-F238E27FC236}">
                  <a16:creationId xmlns:a16="http://schemas.microsoft.com/office/drawing/2014/main" id="{80EAC2D9-C4D4-44F9-95B1-29087AA378F5}"/>
                </a:ext>
              </a:extLst>
            </p:cNvPr>
            <p:cNvSpPr/>
            <p:nvPr userDrawn="1"/>
          </p:nvSpPr>
          <p:spPr bwMode="auto">
            <a:xfrm>
              <a:off x="3929063" y="2552701"/>
              <a:ext cx="323850" cy="657225"/>
            </a:xfrm>
            <a:custGeom>
              <a:avLst/>
              <a:gdLst>
                <a:gd name="T0" fmla="*/ 98 w 98"/>
                <a:gd name="T1" fmla="*/ 0 h 199"/>
                <a:gd name="T2" fmla="*/ 92 w 98"/>
                <a:gd name="T3" fmla="*/ 43 h 199"/>
                <a:gd name="T4" fmla="*/ 92 w 98"/>
                <a:gd name="T5" fmla="*/ 93 h 199"/>
                <a:gd name="T6" fmla="*/ 87 w 98"/>
                <a:gd name="T7" fmla="*/ 149 h 199"/>
                <a:gd name="T8" fmla="*/ 54 w 98"/>
                <a:gd name="T9" fmla="*/ 193 h 199"/>
                <a:gd name="T10" fmla="*/ 27 w 98"/>
                <a:gd name="T11" fmla="*/ 194 h 199"/>
                <a:gd name="T12" fmla="*/ 19 w 98"/>
                <a:gd name="T13" fmla="*/ 185 h 199"/>
                <a:gd name="T14" fmla="*/ 31 w 98"/>
                <a:gd name="T15" fmla="*/ 86 h 199"/>
                <a:gd name="T16" fmla="*/ 98 w 98"/>
                <a:gd name="T1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199">
                  <a:moveTo>
                    <a:pt x="98" y="0"/>
                  </a:moveTo>
                  <a:cubicBezTo>
                    <a:pt x="92" y="13"/>
                    <a:pt x="92" y="29"/>
                    <a:pt x="92" y="43"/>
                  </a:cubicBezTo>
                  <a:cubicBezTo>
                    <a:pt x="92" y="60"/>
                    <a:pt x="92" y="76"/>
                    <a:pt x="92" y="93"/>
                  </a:cubicBezTo>
                  <a:cubicBezTo>
                    <a:pt x="92" y="112"/>
                    <a:pt x="92" y="131"/>
                    <a:pt x="87" y="149"/>
                  </a:cubicBezTo>
                  <a:cubicBezTo>
                    <a:pt x="82" y="167"/>
                    <a:pt x="71" y="185"/>
                    <a:pt x="54" y="193"/>
                  </a:cubicBezTo>
                  <a:cubicBezTo>
                    <a:pt x="46" y="197"/>
                    <a:pt x="35" y="199"/>
                    <a:pt x="27" y="194"/>
                  </a:cubicBezTo>
                  <a:cubicBezTo>
                    <a:pt x="24" y="192"/>
                    <a:pt x="21" y="188"/>
                    <a:pt x="19" y="185"/>
                  </a:cubicBezTo>
                  <a:cubicBezTo>
                    <a:pt x="0" y="155"/>
                    <a:pt x="17" y="115"/>
                    <a:pt x="31" y="86"/>
                  </a:cubicBezTo>
                  <a:cubicBezTo>
                    <a:pt x="47" y="53"/>
                    <a:pt x="70" y="23"/>
                    <a:pt x="98" y="0"/>
                  </a:cubicBezTo>
                  <a:close/>
                </a:path>
              </a:pathLst>
            </a:custGeom>
            <a:solidFill>
              <a:srgbClr val="1A6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06" name="îşlíďê">
              <a:extLst>
                <a:ext uri="{FF2B5EF4-FFF2-40B4-BE49-F238E27FC236}">
                  <a16:creationId xmlns:a16="http://schemas.microsoft.com/office/drawing/2014/main" id="{716EFBD0-E6F7-4A64-BB1D-C638BA4F95D7}"/>
                </a:ext>
              </a:extLst>
            </p:cNvPr>
            <p:cNvSpPr/>
            <p:nvPr userDrawn="1"/>
          </p:nvSpPr>
          <p:spPr bwMode="auto">
            <a:xfrm>
              <a:off x="3729038" y="2322513"/>
              <a:ext cx="646113" cy="1049338"/>
            </a:xfrm>
            <a:custGeom>
              <a:avLst/>
              <a:gdLst>
                <a:gd name="T0" fmla="*/ 17 w 196"/>
                <a:gd name="T1" fmla="*/ 206 h 318"/>
                <a:gd name="T2" fmla="*/ 0 w 196"/>
                <a:gd name="T3" fmla="*/ 21 h 318"/>
                <a:gd name="T4" fmla="*/ 55 w 196"/>
                <a:gd name="T5" fmla="*/ 203 h 318"/>
                <a:gd name="T6" fmla="*/ 82 w 196"/>
                <a:gd name="T7" fmla="*/ 72 h 318"/>
                <a:gd name="T8" fmla="*/ 95 w 196"/>
                <a:gd name="T9" fmla="*/ 0 h 318"/>
                <a:gd name="T10" fmla="*/ 110 w 196"/>
                <a:gd name="T11" fmla="*/ 72 h 318"/>
                <a:gd name="T12" fmla="*/ 117 w 196"/>
                <a:gd name="T13" fmla="*/ 122 h 318"/>
                <a:gd name="T14" fmla="*/ 121 w 196"/>
                <a:gd name="T15" fmla="*/ 195 h 318"/>
                <a:gd name="T16" fmla="*/ 196 w 196"/>
                <a:gd name="T17" fmla="*/ 49 h 318"/>
                <a:gd name="T18" fmla="*/ 165 w 196"/>
                <a:gd name="T19" fmla="*/ 247 h 318"/>
                <a:gd name="T20" fmla="*/ 69 w 196"/>
                <a:gd name="T21" fmla="*/ 308 h 318"/>
                <a:gd name="T22" fmla="*/ 17 w 196"/>
                <a:gd name="T23" fmla="*/ 206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318">
                  <a:moveTo>
                    <a:pt x="17" y="206"/>
                  </a:moveTo>
                  <a:cubicBezTo>
                    <a:pt x="12" y="144"/>
                    <a:pt x="15" y="81"/>
                    <a:pt x="0" y="21"/>
                  </a:cubicBezTo>
                  <a:cubicBezTo>
                    <a:pt x="42" y="71"/>
                    <a:pt x="62" y="139"/>
                    <a:pt x="55" y="203"/>
                  </a:cubicBezTo>
                  <a:cubicBezTo>
                    <a:pt x="69" y="161"/>
                    <a:pt x="82" y="117"/>
                    <a:pt x="82" y="72"/>
                  </a:cubicBezTo>
                  <a:cubicBezTo>
                    <a:pt x="82" y="51"/>
                    <a:pt x="95" y="0"/>
                    <a:pt x="95" y="0"/>
                  </a:cubicBezTo>
                  <a:cubicBezTo>
                    <a:pt x="95" y="0"/>
                    <a:pt x="103" y="48"/>
                    <a:pt x="110" y="72"/>
                  </a:cubicBezTo>
                  <a:cubicBezTo>
                    <a:pt x="115" y="88"/>
                    <a:pt x="116" y="105"/>
                    <a:pt x="117" y="122"/>
                  </a:cubicBezTo>
                  <a:cubicBezTo>
                    <a:pt x="118" y="146"/>
                    <a:pt x="120" y="171"/>
                    <a:pt x="121" y="195"/>
                  </a:cubicBezTo>
                  <a:cubicBezTo>
                    <a:pt x="142" y="134"/>
                    <a:pt x="196" y="49"/>
                    <a:pt x="196" y="49"/>
                  </a:cubicBezTo>
                  <a:cubicBezTo>
                    <a:pt x="196" y="49"/>
                    <a:pt x="176" y="210"/>
                    <a:pt x="165" y="247"/>
                  </a:cubicBezTo>
                  <a:cubicBezTo>
                    <a:pt x="153" y="289"/>
                    <a:pt x="114" y="318"/>
                    <a:pt x="69" y="308"/>
                  </a:cubicBezTo>
                  <a:cubicBezTo>
                    <a:pt x="28" y="299"/>
                    <a:pt x="20" y="240"/>
                    <a:pt x="17" y="206"/>
                  </a:cubicBezTo>
                  <a:close/>
                </a:path>
              </a:pathLst>
            </a:custGeom>
            <a:solidFill>
              <a:srgbClr val="4096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07" name="ïṣḻiḋè">
              <a:extLst>
                <a:ext uri="{FF2B5EF4-FFF2-40B4-BE49-F238E27FC236}">
                  <a16:creationId xmlns:a16="http://schemas.microsoft.com/office/drawing/2014/main" id="{F8A27832-B9D0-4E22-8CA2-48B8E7D85879}"/>
                </a:ext>
              </a:extLst>
            </p:cNvPr>
            <p:cNvSpPr/>
            <p:nvPr userDrawn="1"/>
          </p:nvSpPr>
          <p:spPr bwMode="auto">
            <a:xfrm>
              <a:off x="3860801" y="2668588"/>
              <a:ext cx="266700" cy="692150"/>
            </a:xfrm>
            <a:custGeom>
              <a:avLst/>
              <a:gdLst>
                <a:gd name="T0" fmla="*/ 9 w 81"/>
                <a:gd name="T1" fmla="*/ 162 h 210"/>
                <a:gd name="T2" fmla="*/ 14 w 81"/>
                <a:gd name="T3" fmla="*/ 88 h 210"/>
                <a:gd name="T4" fmla="*/ 16 w 81"/>
                <a:gd name="T5" fmla="*/ 0 h 210"/>
                <a:gd name="T6" fmla="*/ 73 w 81"/>
                <a:gd name="T7" fmla="*/ 139 h 210"/>
                <a:gd name="T8" fmla="*/ 77 w 81"/>
                <a:gd name="T9" fmla="*/ 177 h 210"/>
                <a:gd name="T10" fmla="*/ 38 w 81"/>
                <a:gd name="T11" fmla="*/ 206 h 210"/>
                <a:gd name="T12" fmla="*/ 9 w 81"/>
                <a:gd name="T13" fmla="*/ 16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210">
                  <a:moveTo>
                    <a:pt x="9" y="162"/>
                  </a:moveTo>
                  <a:cubicBezTo>
                    <a:pt x="0" y="139"/>
                    <a:pt x="8" y="113"/>
                    <a:pt x="14" y="88"/>
                  </a:cubicBezTo>
                  <a:cubicBezTo>
                    <a:pt x="20" y="59"/>
                    <a:pt x="22" y="29"/>
                    <a:pt x="16" y="0"/>
                  </a:cubicBezTo>
                  <a:cubicBezTo>
                    <a:pt x="38" y="45"/>
                    <a:pt x="56" y="92"/>
                    <a:pt x="73" y="139"/>
                  </a:cubicBezTo>
                  <a:cubicBezTo>
                    <a:pt x="77" y="152"/>
                    <a:pt x="81" y="165"/>
                    <a:pt x="77" y="177"/>
                  </a:cubicBezTo>
                  <a:cubicBezTo>
                    <a:pt x="73" y="189"/>
                    <a:pt x="52" y="210"/>
                    <a:pt x="38" y="206"/>
                  </a:cubicBezTo>
                  <a:cubicBezTo>
                    <a:pt x="27" y="203"/>
                    <a:pt x="13" y="172"/>
                    <a:pt x="9" y="162"/>
                  </a:cubicBezTo>
                  <a:close/>
                </a:path>
              </a:pathLst>
            </a:custGeom>
            <a:solidFill>
              <a:srgbClr val="4E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08" name="iSļïḍé">
              <a:extLst>
                <a:ext uri="{FF2B5EF4-FFF2-40B4-BE49-F238E27FC236}">
                  <a16:creationId xmlns:a16="http://schemas.microsoft.com/office/drawing/2014/main" id="{0F61E907-2F3F-411F-B2FA-790691AB6891}"/>
                </a:ext>
              </a:extLst>
            </p:cNvPr>
            <p:cNvSpPr/>
            <p:nvPr userDrawn="1"/>
          </p:nvSpPr>
          <p:spPr bwMode="auto">
            <a:xfrm>
              <a:off x="6510338" y="2257426"/>
              <a:ext cx="495300" cy="668338"/>
            </a:xfrm>
            <a:custGeom>
              <a:avLst/>
              <a:gdLst>
                <a:gd name="T0" fmla="*/ 99 w 150"/>
                <a:gd name="T1" fmla="*/ 0 h 203"/>
                <a:gd name="T2" fmla="*/ 0 w 150"/>
                <a:gd name="T3" fmla="*/ 33 h 203"/>
                <a:gd name="T4" fmla="*/ 0 w 150"/>
                <a:gd name="T5" fmla="*/ 158 h 203"/>
                <a:gd name="T6" fmla="*/ 75 w 150"/>
                <a:gd name="T7" fmla="*/ 203 h 203"/>
                <a:gd name="T8" fmla="*/ 150 w 150"/>
                <a:gd name="T9" fmla="*/ 158 h 203"/>
                <a:gd name="T10" fmla="*/ 150 w 150"/>
                <a:gd name="T11" fmla="*/ 33 h 203"/>
                <a:gd name="T12" fmla="*/ 99 w 150"/>
                <a:gd name="T13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203">
                  <a:moveTo>
                    <a:pt x="99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83"/>
                    <a:pt x="34" y="203"/>
                    <a:pt x="75" y="203"/>
                  </a:cubicBezTo>
                  <a:cubicBezTo>
                    <a:pt x="117" y="203"/>
                    <a:pt x="150" y="183"/>
                    <a:pt x="150" y="158"/>
                  </a:cubicBezTo>
                  <a:cubicBezTo>
                    <a:pt x="150" y="33"/>
                    <a:pt x="150" y="33"/>
                    <a:pt x="150" y="33"/>
                  </a:cubicBezTo>
                  <a:lnTo>
                    <a:pt x="99" y="0"/>
                  </a:ln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09" name="ïS1îḑé">
              <a:extLst>
                <a:ext uri="{FF2B5EF4-FFF2-40B4-BE49-F238E27FC236}">
                  <a16:creationId xmlns:a16="http://schemas.microsoft.com/office/drawing/2014/main" id="{BCB4DE63-03F8-40D7-ADB7-CFBE9DABFFBD}"/>
                </a:ext>
              </a:extLst>
            </p:cNvPr>
            <p:cNvSpPr/>
            <p:nvPr userDrawn="1"/>
          </p:nvSpPr>
          <p:spPr bwMode="auto">
            <a:xfrm>
              <a:off x="6510338" y="2214563"/>
              <a:ext cx="495300" cy="303213"/>
            </a:xfrm>
            <a:prstGeom prst="ellipse">
              <a:avLst/>
            </a:pr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10" name="ï$ľíďé">
              <a:extLst>
                <a:ext uri="{FF2B5EF4-FFF2-40B4-BE49-F238E27FC236}">
                  <a16:creationId xmlns:a16="http://schemas.microsoft.com/office/drawing/2014/main" id="{47675CC9-3A09-44FB-9C8D-FB905C5F9FF9}"/>
                </a:ext>
              </a:extLst>
            </p:cNvPr>
            <p:cNvSpPr/>
            <p:nvPr userDrawn="1"/>
          </p:nvSpPr>
          <p:spPr bwMode="auto">
            <a:xfrm>
              <a:off x="6543676" y="2286001"/>
              <a:ext cx="431800" cy="231775"/>
            </a:xfrm>
            <a:custGeom>
              <a:avLst/>
              <a:gdLst>
                <a:gd name="T0" fmla="*/ 1 w 131"/>
                <a:gd name="T1" fmla="*/ 48 h 70"/>
                <a:gd name="T2" fmla="*/ 65 w 131"/>
                <a:gd name="T3" fmla="*/ 70 h 70"/>
                <a:gd name="T4" fmla="*/ 129 w 131"/>
                <a:gd name="T5" fmla="*/ 48 h 70"/>
                <a:gd name="T6" fmla="*/ 131 w 131"/>
                <a:gd name="T7" fmla="*/ 40 h 70"/>
                <a:gd name="T8" fmla="*/ 65 w 131"/>
                <a:gd name="T9" fmla="*/ 0 h 70"/>
                <a:gd name="T10" fmla="*/ 0 w 131"/>
                <a:gd name="T11" fmla="*/ 40 h 70"/>
                <a:gd name="T12" fmla="*/ 1 w 131"/>
                <a:gd name="T13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0">
                  <a:moveTo>
                    <a:pt x="1" y="48"/>
                  </a:moveTo>
                  <a:cubicBezTo>
                    <a:pt x="15" y="61"/>
                    <a:pt x="38" y="70"/>
                    <a:pt x="65" y="70"/>
                  </a:cubicBezTo>
                  <a:cubicBezTo>
                    <a:pt x="92" y="70"/>
                    <a:pt x="116" y="61"/>
                    <a:pt x="129" y="48"/>
                  </a:cubicBezTo>
                  <a:cubicBezTo>
                    <a:pt x="130" y="45"/>
                    <a:pt x="131" y="42"/>
                    <a:pt x="131" y="40"/>
                  </a:cubicBezTo>
                  <a:cubicBezTo>
                    <a:pt x="131" y="18"/>
                    <a:pt x="101" y="0"/>
                    <a:pt x="65" y="0"/>
                  </a:cubicBezTo>
                  <a:cubicBezTo>
                    <a:pt x="29" y="0"/>
                    <a:pt x="0" y="18"/>
                    <a:pt x="0" y="40"/>
                  </a:cubicBezTo>
                  <a:cubicBezTo>
                    <a:pt x="0" y="42"/>
                    <a:pt x="0" y="45"/>
                    <a:pt x="1" y="48"/>
                  </a:cubicBezTo>
                  <a:close/>
                </a:path>
              </a:pathLst>
            </a:custGeom>
            <a:solidFill>
              <a:srgbClr val="A04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11" name="i$1íḓe">
              <a:extLst>
                <a:ext uri="{FF2B5EF4-FFF2-40B4-BE49-F238E27FC236}">
                  <a16:creationId xmlns:a16="http://schemas.microsoft.com/office/drawing/2014/main" id="{2EF07F6D-9FA4-4A90-B8C9-F871F1C7D577}"/>
                </a:ext>
              </a:extLst>
            </p:cNvPr>
            <p:cNvSpPr/>
            <p:nvPr userDrawn="1"/>
          </p:nvSpPr>
          <p:spPr bwMode="auto">
            <a:xfrm>
              <a:off x="6510338" y="2214563"/>
              <a:ext cx="495300" cy="303213"/>
            </a:xfrm>
            <a:custGeom>
              <a:avLst/>
              <a:gdLst>
                <a:gd name="T0" fmla="*/ 75 w 150"/>
                <a:gd name="T1" fmla="*/ 5 h 92"/>
                <a:gd name="T2" fmla="*/ 145 w 150"/>
                <a:gd name="T3" fmla="*/ 46 h 92"/>
                <a:gd name="T4" fmla="*/ 75 w 150"/>
                <a:gd name="T5" fmla="*/ 86 h 92"/>
                <a:gd name="T6" fmla="*/ 5 w 150"/>
                <a:gd name="T7" fmla="*/ 46 h 92"/>
                <a:gd name="T8" fmla="*/ 75 w 150"/>
                <a:gd name="T9" fmla="*/ 5 h 92"/>
                <a:gd name="T10" fmla="*/ 75 w 150"/>
                <a:gd name="T11" fmla="*/ 0 h 92"/>
                <a:gd name="T12" fmla="*/ 0 w 150"/>
                <a:gd name="T13" fmla="*/ 46 h 92"/>
                <a:gd name="T14" fmla="*/ 75 w 150"/>
                <a:gd name="T15" fmla="*/ 92 h 92"/>
                <a:gd name="T16" fmla="*/ 150 w 150"/>
                <a:gd name="T17" fmla="*/ 46 h 92"/>
                <a:gd name="T18" fmla="*/ 75 w 150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92">
                  <a:moveTo>
                    <a:pt x="75" y="5"/>
                  </a:moveTo>
                  <a:cubicBezTo>
                    <a:pt x="113" y="5"/>
                    <a:pt x="145" y="24"/>
                    <a:pt x="145" y="46"/>
                  </a:cubicBezTo>
                  <a:cubicBezTo>
                    <a:pt x="145" y="68"/>
                    <a:pt x="113" y="86"/>
                    <a:pt x="75" y="86"/>
                  </a:cubicBezTo>
                  <a:cubicBezTo>
                    <a:pt x="37" y="86"/>
                    <a:pt x="5" y="68"/>
                    <a:pt x="5" y="46"/>
                  </a:cubicBezTo>
                  <a:cubicBezTo>
                    <a:pt x="5" y="24"/>
                    <a:pt x="37" y="5"/>
                    <a:pt x="75" y="5"/>
                  </a:cubicBezTo>
                  <a:moveTo>
                    <a:pt x="75" y="0"/>
                  </a:moveTo>
                  <a:cubicBezTo>
                    <a:pt x="34" y="0"/>
                    <a:pt x="0" y="21"/>
                    <a:pt x="0" y="46"/>
                  </a:cubicBezTo>
                  <a:cubicBezTo>
                    <a:pt x="0" y="71"/>
                    <a:pt x="34" y="92"/>
                    <a:pt x="75" y="92"/>
                  </a:cubicBezTo>
                  <a:cubicBezTo>
                    <a:pt x="117" y="92"/>
                    <a:pt x="150" y="71"/>
                    <a:pt x="150" y="46"/>
                  </a:cubicBezTo>
                  <a:cubicBezTo>
                    <a:pt x="150" y="21"/>
                    <a:pt x="117" y="0"/>
                    <a:pt x="75" y="0"/>
                  </a:cubicBezTo>
                  <a:close/>
                </a:path>
              </a:pathLst>
            </a:custGeom>
            <a:solidFill>
              <a:srgbClr val="BCB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12" name="íśliḑe">
              <a:extLst>
                <a:ext uri="{FF2B5EF4-FFF2-40B4-BE49-F238E27FC236}">
                  <a16:creationId xmlns:a16="http://schemas.microsoft.com/office/drawing/2014/main" id="{5B5565FE-2010-4EA9-887D-D8ABC03A1B2F}"/>
                </a:ext>
              </a:extLst>
            </p:cNvPr>
            <p:cNvSpPr/>
            <p:nvPr userDrawn="1"/>
          </p:nvSpPr>
          <p:spPr bwMode="auto">
            <a:xfrm>
              <a:off x="6919913" y="2527301"/>
              <a:ext cx="144463" cy="296863"/>
            </a:xfrm>
            <a:custGeom>
              <a:avLst/>
              <a:gdLst>
                <a:gd name="T0" fmla="*/ 12 w 44"/>
                <a:gd name="T1" fmla="*/ 0 h 90"/>
                <a:gd name="T2" fmla="*/ 11 w 44"/>
                <a:gd name="T3" fmla="*/ 0 h 90"/>
                <a:gd name="T4" fmla="*/ 11 w 44"/>
                <a:gd name="T5" fmla="*/ 1 h 90"/>
                <a:gd name="T6" fmla="*/ 10 w 44"/>
                <a:gd name="T7" fmla="*/ 1 h 90"/>
                <a:gd name="T8" fmla="*/ 10 w 44"/>
                <a:gd name="T9" fmla="*/ 1 h 90"/>
                <a:gd name="T10" fmla="*/ 9 w 44"/>
                <a:gd name="T11" fmla="*/ 2 h 90"/>
                <a:gd name="T12" fmla="*/ 8 w 44"/>
                <a:gd name="T13" fmla="*/ 2 h 90"/>
                <a:gd name="T14" fmla="*/ 8 w 44"/>
                <a:gd name="T15" fmla="*/ 3 h 90"/>
                <a:gd name="T16" fmla="*/ 7 w 44"/>
                <a:gd name="T17" fmla="*/ 3 h 90"/>
                <a:gd name="T18" fmla="*/ 6 w 44"/>
                <a:gd name="T19" fmla="*/ 3 h 90"/>
                <a:gd name="T20" fmla="*/ 6 w 44"/>
                <a:gd name="T21" fmla="*/ 4 h 90"/>
                <a:gd name="T22" fmla="*/ 5 w 44"/>
                <a:gd name="T23" fmla="*/ 4 h 90"/>
                <a:gd name="T24" fmla="*/ 5 w 44"/>
                <a:gd name="T25" fmla="*/ 4 h 90"/>
                <a:gd name="T26" fmla="*/ 4 w 44"/>
                <a:gd name="T27" fmla="*/ 5 h 90"/>
                <a:gd name="T28" fmla="*/ 3 w 44"/>
                <a:gd name="T29" fmla="*/ 5 h 90"/>
                <a:gd name="T30" fmla="*/ 3 w 44"/>
                <a:gd name="T31" fmla="*/ 5 h 90"/>
                <a:gd name="T32" fmla="*/ 2 w 44"/>
                <a:gd name="T33" fmla="*/ 6 h 90"/>
                <a:gd name="T34" fmla="*/ 1 w 44"/>
                <a:gd name="T35" fmla="*/ 6 h 90"/>
                <a:gd name="T36" fmla="*/ 1 w 44"/>
                <a:gd name="T37" fmla="*/ 6 h 90"/>
                <a:gd name="T38" fmla="*/ 0 w 44"/>
                <a:gd name="T39" fmla="*/ 7 h 90"/>
                <a:gd name="T40" fmla="*/ 13 w 44"/>
                <a:gd name="T41" fmla="*/ 72 h 90"/>
                <a:gd name="T42" fmla="*/ 12 w 44"/>
                <a:gd name="T43" fmla="*/ 72 h 90"/>
                <a:gd name="T44" fmla="*/ 11 w 44"/>
                <a:gd name="T45" fmla="*/ 72 h 90"/>
                <a:gd name="T46" fmla="*/ 11 w 44"/>
                <a:gd name="T47" fmla="*/ 73 h 90"/>
                <a:gd name="T48" fmla="*/ 10 w 44"/>
                <a:gd name="T49" fmla="*/ 73 h 90"/>
                <a:gd name="T50" fmla="*/ 9 w 44"/>
                <a:gd name="T51" fmla="*/ 73 h 90"/>
                <a:gd name="T52" fmla="*/ 9 w 44"/>
                <a:gd name="T53" fmla="*/ 74 h 90"/>
                <a:gd name="T54" fmla="*/ 8 w 44"/>
                <a:gd name="T55" fmla="*/ 74 h 90"/>
                <a:gd name="T56" fmla="*/ 8 w 44"/>
                <a:gd name="T57" fmla="*/ 74 h 90"/>
                <a:gd name="T58" fmla="*/ 7 w 44"/>
                <a:gd name="T59" fmla="*/ 75 h 90"/>
                <a:gd name="T60" fmla="*/ 6 w 44"/>
                <a:gd name="T61" fmla="*/ 75 h 90"/>
                <a:gd name="T62" fmla="*/ 6 w 44"/>
                <a:gd name="T63" fmla="*/ 75 h 90"/>
                <a:gd name="T64" fmla="*/ 5 w 44"/>
                <a:gd name="T65" fmla="*/ 76 h 90"/>
                <a:gd name="T66" fmla="*/ 4 w 44"/>
                <a:gd name="T67" fmla="*/ 76 h 90"/>
                <a:gd name="T68" fmla="*/ 4 w 44"/>
                <a:gd name="T69" fmla="*/ 76 h 90"/>
                <a:gd name="T70" fmla="*/ 3 w 44"/>
                <a:gd name="T71" fmla="*/ 77 h 90"/>
                <a:gd name="T72" fmla="*/ 3 w 44"/>
                <a:gd name="T73" fmla="*/ 77 h 90"/>
                <a:gd name="T74" fmla="*/ 2 w 44"/>
                <a:gd name="T75" fmla="*/ 77 h 90"/>
                <a:gd name="T76" fmla="*/ 1 w 44"/>
                <a:gd name="T77" fmla="*/ 78 h 90"/>
                <a:gd name="T78" fmla="*/ 1 w 44"/>
                <a:gd name="T79" fmla="*/ 78 h 90"/>
                <a:gd name="T80" fmla="*/ 0 w 44"/>
                <a:gd name="T81" fmla="*/ 79 h 90"/>
                <a:gd name="T82" fmla="*/ 15 w 44"/>
                <a:gd name="T83" fmla="*/ 85 h 90"/>
                <a:gd name="T84" fmla="*/ 16 w 44"/>
                <a:gd name="T85" fmla="*/ 85 h 90"/>
                <a:gd name="T86" fmla="*/ 17 w 44"/>
                <a:gd name="T87" fmla="*/ 85 h 90"/>
                <a:gd name="T88" fmla="*/ 17 w 44"/>
                <a:gd name="T89" fmla="*/ 84 h 90"/>
                <a:gd name="T90" fmla="*/ 18 w 44"/>
                <a:gd name="T91" fmla="*/ 84 h 90"/>
                <a:gd name="T92" fmla="*/ 19 w 44"/>
                <a:gd name="T93" fmla="*/ 84 h 90"/>
                <a:gd name="T94" fmla="*/ 19 w 44"/>
                <a:gd name="T95" fmla="*/ 83 h 90"/>
                <a:gd name="T96" fmla="*/ 20 w 44"/>
                <a:gd name="T97" fmla="*/ 83 h 90"/>
                <a:gd name="T98" fmla="*/ 20 w 44"/>
                <a:gd name="T99" fmla="*/ 83 h 90"/>
                <a:gd name="T100" fmla="*/ 21 w 44"/>
                <a:gd name="T101" fmla="*/ 82 h 90"/>
                <a:gd name="T102" fmla="*/ 22 w 44"/>
                <a:gd name="T103" fmla="*/ 82 h 90"/>
                <a:gd name="T104" fmla="*/ 22 w 44"/>
                <a:gd name="T105" fmla="*/ 81 h 90"/>
                <a:gd name="T106" fmla="*/ 23 w 44"/>
                <a:gd name="T107" fmla="*/ 81 h 90"/>
                <a:gd name="T108" fmla="*/ 24 w 44"/>
                <a:gd name="T109" fmla="*/ 81 h 90"/>
                <a:gd name="T110" fmla="*/ 24 w 44"/>
                <a:gd name="T111" fmla="*/ 80 h 90"/>
                <a:gd name="T112" fmla="*/ 25 w 44"/>
                <a:gd name="T113" fmla="*/ 80 h 90"/>
                <a:gd name="T114" fmla="*/ 25 w 44"/>
                <a:gd name="T115" fmla="*/ 80 h 90"/>
                <a:gd name="T116" fmla="*/ 26 w 44"/>
                <a:gd name="T117" fmla="*/ 79 h 90"/>
                <a:gd name="T118" fmla="*/ 27 w 44"/>
                <a:gd name="T119" fmla="*/ 79 h 90"/>
                <a:gd name="T120" fmla="*/ 27 w 44"/>
                <a:gd name="T121" fmla="*/ 79 h 90"/>
                <a:gd name="T122" fmla="*/ 28 w 44"/>
                <a:gd name="T123" fmla="*/ 7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" h="90">
                  <a:moveTo>
                    <a:pt x="15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" y="28"/>
                    <a:pt x="20" y="43"/>
                    <a:pt x="20" y="58"/>
                  </a:cubicBezTo>
                  <a:cubicBezTo>
                    <a:pt x="20" y="63"/>
                    <a:pt x="18" y="68"/>
                    <a:pt x="15" y="71"/>
                  </a:cubicBezTo>
                  <a:cubicBezTo>
                    <a:pt x="14" y="71"/>
                    <a:pt x="14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5" y="90"/>
                    <a:pt x="10" y="88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38" y="72"/>
                    <a:pt x="44" y="62"/>
                    <a:pt x="44" y="51"/>
                  </a:cubicBezTo>
                  <a:cubicBezTo>
                    <a:pt x="44" y="31"/>
                    <a:pt x="33" y="12"/>
                    <a:pt x="15" y="1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13" name="ïšļîdè">
              <a:extLst>
                <a:ext uri="{FF2B5EF4-FFF2-40B4-BE49-F238E27FC236}">
                  <a16:creationId xmlns:a16="http://schemas.microsoft.com/office/drawing/2014/main" id="{E430AEA2-2A98-4264-94CD-49E4607F818F}"/>
                </a:ext>
              </a:extLst>
            </p:cNvPr>
            <p:cNvSpPr/>
            <p:nvPr userDrawn="1"/>
          </p:nvSpPr>
          <p:spPr bwMode="auto">
            <a:xfrm>
              <a:off x="6919913" y="2549526"/>
              <a:ext cx="101600" cy="274638"/>
            </a:xfrm>
            <a:custGeom>
              <a:avLst/>
              <a:gdLst>
                <a:gd name="T0" fmla="*/ 2 w 31"/>
                <a:gd name="T1" fmla="*/ 2 h 83"/>
                <a:gd name="T2" fmla="*/ 0 w 31"/>
                <a:gd name="T3" fmla="*/ 0 h 83"/>
                <a:gd name="T4" fmla="*/ 0 w 31"/>
                <a:gd name="T5" fmla="*/ 13 h 83"/>
                <a:gd name="T6" fmla="*/ 20 w 31"/>
                <a:gd name="T7" fmla="*/ 51 h 83"/>
                <a:gd name="T8" fmla="*/ 10 w 31"/>
                <a:gd name="T9" fmla="*/ 69 h 83"/>
                <a:gd name="T10" fmla="*/ 0 w 31"/>
                <a:gd name="T11" fmla="*/ 72 h 83"/>
                <a:gd name="T12" fmla="*/ 0 w 31"/>
                <a:gd name="T13" fmla="*/ 83 h 83"/>
                <a:gd name="T14" fmla="*/ 15 w 31"/>
                <a:gd name="T15" fmla="*/ 78 h 83"/>
                <a:gd name="T16" fmla="*/ 31 w 31"/>
                <a:gd name="T17" fmla="*/ 51 h 83"/>
                <a:gd name="T18" fmla="*/ 2 w 31"/>
                <a:gd name="T19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83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2" y="21"/>
                    <a:pt x="20" y="36"/>
                    <a:pt x="20" y="51"/>
                  </a:cubicBezTo>
                  <a:cubicBezTo>
                    <a:pt x="20" y="59"/>
                    <a:pt x="16" y="65"/>
                    <a:pt x="10" y="69"/>
                  </a:cubicBezTo>
                  <a:cubicBezTo>
                    <a:pt x="7" y="71"/>
                    <a:pt x="3" y="72"/>
                    <a:pt x="0" y="7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5" y="83"/>
                    <a:pt x="10" y="81"/>
                    <a:pt x="15" y="78"/>
                  </a:cubicBezTo>
                  <a:cubicBezTo>
                    <a:pt x="25" y="73"/>
                    <a:pt x="31" y="63"/>
                    <a:pt x="31" y="51"/>
                  </a:cubicBezTo>
                  <a:cubicBezTo>
                    <a:pt x="31" y="31"/>
                    <a:pt x="20" y="12"/>
                    <a:pt x="2" y="2"/>
                  </a:cubicBezTo>
                  <a:close/>
                </a:path>
              </a:pathLst>
            </a:custGeom>
            <a:solidFill>
              <a:srgbClr val="BCB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14" name="iṡľîdê">
              <a:extLst>
                <a:ext uri="{FF2B5EF4-FFF2-40B4-BE49-F238E27FC236}">
                  <a16:creationId xmlns:a16="http://schemas.microsoft.com/office/drawing/2014/main" id="{551E01E0-4E93-4489-BC10-77E849CDF3BB}"/>
                </a:ext>
              </a:extLst>
            </p:cNvPr>
            <p:cNvSpPr/>
            <p:nvPr userDrawn="1"/>
          </p:nvSpPr>
          <p:spPr bwMode="auto">
            <a:xfrm>
              <a:off x="4473576" y="1370013"/>
              <a:ext cx="2847975" cy="3079750"/>
            </a:xfrm>
            <a:custGeom>
              <a:avLst/>
              <a:gdLst>
                <a:gd name="T0" fmla="*/ 20 w 863"/>
                <a:gd name="T1" fmla="*/ 255 h 934"/>
                <a:gd name="T2" fmla="*/ 454 w 863"/>
                <a:gd name="T3" fmla="*/ 6 h 934"/>
                <a:gd name="T4" fmla="*/ 481 w 863"/>
                <a:gd name="T5" fmla="*/ 2 h 934"/>
                <a:gd name="T6" fmla="*/ 505 w 863"/>
                <a:gd name="T7" fmla="*/ 19 h 934"/>
                <a:gd name="T8" fmla="*/ 506 w 863"/>
                <a:gd name="T9" fmla="*/ 423 h 934"/>
                <a:gd name="T10" fmla="*/ 467 w 863"/>
                <a:gd name="T11" fmla="*/ 445 h 934"/>
                <a:gd name="T12" fmla="*/ 862 w 863"/>
                <a:gd name="T13" fmla="*/ 637 h 934"/>
                <a:gd name="T14" fmla="*/ 863 w 863"/>
                <a:gd name="T15" fmla="*/ 653 h 934"/>
                <a:gd name="T16" fmla="*/ 853 w 863"/>
                <a:gd name="T17" fmla="*/ 669 h 934"/>
                <a:gd name="T18" fmla="*/ 408 w 863"/>
                <a:gd name="T19" fmla="*/ 926 h 934"/>
                <a:gd name="T20" fmla="*/ 368 w 863"/>
                <a:gd name="T21" fmla="*/ 926 h 934"/>
                <a:gd name="T22" fmla="*/ 7 w 863"/>
                <a:gd name="T23" fmla="*/ 718 h 934"/>
                <a:gd name="T24" fmla="*/ 1 w 863"/>
                <a:gd name="T25" fmla="*/ 707 h 934"/>
                <a:gd name="T26" fmla="*/ 0 w 863"/>
                <a:gd name="T27" fmla="*/ 290 h 934"/>
                <a:gd name="T28" fmla="*/ 20 w 863"/>
                <a:gd name="T29" fmla="*/ 255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3" h="934">
                  <a:moveTo>
                    <a:pt x="20" y="255"/>
                  </a:moveTo>
                  <a:cubicBezTo>
                    <a:pt x="454" y="6"/>
                    <a:pt x="454" y="6"/>
                    <a:pt x="454" y="6"/>
                  </a:cubicBezTo>
                  <a:cubicBezTo>
                    <a:pt x="462" y="2"/>
                    <a:pt x="472" y="0"/>
                    <a:pt x="481" y="2"/>
                  </a:cubicBezTo>
                  <a:cubicBezTo>
                    <a:pt x="493" y="5"/>
                    <a:pt x="505" y="8"/>
                    <a:pt x="505" y="19"/>
                  </a:cubicBezTo>
                  <a:cubicBezTo>
                    <a:pt x="506" y="423"/>
                    <a:pt x="506" y="423"/>
                    <a:pt x="506" y="423"/>
                  </a:cubicBezTo>
                  <a:cubicBezTo>
                    <a:pt x="467" y="445"/>
                    <a:pt x="467" y="445"/>
                    <a:pt x="467" y="445"/>
                  </a:cubicBezTo>
                  <a:cubicBezTo>
                    <a:pt x="480" y="451"/>
                    <a:pt x="861" y="637"/>
                    <a:pt x="862" y="637"/>
                  </a:cubicBezTo>
                  <a:cubicBezTo>
                    <a:pt x="863" y="653"/>
                    <a:pt x="863" y="653"/>
                    <a:pt x="863" y="653"/>
                  </a:cubicBezTo>
                  <a:cubicBezTo>
                    <a:pt x="863" y="660"/>
                    <a:pt x="859" y="666"/>
                    <a:pt x="853" y="669"/>
                  </a:cubicBezTo>
                  <a:cubicBezTo>
                    <a:pt x="788" y="707"/>
                    <a:pt x="408" y="926"/>
                    <a:pt x="408" y="926"/>
                  </a:cubicBezTo>
                  <a:cubicBezTo>
                    <a:pt x="396" y="934"/>
                    <a:pt x="380" y="934"/>
                    <a:pt x="368" y="926"/>
                  </a:cubicBezTo>
                  <a:cubicBezTo>
                    <a:pt x="7" y="718"/>
                    <a:pt x="7" y="718"/>
                    <a:pt x="7" y="718"/>
                  </a:cubicBezTo>
                  <a:cubicBezTo>
                    <a:pt x="3" y="715"/>
                    <a:pt x="1" y="711"/>
                    <a:pt x="1" y="707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276"/>
                    <a:pt x="8" y="262"/>
                    <a:pt x="20" y="255"/>
                  </a:cubicBezTo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15" name="ïSľîḑé">
              <a:extLst>
                <a:ext uri="{FF2B5EF4-FFF2-40B4-BE49-F238E27FC236}">
                  <a16:creationId xmlns:a16="http://schemas.microsoft.com/office/drawing/2014/main" id="{58383546-5A35-4E9E-8F23-99AB7B668813}"/>
                </a:ext>
              </a:extLst>
            </p:cNvPr>
            <p:cNvSpPr/>
            <p:nvPr userDrawn="1"/>
          </p:nvSpPr>
          <p:spPr bwMode="auto">
            <a:xfrm>
              <a:off x="4516438" y="1379538"/>
              <a:ext cx="1630363" cy="2317750"/>
            </a:xfrm>
            <a:custGeom>
              <a:avLst/>
              <a:gdLst>
                <a:gd name="T0" fmla="*/ 0 w 494"/>
                <a:gd name="T1" fmla="*/ 703 h 703"/>
                <a:gd name="T2" fmla="*/ 493 w 494"/>
                <a:gd name="T3" fmla="*/ 421 h 703"/>
                <a:gd name="T4" fmla="*/ 494 w 494"/>
                <a:gd name="T5" fmla="*/ 19 h 703"/>
                <a:gd name="T6" fmla="*/ 471 w 494"/>
                <a:gd name="T7" fmla="*/ 6 h 703"/>
                <a:gd name="T8" fmla="*/ 17 w 494"/>
                <a:gd name="T9" fmla="*/ 266 h 703"/>
                <a:gd name="T10" fmla="*/ 1 w 494"/>
                <a:gd name="T11" fmla="*/ 294 h 703"/>
                <a:gd name="T12" fmla="*/ 0 w 494"/>
                <a:gd name="T13" fmla="*/ 70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4" h="703">
                  <a:moveTo>
                    <a:pt x="0" y="703"/>
                  </a:moveTo>
                  <a:cubicBezTo>
                    <a:pt x="493" y="421"/>
                    <a:pt x="493" y="421"/>
                    <a:pt x="493" y="421"/>
                  </a:cubicBezTo>
                  <a:cubicBezTo>
                    <a:pt x="494" y="19"/>
                    <a:pt x="494" y="19"/>
                    <a:pt x="494" y="19"/>
                  </a:cubicBezTo>
                  <a:cubicBezTo>
                    <a:pt x="494" y="7"/>
                    <a:pt x="481" y="0"/>
                    <a:pt x="471" y="6"/>
                  </a:cubicBezTo>
                  <a:cubicBezTo>
                    <a:pt x="17" y="266"/>
                    <a:pt x="17" y="266"/>
                    <a:pt x="17" y="266"/>
                  </a:cubicBezTo>
                  <a:cubicBezTo>
                    <a:pt x="7" y="272"/>
                    <a:pt x="1" y="282"/>
                    <a:pt x="1" y="294"/>
                  </a:cubicBezTo>
                  <a:cubicBezTo>
                    <a:pt x="0" y="703"/>
                    <a:pt x="0" y="703"/>
                    <a:pt x="0" y="703"/>
                  </a:cubicBezTo>
                </a:path>
              </a:pathLst>
            </a:custGeom>
            <a:solidFill>
              <a:srgbClr val="381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16" name="íṣļíďê">
              <a:extLst>
                <a:ext uri="{FF2B5EF4-FFF2-40B4-BE49-F238E27FC236}">
                  <a16:creationId xmlns:a16="http://schemas.microsoft.com/office/drawing/2014/main" id="{12F1CBF0-C03D-419B-B26B-92B19B76763D}"/>
                </a:ext>
              </a:extLst>
            </p:cNvPr>
            <p:cNvSpPr/>
            <p:nvPr userDrawn="1"/>
          </p:nvSpPr>
          <p:spPr bwMode="auto">
            <a:xfrm>
              <a:off x="4586288" y="1474788"/>
              <a:ext cx="1495425" cy="2103438"/>
            </a:xfrm>
            <a:custGeom>
              <a:avLst/>
              <a:gdLst>
                <a:gd name="T0" fmla="*/ 942 w 942"/>
                <a:gd name="T1" fmla="*/ 0 h 1325"/>
                <a:gd name="T2" fmla="*/ 2 w 942"/>
                <a:gd name="T3" fmla="*/ 538 h 1325"/>
                <a:gd name="T4" fmla="*/ 0 w 942"/>
                <a:gd name="T5" fmla="*/ 1325 h 1325"/>
                <a:gd name="T6" fmla="*/ 942 w 942"/>
                <a:gd name="T7" fmla="*/ 785 h 1325"/>
                <a:gd name="T8" fmla="*/ 942 w 942"/>
                <a:gd name="T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2" h="1325">
                  <a:moveTo>
                    <a:pt x="942" y="0"/>
                  </a:moveTo>
                  <a:lnTo>
                    <a:pt x="2" y="538"/>
                  </a:lnTo>
                  <a:lnTo>
                    <a:pt x="0" y="1325"/>
                  </a:lnTo>
                  <a:lnTo>
                    <a:pt x="942" y="785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381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17" name="išľíḍe">
              <a:extLst>
                <a:ext uri="{FF2B5EF4-FFF2-40B4-BE49-F238E27FC236}">
                  <a16:creationId xmlns:a16="http://schemas.microsoft.com/office/drawing/2014/main" id="{4B15B088-2CDB-4092-BD91-ACF4A393FA9A}"/>
                </a:ext>
              </a:extLst>
            </p:cNvPr>
            <p:cNvSpPr/>
            <p:nvPr userDrawn="1"/>
          </p:nvSpPr>
          <p:spPr bwMode="auto">
            <a:xfrm>
              <a:off x="4586288" y="1474788"/>
              <a:ext cx="1495425" cy="2103438"/>
            </a:xfrm>
            <a:custGeom>
              <a:avLst/>
              <a:gdLst>
                <a:gd name="T0" fmla="*/ 942 w 942"/>
                <a:gd name="T1" fmla="*/ 0 h 1325"/>
                <a:gd name="T2" fmla="*/ 2 w 942"/>
                <a:gd name="T3" fmla="*/ 538 h 1325"/>
                <a:gd name="T4" fmla="*/ 0 w 942"/>
                <a:gd name="T5" fmla="*/ 1325 h 1325"/>
                <a:gd name="T6" fmla="*/ 942 w 942"/>
                <a:gd name="T7" fmla="*/ 785 h 1325"/>
                <a:gd name="T8" fmla="*/ 942 w 942"/>
                <a:gd name="T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2" h="1325">
                  <a:moveTo>
                    <a:pt x="942" y="0"/>
                  </a:moveTo>
                  <a:lnTo>
                    <a:pt x="2" y="538"/>
                  </a:lnTo>
                  <a:lnTo>
                    <a:pt x="0" y="1325"/>
                  </a:lnTo>
                  <a:lnTo>
                    <a:pt x="942" y="785"/>
                  </a:lnTo>
                  <a:lnTo>
                    <a:pt x="9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18" name="íšļïḓé">
              <a:extLst>
                <a:ext uri="{FF2B5EF4-FFF2-40B4-BE49-F238E27FC236}">
                  <a16:creationId xmlns:a16="http://schemas.microsoft.com/office/drawing/2014/main" id="{E4F074AB-8744-497E-BD76-92E3B14C48E5}"/>
                </a:ext>
              </a:extLst>
            </p:cNvPr>
            <p:cNvSpPr/>
            <p:nvPr userDrawn="1"/>
          </p:nvSpPr>
          <p:spPr bwMode="auto">
            <a:xfrm>
              <a:off x="4516438" y="2757488"/>
              <a:ext cx="2811463" cy="1635125"/>
            </a:xfrm>
            <a:custGeom>
              <a:avLst/>
              <a:gdLst>
                <a:gd name="T0" fmla="*/ 0 w 852"/>
                <a:gd name="T1" fmla="*/ 285 h 496"/>
                <a:gd name="T2" fmla="*/ 493 w 852"/>
                <a:gd name="T3" fmla="*/ 0 h 496"/>
                <a:gd name="T4" fmla="*/ 842 w 852"/>
                <a:gd name="T5" fmla="*/ 202 h 496"/>
                <a:gd name="T6" fmla="*/ 842 w 852"/>
                <a:gd name="T7" fmla="*/ 228 h 496"/>
                <a:gd name="T8" fmla="*/ 388 w 852"/>
                <a:gd name="T9" fmla="*/ 490 h 496"/>
                <a:gd name="T10" fmla="*/ 356 w 852"/>
                <a:gd name="T11" fmla="*/ 490 h 496"/>
                <a:gd name="T12" fmla="*/ 0 w 852"/>
                <a:gd name="T13" fmla="*/ 285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2" h="496">
                  <a:moveTo>
                    <a:pt x="0" y="285"/>
                  </a:moveTo>
                  <a:cubicBezTo>
                    <a:pt x="493" y="0"/>
                    <a:pt x="493" y="0"/>
                    <a:pt x="493" y="0"/>
                  </a:cubicBezTo>
                  <a:cubicBezTo>
                    <a:pt x="842" y="202"/>
                    <a:pt x="842" y="202"/>
                    <a:pt x="842" y="202"/>
                  </a:cubicBezTo>
                  <a:cubicBezTo>
                    <a:pt x="852" y="208"/>
                    <a:pt x="852" y="222"/>
                    <a:pt x="842" y="228"/>
                  </a:cubicBezTo>
                  <a:cubicBezTo>
                    <a:pt x="388" y="490"/>
                    <a:pt x="388" y="490"/>
                    <a:pt x="388" y="490"/>
                  </a:cubicBezTo>
                  <a:cubicBezTo>
                    <a:pt x="378" y="496"/>
                    <a:pt x="366" y="496"/>
                    <a:pt x="356" y="490"/>
                  </a:cubicBezTo>
                  <a:cubicBezTo>
                    <a:pt x="0" y="285"/>
                    <a:pt x="0" y="285"/>
                    <a:pt x="0" y="285"/>
                  </a:cubicBezTo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19" name="islidé">
              <a:extLst>
                <a:ext uri="{FF2B5EF4-FFF2-40B4-BE49-F238E27FC236}">
                  <a16:creationId xmlns:a16="http://schemas.microsoft.com/office/drawing/2014/main" id="{91EFB3CD-F5B1-48BB-A24F-F98621B6FAEE}"/>
                </a:ext>
              </a:extLst>
            </p:cNvPr>
            <p:cNvSpPr/>
            <p:nvPr userDrawn="1"/>
          </p:nvSpPr>
          <p:spPr bwMode="auto">
            <a:xfrm>
              <a:off x="4803776" y="3678238"/>
              <a:ext cx="161925" cy="95250"/>
            </a:xfrm>
            <a:custGeom>
              <a:avLst/>
              <a:gdLst>
                <a:gd name="T0" fmla="*/ 49 w 49"/>
                <a:gd name="T1" fmla="*/ 14 h 29"/>
                <a:gd name="T2" fmla="*/ 25 w 49"/>
                <a:gd name="T3" fmla="*/ 29 h 29"/>
                <a:gd name="T4" fmla="*/ 0 w 49"/>
                <a:gd name="T5" fmla="*/ 15 h 29"/>
                <a:gd name="T6" fmla="*/ 25 w 49"/>
                <a:gd name="T7" fmla="*/ 0 h 29"/>
                <a:gd name="T8" fmla="*/ 49 w 49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49" y="14"/>
                  </a:moveTo>
                  <a:cubicBezTo>
                    <a:pt x="40" y="20"/>
                    <a:pt x="35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20" name="iṩliḋé">
              <a:extLst>
                <a:ext uri="{FF2B5EF4-FFF2-40B4-BE49-F238E27FC236}">
                  <a16:creationId xmlns:a16="http://schemas.microsoft.com/office/drawing/2014/main" id="{0006CEB1-A666-4143-9EFF-45955E9591C5}"/>
                </a:ext>
              </a:extLst>
            </p:cNvPr>
            <p:cNvSpPr/>
            <p:nvPr userDrawn="1"/>
          </p:nvSpPr>
          <p:spPr bwMode="auto">
            <a:xfrm>
              <a:off x="4922838" y="361156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21" name="îṣḷîḓê">
              <a:extLst>
                <a:ext uri="{FF2B5EF4-FFF2-40B4-BE49-F238E27FC236}">
                  <a16:creationId xmlns:a16="http://schemas.microsoft.com/office/drawing/2014/main" id="{93224B27-7428-4CCD-B68C-A2E622B23865}"/>
                </a:ext>
              </a:extLst>
            </p:cNvPr>
            <p:cNvSpPr/>
            <p:nvPr userDrawn="1"/>
          </p:nvSpPr>
          <p:spPr bwMode="auto">
            <a:xfrm>
              <a:off x="5045076" y="354330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4" y="22"/>
                    <a:pt x="10" y="20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22" name="íṩ1îḍe">
              <a:extLst>
                <a:ext uri="{FF2B5EF4-FFF2-40B4-BE49-F238E27FC236}">
                  <a16:creationId xmlns:a16="http://schemas.microsoft.com/office/drawing/2014/main" id="{151861E7-9F41-4FDF-879D-2C1A19F5C7A2}"/>
                </a:ext>
              </a:extLst>
            </p:cNvPr>
            <p:cNvSpPr/>
            <p:nvPr userDrawn="1"/>
          </p:nvSpPr>
          <p:spPr bwMode="auto">
            <a:xfrm>
              <a:off x="5164138" y="347345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8"/>
                    <a:pt x="15" y="6"/>
                    <a:pt x="24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23" name="ïṧḻiḍe">
              <a:extLst>
                <a:ext uri="{FF2B5EF4-FFF2-40B4-BE49-F238E27FC236}">
                  <a16:creationId xmlns:a16="http://schemas.microsoft.com/office/drawing/2014/main" id="{3CFB8684-6035-4B1A-99D3-39A521C45DC8}"/>
                </a:ext>
              </a:extLst>
            </p:cNvPr>
            <p:cNvSpPr/>
            <p:nvPr userDrawn="1"/>
          </p:nvSpPr>
          <p:spPr bwMode="auto">
            <a:xfrm>
              <a:off x="5283201" y="3403601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24" name="íşlïḑè">
              <a:extLst>
                <a:ext uri="{FF2B5EF4-FFF2-40B4-BE49-F238E27FC236}">
                  <a16:creationId xmlns:a16="http://schemas.microsoft.com/office/drawing/2014/main" id="{A4516263-1AEB-44EE-A01E-5E96EDA1A7A3}"/>
                </a:ext>
              </a:extLst>
            </p:cNvPr>
            <p:cNvSpPr/>
            <p:nvPr userDrawn="1"/>
          </p:nvSpPr>
          <p:spPr bwMode="auto">
            <a:xfrm>
              <a:off x="5400676" y="3335338"/>
              <a:ext cx="165100" cy="95250"/>
            </a:xfrm>
            <a:custGeom>
              <a:avLst/>
              <a:gdLst>
                <a:gd name="T0" fmla="*/ 50 w 50"/>
                <a:gd name="T1" fmla="*/ 14 h 29"/>
                <a:gd name="T2" fmla="*/ 25 w 50"/>
                <a:gd name="T3" fmla="*/ 29 h 29"/>
                <a:gd name="T4" fmla="*/ 0 w 50"/>
                <a:gd name="T5" fmla="*/ 15 h 29"/>
                <a:gd name="T6" fmla="*/ 25 w 50"/>
                <a:gd name="T7" fmla="*/ 0 h 29"/>
                <a:gd name="T8" fmla="*/ 50 w 50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50" y="14"/>
                  </a:moveTo>
                  <a:cubicBezTo>
                    <a:pt x="40" y="20"/>
                    <a:pt x="35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25" name="íśļiḋè">
              <a:extLst>
                <a:ext uri="{FF2B5EF4-FFF2-40B4-BE49-F238E27FC236}">
                  <a16:creationId xmlns:a16="http://schemas.microsoft.com/office/drawing/2014/main" id="{6F55D1E7-ED8B-4410-9A36-30A010B6DDE7}"/>
                </a:ext>
              </a:extLst>
            </p:cNvPr>
            <p:cNvSpPr/>
            <p:nvPr userDrawn="1"/>
          </p:nvSpPr>
          <p:spPr bwMode="auto">
            <a:xfrm>
              <a:off x="5519738" y="326866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26" name="îSļîḓê">
              <a:extLst>
                <a:ext uri="{FF2B5EF4-FFF2-40B4-BE49-F238E27FC236}">
                  <a16:creationId xmlns:a16="http://schemas.microsoft.com/office/drawing/2014/main" id="{1035B522-8566-44F4-98D4-B9F5A3DC1B00}"/>
                </a:ext>
              </a:extLst>
            </p:cNvPr>
            <p:cNvSpPr/>
            <p:nvPr userDrawn="1"/>
          </p:nvSpPr>
          <p:spPr bwMode="auto">
            <a:xfrm>
              <a:off x="5641976" y="320040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27" name="íṧ1îḑè">
              <a:extLst>
                <a:ext uri="{FF2B5EF4-FFF2-40B4-BE49-F238E27FC236}">
                  <a16:creationId xmlns:a16="http://schemas.microsoft.com/office/drawing/2014/main" id="{FDB3F37A-096D-4CA4-97F3-34E75C2D42A9}"/>
                </a:ext>
              </a:extLst>
            </p:cNvPr>
            <p:cNvSpPr/>
            <p:nvPr userDrawn="1"/>
          </p:nvSpPr>
          <p:spPr bwMode="auto">
            <a:xfrm>
              <a:off x="5761038" y="313055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5" y="22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28" name="îṥḷide">
              <a:extLst>
                <a:ext uri="{FF2B5EF4-FFF2-40B4-BE49-F238E27FC236}">
                  <a16:creationId xmlns:a16="http://schemas.microsoft.com/office/drawing/2014/main" id="{3357F5A4-243D-4759-84E4-B4A572506D25}"/>
                </a:ext>
              </a:extLst>
            </p:cNvPr>
            <p:cNvSpPr/>
            <p:nvPr userDrawn="1"/>
          </p:nvSpPr>
          <p:spPr bwMode="auto">
            <a:xfrm>
              <a:off x="5880101" y="3060701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29" name="îş1iḓè">
              <a:extLst>
                <a:ext uri="{FF2B5EF4-FFF2-40B4-BE49-F238E27FC236}">
                  <a16:creationId xmlns:a16="http://schemas.microsoft.com/office/drawing/2014/main" id="{19F3C2E8-8E1C-40BE-8007-DB53D8C0E04F}"/>
                </a:ext>
              </a:extLst>
            </p:cNvPr>
            <p:cNvSpPr/>
            <p:nvPr userDrawn="1"/>
          </p:nvSpPr>
          <p:spPr bwMode="auto">
            <a:xfrm>
              <a:off x="5999163" y="2992438"/>
              <a:ext cx="165100" cy="95250"/>
            </a:xfrm>
            <a:custGeom>
              <a:avLst/>
              <a:gdLst>
                <a:gd name="T0" fmla="*/ 50 w 50"/>
                <a:gd name="T1" fmla="*/ 14 h 29"/>
                <a:gd name="T2" fmla="*/ 25 w 50"/>
                <a:gd name="T3" fmla="*/ 29 h 29"/>
                <a:gd name="T4" fmla="*/ 0 w 50"/>
                <a:gd name="T5" fmla="*/ 15 h 29"/>
                <a:gd name="T6" fmla="*/ 25 w 50"/>
                <a:gd name="T7" fmla="*/ 0 h 29"/>
                <a:gd name="T8" fmla="*/ 50 w 50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50" y="14"/>
                  </a:moveTo>
                  <a:cubicBezTo>
                    <a:pt x="40" y="20"/>
                    <a:pt x="35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30" name="íšḻidè">
              <a:extLst>
                <a:ext uri="{FF2B5EF4-FFF2-40B4-BE49-F238E27FC236}">
                  <a16:creationId xmlns:a16="http://schemas.microsoft.com/office/drawing/2014/main" id="{D6B7BD3A-AD90-4C0E-8911-7DF82A08CCA5}"/>
                </a:ext>
              </a:extLst>
            </p:cNvPr>
            <p:cNvSpPr/>
            <p:nvPr userDrawn="1"/>
          </p:nvSpPr>
          <p:spPr bwMode="auto">
            <a:xfrm>
              <a:off x="6121401" y="2925763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31" name="íślîḓè">
              <a:extLst>
                <a:ext uri="{FF2B5EF4-FFF2-40B4-BE49-F238E27FC236}">
                  <a16:creationId xmlns:a16="http://schemas.microsoft.com/office/drawing/2014/main" id="{0F3BDB44-D22C-46D2-9436-B2BEAE3AD10E}"/>
                </a:ext>
              </a:extLst>
            </p:cNvPr>
            <p:cNvSpPr/>
            <p:nvPr userDrawn="1"/>
          </p:nvSpPr>
          <p:spPr bwMode="auto">
            <a:xfrm>
              <a:off x="4919663" y="374332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32" name="î$1iḓé">
              <a:extLst>
                <a:ext uri="{FF2B5EF4-FFF2-40B4-BE49-F238E27FC236}">
                  <a16:creationId xmlns:a16="http://schemas.microsoft.com/office/drawing/2014/main" id="{BFC9F847-E53F-4A93-ACFD-280CA85FC9BC}"/>
                </a:ext>
              </a:extLst>
            </p:cNvPr>
            <p:cNvSpPr/>
            <p:nvPr userDrawn="1"/>
          </p:nvSpPr>
          <p:spPr bwMode="auto">
            <a:xfrm>
              <a:off x="5038726" y="367506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33" name="išľïḋe">
              <a:extLst>
                <a:ext uri="{FF2B5EF4-FFF2-40B4-BE49-F238E27FC236}">
                  <a16:creationId xmlns:a16="http://schemas.microsoft.com/office/drawing/2014/main" id="{3F078DD4-7AD3-45BE-AB42-87E057F762A7}"/>
                </a:ext>
              </a:extLst>
            </p:cNvPr>
            <p:cNvSpPr/>
            <p:nvPr userDrawn="1"/>
          </p:nvSpPr>
          <p:spPr bwMode="auto">
            <a:xfrm>
              <a:off x="5157788" y="3608388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34" name="îṡlíḍè">
              <a:extLst>
                <a:ext uri="{FF2B5EF4-FFF2-40B4-BE49-F238E27FC236}">
                  <a16:creationId xmlns:a16="http://schemas.microsoft.com/office/drawing/2014/main" id="{24C039CF-C13E-40A8-B6F6-6B119C55D305}"/>
                </a:ext>
              </a:extLst>
            </p:cNvPr>
            <p:cNvSpPr/>
            <p:nvPr userDrawn="1"/>
          </p:nvSpPr>
          <p:spPr bwMode="auto">
            <a:xfrm>
              <a:off x="5280026" y="3538538"/>
              <a:ext cx="160338" cy="93663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35" name="íŝľíḋê">
              <a:extLst>
                <a:ext uri="{FF2B5EF4-FFF2-40B4-BE49-F238E27FC236}">
                  <a16:creationId xmlns:a16="http://schemas.microsoft.com/office/drawing/2014/main" id="{5E79E0FC-A504-4676-8F21-8EFEEB7BCE95}"/>
                </a:ext>
              </a:extLst>
            </p:cNvPr>
            <p:cNvSpPr/>
            <p:nvPr userDrawn="1"/>
          </p:nvSpPr>
          <p:spPr bwMode="auto">
            <a:xfrm>
              <a:off x="5397501" y="347027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4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36" name="ïśḷîḋè">
              <a:extLst>
                <a:ext uri="{FF2B5EF4-FFF2-40B4-BE49-F238E27FC236}">
                  <a16:creationId xmlns:a16="http://schemas.microsoft.com/office/drawing/2014/main" id="{A1C850EF-440D-475D-9DBB-5AD726E1C241}"/>
                </a:ext>
              </a:extLst>
            </p:cNvPr>
            <p:cNvSpPr/>
            <p:nvPr userDrawn="1"/>
          </p:nvSpPr>
          <p:spPr bwMode="auto">
            <a:xfrm>
              <a:off x="5516563" y="340042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37" name="iSḷíḍê">
              <a:extLst>
                <a:ext uri="{FF2B5EF4-FFF2-40B4-BE49-F238E27FC236}">
                  <a16:creationId xmlns:a16="http://schemas.microsoft.com/office/drawing/2014/main" id="{0DA3B52E-0086-4F9C-A1D3-394DC80AE7A0}"/>
                </a:ext>
              </a:extLst>
            </p:cNvPr>
            <p:cNvSpPr/>
            <p:nvPr userDrawn="1"/>
          </p:nvSpPr>
          <p:spPr bwMode="auto">
            <a:xfrm>
              <a:off x="5635626" y="333216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38" name="iŝlîďê">
              <a:extLst>
                <a:ext uri="{FF2B5EF4-FFF2-40B4-BE49-F238E27FC236}">
                  <a16:creationId xmlns:a16="http://schemas.microsoft.com/office/drawing/2014/main" id="{1055DF19-946A-4611-86D4-BB94455D2F0C}"/>
                </a:ext>
              </a:extLst>
            </p:cNvPr>
            <p:cNvSpPr/>
            <p:nvPr userDrawn="1"/>
          </p:nvSpPr>
          <p:spPr bwMode="auto">
            <a:xfrm>
              <a:off x="5757863" y="3265488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4" y="22"/>
                    <a:pt x="9" y="19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39" name="ïṥḷïḑé">
              <a:extLst>
                <a:ext uri="{FF2B5EF4-FFF2-40B4-BE49-F238E27FC236}">
                  <a16:creationId xmlns:a16="http://schemas.microsoft.com/office/drawing/2014/main" id="{51CF7717-9A56-447E-87DE-FCD77613CD16}"/>
                </a:ext>
              </a:extLst>
            </p:cNvPr>
            <p:cNvSpPr/>
            <p:nvPr userDrawn="1"/>
          </p:nvSpPr>
          <p:spPr bwMode="auto">
            <a:xfrm>
              <a:off x="5876926" y="3195638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40" name="íSḻïḋe">
              <a:extLst>
                <a:ext uri="{FF2B5EF4-FFF2-40B4-BE49-F238E27FC236}">
                  <a16:creationId xmlns:a16="http://schemas.microsoft.com/office/drawing/2014/main" id="{67EE8F38-2E92-4080-8070-5558DC873503}"/>
                </a:ext>
              </a:extLst>
            </p:cNvPr>
            <p:cNvSpPr/>
            <p:nvPr userDrawn="1"/>
          </p:nvSpPr>
          <p:spPr bwMode="auto">
            <a:xfrm>
              <a:off x="5995988" y="3127376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41" name="iśḻídè">
              <a:extLst>
                <a:ext uri="{FF2B5EF4-FFF2-40B4-BE49-F238E27FC236}">
                  <a16:creationId xmlns:a16="http://schemas.microsoft.com/office/drawing/2014/main" id="{39C40FF0-80E2-48CB-93BA-997BC20BD7A5}"/>
                </a:ext>
              </a:extLst>
            </p:cNvPr>
            <p:cNvSpPr/>
            <p:nvPr userDrawn="1"/>
          </p:nvSpPr>
          <p:spPr bwMode="auto">
            <a:xfrm>
              <a:off x="6113463" y="3057526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42" name="ïṥḷiḓe">
              <a:extLst>
                <a:ext uri="{FF2B5EF4-FFF2-40B4-BE49-F238E27FC236}">
                  <a16:creationId xmlns:a16="http://schemas.microsoft.com/office/drawing/2014/main" id="{FD6F7F27-6EB9-4C68-9039-EFAA6BB06027}"/>
                </a:ext>
              </a:extLst>
            </p:cNvPr>
            <p:cNvSpPr/>
            <p:nvPr userDrawn="1"/>
          </p:nvSpPr>
          <p:spPr bwMode="auto">
            <a:xfrm>
              <a:off x="6180138" y="2989263"/>
              <a:ext cx="217488" cy="125413"/>
            </a:xfrm>
            <a:custGeom>
              <a:avLst/>
              <a:gdLst>
                <a:gd name="T0" fmla="*/ 66 w 66"/>
                <a:gd name="T1" fmla="*/ 14 h 38"/>
                <a:gd name="T2" fmla="*/ 25 w 66"/>
                <a:gd name="T3" fmla="*/ 38 h 38"/>
                <a:gd name="T4" fmla="*/ 0 w 66"/>
                <a:gd name="T5" fmla="*/ 24 h 38"/>
                <a:gd name="T6" fmla="*/ 41 w 66"/>
                <a:gd name="T7" fmla="*/ 0 h 38"/>
                <a:gd name="T8" fmla="*/ 66 w 66"/>
                <a:gd name="T9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8">
                  <a:moveTo>
                    <a:pt x="66" y="14"/>
                  </a:moveTo>
                  <a:cubicBezTo>
                    <a:pt x="49" y="24"/>
                    <a:pt x="41" y="29"/>
                    <a:pt x="25" y="38"/>
                  </a:cubicBezTo>
                  <a:cubicBezTo>
                    <a:pt x="15" y="32"/>
                    <a:pt x="10" y="30"/>
                    <a:pt x="0" y="24"/>
                  </a:cubicBezTo>
                  <a:cubicBezTo>
                    <a:pt x="16" y="14"/>
                    <a:pt x="25" y="10"/>
                    <a:pt x="41" y="0"/>
                  </a:cubicBezTo>
                  <a:cubicBezTo>
                    <a:pt x="51" y="6"/>
                    <a:pt x="56" y="9"/>
                    <a:pt x="66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43" name="íśḻíḋé">
              <a:extLst>
                <a:ext uri="{FF2B5EF4-FFF2-40B4-BE49-F238E27FC236}">
                  <a16:creationId xmlns:a16="http://schemas.microsoft.com/office/drawing/2014/main" id="{228499BE-E233-439D-890F-5996CF634E16}"/>
                </a:ext>
              </a:extLst>
            </p:cNvPr>
            <p:cNvSpPr/>
            <p:nvPr userDrawn="1"/>
          </p:nvSpPr>
          <p:spPr bwMode="auto">
            <a:xfrm>
              <a:off x="5035551" y="3779838"/>
              <a:ext cx="214313" cy="122238"/>
            </a:xfrm>
            <a:custGeom>
              <a:avLst/>
              <a:gdLst>
                <a:gd name="T0" fmla="*/ 65 w 65"/>
                <a:gd name="T1" fmla="*/ 14 h 37"/>
                <a:gd name="T2" fmla="*/ 25 w 65"/>
                <a:gd name="T3" fmla="*/ 37 h 37"/>
                <a:gd name="T4" fmla="*/ 0 w 65"/>
                <a:gd name="T5" fmla="*/ 23 h 37"/>
                <a:gd name="T6" fmla="*/ 41 w 65"/>
                <a:gd name="T7" fmla="*/ 0 h 37"/>
                <a:gd name="T8" fmla="*/ 65 w 65"/>
                <a:gd name="T9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37">
                  <a:moveTo>
                    <a:pt x="65" y="14"/>
                  </a:moveTo>
                  <a:cubicBezTo>
                    <a:pt x="49" y="23"/>
                    <a:pt x="41" y="28"/>
                    <a:pt x="25" y="37"/>
                  </a:cubicBezTo>
                  <a:cubicBezTo>
                    <a:pt x="15" y="31"/>
                    <a:pt x="10" y="29"/>
                    <a:pt x="0" y="23"/>
                  </a:cubicBezTo>
                  <a:cubicBezTo>
                    <a:pt x="16" y="14"/>
                    <a:pt x="24" y="9"/>
                    <a:pt x="41" y="0"/>
                  </a:cubicBezTo>
                  <a:cubicBezTo>
                    <a:pt x="50" y="5"/>
                    <a:pt x="55" y="8"/>
                    <a:pt x="65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44" name="iṧḷîḍê">
              <a:extLst>
                <a:ext uri="{FF2B5EF4-FFF2-40B4-BE49-F238E27FC236}">
                  <a16:creationId xmlns:a16="http://schemas.microsoft.com/office/drawing/2014/main" id="{5800EFD7-EEDD-4191-8049-B8106943662F}"/>
                </a:ext>
              </a:extLst>
            </p:cNvPr>
            <p:cNvSpPr/>
            <p:nvPr userDrawn="1"/>
          </p:nvSpPr>
          <p:spPr bwMode="auto">
            <a:xfrm>
              <a:off x="5154613" y="3740151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45" name="iSḷiḋe">
              <a:extLst>
                <a:ext uri="{FF2B5EF4-FFF2-40B4-BE49-F238E27FC236}">
                  <a16:creationId xmlns:a16="http://schemas.microsoft.com/office/drawing/2014/main" id="{71414F73-3225-4A79-AB97-716DDD0C98CF}"/>
                </a:ext>
              </a:extLst>
            </p:cNvPr>
            <p:cNvSpPr/>
            <p:nvPr userDrawn="1"/>
          </p:nvSpPr>
          <p:spPr bwMode="auto">
            <a:xfrm>
              <a:off x="5272088" y="3671888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46" name="í$ḷîḍe">
              <a:extLst>
                <a:ext uri="{FF2B5EF4-FFF2-40B4-BE49-F238E27FC236}">
                  <a16:creationId xmlns:a16="http://schemas.microsoft.com/office/drawing/2014/main" id="{DF45A6EB-C5E8-480D-BB35-82952AB88886}"/>
                </a:ext>
              </a:extLst>
            </p:cNvPr>
            <p:cNvSpPr/>
            <p:nvPr userDrawn="1"/>
          </p:nvSpPr>
          <p:spPr bwMode="auto">
            <a:xfrm>
              <a:off x="5391151" y="3602038"/>
              <a:ext cx="165100" cy="95250"/>
            </a:xfrm>
            <a:custGeom>
              <a:avLst/>
              <a:gdLst>
                <a:gd name="T0" fmla="*/ 50 w 50"/>
                <a:gd name="T1" fmla="*/ 14 h 29"/>
                <a:gd name="T2" fmla="*/ 25 w 50"/>
                <a:gd name="T3" fmla="*/ 29 h 29"/>
                <a:gd name="T4" fmla="*/ 0 w 50"/>
                <a:gd name="T5" fmla="*/ 15 h 29"/>
                <a:gd name="T6" fmla="*/ 25 w 50"/>
                <a:gd name="T7" fmla="*/ 0 h 29"/>
                <a:gd name="T8" fmla="*/ 50 w 50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50" y="14"/>
                  </a:moveTo>
                  <a:cubicBezTo>
                    <a:pt x="40" y="20"/>
                    <a:pt x="35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47" name="ïṧļîḑè">
              <a:extLst>
                <a:ext uri="{FF2B5EF4-FFF2-40B4-BE49-F238E27FC236}">
                  <a16:creationId xmlns:a16="http://schemas.microsoft.com/office/drawing/2014/main" id="{5B5ADCD5-0C84-458C-A142-8179970169E6}"/>
                </a:ext>
              </a:extLst>
            </p:cNvPr>
            <p:cNvSpPr/>
            <p:nvPr userDrawn="1"/>
          </p:nvSpPr>
          <p:spPr bwMode="auto">
            <a:xfrm>
              <a:off x="5513388" y="3535363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48" name="iṧḷîḑè">
              <a:extLst>
                <a:ext uri="{FF2B5EF4-FFF2-40B4-BE49-F238E27FC236}">
                  <a16:creationId xmlns:a16="http://schemas.microsoft.com/office/drawing/2014/main" id="{05E0ED82-C815-46B5-8FF5-526BE75B3B81}"/>
                </a:ext>
              </a:extLst>
            </p:cNvPr>
            <p:cNvSpPr/>
            <p:nvPr userDrawn="1"/>
          </p:nvSpPr>
          <p:spPr bwMode="auto">
            <a:xfrm>
              <a:off x="5632451" y="346710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49" name="îSḷíďè">
              <a:extLst>
                <a:ext uri="{FF2B5EF4-FFF2-40B4-BE49-F238E27FC236}">
                  <a16:creationId xmlns:a16="http://schemas.microsoft.com/office/drawing/2014/main" id="{863B972E-A931-4EE2-B700-374A3BB8E805}"/>
                </a:ext>
              </a:extLst>
            </p:cNvPr>
            <p:cNvSpPr/>
            <p:nvPr userDrawn="1"/>
          </p:nvSpPr>
          <p:spPr bwMode="auto">
            <a:xfrm>
              <a:off x="5751513" y="3397251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6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50" name="íṩḻiḋe">
              <a:extLst>
                <a:ext uri="{FF2B5EF4-FFF2-40B4-BE49-F238E27FC236}">
                  <a16:creationId xmlns:a16="http://schemas.microsoft.com/office/drawing/2014/main" id="{D7915202-2BFE-46B1-8A72-ED7957D4D180}"/>
                </a:ext>
              </a:extLst>
            </p:cNvPr>
            <p:cNvSpPr/>
            <p:nvPr userDrawn="1"/>
          </p:nvSpPr>
          <p:spPr bwMode="auto">
            <a:xfrm>
              <a:off x="5870576" y="3328988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51" name="ïšlîďé">
              <a:extLst>
                <a:ext uri="{FF2B5EF4-FFF2-40B4-BE49-F238E27FC236}">
                  <a16:creationId xmlns:a16="http://schemas.microsoft.com/office/drawing/2014/main" id="{4203A980-6BF0-4E31-B29A-640748E805D0}"/>
                </a:ext>
              </a:extLst>
            </p:cNvPr>
            <p:cNvSpPr/>
            <p:nvPr userDrawn="1"/>
          </p:nvSpPr>
          <p:spPr bwMode="auto">
            <a:xfrm>
              <a:off x="5992813" y="3259138"/>
              <a:ext cx="160338" cy="95250"/>
            </a:xfrm>
            <a:custGeom>
              <a:avLst/>
              <a:gdLst>
                <a:gd name="T0" fmla="*/ 49 w 49"/>
                <a:gd name="T1" fmla="*/ 14 h 29"/>
                <a:gd name="T2" fmla="*/ 24 w 49"/>
                <a:gd name="T3" fmla="*/ 29 h 29"/>
                <a:gd name="T4" fmla="*/ 0 w 49"/>
                <a:gd name="T5" fmla="*/ 14 h 29"/>
                <a:gd name="T6" fmla="*/ 24 w 49"/>
                <a:gd name="T7" fmla="*/ 0 h 29"/>
                <a:gd name="T8" fmla="*/ 49 w 49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49" y="14"/>
                  </a:moveTo>
                  <a:cubicBezTo>
                    <a:pt x="39" y="20"/>
                    <a:pt x="34" y="23"/>
                    <a:pt x="24" y="29"/>
                  </a:cubicBezTo>
                  <a:cubicBezTo>
                    <a:pt x="14" y="23"/>
                    <a:pt x="10" y="20"/>
                    <a:pt x="0" y="14"/>
                  </a:cubicBezTo>
                  <a:cubicBezTo>
                    <a:pt x="9" y="9"/>
                    <a:pt x="14" y="6"/>
                    <a:pt x="24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52" name="íŝḻïḍè">
              <a:extLst>
                <a:ext uri="{FF2B5EF4-FFF2-40B4-BE49-F238E27FC236}">
                  <a16:creationId xmlns:a16="http://schemas.microsoft.com/office/drawing/2014/main" id="{F03889E5-078A-4BE1-A92C-D0E39ADE5402}"/>
                </a:ext>
              </a:extLst>
            </p:cNvPr>
            <p:cNvSpPr/>
            <p:nvPr userDrawn="1"/>
          </p:nvSpPr>
          <p:spPr bwMode="auto">
            <a:xfrm>
              <a:off x="6110288" y="3192463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53" name="iṡlíḍé">
              <a:extLst>
                <a:ext uri="{FF2B5EF4-FFF2-40B4-BE49-F238E27FC236}">
                  <a16:creationId xmlns:a16="http://schemas.microsoft.com/office/drawing/2014/main" id="{7DF8EF4A-9D33-48ED-BEDB-64D0A6ED412A}"/>
                </a:ext>
              </a:extLst>
            </p:cNvPr>
            <p:cNvSpPr/>
            <p:nvPr userDrawn="1"/>
          </p:nvSpPr>
          <p:spPr bwMode="auto">
            <a:xfrm>
              <a:off x="6229351" y="312420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54" name="ïṥļíḋe">
              <a:extLst>
                <a:ext uri="{FF2B5EF4-FFF2-40B4-BE49-F238E27FC236}">
                  <a16:creationId xmlns:a16="http://schemas.microsoft.com/office/drawing/2014/main" id="{9B5850E2-8CD3-4140-AECD-73133D2AC5D2}"/>
                </a:ext>
              </a:extLst>
            </p:cNvPr>
            <p:cNvSpPr/>
            <p:nvPr userDrawn="1"/>
          </p:nvSpPr>
          <p:spPr bwMode="auto">
            <a:xfrm>
              <a:off x="6348413" y="3054351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6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55" name="íşlíḋê">
              <a:extLst>
                <a:ext uri="{FF2B5EF4-FFF2-40B4-BE49-F238E27FC236}">
                  <a16:creationId xmlns:a16="http://schemas.microsoft.com/office/drawing/2014/main" id="{E3DE86E1-D4B7-4C12-8224-257F32354AF9}"/>
                </a:ext>
              </a:extLst>
            </p:cNvPr>
            <p:cNvSpPr/>
            <p:nvPr userDrawn="1"/>
          </p:nvSpPr>
          <p:spPr bwMode="auto">
            <a:xfrm>
              <a:off x="5149851" y="3875088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56" name="iṧļíďê">
              <a:extLst>
                <a:ext uri="{FF2B5EF4-FFF2-40B4-BE49-F238E27FC236}">
                  <a16:creationId xmlns:a16="http://schemas.microsoft.com/office/drawing/2014/main" id="{28C3EF12-B1E2-4E4D-8F7C-1C5651EF0229}"/>
                </a:ext>
              </a:extLst>
            </p:cNvPr>
            <p:cNvSpPr/>
            <p:nvPr userDrawn="1"/>
          </p:nvSpPr>
          <p:spPr bwMode="auto">
            <a:xfrm>
              <a:off x="5268913" y="380682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57" name="iṩḻídê">
              <a:extLst>
                <a:ext uri="{FF2B5EF4-FFF2-40B4-BE49-F238E27FC236}">
                  <a16:creationId xmlns:a16="http://schemas.microsoft.com/office/drawing/2014/main" id="{D6571339-93A6-44E9-A7D6-D1D0030C45FA}"/>
                </a:ext>
              </a:extLst>
            </p:cNvPr>
            <p:cNvSpPr/>
            <p:nvPr userDrawn="1"/>
          </p:nvSpPr>
          <p:spPr bwMode="auto">
            <a:xfrm>
              <a:off x="5387976" y="373697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6"/>
                    <a:pt x="40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58" name="íşḷíḋé">
              <a:extLst>
                <a:ext uri="{FF2B5EF4-FFF2-40B4-BE49-F238E27FC236}">
                  <a16:creationId xmlns:a16="http://schemas.microsoft.com/office/drawing/2014/main" id="{6B7EE26B-9F75-4FFF-9306-6C1BFEC7159C}"/>
                </a:ext>
              </a:extLst>
            </p:cNvPr>
            <p:cNvSpPr/>
            <p:nvPr userDrawn="1"/>
          </p:nvSpPr>
          <p:spPr bwMode="auto">
            <a:xfrm>
              <a:off x="5507038" y="3667126"/>
              <a:ext cx="165100" cy="93663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59" name="íşḻíḋé">
              <a:extLst>
                <a:ext uri="{FF2B5EF4-FFF2-40B4-BE49-F238E27FC236}">
                  <a16:creationId xmlns:a16="http://schemas.microsoft.com/office/drawing/2014/main" id="{DEC26B47-7325-4570-A8D4-C622F97FAFE2}"/>
                </a:ext>
              </a:extLst>
            </p:cNvPr>
            <p:cNvSpPr/>
            <p:nvPr userDrawn="1"/>
          </p:nvSpPr>
          <p:spPr bwMode="auto">
            <a:xfrm>
              <a:off x="5629276" y="3598863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4" y="28"/>
                  </a:cubicBezTo>
                  <a:cubicBezTo>
                    <a:pt x="14" y="23"/>
                    <a:pt x="9" y="20"/>
                    <a:pt x="0" y="14"/>
                  </a:cubicBezTo>
                  <a:cubicBezTo>
                    <a:pt x="9" y="9"/>
                    <a:pt x="14" y="6"/>
                    <a:pt x="24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60" name="îśļiḋê">
              <a:extLst>
                <a:ext uri="{FF2B5EF4-FFF2-40B4-BE49-F238E27FC236}">
                  <a16:creationId xmlns:a16="http://schemas.microsoft.com/office/drawing/2014/main" id="{8CAD7B82-8227-4F91-9598-4F01D21E3ABF}"/>
                </a:ext>
              </a:extLst>
            </p:cNvPr>
            <p:cNvSpPr/>
            <p:nvPr userDrawn="1"/>
          </p:nvSpPr>
          <p:spPr bwMode="auto">
            <a:xfrm>
              <a:off x="5748338" y="3529013"/>
              <a:ext cx="161925" cy="95250"/>
            </a:xfrm>
            <a:custGeom>
              <a:avLst/>
              <a:gdLst>
                <a:gd name="T0" fmla="*/ 49 w 49"/>
                <a:gd name="T1" fmla="*/ 15 h 29"/>
                <a:gd name="T2" fmla="*/ 25 w 49"/>
                <a:gd name="T3" fmla="*/ 29 h 29"/>
                <a:gd name="T4" fmla="*/ 0 w 49"/>
                <a:gd name="T5" fmla="*/ 15 h 29"/>
                <a:gd name="T6" fmla="*/ 24 w 49"/>
                <a:gd name="T7" fmla="*/ 0 h 29"/>
                <a:gd name="T8" fmla="*/ 49 w 49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49" y="15"/>
                  </a:moveTo>
                  <a:cubicBezTo>
                    <a:pt x="39" y="20"/>
                    <a:pt x="34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4" y="6"/>
                    <a:pt x="24" y="0"/>
                  </a:cubicBezTo>
                  <a:cubicBezTo>
                    <a:pt x="34" y="6"/>
                    <a:pt x="39" y="9"/>
                    <a:pt x="49" y="15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61" name="ísľïḑé">
              <a:extLst>
                <a:ext uri="{FF2B5EF4-FFF2-40B4-BE49-F238E27FC236}">
                  <a16:creationId xmlns:a16="http://schemas.microsoft.com/office/drawing/2014/main" id="{6A052528-04DC-47B1-8F71-B78F5A7C4043}"/>
                </a:ext>
              </a:extLst>
            </p:cNvPr>
            <p:cNvSpPr/>
            <p:nvPr userDrawn="1"/>
          </p:nvSpPr>
          <p:spPr bwMode="auto">
            <a:xfrm>
              <a:off x="5867401" y="3463926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62" name="ïṣľíḋe">
              <a:extLst>
                <a:ext uri="{FF2B5EF4-FFF2-40B4-BE49-F238E27FC236}">
                  <a16:creationId xmlns:a16="http://schemas.microsoft.com/office/drawing/2014/main" id="{330319B4-BEE0-4664-9451-C0608908E8A7}"/>
                </a:ext>
              </a:extLst>
            </p:cNvPr>
            <p:cNvSpPr/>
            <p:nvPr userDrawn="1"/>
          </p:nvSpPr>
          <p:spPr bwMode="auto">
            <a:xfrm>
              <a:off x="5984876" y="3394076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63" name="îṣľîdè">
              <a:extLst>
                <a:ext uri="{FF2B5EF4-FFF2-40B4-BE49-F238E27FC236}">
                  <a16:creationId xmlns:a16="http://schemas.microsoft.com/office/drawing/2014/main" id="{8B6735AD-52E4-4653-9761-D0B75EB61641}"/>
                </a:ext>
              </a:extLst>
            </p:cNvPr>
            <p:cNvSpPr/>
            <p:nvPr userDrawn="1"/>
          </p:nvSpPr>
          <p:spPr bwMode="auto">
            <a:xfrm>
              <a:off x="6103938" y="3324226"/>
              <a:ext cx="165100" cy="93663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64" name="îşḷîdè">
              <a:extLst>
                <a:ext uri="{FF2B5EF4-FFF2-40B4-BE49-F238E27FC236}">
                  <a16:creationId xmlns:a16="http://schemas.microsoft.com/office/drawing/2014/main" id="{18973556-C3AB-4989-A479-4ED43A8267D4}"/>
                </a:ext>
              </a:extLst>
            </p:cNvPr>
            <p:cNvSpPr/>
            <p:nvPr userDrawn="1"/>
          </p:nvSpPr>
          <p:spPr bwMode="auto">
            <a:xfrm>
              <a:off x="6226176" y="3255963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4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9" y="9"/>
                    <a:pt x="14" y="6"/>
                    <a:pt x="24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65" name="iŝļïďé">
              <a:extLst>
                <a:ext uri="{FF2B5EF4-FFF2-40B4-BE49-F238E27FC236}">
                  <a16:creationId xmlns:a16="http://schemas.microsoft.com/office/drawing/2014/main" id="{5F4E97A4-7C51-400C-A266-48FD3A4479A2}"/>
                </a:ext>
              </a:extLst>
            </p:cNvPr>
            <p:cNvSpPr/>
            <p:nvPr userDrawn="1"/>
          </p:nvSpPr>
          <p:spPr bwMode="auto">
            <a:xfrm>
              <a:off x="6345238" y="3157538"/>
              <a:ext cx="214313" cy="123825"/>
            </a:xfrm>
            <a:custGeom>
              <a:avLst/>
              <a:gdLst>
                <a:gd name="T0" fmla="*/ 65 w 65"/>
                <a:gd name="T1" fmla="*/ 15 h 38"/>
                <a:gd name="T2" fmla="*/ 25 w 65"/>
                <a:gd name="T3" fmla="*/ 38 h 38"/>
                <a:gd name="T4" fmla="*/ 0 w 65"/>
                <a:gd name="T5" fmla="*/ 24 h 38"/>
                <a:gd name="T6" fmla="*/ 40 w 65"/>
                <a:gd name="T7" fmla="*/ 0 h 38"/>
                <a:gd name="T8" fmla="*/ 65 w 65"/>
                <a:gd name="T9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38">
                  <a:moveTo>
                    <a:pt x="65" y="15"/>
                  </a:moveTo>
                  <a:cubicBezTo>
                    <a:pt x="49" y="24"/>
                    <a:pt x="41" y="28"/>
                    <a:pt x="25" y="38"/>
                  </a:cubicBezTo>
                  <a:cubicBezTo>
                    <a:pt x="15" y="32"/>
                    <a:pt x="10" y="29"/>
                    <a:pt x="0" y="24"/>
                  </a:cubicBezTo>
                  <a:cubicBezTo>
                    <a:pt x="16" y="14"/>
                    <a:pt x="24" y="10"/>
                    <a:pt x="40" y="0"/>
                  </a:cubicBezTo>
                  <a:cubicBezTo>
                    <a:pt x="50" y="6"/>
                    <a:pt x="55" y="9"/>
                    <a:pt x="65" y="15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66" name="isliďê">
              <a:extLst>
                <a:ext uri="{FF2B5EF4-FFF2-40B4-BE49-F238E27FC236}">
                  <a16:creationId xmlns:a16="http://schemas.microsoft.com/office/drawing/2014/main" id="{DF523883-79BF-4F56-9C24-52798D7CE476}"/>
                </a:ext>
              </a:extLst>
            </p:cNvPr>
            <p:cNvSpPr/>
            <p:nvPr userDrawn="1"/>
          </p:nvSpPr>
          <p:spPr bwMode="auto">
            <a:xfrm>
              <a:off x="6464301" y="312102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67" name="íṩliḍé">
              <a:extLst>
                <a:ext uri="{FF2B5EF4-FFF2-40B4-BE49-F238E27FC236}">
                  <a16:creationId xmlns:a16="http://schemas.microsoft.com/office/drawing/2014/main" id="{8779DD0A-1812-4737-8242-ADD01E0C7018}"/>
                </a:ext>
              </a:extLst>
            </p:cNvPr>
            <p:cNvSpPr/>
            <p:nvPr userDrawn="1"/>
          </p:nvSpPr>
          <p:spPr bwMode="auto">
            <a:xfrm>
              <a:off x="5280026" y="3948113"/>
              <a:ext cx="163513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6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68" name="išḷïḓé">
              <a:extLst>
                <a:ext uri="{FF2B5EF4-FFF2-40B4-BE49-F238E27FC236}">
                  <a16:creationId xmlns:a16="http://schemas.microsoft.com/office/drawing/2014/main" id="{196AD361-97D7-4030-A39D-612FBC816BFF}"/>
                </a:ext>
              </a:extLst>
            </p:cNvPr>
            <p:cNvSpPr/>
            <p:nvPr userDrawn="1"/>
          </p:nvSpPr>
          <p:spPr bwMode="auto">
            <a:xfrm>
              <a:off x="5397501" y="3878263"/>
              <a:ext cx="165100" cy="93663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69" name="íšliḍè">
              <a:extLst>
                <a:ext uri="{FF2B5EF4-FFF2-40B4-BE49-F238E27FC236}">
                  <a16:creationId xmlns:a16="http://schemas.microsoft.com/office/drawing/2014/main" id="{BF2DF33E-25D3-4D3A-8FC2-E54327EA115D}"/>
                </a:ext>
              </a:extLst>
            </p:cNvPr>
            <p:cNvSpPr/>
            <p:nvPr userDrawn="1"/>
          </p:nvSpPr>
          <p:spPr bwMode="auto">
            <a:xfrm>
              <a:off x="5519738" y="381000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4" y="6"/>
                    <a:pt x="24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70" name="iṥ1iďê">
              <a:extLst>
                <a:ext uri="{FF2B5EF4-FFF2-40B4-BE49-F238E27FC236}">
                  <a16:creationId xmlns:a16="http://schemas.microsoft.com/office/drawing/2014/main" id="{658440A3-F7DA-4B27-A157-E965564EABF4}"/>
                </a:ext>
              </a:extLst>
            </p:cNvPr>
            <p:cNvSpPr/>
            <p:nvPr userDrawn="1"/>
          </p:nvSpPr>
          <p:spPr bwMode="auto">
            <a:xfrm>
              <a:off x="5638801" y="3397251"/>
              <a:ext cx="758825" cy="438150"/>
            </a:xfrm>
            <a:custGeom>
              <a:avLst/>
              <a:gdLst>
                <a:gd name="T0" fmla="*/ 230 w 230"/>
                <a:gd name="T1" fmla="*/ 15 h 133"/>
                <a:gd name="T2" fmla="*/ 25 w 230"/>
                <a:gd name="T3" fmla="*/ 133 h 133"/>
                <a:gd name="T4" fmla="*/ 0 w 230"/>
                <a:gd name="T5" fmla="*/ 119 h 133"/>
                <a:gd name="T6" fmla="*/ 206 w 230"/>
                <a:gd name="T7" fmla="*/ 0 h 133"/>
                <a:gd name="T8" fmla="*/ 230 w 230"/>
                <a:gd name="T9" fmla="*/ 1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133">
                  <a:moveTo>
                    <a:pt x="230" y="15"/>
                  </a:moveTo>
                  <a:cubicBezTo>
                    <a:pt x="162" y="54"/>
                    <a:pt x="93" y="93"/>
                    <a:pt x="25" y="133"/>
                  </a:cubicBezTo>
                  <a:cubicBezTo>
                    <a:pt x="15" y="127"/>
                    <a:pt x="10" y="124"/>
                    <a:pt x="0" y="119"/>
                  </a:cubicBezTo>
                  <a:cubicBezTo>
                    <a:pt x="68" y="79"/>
                    <a:pt x="137" y="40"/>
                    <a:pt x="206" y="0"/>
                  </a:cubicBezTo>
                  <a:cubicBezTo>
                    <a:pt x="216" y="6"/>
                    <a:pt x="221" y="9"/>
                    <a:pt x="230" y="15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71" name="iSḷîḋe">
              <a:extLst>
                <a:ext uri="{FF2B5EF4-FFF2-40B4-BE49-F238E27FC236}">
                  <a16:creationId xmlns:a16="http://schemas.microsoft.com/office/drawing/2014/main" id="{BE2D1CD3-19AC-46C1-B78E-CA9AA28099E0}"/>
                </a:ext>
              </a:extLst>
            </p:cNvPr>
            <p:cNvSpPr/>
            <p:nvPr userDrawn="1"/>
          </p:nvSpPr>
          <p:spPr bwMode="auto">
            <a:xfrm>
              <a:off x="6354763" y="333216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72" name="ïṥḷíḍé">
              <a:extLst>
                <a:ext uri="{FF2B5EF4-FFF2-40B4-BE49-F238E27FC236}">
                  <a16:creationId xmlns:a16="http://schemas.microsoft.com/office/drawing/2014/main" id="{98E9DFF9-F9DA-41B7-A24B-7F4692630EE1}"/>
                </a:ext>
              </a:extLst>
            </p:cNvPr>
            <p:cNvSpPr/>
            <p:nvPr userDrawn="1"/>
          </p:nvSpPr>
          <p:spPr bwMode="auto">
            <a:xfrm>
              <a:off x="6477001" y="3262313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2"/>
                    <a:pt x="24" y="28"/>
                  </a:cubicBezTo>
                  <a:cubicBezTo>
                    <a:pt x="14" y="22"/>
                    <a:pt x="9" y="20"/>
                    <a:pt x="0" y="14"/>
                  </a:cubicBezTo>
                  <a:cubicBezTo>
                    <a:pt x="9" y="8"/>
                    <a:pt x="14" y="6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73" name="iṩļiḑe">
              <a:extLst>
                <a:ext uri="{FF2B5EF4-FFF2-40B4-BE49-F238E27FC236}">
                  <a16:creationId xmlns:a16="http://schemas.microsoft.com/office/drawing/2014/main" id="{DA4E753F-6E6C-4CFC-935F-3CEBA547C685}"/>
                </a:ext>
              </a:extLst>
            </p:cNvPr>
            <p:cNvSpPr/>
            <p:nvPr userDrawn="1"/>
          </p:nvSpPr>
          <p:spPr bwMode="auto">
            <a:xfrm>
              <a:off x="6596063" y="3192463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4" y="6"/>
                    <a:pt x="24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74" name="ísḻïḑe">
              <a:extLst>
                <a:ext uri="{FF2B5EF4-FFF2-40B4-BE49-F238E27FC236}">
                  <a16:creationId xmlns:a16="http://schemas.microsoft.com/office/drawing/2014/main" id="{C75B819D-7CDD-4816-A862-4FA7F13DFF84}"/>
                </a:ext>
              </a:extLst>
            </p:cNvPr>
            <p:cNvSpPr/>
            <p:nvPr userDrawn="1"/>
          </p:nvSpPr>
          <p:spPr bwMode="auto">
            <a:xfrm>
              <a:off x="5843588" y="3546476"/>
              <a:ext cx="877888" cy="517525"/>
            </a:xfrm>
            <a:custGeom>
              <a:avLst/>
              <a:gdLst>
                <a:gd name="T0" fmla="*/ 0 w 553"/>
                <a:gd name="T1" fmla="*/ 203 h 326"/>
                <a:gd name="T2" fmla="*/ 353 w 553"/>
                <a:gd name="T3" fmla="*/ 0 h 326"/>
                <a:gd name="T4" fmla="*/ 553 w 553"/>
                <a:gd name="T5" fmla="*/ 124 h 326"/>
                <a:gd name="T6" fmla="*/ 202 w 553"/>
                <a:gd name="T7" fmla="*/ 326 h 326"/>
                <a:gd name="T8" fmla="*/ 0 w 553"/>
                <a:gd name="T9" fmla="*/ 203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326">
                  <a:moveTo>
                    <a:pt x="0" y="203"/>
                  </a:moveTo>
                  <a:lnTo>
                    <a:pt x="353" y="0"/>
                  </a:lnTo>
                  <a:lnTo>
                    <a:pt x="553" y="124"/>
                  </a:lnTo>
                  <a:lnTo>
                    <a:pt x="202" y="326"/>
                  </a:lnTo>
                  <a:lnTo>
                    <a:pt x="0" y="203"/>
                  </a:ln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75" name="îşļïdè">
              <a:extLst>
                <a:ext uri="{FF2B5EF4-FFF2-40B4-BE49-F238E27FC236}">
                  <a16:creationId xmlns:a16="http://schemas.microsoft.com/office/drawing/2014/main" id="{B39FF987-F311-4495-9680-B943E6472C80}"/>
                </a:ext>
              </a:extLst>
            </p:cNvPr>
            <p:cNvSpPr/>
            <p:nvPr userDrawn="1"/>
          </p:nvSpPr>
          <p:spPr bwMode="auto">
            <a:xfrm>
              <a:off x="5849938" y="2230438"/>
              <a:ext cx="95250" cy="58738"/>
            </a:xfrm>
            <a:custGeom>
              <a:avLst/>
              <a:gdLst>
                <a:gd name="T0" fmla="*/ 0 w 60"/>
                <a:gd name="T1" fmla="*/ 35 h 37"/>
                <a:gd name="T2" fmla="*/ 60 w 60"/>
                <a:gd name="T3" fmla="*/ 0 h 37"/>
                <a:gd name="T4" fmla="*/ 60 w 60"/>
                <a:gd name="T5" fmla="*/ 2 h 37"/>
                <a:gd name="T6" fmla="*/ 0 w 60"/>
                <a:gd name="T7" fmla="*/ 37 h 37"/>
                <a:gd name="T8" fmla="*/ 0 w 60"/>
                <a:gd name="T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7">
                  <a:moveTo>
                    <a:pt x="0" y="35"/>
                  </a:moveTo>
                  <a:lnTo>
                    <a:pt x="60" y="0"/>
                  </a:lnTo>
                  <a:lnTo>
                    <a:pt x="60" y="2"/>
                  </a:lnTo>
                  <a:lnTo>
                    <a:pt x="0" y="37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76" name="ïsļídè">
              <a:extLst>
                <a:ext uri="{FF2B5EF4-FFF2-40B4-BE49-F238E27FC236}">
                  <a16:creationId xmlns:a16="http://schemas.microsoft.com/office/drawing/2014/main" id="{6F5FF83F-1160-4E4D-B0C0-848971655BE7}"/>
                </a:ext>
              </a:extLst>
            </p:cNvPr>
            <p:cNvSpPr/>
            <p:nvPr userDrawn="1"/>
          </p:nvSpPr>
          <p:spPr bwMode="auto">
            <a:xfrm>
              <a:off x="5773738" y="2306638"/>
              <a:ext cx="36513" cy="25400"/>
            </a:xfrm>
            <a:custGeom>
              <a:avLst/>
              <a:gdLst>
                <a:gd name="T0" fmla="*/ 0 w 23"/>
                <a:gd name="T1" fmla="*/ 16 h 16"/>
                <a:gd name="T2" fmla="*/ 0 w 23"/>
                <a:gd name="T3" fmla="*/ 14 h 16"/>
                <a:gd name="T4" fmla="*/ 23 w 23"/>
                <a:gd name="T5" fmla="*/ 0 h 16"/>
                <a:gd name="T6" fmla="*/ 21 w 23"/>
                <a:gd name="T7" fmla="*/ 4 h 16"/>
                <a:gd name="T8" fmla="*/ 0 w 23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6">
                  <a:moveTo>
                    <a:pt x="0" y="16"/>
                  </a:moveTo>
                  <a:lnTo>
                    <a:pt x="0" y="14"/>
                  </a:lnTo>
                  <a:lnTo>
                    <a:pt x="23" y="0"/>
                  </a:lnTo>
                  <a:lnTo>
                    <a:pt x="21" y="4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77" name="ïṩļîdè">
              <a:extLst>
                <a:ext uri="{FF2B5EF4-FFF2-40B4-BE49-F238E27FC236}">
                  <a16:creationId xmlns:a16="http://schemas.microsoft.com/office/drawing/2014/main" id="{61F1CF67-4767-4441-97D3-8F1B4D9D5E14}"/>
                </a:ext>
              </a:extLst>
            </p:cNvPr>
            <p:cNvSpPr/>
            <p:nvPr userDrawn="1"/>
          </p:nvSpPr>
          <p:spPr bwMode="auto">
            <a:xfrm>
              <a:off x="5892801" y="2335213"/>
              <a:ext cx="52388" cy="36513"/>
            </a:xfrm>
            <a:custGeom>
              <a:avLst/>
              <a:gdLst>
                <a:gd name="T0" fmla="*/ 0 w 33"/>
                <a:gd name="T1" fmla="*/ 21 h 23"/>
                <a:gd name="T2" fmla="*/ 33 w 33"/>
                <a:gd name="T3" fmla="*/ 0 h 23"/>
                <a:gd name="T4" fmla="*/ 33 w 33"/>
                <a:gd name="T5" fmla="*/ 5 h 23"/>
                <a:gd name="T6" fmla="*/ 2 w 33"/>
                <a:gd name="T7" fmla="*/ 23 h 23"/>
                <a:gd name="T8" fmla="*/ 0 w 3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0" y="21"/>
                  </a:moveTo>
                  <a:lnTo>
                    <a:pt x="33" y="0"/>
                  </a:lnTo>
                  <a:lnTo>
                    <a:pt x="33" y="5"/>
                  </a:lnTo>
                  <a:lnTo>
                    <a:pt x="2" y="23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78" name="ïṧľîḋe">
              <a:extLst>
                <a:ext uri="{FF2B5EF4-FFF2-40B4-BE49-F238E27FC236}">
                  <a16:creationId xmlns:a16="http://schemas.microsoft.com/office/drawing/2014/main" id="{0ACA5735-D897-45E5-8CF4-27BAFDF308A2}"/>
                </a:ext>
              </a:extLst>
            </p:cNvPr>
            <p:cNvSpPr/>
            <p:nvPr userDrawn="1"/>
          </p:nvSpPr>
          <p:spPr bwMode="auto">
            <a:xfrm>
              <a:off x="5705476" y="2249488"/>
              <a:ext cx="239713" cy="357188"/>
            </a:xfrm>
            <a:custGeom>
              <a:avLst/>
              <a:gdLst>
                <a:gd name="T0" fmla="*/ 120 w 151"/>
                <a:gd name="T1" fmla="*/ 77 h 225"/>
                <a:gd name="T2" fmla="*/ 151 w 151"/>
                <a:gd name="T3" fmla="*/ 137 h 225"/>
                <a:gd name="T4" fmla="*/ 112 w 151"/>
                <a:gd name="T5" fmla="*/ 160 h 225"/>
                <a:gd name="T6" fmla="*/ 0 w 151"/>
                <a:gd name="T7" fmla="*/ 225 h 225"/>
                <a:gd name="T8" fmla="*/ 54 w 151"/>
                <a:gd name="T9" fmla="*/ 69 h 225"/>
                <a:gd name="T10" fmla="*/ 64 w 151"/>
                <a:gd name="T11" fmla="*/ 40 h 225"/>
                <a:gd name="T12" fmla="*/ 66 w 151"/>
                <a:gd name="T13" fmla="*/ 36 h 225"/>
                <a:gd name="T14" fmla="*/ 79 w 151"/>
                <a:gd name="T15" fmla="*/ 0 h 225"/>
                <a:gd name="T16" fmla="*/ 91 w 151"/>
                <a:gd name="T17" fmla="*/ 23 h 225"/>
                <a:gd name="T18" fmla="*/ 91 w 151"/>
                <a:gd name="T19" fmla="*/ 25 h 225"/>
                <a:gd name="T20" fmla="*/ 118 w 151"/>
                <a:gd name="T21" fmla="*/ 75 h 225"/>
                <a:gd name="T22" fmla="*/ 120 w 151"/>
                <a:gd name="T23" fmla="*/ 7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1" h="225">
                  <a:moveTo>
                    <a:pt x="120" y="77"/>
                  </a:moveTo>
                  <a:lnTo>
                    <a:pt x="151" y="137"/>
                  </a:lnTo>
                  <a:lnTo>
                    <a:pt x="112" y="160"/>
                  </a:lnTo>
                  <a:lnTo>
                    <a:pt x="0" y="225"/>
                  </a:lnTo>
                  <a:lnTo>
                    <a:pt x="54" y="69"/>
                  </a:lnTo>
                  <a:lnTo>
                    <a:pt x="64" y="40"/>
                  </a:lnTo>
                  <a:lnTo>
                    <a:pt x="66" y="36"/>
                  </a:lnTo>
                  <a:lnTo>
                    <a:pt x="79" y="0"/>
                  </a:lnTo>
                  <a:lnTo>
                    <a:pt x="91" y="23"/>
                  </a:lnTo>
                  <a:lnTo>
                    <a:pt x="91" y="25"/>
                  </a:lnTo>
                  <a:lnTo>
                    <a:pt x="118" y="75"/>
                  </a:lnTo>
                  <a:lnTo>
                    <a:pt x="120" y="77"/>
                  </a:lnTo>
                  <a:close/>
                </a:path>
              </a:pathLst>
            </a:custGeom>
            <a:solidFill>
              <a:srgbClr val="8E9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79" name="îş1iḓê">
              <a:extLst>
                <a:ext uri="{FF2B5EF4-FFF2-40B4-BE49-F238E27FC236}">
                  <a16:creationId xmlns:a16="http://schemas.microsoft.com/office/drawing/2014/main" id="{D5ECFE29-BC95-4C54-8890-5E87437E1F10}"/>
                </a:ext>
              </a:extLst>
            </p:cNvPr>
            <p:cNvSpPr/>
            <p:nvPr userDrawn="1"/>
          </p:nvSpPr>
          <p:spPr bwMode="auto">
            <a:xfrm>
              <a:off x="5638801" y="2292351"/>
              <a:ext cx="152400" cy="314325"/>
            </a:xfrm>
            <a:custGeom>
              <a:avLst/>
              <a:gdLst>
                <a:gd name="T0" fmla="*/ 85 w 96"/>
                <a:gd name="T1" fmla="*/ 25 h 198"/>
                <a:gd name="T2" fmla="*/ 96 w 96"/>
                <a:gd name="T3" fmla="*/ 42 h 198"/>
                <a:gd name="T4" fmla="*/ 42 w 96"/>
                <a:gd name="T5" fmla="*/ 198 h 198"/>
                <a:gd name="T6" fmla="*/ 0 w 96"/>
                <a:gd name="T7" fmla="*/ 181 h 198"/>
                <a:gd name="T8" fmla="*/ 21 w 96"/>
                <a:gd name="T9" fmla="*/ 131 h 198"/>
                <a:gd name="T10" fmla="*/ 21 w 96"/>
                <a:gd name="T11" fmla="*/ 127 h 198"/>
                <a:gd name="T12" fmla="*/ 54 w 96"/>
                <a:gd name="T13" fmla="*/ 44 h 198"/>
                <a:gd name="T14" fmla="*/ 54 w 96"/>
                <a:gd name="T15" fmla="*/ 40 h 198"/>
                <a:gd name="T16" fmla="*/ 71 w 96"/>
                <a:gd name="T17" fmla="*/ 0 h 198"/>
                <a:gd name="T18" fmla="*/ 85 w 96"/>
                <a:gd name="T19" fmla="*/ 23 h 198"/>
                <a:gd name="T20" fmla="*/ 85 w 96"/>
                <a:gd name="T21" fmla="*/ 2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8">
                  <a:moveTo>
                    <a:pt x="85" y="25"/>
                  </a:moveTo>
                  <a:lnTo>
                    <a:pt x="96" y="42"/>
                  </a:lnTo>
                  <a:lnTo>
                    <a:pt x="42" y="198"/>
                  </a:lnTo>
                  <a:lnTo>
                    <a:pt x="0" y="181"/>
                  </a:lnTo>
                  <a:lnTo>
                    <a:pt x="21" y="131"/>
                  </a:lnTo>
                  <a:lnTo>
                    <a:pt x="21" y="127"/>
                  </a:lnTo>
                  <a:lnTo>
                    <a:pt x="54" y="44"/>
                  </a:lnTo>
                  <a:lnTo>
                    <a:pt x="54" y="40"/>
                  </a:lnTo>
                  <a:lnTo>
                    <a:pt x="71" y="0"/>
                  </a:lnTo>
                  <a:lnTo>
                    <a:pt x="85" y="23"/>
                  </a:lnTo>
                  <a:lnTo>
                    <a:pt x="85" y="2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80" name="ïSľîḋe">
              <a:extLst>
                <a:ext uri="{FF2B5EF4-FFF2-40B4-BE49-F238E27FC236}">
                  <a16:creationId xmlns:a16="http://schemas.microsoft.com/office/drawing/2014/main" id="{202640B7-7735-464F-9A39-8736A16DFA28}"/>
                </a:ext>
              </a:extLst>
            </p:cNvPr>
            <p:cNvSpPr/>
            <p:nvPr userDrawn="1"/>
          </p:nvSpPr>
          <p:spPr bwMode="auto">
            <a:xfrm>
              <a:off x="5443538" y="2557463"/>
              <a:ext cx="261938" cy="200025"/>
            </a:xfrm>
            <a:custGeom>
              <a:avLst/>
              <a:gdLst>
                <a:gd name="T0" fmla="*/ 82 w 165"/>
                <a:gd name="T1" fmla="*/ 0 h 126"/>
                <a:gd name="T2" fmla="*/ 123 w 165"/>
                <a:gd name="T3" fmla="*/ 14 h 126"/>
                <a:gd name="T4" fmla="*/ 165 w 165"/>
                <a:gd name="T5" fmla="*/ 31 h 126"/>
                <a:gd name="T6" fmla="*/ 104 w 165"/>
                <a:gd name="T7" fmla="*/ 66 h 126"/>
                <a:gd name="T8" fmla="*/ 0 w 165"/>
                <a:gd name="T9" fmla="*/ 126 h 126"/>
                <a:gd name="T10" fmla="*/ 67 w 165"/>
                <a:gd name="T11" fmla="*/ 18 h 126"/>
                <a:gd name="T12" fmla="*/ 79 w 165"/>
                <a:gd name="T13" fmla="*/ 0 h 126"/>
                <a:gd name="T14" fmla="*/ 82 w 165"/>
                <a:gd name="T15" fmla="*/ 0 h 126"/>
                <a:gd name="T16" fmla="*/ 82 w 165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26">
                  <a:moveTo>
                    <a:pt x="82" y="0"/>
                  </a:moveTo>
                  <a:lnTo>
                    <a:pt x="123" y="14"/>
                  </a:lnTo>
                  <a:lnTo>
                    <a:pt x="165" y="31"/>
                  </a:lnTo>
                  <a:lnTo>
                    <a:pt x="104" y="66"/>
                  </a:lnTo>
                  <a:lnTo>
                    <a:pt x="0" y="126"/>
                  </a:lnTo>
                  <a:lnTo>
                    <a:pt x="67" y="18"/>
                  </a:lnTo>
                  <a:lnTo>
                    <a:pt x="79" y="0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8E9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81" name="íṧľiḓè">
              <a:extLst>
                <a:ext uri="{FF2B5EF4-FFF2-40B4-BE49-F238E27FC236}">
                  <a16:creationId xmlns:a16="http://schemas.microsoft.com/office/drawing/2014/main" id="{2BB718A4-8BD7-4C62-8D21-9364EBFC506E}"/>
                </a:ext>
              </a:extLst>
            </p:cNvPr>
            <p:cNvSpPr/>
            <p:nvPr userDrawn="1"/>
          </p:nvSpPr>
          <p:spPr bwMode="auto">
            <a:xfrm>
              <a:off x="5540376" y="2493963"/>
              <a:ext cx="131763" cy="79375"/>
            </a:xfrm>
            <a:custGeom>
              <a:avLst/>
              <a:gdLst>
                <a:gd name="T0" fmla="*/ 0 w 83"/>
                <a:gd name="T1" fmla="*/ 50 h 50"/>
                <a:gd name="T2" fmla="*/ 0 w 83"/>
                <a:gd name="T3" fmla="*/ 50 h 50"/>
                <a:gd name="T4" fmla="*/ 83 w 83"/>
                <a:gd name="T5" fmla="*/ 0 h 50"/>
                <a:gd name="T6" fmla="*/ 83 w 83"/>
                <a:gd name="T7" fmla="*/ 4 h 50"/>
                <a:gd name="T8" fmla="*/ 21 w 83"/>
                <a:gd name="T9" fmla="*/ 40 h 50"/>
                <a:gd name="T10" fmla="*/ 21 w 83"/>
                <a:gd name="T11" fmla="*/ 40 h 50"/>
                <a:gd name="T12" fmla="*/ 18 w 83"/>
                <a:gd name="T13" fmla="*/ 40 h 50"/>
                <a:gd name="T14" fmla="*/ 0 w 8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50">
                  <a:moveTo>
                    <a:pt x="0" y="50"/>
                  </a:moveTo>
                  <a:lnTo>
                    <a:pt x="0" y="50"/>
                  </a:lnTo>
                  <a:lnTo>
                    <a:pt x="83" y="0"/>
                  </a:lnTo>
                  <a:lnTo>
                    <a:pt x="83" y="4"/>
                  </a:lnTo>
                  <a:lnTo>
                    <a:pt x="21" y="40"/>
                  </a:lnTo>
                  <a:lnTo>
                    <a:pt x="21" y="40"/>
                  </a:lnTo>
                  <a:lnTo>
                    <a:pt x="18" y="4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82" name="iṥľiḋe">
              <a:extLst>
                <a:ext uri="{FF2B5EF4-FFF2-40B4-BE49-F238E27FC236}">
                  <a16:creationId xmlns:a16="http://schemas.microsoft.com/office/drawing/2014/main" id="{8668FCA2-E8DE-4CE3-BCF1-40BDE02384D4}"/>
                </a:ext>
              </a:extLst>
            </p:cNvPr>
            <p:cNvSpPr/>
            <p:nvPr userDrawn="1"/>
          </p:nvSpPr>
          <p:spPr bwMode="auto">
            <a:xfrm>
              <a:off x="5418138" y="2517776"/>
              <a:ext cx="131763" cy="239713"/>
            </a:xfrm>
            <a:custGeom>
              <a:avLst/>
              <a:gdLst>
                <a:gd name="T0" fmla="*/ 77 w 83"/>
                <a:gd name="T1" fmla="*/ 35 h 151"/>
                <a:gd name="T2" fmla="*/ 83 w 83"/>
                <a:gd name="T3" fmla="*/ 43 h 151"/>
                <a:gd name="T4" fmla="*/ 16 w 83"/>
                <a:gd name="T5" fmla="*/ 151 h 151"/>
                <a:gd name="T6" fmla="*/ 0 w 83"/>
                <a:gd name="T7" fmla="*/ 120 h 151"/>
                <a:gd name="T8" fmla="*/ 21 w 83"/>
                <a:gd name="T9" fmla="*/ 68 h 151"/>
                <a:gd name="T10" fmla="*/ 23 w 83"/>
                <a:gd name="T11" fmla="*/ 66 h 151"/>
                <a:gd name="T12" fmla="*/ 50 w 83"/>
                <a:gd name="T13" fmla="*/ 0 h 151"/>
                <a:gd name="T14" fmla="*/ 77 w 83"/>
                <a:gd name="T15" fmla="*/ 35 h 151"/>
                <a:gd name="T16" fmla="*/ 77 w 83"/>
                <a:gd name="T17" fmla="*/ 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151">
                  <a:moveTo>
                    <a:pt x="77" y="35"/>
                  </a:moveTo>
                  <a:lnTo>
                    <a:pt x="83" y="43"/>
                  </a:lnTo>
                  <a:lnTo>
                    <a:pt x="16" y="151"/>
                  </a:lnTo>
                  <a:lnTo>
                    <a:pt x="0" y="120"/>
                  </a:lnTo>
                  <a:lnTo>
                    <a:pt x="21" y="68"/>
                  </a:lnTo>
                  <a:lnTo>
                    <a:pt x="23" y="66"/>
                  </a:lnTo>
                  <a:lnTo>
                    <a:pt x="50" y="0"/>
                  </a:lnTo>
                  <a:lnTo>
                    <a:pt x="77" y="35"/>
                  </a:lnTo>
                  <a:lnTo>
                    <a:pt x="77" y="3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83" name="îṧḻîdê">
              <a:extLst>
                <a:ext uri="{FF2B5EF4-FFF2-40B4-BE49-F238E27FC236}">
                  <a16:creationId xmlns:a16="http://schemas.microsoft.com/office/drawing/2014/main" id="{771B0BBC-0271-4CBF-BADC-88FF4A8515DA}"/>
                </a:ext>
              </a:extLst>
            </p:cNvPr>
            <p:cNvSpPr/>
            <p:nvPr userDrawn="1"/>
          </p:nvSpPr>
          <p:spPr bwMode="auto">
            <a:xfrm>
              <a:off x="5391151" y="2622551"/>
              <a:ext cx="63500" cy="36513"/>
            </a:xfrm>
            <a:custGeom>
              <a:avLst/>
              <a:gdLst>
                <a:gd name="T0" fmla="*/ 0 w 40"/>
                <a:gd name="T1" fmla="*/ 23 h 23"/>
                <a:gd name="T2" fmla="*/ 0 w 40"/>
                <a:gd name="T3" fmla="*/ 21 h 23"/>
                <a:gd name="T4" fmla="*/ 40 w 40"/>
                <a:gd name="T5" fmla="*/ 0 h 23"/>
                <a:gd name="T6" fmla="*/ 38 w 40"/>
                <a:gd name="T7" fmla="*/ 2 h 23"/>
                <a:gd name="T8" fmla="*/ 0 w 40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3">
                  <a:moveTo>
                    <a:pt x="0" y="23"/>
                  </a:moveTo>
                  <a:lnTo>
                    <a:pt x="0" y="21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84" name="îşḷîḋe">
              <a:extLst>
                <a:ext uri="{FF2B5EF4-FFF2-40B4-BE49-F238E27FC236}">
                  <a16:creationId xmlns:a16="http://schemas.microsoft.com/office/drawing/2014/main" id="{E9A69E4E-5ADC-45EB-846E-C916C717B918}"/>
                </a:ext>
              </a:extLst>
            </p:cNvPr>
            <p:cNvSpPr/>
            <p:nvPr userDrawn="1"/>
          </p:nvSpPr>
          <p:spPr bwMode="auto">
            <a:xfrm>
              <a:off x="5348288" y="2355851"/>
              <a:ext cx="376238" cy="220663"/>
            </a:xfrm>
            <a:custGeom>
              <a:avLst/>
              <a:gdLst>
                <a:gd name="T0" fmla="*/ 2 w 237"/>
                <a:gd name="T1" fmla="*/ 139 h 139"/>
                <a:gd name="T2" fmla="*/ 0 w 237"/>
                <a:gd name="T3" fmla="*/ 137 h 139"/>
                <a:gd name="T4" fmla="*/ 237 w 237"/>
                <a:gd name="T5" fmla="*/ 0 h 139"/>
                <a:gd name="T6" fmla="*/ 237 w 237"/>
                <a:gd name="T7" fmla="*/ 4 h 139"/>
                <a:gd name="T8" fmla="*/ 2 w 237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39">
                  <a:moveTo>
                    <a:pt x="2" y="139"/>
                  </a:moveTo>
                  <a:lnTo>
                    <a:pt x="0" y="137"/>
                  </a:lnTo>
                  <a:lnTo>
                    <a:pt x="237" y="0"/>
                  </a:lnTo>
                  <a:lnTo>
                    <a:pt x="237" y="4"/>
                  </a:lnTo>
                  <a:lnTo>
                    <a:pt x="2" y="13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85" name="íṧľïḍe">
              <a:extLst>
                <a:ext uri="{FF2B5EF4-FFF2-40B4-BE49-F238E27FC236}">
                  <a16:creationId xmlns:a16="http://schemas.microsoft.com/office/drawing/2014/main" id="{551953D6-E41D-4F77-BEA2-320A9F22017E}"/>
                </a:ext>
              </a:extLst>
            </p:cNvPr>
            <p:cNvSpPr/>
            <p:nvPr userDrawn="1"/>
          </p:nvSpPr>
          <p:spPr bwMode="auto">
            <a:xfrm>
              <a:off x="5222876" y="2540001"/>
              <a:ext cx="220663" cy="342900"/>
            </a:xfrm>
            <a:custGeom>
              <a:avLst/>
              <a:gdLst>
                <a:gd name="T0" fmla="*/ 106 w 139"/>
                <a:gd name="T1" fmla="*/ 75 h 216"/>
                <a:gd name="T2" fmla="*/ 123 w 139"/>
                <a:gd name="T3" fmla="*/ 106 h 216"/>
                <a:gd name="T4" fmla="*/ 139 w 139"/>
                <a:gd name="T5" fmla="*/ 137 h 216"/>
                <a:gd name="T6" fmla="*/ 100 w 139"/>
                <a:gd name="T7" fmla="*/ 158 h 216"/>
                <a:gd name="T8" fmla="*/ 0 w 139"/>
                <a:gd name="T9" fmla="*/ 216 h 216"/>
                <a:gd name="T10" fmla="*/ 46 w 139"/>
                <a:gd name="T11" fmla="*/ 69 h 216"/>
                <a:gd name="T12" fmla="*/ 56 w 139"/>
                <a:gd name="T13" fmla="*/ 38 h 216"/>
                <a:gd name="T14" fmla="*/ 58 w 139"/>
                <a:gd name="T15" fmla="*/ 33 h 216"/>
                <a:gd name="T16" fmla="*/ 69 w 139"/>
                <a:gd name="T17" fmla="*/ 0 h 216"/>
                <a:gd name="T18" fmla="*/ 79 w 139"/>
                <a:gd name="T19" fmla="*/ 21 h 216"/>
                <a:gd name="T20" fmla="*/ 81 w 139"/>
                <a:gd name="T21" fmla="*/ 23 h 216"/>
                <a:gd name="T22" fmla="*/ 106 w 139"/>
                <a:gd name="T23" fmla="*/ 73 h 216"/>
                <a:gd name="T24" fmla="*/ 106 w 139"/>
                <a:gd name="T25" fmla="*/ 7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216">
                  <a:moveTo>
                    <a:pt x="106" y="75"/>
                  </a:moveTo>
                  <a:lnTo>
                    <a:pt x="123" y="106"/>
                  </a:lnTo>
                  <a:lnTo>
                    <a:pt x="139" y="137"/>
                  </a:lnTo>
                  <a:lnTo>
                    <a:pt x="100" y="158"/>
                  </a:lnTo>
                  <a:lnTo>
                    <a:pt x="0" y="216"/>
                  </a:lnTo>
                  <a:lnTo>
                    <a:pt x="46" y="69"/>
                  </a:lnTo>
                  <a:lnTo>
                    <a:pt x="56" y="38"/>
                  </a:lnTo>
                  <a:lnTo>
                    <a:pt x="58" y="33"/>
                  </a:lnTo>
                  <a:lnTo>
                    <a:pt x="69" y="0"/>
                  </a:lnTo>
                  <a:lnTo>
                    <a:pt x="79" y="21"/>
                  </a:lnTo>
                  <a:lnTo>
                    <a:pt x="81" y="23"/>
                  </a:lnTo>
                  <a:lnTo>
                    <a:pt x="106" y="73"/>
                  </a:lnTo>
                  <a:lnTo>
                    <a:pt x="106" y="75"/>
                  </a:lnTo>
                  <a:close/>
                </a:path>
              </a:pathLst>
            </a:custGeom>
            <a:solidFill>
              <a:srgbClr val="8E9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86" name="ïślíḋè">
              <a:extLst>
                <a:ext uri="{FF2B5EF4-FFF2-40B4-BE49-F238E27FC236}">
                  <a16:creationId xmlns:a16="http://schemas.microsoft.com/office/drawing/2014/main" id="{EC7C67B2-596A-46FD-A4AF-F8EDE1B90CE5}"/>
                </a:ext>
              </a:extLst>
            </p:cNvPr>
            <p:cNvSpPr/>
            <p:nvPr userDrawn="1"/>
          </p:nvSpPr>
          <p:spPr bwMode="auto">
            <a:xfrm>
              <a:off x="5222876" y="2540001"/>
              <a:ext cx="220663" cy="342900"/>
            </a:xfrm>
            <a:custGeom>
              <a:avLst/>
              <a:gdLst>
                <a:gd name="T0" fmla="*/ 106 w 139"/>
                <a:gd name="T1" fmla="*/ 75 h 216"/>
                <a:gd name="T2" fmla="*/ 123 w 139"/>
                <a:gd name="T3" fmla="*/ 106 h 216"/>
                <a:gd name="T4" fmla="*/ 139 w 139"/>
                <a:gd name="T5" fmla="*/ 137 h 216"/>
                <a:gd name="T6" fmla="*/ 100 w 139"/>
                <a:gd name="T7" fmla="*/ 158 h 216"/>
                <a:gd name="T8" fmla="*/ 0 w 139"/>
                <a:gd name="T9" fmla="*/ 216 h 216"/>
                <a:gd name="T10" fmla="*/ 46 w 139"/>
                <a:gd name="T11" fmla="*/ 69 h 216"/>
                <a:gd name="T12" fmla="*/ 56 w 139"/>
                <a:gd name="T13" fmla="*/ 38 h 216"/>
                <a:gd name="T14" fmla="*/ 58 w 139"/>
                <a:gd name="T15" fmla="*/ 33 h 216"/>
                <a:gd name="T16" fmla="*/ 69 w 139"/>
                <a:gd name="T17" fmla="*/ 0 h 216"/>
                <a:gd name="T18" fmla="*/ 79 w 139"/>
                <a:gd name="T19" fmla="*/ 21 h 216"/>
                <a:gd name="T20" fmla="*/ 81 w 139"/>
                <a:gd name="T21" fmla="*/ 23 h 216"/>
                <a:gd name="T22" fmla="*/ 106 w 139"/>
                <a:gd name="T23" fmla="*/ 73 h 216"/>
                <a:gd name="T24" fmla="*/ 106 w 139"/>
                <a:gd name="T25" fmla="*/ 7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216">
                  <a:moveTo>
                    <a:pt x="106" y="75"/>
                  </a:moveTo>
                  <a:lnTo>
                    <a:pt x="123" y="106"/>
                  </a:lnTo>
                  <a:lnTo>
                    <a:pt x="139" y="137"/>
                  </a:lnTo>
                  <a:lnTo>
                    <a:pt x="100" y="158"/>
                  </a:lnTo>
                  <a:lnTo>
                    <a:pt x="0" y="216"/>
                  </a:lnTo>
                  <a:lnTo>
                    <a:pt x="46" y="69"/>
                  </a:lnTo>
                  <a:lnTo>
                    <a:pt x="56" y="38"/>
                  </a:lnTo>
                  <a:lnTo>
                    <a:pt x="58" y="33"/>
                  </a:lnTo>
                  <a:lnTo>
                    <a:pt x="69" y="0"/>
                  </a:lnTo>
                  <a:lnTo>
                    <a:pt x="79" y="21"/>
                  </a:lnTo>
                  <a:lnTo>
                    <a:pt x="81" y="23"/>
                  </a:lnTo>
                  <a:lnTo>
                    <a:pt x="106" y="73"/>
                  </a:lnTo>
                  <a:lnTo>
                    <a:pt x="106" y="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87" name="ïṣ1iḍé">
              <a:extLst>
                <a:ext uri="{FF2B5EF4-FFF2-40B4-BE49-F238E27FC236}">
                  <a16:creationId xmlns:a16="http://schemas.microsoft.com/office/drawing/2014/main" id="{D46A48A8-7872-4D8D-8839-C100160CB958}"/>
                </a:ext>
              </a:extLst>
            </p:cNvPr>
            <p:cNvSpPr/>
            <p:nvPr userDrawn="1"/>
          </p:nvSpPr>
          <p:spPr bwMode="auto">
            <a:xfrm>
              <a:off x="5275263" y="2592388"/>
              <a:ext cx="39688" cy="26988"/>
            </a:xfrm>
            <a:custGeom>
              <a:avLst/>
              <a:gdLst>
                <a:gd name="T0" fmla="*/ 3 w 25"/>
                <a:gd name="T1" fmla="*/ 17 h 17"/>
                <a:gd name="T2" fmla="*/ 0 w 25"/>
                <a:gd name="T3" fmla="*/ 15 h 17"/>
                <a:gd name="T4" fmla="*/ 25 w 25"/>
                <a:gd name="T5" fmla="*/ 0 h 17"/>
                <a:gd name="T6" fmla="*/ 23 w 25"/>
                <a:gd name="T7" fmla="*/ 5 h 17"/>
                <a:gd name="T8" fmla="*/ 3 w 2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7">
                  <a:moveTo>
                    <a:pt x="3" y="17"/>
                  </a:moveTo>
                  <a:lnTo>
                    <a:pt x="0" y="15"/>
                  </a:lnTo>
                  <a:lnTo>
                    <a:pt x="25" y="0"/>
                  </a:lnTo>
                  <a:lnTo>
                    <a:pt x="23" y="5"/>
                  </a:lnTo>
                  <a:lnTo>
                    <a:pt x="3" y="17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88" name="îṩḷïḑê">
              <a:extLst>
                <a:ext uri="{FF2B5EF4-FFF2-40B4-BE49-F238E27FC236}">
                  <a16:creationId xmlns:a16="http://schemas.microsoft.com/office/drawing/2014/main" id="{F10BA295-A3E1-43BE-8098-439BF318BBA9}"/>
                </a:ext>
              </a:extLst>
            </p:cNvPr>
            <p:cNvSpPr/>
            <p:nvPr userDrawn="1"/>
          </p:nvSpPr>
          <p:spPr bwMode="auto">
            <a:xfrm>
              <a:off x="5275263" y="2592388"/>
              <a:ext cx="39688" cy="26988"/>
            </a:xfrm>
            <a:custGeom>
              <a:avLst/>
              <a:gdLst>
                <a:gd name="T0" fmla="*/ 3 w 25"/>
                <a:gd name="T1" fmla="*/ 17 h 17"/>
                <a:gd name="T2" fmla="*/ 0 w 25"/>
                <a:gd name="T3" fmla="*/ 15 h 17"/>
                <a:gd name="T4" fmla="*/ 25 w 25"/>
                <a:gd name="T5" fmla="*/ 0 h 17"/>
                <a:gd name="T6" fmla="*/ 23 w 25"/>
                <a:gd name="T7" fmla="*/ 5 h 17"/>
                <a:gd name="T8" fmla="*/ 3 w 2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7">
                  <a:moveTo>
                    <a:pt x="3" y="17"/>
                  </a:moveTo>
                  <a:lnTo>
                    <a:pt x="0" y="15"/>
                  </a:lnTo>
                  <a:lnTo>
                    <a:pt x="25" y="0"/>
                  </a:lnTo>
                  <a:lnTo>
                    <a:pt x="23" y="5"/>
                  </a:lnTo>
                  <a:lnTo>
                    <a:pt x="3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89" name="ïṡ1îde">
              <a:extLst>
                <a:ext uri="{FF2B5EF4-FFF2-40B4-BE49-F238E27FC236}">
                  <a16:creationId xmlns:a16="http://schemas.microsoft.com/office/drawing/2014/main" id="{BB5CE77F-170B-462A-8D80-89C121869C56}"/>
                </a:ext>
              </a:extLst>
            </p:cNvPr>
            <p:cNvSpPr/>
            <p:nvPr userDrawn="1"/>
          </p:nvSpPr>
          <p:spPr bwMode="auto">
            <a:xfrm>
              <a:off x="5226051" y="2114551"/>
              <a:ext cx="719138" cy="419100"/>
            </a:xfrm>
            <a:custGeom>
              <a:avLst/>
              <a:gdLst>
                <a:gd name="T0" fmla="*/ 0 w 453"/>
                <a:gd name="T1" fmla="*/ 262 h 264"/>
                <a:gd name="T2" fmla="*/ 453 w 453"/>
                <a:gd name="T3" fmla="*/ 0 h 264"/>
                <a:gd name="T4" fmla="*/ 453 w 453"/>
                <a:gd name="T5" fmla="*/ 2 h 264"/>
                <a:gd name="T6" fmla="*/ 0 w 453"/>
                <a:gd name="T7" fmla="*/ 264 h 264"/>
                <a:gd name="T8" fmla="*/ 0 w 453"/>
                <a:gd name="T9" fmla="*/ 26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264">
                  <a:moveTo>
                    <a:pt x="0" y="262"/>
                  </a:moveTo>
                  <a:lnTo>
                    <a:pt x="453" y="0"/>
                  </a:lnTo>
                  <a:lnTo>
                    <a:pt x="453" y="2"/>
                  </a:lnTo>
                  <a:lnTo>
                    <a:pt x="0" y="264"/>
                  </a:lnTo>
                  <a:lnTo>
                    <a:pt x="0" y="262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90" name="íṧļíďê">
              <a:extLst>
                <a:ext uri="{FF2B5EF4-FFF2-40B4-BE49-F238E27FC236}">
                  <a16:creationId xmlns:a16="http://schemas.microsoft.com/office/drawing/2014/main" id="{8DA24637-D287-422A-B59B-3FE55E8F5D5C}"/>
                </a:ext>
              </a:extLst>
            </p:cNvPr>
            <p:cNvSpPr/>
            <p:nvPr userDrawn="1"/>
          </p:nvSpPr>
          <p:spPr bwMode="auto">
            <a:xfrm>
              <a:off x="5226051" y="2114551"/>
              <a:ext cx="719138" cy="419100"/>
            </a:xfrm>
            <a:custGeom>
              <a:avLst/>
              <a:gdLst>
                <a:gd name="T0" fmla="*/ 0 w 453"/>
                <a:gd name="T1" fmla="*/ 262 h 264"/>
                <a:gd name="T2" fmla="*/ 453 w 453"/>
                <a:gd name="T3" fmla="*/ 0 h 264"/>
                <a:gd name="T4" fmla="*/ 453 w 453"/>
                <a:gd name="T5" fmla="*/ 2 h 264"/>
                <a:gd name="T6" fmla="*/ 0 w 453"/>
                <a:gd name="T7" fmla="*/ 264 h 264"/>
                <a:gd name="T8" fmla="*/ 0 w 453"/>
                <a:gd name="T9" fmla="*/ 26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264">
                  <a:moveTo>
                    <a:pt x="0" y="262"/>
                  </a:moveTo>
                  <a:lnTo>
                    <a:pt x="453" y="0"/>
                  </a:lnTo>
                  <a:lnTo>
                    <a:pt x="453" y="2"/>
                  </a:lnTo>
                  <a:lnTo>
                    <a:pt x="0" y="264"/>
                  </a:lnTo>
                  <a:lnTo>
                    <a:pt x="0" y="2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91" name="iś1íḍê">
              <a:extLst>
                <a:ext uri="{FF2B5EF4-FFF2-40B4-BE49-F238E27FC236}">
                  <a16:creationId xmlns:a16="http://schemas.microsoft.com/office/drawing/2014/main" id="{0EACF543-A2D2-4AD8-A5BA-C43E9289D8D7}"/>
                </a:ext>
              </a:extLst>
            </p:cNvPr>
            <p:cNvSpPr/>
            <p:nvPr userDrawn="1"/>
          </p:nvSpPr>
          <p:spPr bwMode="auto">
            <a:xfrm>
              <a:off x="4732338" y="2009776"/>
              <a:ext cx="1212850" cy="701675"/>
            </a:xfrm>
            <a:custGeom>
              <a:avLst/>
              <a:gdLst>
                <a:gd name="T0" fmla="*/ 764 w 764"/>
                <a:gd name="T1" fmla="*/ 0 h 442"/>
                <a:gd name="T2" fmla="*/ 764 w 764"/>
                <a:gd name="T3" fmla="*/ 2 h 442"/>
                <a:gd name="T4" fmla="*/ 2 w 764"/>
                <a:gd name="T5" fmla="*/ 442 h 442"/>
                <a:gd name="T6" fmla="*/ 0 w 764"/>
                <a:gd name="T7" fmla="*/ 442 h 442"/>
                <a:gd name="T8" fmla="*/ 0 w 764"/>
                <a:gd name="T9" fmla="*/ 440 h 442"/>
                <a:gd name="T10" fmla="*/ 2 w 764"/>
                <a:gd name="T11" fmla="*/ 438 h 442"/>
                <a:gd name="T12" fmla="*/ 764 w 764"/>
                <a:gd name="T13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4" h="442">
                  <a:moveTo>
                    <a:pt x="764" y="0"/>
                  </a:moveTo>
                  <a:lnTo>
                    <a:pt x="764" y="2"/>
                  </a:lnTo>
                  <a:lnTo>
                    <a:pt x="2" y="442"/>
                  </a:lnTo>
                  <a:lnTo>
                    <a:pt x="0" y="442"/>
                  </a:lnTo>
                  <a:lnTo>
                    <a:pt x="0" y="440"/>
                  </a:lnTo>
                  <a:lnTo>
                    <a:pt x="2" y="438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92" name="îSľîḓè">
              <a:extLst>
                <a:ext uri="{FF2B5EF4-FFF2-40B4-BE49-F238E27FC236}">
                  <a16:creationId xmlns:a16="http://schemas.microsoft.com/office/drawing/2014/main" id="{626F0846-026A-4B7D-8976-2F913C4C694F}"/>
                </a:ext>
              </a:extLst>
            </p:cNvPr>
            <p:cNvSpPr/>
            <p:nvPr userDrawn="1"/>
          </p:nvSpPr>
          <p:spPr bwMode="auto">
            <a:xfrm>
              <a:off x="4732338" y="2009776"/>
              <a:ext cx="1212850" cy="701675"/>
            </a:xfrm>
            <a:custGeom>
              <a:avLst/>
              <a:gdLst>
                <a:gd name="T0" fmla="*/ 764 w 764"/>
                <a:gd name="T1" fmla="*/ 0 h 442"/>
                <a:gd name="T2" fmla="*/ 764 w 764"/>
                <a:gd name="T3" fmla="*/ 2 h 442"/>
                <a:gd name="T4" fmla="*/ 2 w 764"/>
                <a:gd name="T5" fmla="*/ 442 h 442"/>
                <a:gd name="T6" fmla="*/ 0 w 764"/>
                <a:gd name="T7" fmla="*/ 442 h 442"/>
                <a:gd name="T8" fmla="*/ 0 w 764"/>
                <a:gd name="T9" fmla="*/ 440 h 442"/>
                <a:gd name="T10" fmla="*/ 2 w 764"/>
                <a:gd name="T11" fmla="*/ 438 h 442"/>
                <a:gd name="T12" fmla="*/ 764 w 764"/>
                <a:gd name="T13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4" h="442">
                  <a:moveTo>
                    <a:pt x="764" y="0"/>
                  </a:moveTo>
                  <a:lnTo>
                    <a:pt x="764" y="2"/>
                  </a:lnTo>
                  <a:lnTo>
                    <a:pt x="2" y="442"/>
                  </a:lnTo>
                  <a:lnTo>
                    <a:pt x="0" y="442"/>
                  </a:lnTo>
                  <a:lnTo>
                    <a:pt x="0" y="440"/>
                  </a:lnTo>
                  <a:lnTo>
                    <a:pt x="2" y="438"/>
                  </a:lnTo>
                  <a:lnTo>
                    <a:pt x="7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93" name="ïṣľidé">
              <a:extLst>
                <a:ext uri="{FF2B5EF4-FFF2-40B4-BE49-F238E27FC236}">
                  <a16:creationId xmlns:a16="http://schemas.microsoft.com/office/drawing/2014/main" id="{27BCE8F0-7AC1-428D-B6FD-6303CB702778}"/>
                </a:ext>
              </a:extLst>
            </p:cNvPr>
            <p:cNvSpPr/>
            <p:nvPr userDrawn="1"/>
          </p:nvSpPr>
          <p:spPr bwMode="auto">
            <a:xfrm>
              <a:off x="4732338" y="2546351"/>
              <a:ext cx="465138" cy="274638"/>
            </a:xfrm>
            <a:custGeom>
              <a:avLst/>
              <a:gdLst>
                <a:gd name="T0" fmla="*/ 0 w 293"/>
                <a:gd name="T1" fmla="*/ 171 h 173"/>
                <a:gd name="T2" fmla="*/ 2 w 293"/>
                <a:gd name="T3" fmla="*/ 169 h 173"/>
                <a:gd name="T4" fmla="*/ 293 w 293"/>
                <a:gd name="T5" fmla="*/ 0 h 173"/>
                <a:gd name="T6" fmla="*/ 293 w 293"/>
                <a:gd name="T7" fmla="*/ 2 h 173"/>
                <a:gd name="T8" fmla="*/ 2 w 293"/>
                <a:gd name="T9" fmla="*/ 171 h 173"/>
                <a:gd name="T10" fmla="*/ 0 w 293"/>
                <a:gd name="T11" fmla="*/ 173 h 173"/>
                <a:gd name="T12" fmla="*/ 0 w 293"/>
                <a:gd name="T13" fmla="*/ 17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73">
                  <a:moveTo>
                    <a:pt x="0" y="171"/>
                  </a:moveTo>
                  <a:lnTo>
                    <a:pt x="2" y="169"/>
                  </a:lnTo>
                  <a:lnTo>
                    <a:pt x="293" y="0"/>
                  </a:lnTo>
                  <a:lnTo>
                    <a:pt x="293" y="2"/>
                  </a:lnTo>
                  <a:lnTo>
                    <a:pt x="2" y="171"/>
                  </a:lnTo>
                  <a:lnTo>
                    <a:pt x="0" y="173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94" name="íṩlíďe">
              <a:extLst>
                <a:ext uri="{FF2B5EF4-FFF2-40B4-BE49-F238E27FC236}">
                  <a16:creationId xmlns:a16="http://schemas.microsoft.com/office/drawing/2014/main" id="{12C8F003-CF20-47BA-BD28-8F5183B40964}"/>
                </a:ext>
              </a:extLst>
            </p:cNvPr>
            <p:cNvSpPr/>
            <p:nvPr userDrawn="1"/>
          </p:nvSpPr>
          <p:spPr bwMode="auto">
            <a:xfrm>
              <a:off x="4732338" y="2546351"/>
              <a:ext cx="465138" cy="274638"/>
            </a:xfrm>
            <a:custGeom>
              <a:avLst/>
              <a:gdLst>
                <a:gd name="T0" fmla="*/ 0 w 293"/>
                <a:gd name="T1" fmla="*/ 171 h 173"/>
                <a:gd name="T2" fmla="*/ 2 w 293"/>
                <a:gd name="T3" fmla="*/ 169 h 173"/>
                <a:gd name="T4" fmla="*/ 293 w 293"/>
                <a:gd name="T5" fmla="*/ 0 h 173"/>
                <a:gd name="T6" fmla="*/ 293 w 293"/>
                <a:gd name="T7" fmla="*/ 2 h 173"/>
                <a:gd name="T8" fmla="*/ 2 w 293"/>
                <a:gd name="T9" fmla="*/ 171 h 173"/>
                <a:gd name="T10" fmla="*/ 0 w 293"/>
                <a:gd name="T11" fmla="*/ 173 h 173"/>
                <a:gd name="T12" fmla="*/ 0 w 293"/>
                <a:gd name="T13" fmla="*/ 17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73">
                  <a:moveTo>
                    <a:pt x="0" y="171"/>
                  </a:moveTo>
                  <a:lnTo>
                    <a:pt x="2" y="169"/>
                  </a:lnTo>
                  <a:lnTo>
                    <a:pt x="293" y="0"/>
                  </a:lnTo>
                  <a:lnTo>
                    <a:pt x="293" y="2"/>
                  </a:lnTo>
                  <a:lnTo>
                    <a:pt x="2" y="171"/>
                  </a:lnTo>
                  <a:lnTo>
                    <a:pt x="0" y="173"/>
                  </a:lnTo>
                  <a:lnTo>
                    <a:pt x="0" y="1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95" name="ï$lidè">
              <a:extLst>
                <a:ext uri="{FF2B5EF4-FFF2-40B4-BE49-F238E27FC236}">
                  <a16:creationId xmlns:a16="http://schemas.microsoft.com/office/drawing/2014/main" id="{3AA9498F-B60F-41C9-8C22-2031D9F52778}"/>
                </a:ext>
              </a:extLst>
            </p:cNvPr>
            <p:cNvSpPr/>
            <p:nvPr userDrawn="1"/>
          </p:nvSpPr>
          <p:spPr bwMode="auto">
            <a:xfrm>
              <a:off x="5097463" y="2695576"/>
              <a:ext cx="42863" cy="25400"/>
            </a:xfrm>
            <a:custGeom>
              <a:avLst/>
              <a:gdLst>
                <a:gd name="T0" fmla="*/ 0 w 27"/>
                <a:gd name="T1" fmla="*/ 16 h 16"/>
                <a:gd name="T2" fmla="*/ 0 w 27"/>
                <a:gd name="T3" fmla="*/ 14 h 16"/>
                <a:gd name="T4" fmla="*/ 27 w 27"/>
                <a:gd name="T5" fmla="*/ 0 h 16"/>
                <a:gd name="T6" fmla="*/ 25 w 27"/>
                <a:gd name="T7" fmla="*/ 2 h 16"/>
                <a:gd name="T8" fmla="*/ 0 w 2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0" y="16"/>
                  </a:moveTo>
                  <a:lnTo>
                    <a:pt x="0" y="14"/>
                  </a:lnTo>
                  <a:lnTo>
                    <a:pt x="27" y="0"/>
                  </a:lnTo>
                  <a:lnTo>
                    <a:pt x="25" y="2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96" name="îṡḷide">
              <a:extLst>
                <a:ext uri="{FF2B5EF4-FFF2-40B4-BE49-F238E27FC236}">
                  <a16:creationId xmlns:a16="http://schemas.microsoft.com/office/drawing/2014/main" id="{2BB61EFE-0AD8-4738-8F5E-717BFD067BEF}"/>
                </a:ext>
              </a:extLst>
            </p:cNvPr>
            <p:cNvSpPr/>
            <p:nvPr userDrawn="1"/>
          </p:nvSpPr>
          <p:spPr bwMode="auto">
            <a:xfrm>
              <a:off x="5097463" y="2695576"/>
              <a:ext cx="42863" cy="25400"/>
            </a:xfrm>
            <a:custGeom>
              <a:avLst/>
              <a:gdLst>
                <a:gd name="T0" fmla="*/ 0 w 27"/>
                <a:gd name="T1" fmla="*/ 16 h 16"/>
                <a:gd name="T2" fmla="*/ 0 w 27"/>
                <a:gd name="T3" fmla="*/ 14 h 16"/>
                <a:gd name="T4" fmla="*/ 27 w 27"/>
                <a:gd name="T5" fmla="*/ 0 h 16"/>
                <a:gd name="T6" fmla="*/ 25 w 27"/>
                <a:gd name="T7" fmla="*/ 2 h 16"/>
                <a:gd name="T8" fmla="*/ 0 w 2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0" y="16"/>
                  </a:moveTo>
                  <a:lnTo>
                    <a:pt x="0" y="14"/>
                  </a:lnTo>
                  <a:lnTo>
                    <a:pt x="27" y="0"/>
                  </a:lnTo>
                  <a:lnTo>
                    <a:pt x="25" y="2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97" name="î$1ïḋè">
              <a:extLst>
                <a:ext uri="{FF2B5EF4-FFF2-40B4-BE49-F238E27FC236}">
                  <a16:creationId xmlns:a16="http://schemas.microsoft.com/office/drawing/2014/main" id="{21B5FF3E-1775-4C22-A740-E26E787FB1E9}"/>
                </a:ext>
              </a:extLst>
            </p:cNvPr>
            <p:cNvSpPr/>
            <p:nvPr userDrawn="1"/>
          </p:nvSpPr>
          <p:spPr bwMode="auto">
            <a:xfrm>
              <a:off x="4732338" y="2986088"/>
              <a:ext cx="92075" cy="55563"/>
            </a:xfrm>
            <a:custGeom>
              <a:avLst/>
              <a:gdLst>
                <a:gd name="T0" fmla="*/ 0 w 58"/>
                <a:gd name="T1" fmla="*/ 33 h 35"/>
                <a:gd name="T2" fmla="*/ 2 w 58"/>
                <a:gd name="T3" fmla="*/ 31 h 35"/>
                <a:gd name="T4" fmla="*/ 58 w 58"/>
                <a:gd name="T5" fmla="*/ 0 h 35"/>
                <a:gd name="T6" fmla="*/ 56 w 58"/>
                <a:gd name="T7" fmla="*/ 4 h 35"/>
                <a:gd name="T8" fmla="*/ 2 w 58"/>
                <a:gd name="T9" fmla="*/ 33 h 35"/>
                <a:gd name="T10" fmla="*/ 0 w 58"/>
                <a:gd name="T11" fmla="*/ 35 h 35"/>
                <a:gd name="T12" fmla="*/ 0 w 58"/>
                <a:gd name="T13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5">
                  <a:moveTo>
                    <a:pt x="0" y="33"/>
                  </a:moveTo>
                  <a:lnTo>
                    <a:pt x="2" y="31"/>
                  </a:lnTo>
                  <a:lnTo>
                    <a:pt x="58" y="0"/>
                  </a:lnTo>
                  <a:lnTo>
                    <a:pt x="56" y="4"/>
                  </a:lnTo>
                  <a:lnTo>
                    <a:pt x="2" y="33"/>
                  </a:lnTo>
                  <a:lnTo>
                    <a:pt x="0" y="35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98" name="íśļîďè">
              <a:extLst>
                <a:ext uri="{FF2B5EF4-FFF2-40B4-BE49-F238E27FC236}">
                  <a16:creationId xmlns:a16="http://schemas.microsoft.com/office/drawing/2014/main" id="{F6FE0B6C-9123-45B3-85FE-D8BE035E8071}"/>
                </a:ext>
              </a:extLst>
            </p:cNvPr>
            <p:cNvSpPr/>
            <p:nvPr userDrawn="1"/>
          </p:nvSpPr>
          <p:spPr bwMode="auto">
            <a:xfrm>
              <a:off x="4732338" y="2986088"/>
              <a:ext cx="92075" cy="55563"/>
            </a:xfrm>
            <a:custGeom>
              <a:avLst/>
              <a:gdLst>
                <a:gd name="T0" fmla="*/ 0 w 58"/>
                <a:gd name="T1" fmla="*/ 33 h 35"/>
                <a:gd name="T2" fmla="*/ 2 w 58"/>
                <a:gd name="T3" fmla="*/ 31 h 35"/>
                <a:gd name="T4" fmla="*/ 58 w 58"/>
                <a:gd name="T5" fmla="*/ 0 h 35"/>
                <a:gd name="T6" fmla="*/ 56 w 58"/>
                <a:gd name="T7" fmla="*/ 4 h 35"/>
                <a:gd name="T8" fmla="*/ 2 w 58"/>
                <a:gd name="T9" fmla="*/ 33 h 35"/>
                <a:gd name="T10" fmla="*/ 0 w 58"/>
                <a:gd name="T11" fmla="*/ 35 h 35"/>
                <a:gd name="T12" fmla="*/ 0 w 58"/>
                <a:gd name="T13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5">
                  <a:moveTo>
                    <a:pt x="0" y="33"/>
                  </a:moveTo>
                  <a:lnTo>
                    <a:pt x="2" y="31"/>
                  </a:lnTo>
                  <a:lnTo>
                    <a:pt x="58" y="0"/>
                  </a:lnTo>
                  <a:lnTo>
                    <a:pt x="56" y="4"/>
                  </a:lnTo>
                  <a:lnTo>
                    <a:pt x="2" y="33"/>
                  </a:lnTo>
                  <a:lnTo>
                    <a:pt x="0" y="35"/>
                  </a:lnTo>
                  <a:lnTo>
                    <a:pt x="0" y="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99" name="ïśḷïḋè">
              <a:extLst>
                <a:ext uri="{FF2B5EF4-FFF2-40B4-BE49-F238E27FC236}">
                  <a16:creationId xmlns:a16="http://schemas.microsoft.com/office/drawing/2014/main" id="{B22C9061-CCE2-421A-8C6F-3E3A79D6119C}"/>
                </a:ext>
              </a:extLst>
            </p:cNvPr>
            <p:cNvSpPr/>
            <p:nvPr userDrawn="1"/>
          </p:nvSpPr>
          <p:spPr bwMode="auto">
            <a:xfrm>
              <a:off x="4852988" y="2646363"/>
              <a:ext cx="369888" cy="450850"/>
            </a:xfrm>
            <a:custGeom>
              <a:avLst/>
              <a:gdLst>
                <a:gd name="T0" fmla="*/ 154 w 233"/>
                <a:gd name="T1" fmla="*/ 47 h 284"/>
                <a:gd name="T2" fmla="*/ 167 w 233"/>
                <a:gd name="T3" fmla="*/ 64 h 284"/>
                <a:gd name="T4" fmla="*/ 233 w 233"/>
                <a:gd name="T5" fmla="*/ 149 h 284"/>
                <a:gd name="T6" fmla="*/ 104 w 233"/>
                <a:gd name="T7" fmla="*/ 224 h 284"/>
                <a:gd name="T8" fmla="*/ 0 w 233"/>
                <a:gd name="T9" fmla="*/ 284 h 284"/>
                <a:gd name="T10" fmla="*/ 46 w 233"/>
                <a:gd name="T11" fmla="*/ 174 h 284"/>
                <a:gd name="T12" fmla="*/ 79 w 233"/>
                <a:gd name="T13" fmla="*/ 91 h 284"/>
                <a:gd name="T14" fmla="*/ 81 w 233"/>
                <a:gd name="T15" fmla="*/ 89 h 284"/>
                <a:gd name="T16" fmla="*/ 117 w 233"/>
                <a:gd name="T17" fmla="*/ 0 h 284"/>
                <a:gd name="T18" fmla="*/ 154 w 233"/>
                <a:gd name="T19" fmla="*/ 45 h 284"/>
                <a:gd name="T20" fmla="*/ 154 w 233"/>
                <a:gd name="T21" fmla="*/ 4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284">
                  <a:moveTo>
                    <a:pt x="154" y="47"/>
                  </a:moveTo>
                  <a:lnTo>
                    <a:pt x="167" y="64"/>
                  </a:lnTo>
                  <a:lnTo>
                    <a:pt x="233" y="149"/>
                  </a:lnTo>
                  <a:lnTo>
                    <a:pt x="104" y="224"/>
                  </a:lnTo>
                  <a:lnTo>
                    <a:pt x="0" y="284"/>
                  </a:lnTo>
                  <a:lnTo>
                    <a:pt x="46" y="174"/>
                  </a:lnTo>
                  <a:lnTo>
                    <a:pt x="79" y="91"/>
                  </a:lnTo>
                  <a:lnTo>
                    <a:pt x="81" y="89"/>
                  </a:lnTo>
                  <a:lnTo>
                    <a:pt x="117" y="0"/>
                  </a:lnTo>
                  <a:lnTo>
                    <a:pt x="154" y="45"/>
                  </a:lnTo>
                  <a:lnTo>
                    <a:pt x="154" y="47"/>
                  </a:lnTo>
                  <a:close/>
                </a:path>
              </a:pathLst>
            </a:custGeom>
            <a:solidFill>
              <a:srgbClr val="8E9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00" name="îṣľïḍe">
              <a:extLst>
                <a:ext uri="{FF2B5EF4-FFF2-40B4-BE49-F238E27FC236}">
                  <a16:creationId xmlns:a16="http://schemas.microsoft.com/office/drawing/2014/main" id="{9895C798-8DA8-4172-B1C2-D161E8E42E10}"/>
                </a:ext>
              </a:extLst>
            </p:cNvPr>
            <p:cNvSpPr/>
            <p:nvPr userDrawn="1"/>
          </p:nvSpPr>
          <p:spPr bwMode="auto">
            <a:xfrm>
              <a:off x="4852988" y="2646363"/>
              <a:ext cx="369888" cy="450850"/>
            </a:xfrm>
            <a:custGeom>
              <a:avLst/>
              <a:gdLst>
                <a:gd name="T0" fmla="*/ 154 w 233"/>
                <a:gd name="T1" fmla="*/ 47 h 284"/>
                <a:gd name="T2" fmla="*/ 167 w 233"/>
                <a:gd name="T3" fmla="*/ 64 h 284"/>
                <a:gd name="T4" fmla="*/ 233 w 233"/>
                <a:gd name="T5" fmla="*/ 149 h 284"/>
                <a:gd name="T6" fmla="*/ 104 w 233"/>
                <a:gd name="T7" fmla="*/ 224 h 284"/>
                <a:gd name="T8" fmla="*/ 0 w 233"/>
                <a:gd name="T9" fmla="*/ 284 h 284"/>
                <a:gd name="T10" fmla="*/ 46 w 233"/>
                <a:gd name="T11" fmla="*/ 174 h 284"/>
                <a:gd name="T12" fmla="*/ 79 w 233"/>
                <a:gd name="T13" fmla="*/ 91 h 284"/>
                <a:gd name="T14" fmla="*/ 81 w 233"/>
                <a:gd name="T15" fmla="*/ 89 h 284"/>
                <a:gd name="T16" fmla="*/ 117 w 233"/>
                <a:gd name="T17" fmla="*/ 0 h 284"/>
                <a:gd name="T18" fmla="*/ 154 w 233"/>
                <a:gd name="T19" fmla="*/ 45 h 284"/>
                <a:gd name="T20" fmla="*/ 154 w 233"/>
                <a:gd name="T21" fmla="*/ 4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284">
                  <a:moveTo>
                    <a:pt x="154" y="47"/>
                  </a:moveTo>
                  <a:lnTo>
                    <a:pt x="167" y="64"/>
                  </a:lnTo>
                  <a:lnTo>
                    <a:pt x="233" y="149"/>
                  </a:lnTo>
                  <a:lnTo>
                    <a:pt x="104" y="224"/>
                  </a:lnTo>
                  <a:lnTo>
                    <a:pt x="0" y="284"/>
                  </a:lnTo>
                  <a:lnTo>
                    <a:pt x="46" y="174"/>
                  </a:lnTo>
                  <a:lnTo>
                    <a:pt x="79" y="91"/>
                  </a:lnTo>
                  <a:lnTo>
                    <a:pt x="81" y="89"/>
                  </a:lnTo>
                  <a:lnTo>
                    <a:pt x="117" y="0"/>
                  </a:lnTo>
                  <a:lnTo>
                    <a:pt x="154" y="45"/>
                  </a:lnTo>
                  <a:lnTo>
                    <a:pt x="154" y="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01" name="îṣ1iďè">
              <a:extLst>
                <a:ext uri="{FF2B5EF4-FFF2-40B4-BE49-F238E27FC236}">
                  <a16:creationId xmlns:a16="http://schemas.microsoft.com/office/drawing/2014/main" id="{D2C5A1C0-50DA-4A6B-8CA4-27C363B8915A}"/>
                </a:ext>
              </a:extLst>
            </p:cNvPr>
            <p:cNvSpPr/>
            <p:nvPr userDrawn="1"/>
          </p:nvSpPr>
          <p:spPr bwMode="auto">
            <a:xfrm>
              <a:off x="4735513" y="2876551"/>
              <a:ext cx="190500" cy="287338"/>
            </a:xfrm>
            <a:custGeom>
              <a:avLst/>
              <a:gdLst>
                <a:gd name="T0" fmla="*/ 87 w 120"/>
                <a:gd name="T1" fmla="*/ 0 h 181"/>
                <a:gd name="T2" fmla="*/ 120 w 120"/>
                <a:gd name="T3" fmla="*/ 29 h 181"/>
                <a:gd name="T4" fmla="*/ 74 w 120"/>
                <a:gd name="T5" fmla="*/ 139 h 181"/>
                <a:gd name="T6" fmla="*/ 0 w 120"/>
                <a:gd name="T7" fmla="*/ 181 h 181"/>
                <a:gd name="T8" fmla="*/ 54 w 120"/>
                <a:gd name="T9" fmla="*/ 73 h 181"/>
                <a:gd name="T10" fmla="*/ 56 w 120"/>
                <a:gd name="T11" fmla="*/ 69 h 181"/>
                <a:gd name="T12" fmla="*/ 87 w 120"/>
                <a:gd name="T1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81">
                  <a:moveTo>
                    <a:pt x="87" y="0"/>
                  </a:moveTo>
                  <a:lnTo>
                    <a:pt x="120" y="29"/>
                  </a:lnTo>
                  <a:lnTo>
                    <a:pt x="74" y="139"/>
                  </a:lnTo>
                  <a:lnTo>
                    <a:pt x="0" y="181"/>
                  </a:lnTo>
                  <a:lnTo>
                    <a:pt x="54" y="73"/>
                  </a:lnTo>
                  <a:lnTo>
                    <a:pt x="56" y="69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02" name="îṣļíḑê">
              <a:extLst>
                <a:ext uri="{FF2B5EF4-FFF2-40B4-BE49-F238E27FC236}">
                  <a16:creationId xmlns:a16="http://schemas.microsoft.com/office/drawing/2014/main" id="{67DE1ED2-BF98-4364-9BE3-0CCC53771259}"/>
                </a:ext>
              </a:extLst>
            </p:cNvPr>
            <p:cNvSpPr/>
            <p:nvPr userDrawn="1"/>
          </p:nvSpPr>
          <p:spPr bwMode="auto">
            <a:xfrm>
              <a:off x="4735513" y="2876551"/>
              <a:ext cx="190500" cy="287338"/>
            </a:xfrm>
            <a:custGeom>
              <a:avLst/>
              <a:gdLst>
                <a:gd name="T0" fmla="*/ 87 w 120"/>
                <a:gd name="T1" fmla="*/ 0 h 181"/>
                <a:gd name="T2" fmla="*/ 120 w 120"/>
                <a:gd name="T3" fmla="*/ 29 h 181"/>
                <a:gd name="T4" fmla="*/ 74 w 120"/>
                <a:gd name="T5" fmla="*/ 139 h 181"/>
                <a:gd name="T6" fmla="*/ 0 w 120"/>
                <a:gd name="T7" fmla="*/ 181 h 181"/>
                <a:gd name="T8" fmla="*/ 54 w 120"/>
                <a:gd name="T9" fmla="*/ 73 h 181"/>
                <a:gd name="T10" fmla="*/ 56 w 120"/>
                <a:gd name="T11" fmla="*/ 69 h 181"/>
                <a:gd name="T12" fmla="*/ 87 w 120"/>
                <a:gd name="T1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81">
                  <a:moveTo>
                    <a:pt x="87" y="0"/>
                  </a:moveTo>
                  <a:lnTo>
                    <a:pt x="120" y="29"/>
                  </a:lnTo>
                  <a:lnTo>
                    <a:pt x="74" y="139"/>
                  </a:lnTo>
                  <a:lnTo>
                    <a:pt x="0" y="181"/>
                  </a:lnTo>
                  <a:lnTo>
                    <a:pt x="54" y="73"/>
                  </a:lnTo>
                  <a:lnTo>
                    <a:pt x="56" y="69"/>
                  </a:lnTo>
                  <a:lnTo>
                    <a:pt x="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03" name="îṩlïďé">
              <a:extLst>
                <a:ext uri="{FF2B5EF4-FFF2-40B4-BE49-F238E27FC236}">
                  <a16:creationId xmlns:a16="http://schemas.microsoft.com/office/drawing/2014/main" id="{AA7A926A-E76E-4ECB-9946-57AFF374AFAA}"/>
                </a:ext>
              </a:extLst>
            </p:cNvPr>
            <p:cNvSpPr/>
            <p:nvPr userDrawn="1"/>
          </p:nvSpPr>
          <p:spPr bwMode="auto">
            <a:xfrm>
              <a:off x="4732338" y="2787651"/>
              <a:ext cx="249238" cy="147638"/>
            </a:xfrm>
            <a:custGeom>
              <a:avLst/>
              <a:gdLst>
                <a:gd name="T0" fmla="*/ 0 w 157"/>
                <a:gd name="T1" fmla="*/ 89 h 93"/>
                <a:gd name="T2" fmla="*/ 2 w 157"/>
                <a:gd name="T3" fmla="*/ 89 h 93"/>
                <a:gd name="T4" fmla="*/ 157 w 157"/>
                <a:gd name="T5" fmla="*/ 0 h 93"/>
                <a:gd name="T6" fmla="*/ 155 w 157"/>
                <a:gd name="T7" fmla="*/ 2 h 93"/>
                <a:gd name="T8" fmla="*/ 2 w 157"/>
                <a:gd name="T9" fmla="*/ 91 h 93"/>
                <a:gd name="T10" fmla="*/ 0 w 157"/>
                <a:gd name="T11" fmla="*/ 93 h 93"/>
                <a:gd name="T12" fmla="*/ 0 w 157"/>
                <a:gd name="T13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93">
                  <a:moveTo>
                    <a:pt x="0" y="89"/>
                  </a:moveTo>
                  <a:lnTo>
                    <a:pt x="2" y="89"/>
                  </a:lnTo>
                  <a:lnTo>
                    <a:pt x="157" y="0"/>
                  </a:lnTo>
                  <a:lnTo>
                    <a:pt x="155" y="2"/>
                  </a:lnTo>
                  <a:lnTo>
                    <a:pt x="2" y="91"/>
                  </a:lnTo>
                  <a:lnTo>
                    <a:pt x="0" y="93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04" name="îṡlïḋê">
              <a:extLst>
                <a:ext uri="{FF2B5EF4-FFF2-40B4-BE49-F238E27FC236}">
                  <a16:creationId xmlns:a16="http://schemas.microsoft.com/office/drawing/2014/main" id="{7AC93332-DAD1-44DA-B794-004860A57818}"/>
                </a:ext>
              </a:extLst>
            </p:cNvPr>
            <p:cNvSpPr/>
            <p:nvPr userDrawn="1"/>
          </p:nvSpPr>
          <p:spPr bwMode="auto">
            <a:xfrm>
              <a:off x="4732338" y="2787651"/>
              <a:ext cx="249238" cy="147638"/>
            </a:xfrm>
            <a:custGeom>
              <a:avLst/>
              <a:gdLst>
                <a:gd name="T0" fmla="*/ 0 w 157"/>
                <a:gd name="T1" fmla="*/ 89 h 93"/>
                <a:gd name="T2" fmla="*/ 2 w 157"/>
                <a:gd name="T3" fmla="*/ 89 h 93"/>
                <a:gd name="T4" fmla="*/ 157 w 157"/>
                <a:gd name="T5" fmla="*/ 0 h 93"/>
                <a:gd name="T6" fmla="*/ 155 w 157"/>
                <a:gd name="T7" fmla="*/ 2 h 93"/>
                <a:gd name="T8" fmla="*/ 2 w 157"/>
                <a:gd name="T9" fmla="*/ 91 h 93"/>
                <a:gd name="T10" fmla="*/ 0 w 157"/>
                <a:gd name="T11" fmla="*/ 93 h 93"/>
                <a:gd name="T12" fmla="*/ 0 w 157"/>
                <a:gd name="T13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93">
                  <a:moveTo>
                    <a:pt x="0" y="89"/>
                  </a:moveTo>
                  <a:lnTo>
                    <a:pt x="2" y="89"/>
                  </a:lnTo>
                  <a:lnTo>
                    <a:pt x="157" y="0"/>
                  </a:lnTo>
                  <a:lnTo>
                    <a:pt x="155" y="2"/>
                  </a:lnTo>
                  <a:lnTo>
                    <a:pt x="2" y="91"/>
                  </a:lnTo>
                  <a:lnTo>
                    <a:pt x="0" y="93"/>
                  </a:ln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05" name="îšlíḍè">
              <a:extLst>
                <a:ext uri="{FF2B5EF4-FFF2-40B4-BE49-F238E27FC236}">
                  <a16:creationId xmlns:a16="http://schemas.microsoft.com/office/drawing/2014/main" id="{EEF2C3B8-939F-4802-AFE8-243F9EF0D620}"/>
                </a:ext>
              </a:extLst>
            </p:cNvPr>
            <p:cNvSpPr/>
            <p:nvPr userDrawn="1"/>
          </p:nvSpPr>
          <p:spPr bwMode="auto">
            <a:xfrm>
              <a:off x="5118101" y="2506663"/>
              <a:ext cx="177800" cy="376238"/>
            </a:xfrm>
            <a:custGeom>
              <a:avLst/>
              <a:gdLst>
                <a:gd name="T0" fmla="*/ 102 w 112"/>
                <a:gd name="T1" fmla="*/ 71 h 237"/>
                <a:gd name="T2" fmla="*/ 112 w 112"/>
                <a:gd name="T3" fmla="*/ 90 h 237"/>
                <a:gd name="T4" fmla="*/ 66 w 112"/>
                <a:gd name="T5" fmla="*/ 237 h 237"/>
                <a:gd name="T6" fmla="*/ 0 w 112"/>
                <a:gd name="T7" fmla="*/ 152 h 237"/>
                <a:gd name="T8" fmla="*/ 12 w 112"/>
                <a:gd name="T9" fmla="*/ 121 h 237"/>
                <a:gd name="T10" fmla="*/ 14 w 112"/>
                <a:gd name="T11" fmla="*/ 119 h 237"/>
                <a:gd name="T12" fmla="*/ 50 w 112"/>
                <a:gd name="T13" fmla="*/ 27 h 237"/>
                <a:gd name="T14" fmla="*/ 50 w 112"/>
                <a:gd name="T15" fmla="*/ 25 h 237"/>
                <a:gd name="T16" fmla="*/ 60 w 112"/>
                <a:gd name="T17" fmla="*/ 0 h 237"/>
                <a:gd name="T18" fmla="*/ 68 w 112"/>
                <a:gd name="T19" fmla="*/ 15 h 237"/>
                <a:gd name="T20" fmla="*/ 68 w 112"/>
                <a:gd name="T21" fmla="*/ 17 h 237"/>
                <a:gd name="T22" fmla="*/ 99 w 112"/>
                <a:gd name="T23" fmla="*/ 69 h 237"/>
                <a:gd name="T24" fmla="*/ 102 w 112"/>
                <a:gd name="T25" fmla="*/ 7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237">
                  <a:moveTo>
                    <a:pt x="102" y="71"/>
                  </a:moveTo>
                  <a:lnTo>
                    <a:pt x="112" y="90"/>
                  </a:lnTo>
                  <a:lnTo>
                    <a:pt x="66" y="237"/>
                  </a:lnTo>
                  <a:lnTo>
                    <a:pt x="0" y="152"/>
                  </a:lnTo>
                  <a:lnTo>
                    <a:pt x="12" y="121"/>
                  </a:lnTo>
                  <a:lnTo>
                    <a:pt x="14" y="119"/>
                  </a:lnTo>
                  <a:lnTo>
                    <a:pt x="50" y="27"/>
                  </a:lnTo>
                  <a:lnTo>
                    <a:pt x="50" y="25"/>
                  </a:lnTo>
                  <a:lnTo>
                    <a:pt x="60" y="0"/>
                  </a:lnTo>
                  <a:lnTo>
                    <a:pt x="68" y="15"/>
                  </a:lnTo>
                  <a:lnTo>
                    <a:pt x="68" y="17"/>
                  </a:lnTo>
                  <a:lnTo>
                    <a:pt x="99" y="69"/>
                  </a:lnTo>
                  <a:lnTo>
                    <a:pt x="102" y="71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06" name="ïṥḷïdé">
              <a:extLst>
                <a:ext uri="{FF2B5EF4-FFF2-40B4-BE49-F238E27FC236}">
                  <a16:creationId xmlns:a16="http://schemas.microsoft.com/office/drawing/2014/main" id="{69D3DB23-AD24-435D-B6D9-A0D9810F6E0E}"/>
                </a:ext>
              </a:extLst>
            </p:cNvPr>
            <p:cNvSpPr/>
            <p:nvPr userDrawn="1"/>
          </p:nvSpPr>
          <p:spPr bwMode="auto">
            <a:xfrm>
              <a:off x="5118101" y="2506663"/>
              <a:ext cx="177800" cy="376238"/>
            </a:xfrm>
            <a:custGeom>
              <a:avLst/>
              <a:gdLst>
                <a:gd name="T0" fmla="*/ 102 w 112"/>
                <a:gd name="T1" fmla="*/ 71 h 237"/>
                <a:gd name="T2" fmla="*/ 112 w 112"/>
                <a:gd name="T3" fmla="*/ 90 h 237"/>
                <a:gd name="T4" fmla="*/ 66 w 112"/>
                <a:gd name="T5" fmla="*/ 237 h 237"/>
                <a:gd name="T6" fmla="*/ 0 w 112"/>
                <a:gd name="T7" fmla="*/ 152 h 237"/>
                <a:gd name="T8" fmla="*/ 12 w 112"/>
                <a:gd name="T9" fmla="*/ 121 h 237"/>
                <a:gd name="T10" fmla="*/ 14 w 112"/>
                <a:gd name="T11" fmla="*/ 119 h 237"/>
                <a:gd name="T12" fmla="*/ 50 w 112"/>
                <a:gd name="T13" fmla="*/ 27 h 237"/>
                <a:gd name="T14" fmla="*/ 50 w 112"/>
                <a:gd name="T15" fmla="*/ 25 h 237"/>
                <a:gd name="T16" fmla="*/ 60 w 112"/>
                <a:gd name="T17" fmla="*/ 0 h 237"/>
                <a:gd name="T18" fmla="*/ 68 w 112"/>
                <a:gd name="T19" fmla="*/ 15 h 237"/>
                <a:gd name="T20" fmla="*/ 68 w 112"/>
                <a:gd name="T21" fmla="*/ 17 h 237"/>
                <a:gd name="T22" fmla="*/ 99 w 112"/>
                <a:gd name="T23" fmla="*/ 69 h 237"/>
                <a:gd name="T24" fmla="*/ 102 w 112"/>
                <a:gd name="T25" fmla="*/ 7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237">
                  <a:moveTo>
                    <a:pt x="102" y="71"/>
                  </a:moveTo>
                  <a:lnTo>
                    <a:pt x="112" y="90"/>
                  </a:lnTo>
                  <a:lnTo>
                    <a:pt x="66" y="237"/>
                  </a:lnTo>
                  <a:lnTo>
                    <a:pt x="0" y="152"/>
                  </a:lnTo>
                  <a:lnTo>
                    <a:pt x="12" y="121"/>
                  </a:lnTo>
                  <a:lnTo>
                    <a:pt x="14" y="119"/>
                  </a:lnTo>
                  <a:lnTo>
                    <a:pt x="50" y="27"/>
                  </a:lnTo>
                  <a:lnTo>
                    <a:pt x="50" y="25"/>
                  </a:lnTo>
                  <a:lnTo>
                    <a:pt x="60" y="0"/>
                  </a:lnTo>
                  <a:lnTo>
                    <a:pt x="68" y="15"/>
                  </a:lnTo>
                  <a:lnTo>
                    <a:pt x="68" y="17"/>
                  </a:lnTo>
                  <a:lnTo>
                    <a:pt x="99" y="69"/>
                  </a:lnTo>
                  <a:lnTo>
                    <a:pt x="102" y="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07" name="íṩľide">
              <a:extLst>
                <a:ext uri="{FF2B5EF4-FFF2-40B4-BE49-F238E27FC236}">
                  <a16:creationId xmlns:a16="http://schemas.microsoft.com/office/drawing/2014/main" id="{CC14B2D7-BAD1-48EE-BCF6-ECDD63E7A1E3}"/>
                </a:ext>
              </a:extLst>
            </p:cNvPr>
            <p:cNvSpPr/>
            <p:nvPr userDrawn="1"/>
          </p:nvSpPr>
          <p:spPr bwMode="auto">
            <a:xfrm>
              <a:off x="4727576" y="1887538"/>
              <a:ext cx="1217613" cy="704850"/>
            </a:xfrm>
            <a:custGeom>
              <a:avLst/>
              <a:gdLst>
                <a:gd name="T0" fmla="*/ 767 w 767"/>
                <a:gd name="T1" fmla="*/ 0 h 444"/>
                <a:gd name="T2" fmla="*/ 767 w 767"/>
                <a:gd name="T3" fmla="*/ 2 h 444"/>
                <a:gd name="T4" fmla="*/ 0 w 767"/>
                <a:gd name="T5" fmla="*/ 444 h 444"/>
                <a:gd name="T6" fmla="*/ 0 w 767"/>
                <a:gd name="T7" fmla="*/ 440 h 444"/>
                <a:gd name="T8" fmla="*/ 767 w 767"/>
                <a:gd name="T9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7" h="444">
                  <a:moveTo>
                    <a:pt x="767" y="0"/>
                  </a:moveTo>
                  <a:lnTo>
                    <a:pt x="767" y="2"/>
                  </a:lnTo>
                  <a:lnTo>
                    <a:pt x="0" y="444"/>
                  </a:lnTo>
                  <a:lnTo>
                    <a:pt x="0" y="440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08" name="ïṩļïḋé">
              <a:extLst>
                <a:ext uri="{FF2B5EF4-FFF2-40B4-BE49-F238E27FC236}">
                  <a16:creationId xmlns:a16="http://schemas.microsoft.com/office/drawing/2014/main" id="{8C56C6E6-BD4B-49F6-8839-285A9C659C76}"/>
                </a:ext>
              </a:extLst>
            </p:cNvPr>
            <p:cNvSpPr/>
            <p:nvPr userDrawn="1"/>
          </p:nvSpPr>
          <p:spPr bwMode="auto">
            <a:xfrm>
              <a:off x="4727576" y="1887538"/>
              <a:ext cx="1217613" cy="704850"/>
            </a:xfrm>
            <a:custGeom>
              <a:avLst/>
              <a:gdLst>
                <a:gd name="T0" fmla="*/ 767 w 767"/>
                <a:gd name="T1" fmla="*/ 0 h 444"/>
                <a:gd name="T2" fmla="*/ 767 w 767"/>
                <a:gd name="T3" fmla="*/ 2 h 444"/>
                <a:gd name="T4" fmla="*/ 0 w 767"/>
                <a:gd name="T5" fmla="*/ 444 h 444"/>
                <a:gd name="T6" fmla="*/ 0 w 767"/>
                <a:gd name="T7" fmla="*/ 440 h 444"/>
                <a:gd name="T8" fmla="*/ 767 w 767"/>
                <a:gd name="T9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7" h="444">
                  <a:moveTo>
                    <a:pt x="767" y="0"/>
                  </a:moveTo>
                  <a:lnTo>
                    <a:pt x="767" y="2"/>
                  </a:lnTo>
                  <a:lnTo>
                    <a:pt x="0" y="444"/>
                  </a:lnTo>
                  <a:lnTo>
                    <a:pt x="0" y="440"/>
                  </a:lnTo>
                  <a:lnTo>
                    <a:pt x="7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09" name="iṧḷïḍe">
              <a:extLst>
                <a:ext uri="{FF2B5EF4-FFF2-40B4-BE49-F238E27FC236}">
                  <a16:creationId xmlns:a16="http://schemas.microsoft.com/office/drawing/2014/main" id="{029941D7-C574-45F9-A475-288D7CEEDC24}"/>
                </a:ext>
              </a:extLst>
            </p:cNvPr>
            <p:cNvSpPr/>
            <p:nvPr userDrawn="1"/>
          </p:nvSpPr>
          <p:spPr bwMode="auto">
            <a:xfrm>
              <a:off x="4727576" y="2463801"/>
              <a:ext cx="1225550" cy="709613"/>
            </a:xfrm>
            <a:custGeom>
              <a:avLst/>
              <a:gdLst>
                <a:gd name="T0" fmla="*/ 5 w 772"/>
                <a:gd name="T1" fmla="*/ 79 h 447"/>
                <a:gd name="T2" fmla="*/ 5 w 772"/>
                <a:gd name="T3" fmla="*/ 152 h 447"/>
                <a:gd name="T4" fmla="*/ 3 w 772"/>
                <a:gd name="T5" fmla="*/ 154 h 447"/>
                <a:gd name="T6" fmla="*/ 3 w 772"/>
                <a:gd name="T7" fmla="*/ 156 h 447"/>
                <a:gd name="T8" fmla="*/ 5 w 772"/>
                <a:gd name="T9" fmla="*/ 156 h 447"/>
                <a:gd name="T10" fmla="*/ 5 w 772"/>
                <a:gd name="T11" fmla="*/ 221 h 447"/>
                <a:gd name="T12" fmla="*/ 3 w 772"/>
                <a:gd name="T13" fmla="*/ 223 h 447"/>
                <a:gd name="T14" fmla="*/ 3 w 772"/>
                <a:gd name="T15" fmla="*/ 225 h 447"/>
                <a:gd name="T16" fmla="*/ 5 w 772"/>
                <a:gd name="T17" fmla="*/ 223 h 447"/>
                <a:gd name="T18" fmla="*/ 5 w 772"/>
                <a:gd name="T19" fmla="*/ 293 h 447"/>
                <a:gd name="T20" fmla="*/ 3 w 772"/>
                <a:gd name="T21" fmla="*/ 293 h 447"/>
                <a:gd name="T22" fmla="*/ 3 w 772"/>
                <a:gd name="T23" fmla="*/ 297 h 447"/>
                <a:gd name="T24" fmla="*/ 5 w 772"/>
                <a:gd name="T25" fmla="*/ 295 h 447"/>
                <a:gd name="T26" fmla="*/ 5 w 772"/>
                <a:gd name="T27" fmla="*/ 360 h 447"/>
                <a:gd name="T28" fmla="*/ 3 w 772"/>
                <a:gd name="T29" fmla="*/ 362 h 447"/>
                <a:gd name="T30" fmla="*/ 3 w 772"/>
                <a:gd name="T31" fmla="*/ 364 h 447"/>
                <a:gd name="T32" fmla="*/ 5 w 772"/>
                <a:gd name="T33" fmla="*/ 362 h 447"/>
                <a:gd name="T34" fmla="*/ 5 w 772"/>
                <a:gd name="T35" fmla="*/ 441 h 447"/>
                <a:gd name="T36" fmla="*/ 772 w 772"/>
                <a:gd name="T37" fmla="*/ 0 h 447"/>
                <a:gd name="T38" fmla="*/ 772 w 772"/>
                <a:gd name="T39" fmla="*/ 2 h 447"/>
                <a:gd name="T40" fmla="*/ 3 w 772"/>
                <a:gd name="T41" fmla="*/ 447 h 447"/>
                <a:gd name="T42" fmla="*/ 0 w 772"/>
                <a:gd name="T43" fmla="*/ 81 h 447"/>
                <a:gd name="T44" fmla="*/ 5 w 772"/>
                <a:gd name="T45" fmla="*/ 7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2" h="447">
                  <a:moveTo>
                    <a:pt x="5" y="79"/>
                  </a:moveTo>
                  <a:lnTo>
                    <a:pt x="5" y="152"/>
                  </a:lnTo>
                  <a:lnTo>
                    <a:pt x="3" y="154"/>
                  </a:lnTo>
                  <a:lnTo>
                    <a:pt x="3" y="156"/>
                  </a:lnTo>
                  <a:lnTo>
                    <a:pt x="5" y="156"/>
                  </a:lnTo>
                  <a:lnTo>
                    <a:pt x="5" y="221"/>
                  </a:lnTo>
                  <a:lnTo>
                    <a:pt x="3" y="223"/>
                  </a:lnTo>
                  <a:lnTo>
                    <a:pt x="3" y="225"/>
                  </a:lnTo>
                  <a:lnTo>
                    <a:pt x="5" y="223"/>
                  </a:lnTo>
                  <a:lnTo>
                    <a:pt x="5" y="293"/>
                  </a:lnTo>
                  <a:lnTo>
                    <a:pt x="3" y="293"/>
                  </a:lnTo>
                  <a:lnTo>
                    <a:pt x="3" y="297"/>
                  </a:lnTo>
                  <a:lnTo>
                    <a:pt x="5" y="295"/>
                  </a:lnTo>
                  <a:lnTo>
                    <a:pt x="5" y="360"/>
                  </a:lnTo>
                  <a:lnTo>
                    <a:pt x="3" y="362"/>
                  </a:lnTo>
                  <a:lnTo>
                    <a:pt x="3" y="364"/>
                  </a:lnTo>
                  <a:lnTo>
                    <a:pt x="5" y="362"/>
                  </a:lnTo>
                  <a:lnTo>
                    <a:pt x="5" y="441"/>
                  </a:lnTo>
                  <a:lnTo>
                    <a:pt x="772" y="0"/>
                  </a:lnTo>
                  <a:lnTo>
                    <a:pt x="772" y="2"/>
                  </a:lnTo>
                  <a:lnTo>
                    <a:pt x="3" y="447"/>
                  </a:lnTo>
                  <a:lnTo>
                    <a:pt x="0" y="81"/>
                  </a:lnTo>
                  <a:lnTo>
                    <a:pt x="5" y="7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10" name="ïšľíḍe">
              <a:extLst>
                <a:ext uri="{FF2B5EF4-FFF2-40B4-BE49-F238E27FC236}">
                  <a16:creationId xmlns:a16="http://schemas.microsoft.com/office/drawing/2014/main" id="{7B4B3AB4-83E9-4115-B5B8-88801BDCAD80}"/>
                </a:ext>
              </a:extLst>
            </p:cNvPr>
            <p:cNvSpPr/>
            <p:nvPr userDrawn="1"/>
          </p:nvSpPr>
          <p:spPr bwMode="auto">
            <a:xfrm>
              <a:off x="4727576" y="2463801"/>
              <a:ext cx="1225550" cy="709613"/>
            </a:xfrm>
            <a:custGeom>
              <a:avLst/>
              <a:gdLst>
                <a:gd name="T0" fmla="*/ 5 w 772"/>
                <a:gd name="T1" fmla="*/ 79 h 447"/>
                <a:gd name="T2" fmla="*/ 5 w 772"/>
                <a:gd name="T3" fmla="*/ 152 h 447"/>
                <a:gd name="T4" fmla="*/ 3 w 772"/>
                <a:gd name="T5" fmla="*/ 154 h 447"/>
                <a:gd name="T6" fmla="*/ 3 w 772"/>
                <a:gd name="T7" fmla="*/ 156 h 447"/>
                <a:gd name="T8" fmla="*/ 5 w 772"/>
                <a:gd name="T9" fmla="*/ 156 h 447"/>
                <a:gd name="T10" fmla="*/ 5 w 772"/>
                <a:gd name="T11" fmla="*/ 221 h 447"/>
                <a:gd name="T12" fmla="*/ 3 w 772"/>
                <a:gd name="T13" fmla="*/ 223 h 447"/>
                <a:gd name="T14" fmla="*/ 3 w 772"/>
                <a:gd name="T15" fmla="*/ 225 h 447"/>
                <a:gd name="T16" fmla="*/ 5 w 772"/>
                <a:gd name="T17" fmla="*/ 223 h 447"/>
                <a:gd name="T18" fmla="*/ 5 w 772"/>
                <a:gd name="T19" fmla="*/ 293 h 447"/>
                <a:gd name="T20" fmla="*/ 3 w 772"/>
                <a:gd name="T21" fmla="*/ 293 h 447"/>
                <a:gd name="T22" fmla="*/ 3 w 772"/>
                <a:gd name="T23" fmla="*/ 297 h 447"/>
                <a:gd name="T24" fmla="*/ 5 w 772"/>
                <a:gd name="T25" fmla="*/ 295 h 447"/>
                <a:gd name="T26" fmla="*/ 5 w 772"/>
                <a:gd name="T27" fmla="*/ 360 h 447"/>
                <a:gd name="T28" fmla="*/ 3 w 772"/>
                <a:gd name="T29" fmla="*/ 362 h 447"/>
                <a:gd name="T30" fmla="*/ 3 w 772"/>
                <a:gd name="T31" fmla="*/ 364 h 447"/>
                <a:gd name="T32" fmla="*/ 5 w 772"/>
                <a:gd name="T33" fmla="*/ 362 h 447"/>
                <a:gd name="T34" fmla="*/ 5 w 772"/>
                <a:gd name="T35" fmla="*/ 441 h 447"/>
                <a:gd name="T36" fmla="*/ 772 w 772"/>
                <a:gd name="T37" fmla="*/ 0 h 447"/>
                <a:gd name="T38" fmla="*/ 772 w 772"/>
                <a:gd name="T39" fmla="*/ 2 h 447"/>
                <a:gd name="T40" fmla="*/ 3 w 772"/>
                <a:gd name="T41" fmla="*/ 447 h 447"/>
                <a:gd name="T42" fmla="*/ 0 w 772"/>
                <a:gd name="T43" fmla="*/ 81 h 447"/>
                <a:gd name="T44" fmla="*/ 5 w 772"/>
                <a:gd name="T45" fmla="*/ 7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2" h="447">
                  <a:moveTo>
                    <a:pt x="5" y="79"/>
                  </a:moveTo>
                  <a:lnTo>
                    <a:pt x="5" y="152"/>
                  </a:lnTo>
                  <a:lnTo>
                    <a:pt x="3" y="154"/>
                  </a:lnTo>
                  <a:lnTo>
                    <a:pt x="3" y="156"/>
                  </a:lnTo>
                  <a:lnTo>
                    <a:pt x="5" y="156"/>
                  </a:lnTo>
                  <a:lnTo>
                    <a:pt x="5" y="221"/>
                  </a:lnTo>
                  <a:lnTo>
                    <a:pt x="3" y="223"/>
                  </a:lnTo>
                  <a:lnTo>
                    <a:pt x="3" y="225"/>
                  </a:lnTo>
                  <a:lnTo>
                    <a:pt x="5" y="223"/>
                  </a:lnTo>
                  <a:lnTo>
                    <a:pt x="5" y="293"/>
                  </a:lnTo>
                  <a:lnTo>
                    <a:pt x="3" y="293"/>
                  </a:lnTo>
                  <a:lnTo>
                    <a:pt x="3" y="297"/>
                  </a:lnTo>
                  <a:lnTo>
                    <a:pt x="5" y="295"/>
                  </a:lnTo>
                  <a:lnTo>
                    <a:pt x="5" y="360"/>
                  </a:lnTo>
                  <a:lnTo>
                    <a:pt x="3" y="362"/>
                  </a:lnTo>
                  <a:lnTo>
                    <a:pt x="3" y="364"/>
                  </a:lnTo>
                  <a:lnTo>
                    <a:pt x="5" y="362"/>
                  </a:lnTo>
                  <a:lnTo>
                    <a:pt x="5" y="441"/>
                  </a:lnTo>
                  <a:lnTo>
                    <a:pt x="772" y="0"/>
                  </a:lnTo>
                  <a:lnTo>
                    <a:pt x="772" y="2"/>
                  </a:lnTo>
                  <a:lnTo>
                    <a:pt x="3" y="447"/>
                  </a:lnTo>
                  <a:lnTo>
                    <a:pt x="0" y="81"/>
                  </a:lnTo>
                  <a:lnTo>
                    <a:pt x="5" y="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11" name="isliḍe">
              <a:extLst>
                <a:ext uri="{FF2B5EF4-FFF2-40B4-BE49-F238E27FC236}">
                  <a16:creationId xmlns:a16="http://schemas.microsoft.com/office/drawing/2014/main" id="{E0061FEE-FE84-4D7B-9B14-BBCE21E521A8}"/>
                </a:ext>
              </a:extLst>
            </p:cNvPr>
            <p:cNvSpPr/>
            <p:nvPr userDrawn="1"/>
          </p:nvSpPr>
          <p:spPr bwMode="auto">
            <a:xfrm>
              <a:off x="4516438" y="1395413"/>
              <a:ext cx="1557338" cy="2301875"/>
            </a:xfrm>
            <a:custGeom>
              <a:avLst/>
              <a:gdLst>
                <a:gd name="T0" fmla="*/ 15 w 472"/>
                <a:gd name="T1" fmla="*/ 689 h 698"/>
                <a:gd name="T2" fmla="*/ 0 w 472"/>
                <a:gd name="T3" fmla="*/ 698 h 698"/>
                <a:gd name="T4" fmla="*/ 15 w 472"/>
                <a:gd name="T5" fmla="*/ 689 h 698"/>
                <a:gd name="T6" fmla="*/ 15 w 472"/>
                <a:gd name="T7" fmla="*/ 689 h 698"/>
                <a:gd name="T8" fmla="*/ 472 w 472"/>
                <a:gd name="T9" fmla="*/ 0 h 698"/>
                <a:gd name="T10" fmla="*/ 471 w 472"/>
                <a:gd name="T11" fmla="*/ 1 h 698"/>
                <a:gd name="T12" fmla="*/ 17 w 472"/>
                <a:gd name="T13" fmla="*/ 261 h 698"/>
                <a:gd name="T14" fmla="*/ 1 w 472"/>
                <a:gd name="T15" fmla="*/ 289 h 698"/>
                <a:gd name="T16" fmla="*/ 0 w 472"/>
                <a:gd name="T17" fmla="*/ 698 h 698"/>
                <a:gd name="T18" fmla="*/ 1 w 472"/>
                <a:gd name="T19" fmla="*/ 289 h 698"/>
                <a:gd name="T20" fmla="*/ 17 w 472"/>
                <a:gd name="T21" fmla="*/ 261 h 698"/>
                <a:gd name="T22" fmla="*/ 471 w 472"/>
                <a:gd name="T23" fmla="*/ 1 h 698"/>
                <a:gd name="T24" fmla="*/ 472 w 472"/>
                <a:gd name="T25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2" h="698">
                  <a:moveTo>
                    <a:pt x="15" y="689"/>
                  </a:moveTo>
                  <a:cubicBezTo>
                    <a:pt x="0" y="698"/>
                    <a:pt x="0" y="698"/>
                    <a:pt x="0" y="698"/>
                  </a:cubicBezTo>
                  <a:cubicBezTo>
                    <a:pt x="15" y="689"/>
                    <a:pt x="15" y="689"/>
                    <a:pt x="15" y="689"/>
                  </a:cubicBezTo>
                  <a:cubicBezTo>
                    <a:pt x="15" y="689"/>
                    <a:pt x="15" y="689"/>
                    <a:pt x="15" y="689"/>
                  </a:cubicBezTo>
                  <a:moveTo>
                    <a:pt x="472" y="0"/>
                  </a:moveTo>
                  <a:cubicBezTo>
                    <a:pt x="471" y="0"/>
                    <a:pt x="471" y="1"/>
                    <a:pt x="471" y="1"/>
                  </a:cubicBezTo>
                  <a:cubicBezTo>
                    <a:pt x="17" y="261"/>
                    <a:pt x="17" y="261"/>
                    <a:pt x="17" y="261"/>
                  </a:cubicBezTo>
                  <a:cubicBezTo>
                    <a:pt x="7" y="267"/>
                    <a:pt x="1" y="277"/>
                    <a:pt x="1" y="289"/>
                  </a:cubicBezTo>
                  <a:cubicBezTo>
                    <a:pt x="0" y="698"/>
                    <a:pt x="0" y="698"/>
                    <a:pt x="0" y="698"/>
                  </a:cubicBezTo>
                  <a:cubicBezTo>
                    <a:pt x="1" y="289"/>
                    <a:pt x="1" y="289"/>
                    <a:pt x="1" y="289"/>
                  </a:cubicBezTo>
                  <a:cubicBezTo>
                    <a:pt x="1" y="277"/>
                    <a:pt x="7" y="267"/>
                    <a:pt x="17" y="261"/>
                  </a:cubicBezTo>
                  <a:cubicBezTo>
                    <a:pt x="471" y="1"/>
                    <a:pt x="471" y="1"/>
                    <a:pt x="471" y="1"/>
                  </a:cubicBezTo>
                  <a:cubicBezTo>
                    <a:pt x="471" y="1"/>
                    <a:pt x="471" y="0"/>
                    <a:pt x="472" y="0"/>
                  </a:cubicBezTo>
                </a:path>
              </a:pathLst>
            </a:custGeom>
            <a:solidFill>
              <a:srgbClr val="7967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12" name="ïṣľîḍè">
              <a:extLst>
                <a:ext uri="{FF2B5EF4-FFF2-40B4-BE49-F238E27FC236}">
                  <a16:creationId xmlns:a16="http://schemas.microsoft.com/office/drawing/2014/main" id="{DBDDA69E-47B3-4582-8134-BBD405605CAB}"/>
                </a:ext>
              </a:extLst>
            </p:cNvPr>
            <p:cNvSpPr/>
            <p:nvPr userDrawn="1"/>
          </p:nvSpPr>
          <p:spPr bwMode="auto">
            <a:xfrm>
              <a:off x="4516438" y="1392238"/>
              <a:ext cx="1584325" cy="2305050"/>
            </a:xfrm>
            <a:custGeom>
              <a:avLst/>
              <a:gdLst>
                <a:gd name="T0" fmla="*/ 479 w 480"/>
                <a:gd name="T1" fmla="*/ 0 h 699"/>
                <a:gd name="T2" fmla="*/ 472 w 480"/>
                <a:gd name="T3" fmla="*/ 1 h 699"/>
                <a:gd name="T4" fmla="*/ 471 w 480"/>
                <a:gd name="T5" fmla="*/ 2 h 699"/>
                <a:gd name="T6" fmla="*/ 17 w 480"/>
                <a:gd name="T7" fmla="*/ 262 h 699"/>
                <a:gd name="T8" fmla="*/ 1 w 480"/>
                <a:gd name="T9" fmla="*/ 290 h 699"/>
                <a:gd name="T10" fmla="*/ 0 w 480"/>
                <a:gd name="T11" fmla="*/ 699 h 699"/>
                <a:gd name="T12" fmla="*/ 15 w 480"/>
                <a:gd name="T13" fmla="*/ 690 h 699"/>
                <a:gd name="T14" fmla="*/ 40 w 480"/>
                <a:gd name="T15" fmla="*/ 652 h 699"/>
                <a:gd name="T16" fmla="*/ 21 w 480"/>
                <a:gd name="T17" fmla="*/ 663 h 699"/>
                <a:gd name="T18" fmla="*/ 22 w 480"/>
                <a:gd name="T19" fmla="*/ 284 h 699"/>
                <a:gd name="T20" fmla="*/ 457 w 480"/>
                <a:gd name="T21" fmla="*/ 35 h 699"/>
                <a:gd name="T22" fmla="*/ 480 w 480"/>
                <a:gd name="T23" fmla="*/ 0 h 699"/>
                <a:gd name="T24" fmla="*/ 479 w 480"/>
                <a:gd name="T25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0" h="699">
                  <a:moveTo>
                    <a:pt x="479" y="0"/>
                  </a:moveTo>
                  <a:cubicBezTo>
                    <a:pt x="476" y="0"/>
                    <a:pt x="474" y="0"/>
                    <a:pt x="472" y="1"/>
                  </a:cubicBezTo>
                  <a:cubicBezTo>
                    <a:pt x="471" y="1"/>
                    <a:pt x="471" y="2"/>
                    <a:pt x="471" y="2"/>
                  </a:cubicBezTo>
                  <a:cubicBezTo>
                    <a:pt x="17" y="262"/>
                    <a:pt x="17" y="262"/>
                    <a:pt x="17" y="262"/>
                  </a:cubicBezTo>
                  <a:cubicBezTo>
                    <a:pt x="7" y="268"/>
                    <a:pt x="1" y="278"/>
                    <a:pt x="1" y="290"/>
                  </a:cubicBezTo>
                  <a:cubicBezTo>
                    <a:pt x="0" y="699"/>
                    <a:pt x="0" y="699"/>
                    <a:pt x="0" y="699"/>
                  </a:cubicBezTo>
                  <a:cubicBezTo>
                    <a:pt x="15" y="690"/>
                    <a:pt x="15" y="690"/>
                    <a:pt x="15" y="690"/>
                  </a:cubicBezTo>
                  <a:cubicBezTo>
                    <a:pt x="22" y="680"/>
                    <a:pt x="30" y="667"/>
                    <a:pt x="40" y="652"/>
                  </a:cubicBezTo>
                  <a:cubicBezTo>
                    <a:pt x="21" y="663"/>
                    <a:pt x="21" y="663"/>
                    <a:pt x="21" y="663"/>
                  </a:cubicBezTo>
                  <a:cubicBezTo>
                    <a:pt x="22" y="284"/>
                    <a:pt x="22" y="284"/>
                    <a:pt x="22" y="284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67" y="19"/>
                    <a:pt x="475" y="7"/>
                    <a:pt x="480" y="0"/>
                  </a:cubicBezTo>
                  <a:cubicBezTo>
                    <a:pt x="480" y="0"/>
                    <a:pt x="479" y="0"/>
                    <a:pt x="479" y="0"/>
                  </a:cubicBezTo>
                </a:path>
              </a:pathLst>
            </a:custGeom>
            <a:solidFill>
              <a:srgbClr val="604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13" name="iṩlidê">
              <a:extLst>
                <a:ext uri="{FF2B5EF4-FFF2-40B4-BE49-F238E27FC236}">
                  <a16:creationId xmlns:a16="http://schemas.microsoft.com/office/drawing/2014/main" id="{4FF14E4D-0C59-43FB-AEB1-32CCACCE1251}"/>
                </a:ext>
              </a:extLst>
            </p:cNvPr>
            <p:cNvSpPr/>
            <p:nvPr userDrawn="1"/>
          </p:nvSpPr>
          <p:spPr bwMode="auto">
            <a:xfrm>
              <a:off x="4586288" y="1508126"/>
              <a:ext cx="1438275" cy="2070100"/>
            </a:xfrm>
            <a:custGeom>
              <a:avLst/>
              <a:gdLst>
                <a:gd name="T0" fmla="*/ 45 w 436"/>
                <a:gd name="T1" fmla="*/ 464 h 628"/>
                <a:gd name="T2" fmla="*/ 71 w 436"/>
                <a:gd name="T3" fmla="*/ 450 h 628"/>
                <a:gd name="T4" fmla="*/ 155 w 436"/>
                <a:gd name="T5" fmla="*/ 368 h 628"/>
                <a:gd name="T6" fmla="*/ 173 w 436"/>
                <a:gd name="T7" fmla="*/ 390 h 628"/>
                <a:gd name="T8" fmla="*/ 161 w 436"/>
                <a:gd name="T9" fmla="*/ 376 h 628"/>
                <a:gd name="T10" fmla="*/ 185 w 436"/>
                <a:gd name="T11" fmla="*/ 316 h 628"/>
                <a:gd name="T12" fmla="*/ 45 w 436"/>
                <a:gd name="T13" fmla="*/ 431 h 628"/>
                <a:gd name="T14" fmla="*/ 45 w 436"/>
                <a:gd name="T15" fmla="*/ 431 h 628"/>
                <a:gd name="T16" fmla="*/ 119 w 436"/>
                <a:gd name="T17" fmla="*/ 389 h 628"/>
                <a:gd name="T18" fmla="*/ 45 w 436"/>
                <a:gd name="T19" fmla="*/ 463 h 628"/>
                <a:gd name="T20" fmla="*/ 87 w 436"/>
                <a:gd name="T21" fmla="*/ 415 h 628"/>
                <a:gd name="T22" fmla="*/ 81 w 436"/>
                <a:gd name="T23" fmla="*/ 482 h 628"/>
                <a:gd name="T24" fmla="*/ 45 w 436"/>
                <a:gd name="T25" fmla="*/ 502 h 628"/>
                <a:gd name="T26" fmla="*/ 130 w 436"/>
                <a:gd name="T27" fmla="*/ 453 h 628"/>
                <a:gd name="T28" fmla="*/ 103 w 436"/>
                <a:gd name="T29" fmla="*/ 429 h 628"/>
                <a:gd name="T30" fmla="*/ 120 w 436"/>
                <a:gd name="T31" fmla="*/ 388 h 628"/>
                <a:gd name="T32" fmla="*/ 155 w 436"/>
                <a:gd name="T33" fmla="*/ 367 h 628"/>
                <a:gd name="T34" fmla="*/ 185 w 436"/>
                <a:gd name="T35" fmla="*/ 316 h 628"/>
                <a:gd name="T36" fmla="*/ 194 w 436"/>
                <a:gd name="T37" fmla="*/ 311 h 628"/>
                <a:gd name="T38" fmla="*/ 210 w 436"/>
                <a:gd name="T39" fmla="*/ 336 h 628"/>
                <a:gd name="T40" fmla="*/ 283 w 436"/>
                <a:gd name="T41" fmla="*/ 227 h 628"/>
                <a:gd name="T42" fmla="*/ 45 w 436"/>
                <a:gd name="T43" fmla="*/ 396 h 628"/>
                <a:gd name="T44" fmla="*/ 190 w 436"/>
                <a:gd name="T45" fmla="*/ 303 h 628"/>
                <a:gd name="T46" fmla="*/ 248 w 436"/>
                <a:gd name="T47" fmla="*/ 279 h 628"/>
                <a:gd name="T48" fmla="*/ 436 w 436"/>
                <a:gd name="T49" fmla="*/ 0 h 628"/>
                <a:gd name="T50" fmla="*/ 0 w 436"/>
                <a:gd name="T51" fmla="*/ 628 h 628"/>
                <a:gd name="T52" fmla="*/ 128 w 436"/>
                <a:gd name="T53" fmla="*/ 456 h 628"/>
                <a:gd name="T54" fmla="*/ 43 w 436"/>
                <a:gd name="T55" fmla="*/ 329 h 628"/>
                <a:gd name="T56" fmla="*/ 45 w 436"/>
                <a:gd name="T57" fmla="*/ 363 h 628"/>
                <a:gd name="T58" fmla="*/ 45 w 436"/>
                <a:gd name="T59" fmla="*/ 363 h 628"/>
                <a:gd name="T60" fmla="*/ 324 w 436"/>
                <a:gd name="T61" fmla="*/ 167 h 628"/>
                <a:gd name="T62" fmla="*/ 43 w 436"/>
                <a:gd name="T63" fmla="*/ 327 h 628"/>
                <a:gd name="T64" fmla="*/ 436 w 436"/>
                <a:gd name="T65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6" h="628">
                  <a:moveTo>
                    <a:pt x="71" y="450"/>
                  </a:moveTo>
                  <a:cubicBezTo>
                    <a:pt x="45" y="464"/>
                    <a:pt x="45" y="464"/>
                    <a:pt x="45" y="464"/>
                  </a:cubicBezTo>
                  <a:cubicBezTo>
                    <a:pt x="45" y="502"/>
                    <a:pt x="45" y="502"/>
                    <a:pt x="45" y="502"/>
                  </a:cubicBezTo>
                  <a:cubicBezTo>
                    <a:pt x="71" y="450"/>
                    <a:pt x="71" y="450"/>
                    <a:pt x="71" y="450"/>
                  </a:cubicBezTo>
                  <a:moveTo>
                    <a:pt x="167" y="361"/>
                  </a:moveTo>
                  <a:cubicBezTo>
                    <a:pt x="155" y="368"/>
                    <a:pt x="155" y="368"/>
                    <a:pt x="155" y="368"/>
                  </a:cubicBezTo>
                  <a:cubicBezTo>
                    <a:pt x="161" y="376"/>
                    <a:pt x="161" y="376"/>
                    <a:pt x="161" y="376"/>
                  </a:cubicBezTo>
                  <a:cubicBezTo>
                    <a:pt x="173" y="390"/>
                    <a:pt x="173" y="390"/>
                    <a:pt x="173" y="390"/>
                  </a:cubicBezTo>
                  <a:cubicBezTo>
                    <a:pt x="173" y="390"/>
                    <a:pt x="173" y="390"/>
                    <a:pt x="173" y="390"/>
                  </a:cubicBezTo>
                  <a:cubicBezTo>
                    <a:pt x="161" y="376"/>
                    <a:pt x="161" y="376"/>
                    <a:pt x="161" y="376"/>
                  </a:cubicBezTo>
                  <a:cubicBezTo>
                    <a:pt x="167" y="361"/>
                    <a:pt x="167" y="361"/>
                    <a:pt x="167" y="361"/>
                  </a:cubicBezTo>
                  <a:moveTo>
                    <a:pt x="185" y="316"/>
                  </a:moveTo>
                  <a:cubicBezTo>
                    <a:pt x="45" y="397"/>
                    <a:pt x="45" y="397"/>
                    <a:pt x="45" y="397"/>
                  </a:cubicBezTo>
                  <a:cubicBezTo>
                    <a:pt x="45" y="431"/>
                    <a:pt x="45" y="431"/>
                    <a:pt x="45" y="431"/>
                  </a:cubicBezTo>
                  <a:cubicBezTo>
                    <a:pt x="44" y="431"/>
                    <a:pt x="44" y="431"/>
                    <a:pt x="44" y="431"/>
                  </a:cubicBezTo>
                  <a:cubicBezTo>
                    <a:pt x="45" y="431"/>
                    <a:pt x="45" y="431"/>
                    <a:pt x="45" y="431"/>
                  </a:cubicBezTo>
                  <a:cubicBezTo>
                    <a:pt x="120" y="388"/>
                    <a:pt x="120" y="388"/>
                    <a:pt x="120" y="388"/>
                  </a:cubicBezTo>
                  <a:cubicBezTo>
                    <a:pt x="119" y="389"/>
                    <a:pt x="119" y="389"/>
                    <a:pt x="119" y="389"/>
                  </a:cubicBezTo>
                  <a:cubicBezTo>
                    <a:pt x="45" y="432"/>
                    <a:pt x="45" y="432"/>
                    <a:pt x="45" y="432"/>
                  </a:cubicBezTo>
                  <a:cubicBezTo>
                    <a:pt x="45" y="463"/>
                    <a:pt x="45" y="463"/>
                    <a:pt x="45" y="463"/>
                  </a:cubicBezTo>
                  <a:cubicBezTo>
                    <a:pt x="72" y="448"/>
                    <a:pt x="72" y="448"/>
                    <a:pt x="72" y="448"/>
                  </a:cubicBezTo>
                  <a:cubicBezTo>
                    <a:pt x="87" y="415"/>
                    <a:pt x="87" y="415"/>
                    <a:pt x="87" y="415"/>
                  </a:cubicBezTo>
                  <a:cubicBezTo>
                    <a:pt x="103" y="429"/>
                    <a:pt x="103" y="429"/>
                    <a:pt x="103" y="429"/>
                  </a:cubicBezTo>
                  <a:cubicBezTo>
                    <a:pt x="81" y="482"/>
                    <a:pt x="81" y="482"/>
                    <a:pt x="81" y="482"/>
                  </a:cubicBezTo>
                  <a:cubicBezTo>
                    <a:pt x="45" y="502"/>
                    <a:pt x="45" y="502"/>
                    <a:pt x="45" y="502"/>
                  </a:cubicBezTo>
                  <a:cubicBezTo>
                    <a:pt x="45" y="502"/>
                    <a:pt x="45" y="502"/>
                    <a:pt x="45" y="502"/>
                  </a:cubicBezTo>
                  <a:cubicBezTo>
                    <a:pt x="130" y="453"/>
                    <a:pt x="130" y="453"/>
                    <a:pt x="130" y="453"/>
                  </a:cubicBezTo>
                  <a:cubicBezTo>
                    <a:pt x="130" y="453"/>
                    <a:pt x="130" y="453"/>
                    <a:pt x="130" y="453"/>
                  </a:cubicBezTo>
                  <a:cubicBezTo>
                    <a:pt x="81" y="482"/>
                    <a:pt x="81" y="482"/>
                    <a:pt x="81" y="482"/>
                  </a:cubicBezTo>
                  <a:cubicBezTo>
                    <a:pt x="103" y="429"/>
                    <a:pt x="103" y="429"/>
                    <a:pt x="103" y="429"/>
                  </a:cubicBezTo>
                  <a:cubicBezTo>
                    <a:pt x="119" y="389"/>
                    <a:pt x="119" y="389"/>
                    <a:pt x="119" y="389"/>
                  </a:cubicBezTo>
                  <a:cubicBezTo>
                    <a:pt x="120" y="388"/>
                    <a:pt x="120" y="388"/>
                    <a:pt x="120" y="388"/>
                  </a:cubicBezTo>
                  <a:cubicBezTo>
                    <a:pt x="137" y="345"/>
                    <a:pt x="137" y="345"/>
                    <a:pt x="137" y="345"/>
                  </a:cubicBezTo>
                  <a:cubicBezTo>
                    <a:pt x="155" y="367"/>
                    <a:pt x="155" y="367"/>
                    <a:pt x="155" y="367"/>
                  </a:cubicBezTo>
                  <a:cubicBezTo>
                    <a:pt x="168" y="360"/>
                    <a:pt x="168" y="360"/>
                    <a:pt x="168" y="360"/>
                  </a:cubicBezTo>
                  <a:cubicBezTo>
                    <a:pt x="185" y="316"/>
                    <a:pt x="185" y="316"/>
                    <a:pt x="185" y="316"/>
                  </a:cubicBezTo>
                  <a:moveTo>
                    <a:pt x="247" y="281"/>
                  </a:moveTo>
                  <a:cubicBezTo>
                    <a:pt x="194" y="311"/>
                    <a:pt x="194" y="311"/>
                    <a:pt x="194" y="311"/>
                  </a:cubicBezTo>
                  <a:cubicBezTo>
                    <a:pt x="209" y="336"/>
                    <a:pt x="209" y="336"/>
                    <a:pt x="209" y="336"/>
                  </a:cubicBezTo>
                  <a:cubicBezTo>
                    <a:pt x="210" y="336"/>
                    <a:pt x="210" y="336"/>
                    <a:pt x="210" y="336"/>
                  </a:cubicBezTo>
                  <a:cubicBezTo>
                    <a:pt x="222" y="317"/>
                    <a:pt x="235" y="299"/>
                    <a:pt x="247" y="281"/>
                  </a:cubicBezTo>
                  <a:moveTo>
                    <a:pt x="283" y="227"/>
                  </a:moveTo>
                  <a:cubicBezTo>
                    <a:pt x="45" y="365"/>
                    <a:pt x="45" y="365"/>
                    <a:pt x="45" y="365"/>
                  </a:cubicBezTo>
                  <a:cubicBezTo>
                    <a:pt x="45" y="396"/>
                    <a:pt x="45" y="396"/>
                    <a:pt x="45" y="396"/>
                  </a:cubicBezTo>
                  <a:cubicBezTo>
                    <a:pt x="185" y="315"/>
                    <a:pt x="185" y="315"/>
                    <a:pt x="185" y="315"/>
                  </a:cubicBezTo>
                  <a:cubicBezTo>
                    <a:pt x="190" y="303"/>
                    <a:pt x="190" y="303"/>
                    <a:pt x="190" y="303"/>
                  </a:cubicBezTo>
                  <a:cubicBezTo>
                    <a:pt x="194" y="310"/>
                    <a:pt x="194" y="310"/>
                    <a:pt x="194" y="310"/>
                  </a:cubicBezTo>
                  <a:cubicBezTo>
                    <a:pt x="248" y="279"/>
                    <a:pt x="248" y="279"/>
                    <a:pt x="248" y="279"/>
                  </a:cubicBezTo>
                  <a:cubicBezTo>
                    <a:pt x="260" y="261"/>
                    <a:pt x="271" y="244"/>
                    <a:pt x="283" y="227"/>
                  </a:cubicBezTo>
                  <a:moveTo>
                    <a:pt x="436" y="0"/>
                  </a:moveTo>
                  <a:cubicBezTo>
                    <a:pt x="1" y="249"/>
                    <a:pt x="1" y="249"/>
                    <a:pt x="1" y="249"/>
                  </a:cubicBezTo>
                  <a:cubicBezTo>
                    <a:pt x="0" y="628"/>
                    <a:pt x="0" y="628"/>
                    <a:pt x="0" y="628"/>
                  </a:cubicBezTo>
                  <a:cubicBezTo>
                    <a:pt x="19" y="617"/>
                    <a:pt x="19" y="617"/>
                    <a:pt x="19" y="617"/>
                  </a:cubicBezTo>
                  <a:cubicBezTo>
                    <a:pt x="47" y="576"/>
                    <a:pt x="86" y="519"/>
                    <a:pt x="128" y="456"/>
                  </a:cubicBezTo>
                  <a:cubicBezTo>
                    <a:pt x="44" y="505"/>
                    <a:pt x="44" y="505"/>
                    <a:pt x="44" y="505"/>
                  </a:cubicBezTo>
                  <a:cubicBezTo>
                    <a:pt x="43" y="329"/>
                    <a:pt x="43" y="329"/>
                    <a:pt x="43" y="329"/>
                  </a:cubicBezTo>
                  <a:cubicBezTo>
                    <a:pt x="45" y="328"/>
                    <a:pt x="45" y="328"/>
                    <a:pt x="45" y="328"/>
                  </a:cubicBezTo>
                  <a:cubicBezTo>
                    <a:pt x="45" y="363"/>
                    <a:pt x="45" y="363"/>
                    <a:pt x="45" y="363"/>
                  </a:cubicBezTo>
                  <a:cubicBezTo>
                    <a:pt x="44" y="364"/>
                    <a:pt x="44" y="364"/>
                    <a:pt x="44" y="364"/>
                  </a:cubicBezTo>
                  <a:cubicBezTo>
                    <a:pt x="45" y="363"/>
                    <a:pt x="45" y="363"/>
                    <a:pt x="45" y="363"/>
                  </a:cubicBezTo>
                  <a:cubicBezTo>
                    <a:pt x="284" y="225"/>
                    <a:pt x="284" y="225"/>
                    <a:pt x="284" y="225"/>
                  </a:cubicBezTo>
                  <a:cubicBezTo>
                    <a:pt x="298" y="205"/>
                    <a:pt x="311" y="186"/>
                    <a:pt x="324" y="167"/>
                  </a:cubicBezTo>
                  <a:cubicBezTo>
                    <a:pt x="43" y="329"/>
                    <a:pt x="43" y="329"/>
                    <a:pt x="43" y="329"/>
                  </a:cubicBezTo>
                  <a:cubicBezTo>
                    <a:pt x="43" y="327"/>
                    <a:pt x="43" y="327"/>
                    <a:pt x="43" y="327"/>
                  </a:cubicBezTo>
                  <a:cubicBezTo>
                    <a:pt x="325" y="165"/>
                    <a:pt x="325" y="165"/>
                    <a:pt x="325" y="165"/>
                  </a:cubicBezTo>
                  <a:cubicBezTo>
                    <a:pt x="371" y="96"/>
                    <a:pt x="411" y="37"/>
                    <a:pt x="436" y="0"/>
                  </a:cubicBezTo>
                </a:path>
              </a:pathLst>
            </a:custGeom>
            <a:solidFill>
              <a:srgbClr val="604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14" name="iṣļîḋé">
              <a:extLst>
                <a:ext uri="{FF2B5EF4-FFF2-40B4-BE49-F238E27FC236}">
                  <a16:creationId xmlns:a16="http://schemas.microsoft.com/office/drawing/2014/main" id="{B2AB4B71-1898-4326-9D47-19782CB20DA7}"/>
                </a:ext>
              </a:extLst>
            </p:cNvPr>
            <p:cNvSpPr/>
            <p:nvPr userDrawn="1"/>
          </p:nvSpPr>
          <p:spPr bwMode="auto">
            <a:xfrm>
              <a:off x="5275263" y="2616201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15" name="ïS1ïḋe">
              <a:extLst>
                <a:ext uri="{FF2B5EF4-FFF2-40B4-BE49-F238E27FC236}">
                  <a16:creationId xmlns:a16="http://schemas.microsoft.com/office/drawing/2014/main" id="{0F72DA80-9B19-419D-AEA9-AC3D0A7F748B}"/>
                </a:ext>
              </a:extLst>
            </p:cNvPr>
            <p:cNvSpPr/>
            <p:nvPr userDrawn="1"/>
          </p:nvSpPr>
          <p:spPr bwMode="auto">
            <a:xfrm>
              <a:off x="5226051" y="2428876"/>
              <a:ext cx="179388" cy="104775"/>
            </a:xfrm>
            <a:custGeom>
              <a:avLst/>
              <a:gdLst>
                <a:gd name="T0" fmla="*/ 54 w 54"/>
                <a:gd name="T1" fmla="*/ 0 h 32"/>
                <a:gd name="T2" fmla="*/ 0 w 54"/>
                <a:gd name="T3" fmla="*/ 31 h 32"/>
                <a:gd name="T4" fmla="*/ 0 w 54"/>
                <a:gd name="T5" fmla="*/ 32 h 32"/>
                <a:gd name="T6" fmla="*/ 53 w 54"/>
                <a:gd name="T7" fmla="*/ 2 h 32"/>
                <a:gd name="T8" fmla="*/ 54 w 54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2">
                  <a:moveTo>
                    <a:pt x="54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1"/>
                    <a:pt x="54" y="0"/>
                    <a:pt x="54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16" name="iS1íďê">
              <a:extLst>
                <a:ext uri="{FF2B5EF4-FFF2-40B4-BE49-F238E27FC236}">
                  <a16:creationId xmlns:a16="http://schemas.microsoft.com/office/drawing/2014/main" id="{3057F582-8550-43A0-AD17-40303A54F9A5}"/>
                </a:ext>
              </a:extLst>
            </p:cNvPr>
            <p:cNvSpPr/>
            <p:nvPr userDrawn="1"/>
          </p:nvSpPr>
          <p:spPr bwMode="auto">
            <a:xfrm>
              <a:off x="4732338" y="2249488"/>
              <a:ext cx="790575" cy="461963"/>
            </a:xfrm>
            <a:custGeom>
              <a:avLst/>
              <a:gdLst>
                <a:gd name="T0" fmla="*/ 240 w 240"/>
                <a:gd name="T1" fmla="*/ 0 h 140"/>
                <a:gd name="T2" fmla="*/ 1 w 240"/>
                <a:gd name="T3" fmla="*/ 138 h 140"/>
                <a:gd name="T4" fmla="*/ 0 w 240"/>
                <a:gd name="T5" fmla="*/ 139 h 140"/>
                <a:gd name="T6" fmla="*/ 0 w 240"/>
                <a:gd name="T7" fmla="*/ 140 h 140"/>
                <a:gd name="T8" fmla="*/ 1 w 240"/>
                <a:gd name="T9" fmla="*/ 140 h 140"/>
                <a:gd name="T10" fmla="*/ 239 w 240"/>
                <a:gd name="T11" fmla="*/ 2 h 140"/>
                <a:gd name="T12" fmla="*/ 240 w 240"/>
                <a:gd name="T1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40">
                  <a:moveTo>
                    <a:pt x="240" y="0"/>
                  </a:moveTo>
                  <a:cubicBezTo>
                    <a:pt x="1" y="138"/>
                    <a:pt x="1" y="138"/>
                    <a:pt x="1" y="13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" y="140"/>
                    <a:pt x="1" y="140"/>
                    <a:pt x="1" y="140"/>
                  </a:cubicBezTo>
                  <a:cubicBezTo>
                    <a:pt x="239" y="2"/>
                    <a:pt x="239" y="2"/>
                    <a:pt x="239" y="2"/>
                  </a:cubicBezTo>
                  <a:cubicBezTo>
                    <a:pt x="239" y="1"/>
                    <a:pt x="240" y="1"/>
                    <a:pt x="240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17" name="iṣ1ídé">
              <a:extLst>
                <a:ext uri="{FF2B5EF4-FFF2-40B4-BE49-F238E27FC236}">
                  <a16:creationId xmlns:a16="http://schemas.microsoft.com/office/drawing/2014/main" id="{67A53812-A171-44B1-9F14-4F2EA42F126C}"/>
                </a:ext>
              </a:extLst>
            </p:cNvPr>
            <p:cNvSpPr/>
            <p:nvPr userDrawn="1"/>
          </p:nvSpPr>
          <p:spPr bwMode="auto">
            <a:xfrm>
              <a:off x="4732338" y="2546351"/>
              <a:ext cx="465138" cy="274638"/>
            </a:xfrm>
            <a:custGeom>
              <a:avLst/>
              <a:gdLst>
                <a:gd name="T0" fmla="*/ 293 w 293"/>
                <a:gd name="T1" fmla="*/ 0 h 173"/>
                <a:gd name="T2" fmla="*/ 2 w 293"/>
                <a:gd name="T3" fmla="*/ 169 h 173"/>
                <a:gd name="T4" fmla="*/ 0 w 293"/>
                <a:gd name="T5" fmla="*/ 171 h 173"/>
                <a:gd name="T6" fmla="*/ 0 w 293"/>
                <a:gd name="T7" fmla="*/ 173 h 173"/>
                <a:gd name="T8" fmla="*/ 2 w 293"/>
                <a:gd name="T9" fmla="*/ 171 h 173"/>
                <a:gd name="T10" fmla="*/ 293 w 293"/>
                <a:gd name="T11" fmla="*/ 2 h 173"/>
                <a:gd name="T12" fmla="*/ 293 w 293"/>
                <a:gd name="T1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73">
                  <a:moveTo>
                    <a:pt x="293" y="0"/>
                  </a:moveTo>
                  <a:lnTo>
                    <a:pt x="2" y="169"/>
                  </a:lnTo>
                  <a:lnTo>
                    <a:pt x="0" y="171"/>
                  </a:lnTo>
                  <a:lnTo>
                    <a:pt x="0" y="173"/>
                  </a:lnTo>
                  <a:lnTo>
                    <a:pt x="2" y="171"/>
                  </a:lnTo>
                  <a:lnTo>
                    <a:pt x="293" y="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18" name="íṩľiḑê">
              <a:extLst>
                <a:ext uri="{FF2B5EF4-FFF2-40B4-BE49-F238E27FC236}">
                  <a16:creationId xmlns:a16="http://schemas.microsoft.com/office/drawing/2014/main" id="{33DF5B45-A02A-49AB-AB5E-17039456CB14}"/>
                </a:ext>
              </a:extLst>
            </p:cNvPr>
            <p:cNvSpPr/>
            <p:nvPr userDrawn="1"/>
          </p:nvSpPr>
          <p:spPr bwMode="auto">
            <a:xfrm>
              <a:off x="4732338" y="2546351"/>
              <a:ext cx="465138" cy="274638"/>
            </a:xfrm>
            <a:custGeom>
              <a:avLst/>
              <a:gdLst>
                <a:gd name="T0" fmla="*/ 293 w 293"/>
                <a:gd name="T1" fmla="*/ 0 h 173"/>
                <a:gd name="T2" fmla="*/ 2 w 293"/>
                <a:gd name="T3" fmla="*/ 169 h 173"/>
                <a:gd name="T4" fmla="*/ 0 w 293"/>
                <a:gd name="T5" fmla="*/ 171 h 173"/>
                <a:gd name="T6" fmla="*/ 0 w 293"/>
                <a:gd name="T7" fmla="*/ 173 h 173"/>
                <a:gd name="T8" fmla="*/ 2 w 293"/>
                <a:gd name="T9" fmla="*/ 171 h 173"/>
                <a:gd name="T10" fmla="*/ 293 w 293"/>
                <a:gd name="T11" fmla="*/ 2 h 173"/>
                <a:gd name="T12" fmla="*/ 293 w 293"/>
                <a:gd name="T1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73">
                  <a:moveTo>
                    <a:pt x="293" y="0"/>
                  </a:moveTo>
                  <a:lnTo>
                    <a:pt x="2" y="169"/>
                  </a:lnTo>
                  <a:lnTo>
                    <a:pt x="0" y="171"/>
                  </a:lnTo>
                  <a:lnTo>
                    <a:pt x="0" y="173"/>
                  </a:lnTo>
                  <a:lnTo>
                    <a:pt x="2" y="171"/>
                  </a:lnTo>
                  <a:lnTo>
                    <a:pt x="293" y="2"/>
                  </a:lnTo>
                  <a:lnTo>
                    <a:pt x="2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19" name="îŝḷîdé">
              <a:extLst>
                <a:ext uri="{FF2B5EF4-FFF2-40B4-BE49-F238E27FC236}">
                  <a16:creationId xmlns:a16="http://schemas.microsoft.com/office/drawing/2014/main" id="{39632A38-23F8-4C31-B6AF-EF80429EC89B}"/>
                </a:ext>
              </a:extLst>
            </p:cNvPr>
            <p:cNvSpPr/>
            <p:nvPr userDrawn="1"/>
          </p:nvSpPr>
          <p:spPr bwMode="auto">
            <a:xfrm>
              <a:off x="5097463" y="2695576"/>
              <a:ext cx="42863" cy="25400"/>
            </a:xfrm>
            <a:custGeom>
              <a:avLst/>
              <a:gdLst>
                <a:gd name="T0" fmla="*/ 27 w 27"/>
                <a:gd name="T1" fmla="*/ 0 h 16"/>
                <a:gd name="T2" fmla="*/ 0 w 27"/>
                <a:gd name="T3" fmla="*/ 14 h 16"/>
                <a:gd name="T4" fmla="*/ 0 w 27"/>
                <a:gd name="T5" fmla="*/ 16 h 16"/>
                <a:gd name="T6" fmla="*/ 25 w 27"/>
                <a:gd name="T7" fmla="*/ 2 h 16"/>
                <a:gd name="T8" fmla="*/ 27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7" y="0"/>
                  </a:moveTo>
                  <a:lnTo>
                    <a:pt x="0" y="14"/>
                  </a:lnTo>
                  <a:lnTo>
                    <a:pt x="0" y="16"/>
                  </a:lnTo>
                  <a:lnTo>
                    <a:pt x="25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20" name="íŝḷîḍè">
              <a:extLst>
                <a:ext uri="{FF2B5EF4-FFF2-40B4-BE49-F238E27FC236}">
                  <a16:creationId xmlns:a16="http://schemas.microsoft.com/office/drawing/2014/main" id="{2F5C11E7-6DF2-48F3-9CA1-6CB38809EB74}"/>
                </a:ext>
              </a:extLst>
            </p:cNvPr>
            <p:cNvSpPr/>
            <p:nvPr userDrawn="1"/>
          </p:nvSpPr>
          <p:spPr bwMode="auto">
            <a:xfrm>
              <a:off x="5097463" y="2695576"/>
              <a:ext cx="42863" cy="25400"/>
            </a:xfrm>
            <a:custGeom>
              <a:avLst/>
              <a:gdLst>
                <a:gd name="T0" fmla="*/ 27 w 27"/>
                <a:gd name="T1" fmla="*/ 0 h 16"/>
                <a:gd name="T2" fmla="*/ 0 w 27"/>
                <a:gd name="T3" fmla="*/ 14 h 16"/>
                <a:gd name="T4" fmla="*/ 0 w 27"/>
                <a:gd name="T5" fmla="*/ 16 h 16"/>
                <a:gd name="T6" fmla="*/ 25 w 27"/>
                <a:gd name="T7" fmla="*/ 2 h 16"/>
                <a:gd name="T8" fmla="*/ 27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7" y="0"/>
                  </a:moveTo>
                  <a:lnTo>
                    <a:pt x="0" y="14"/>
                  </a:lnTo>
                  <a:lnTo>
                    <a:pt x="0" y="16"/>
                  </a:lnTo>
                  <a:lnTo>
                    <a:pt x="25" y="2"/>
                  </a:ln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21" name="ï$ľiḍè">
              <a:extLst>
                <a:ext uri="{FF2B5EF4-FFF2-40B4-BE49-F238E27FC236}">
                  <a16:creationId xmlns:a16="http://schemas.microsoft.com/office/drawing/2014/main" id="{C750BFD8-6386-468C-853F-1D63BA5DFE1E}"/>
                </a:ext>
              </a:extLst>
            </p:cNvPr>
            <p:cNvSpPr/>
            <p:nvPr userDrawn="1"/>
          </p:nvSpPr>
          <p:spPr bwMode="auto">
            <a:xfrm>
              <a:off x="4732338" y="2986088"/>
              <a:ext cx="92075" cy="55563"/>
            </a:xfrm>
            <a:custGeom>
              <a:avLst/>
              <a:gdLst>
                <a:gd name="T0" fmla="*/ 58 w 58"/>
                <a:gd name="T1" fmla="*/ 0 h 35"/>
                <a:gd name="T2" fmla="*/ 2 w 58"/>
                <a:gd name="T3" fmla="*/ 31 h 35"/>
                <a:gd name="T4" fmla="*/ 2 w 58"/>
                <a:gd name="T5" fmla="*/ 31 h 35"/>
                <a:gd name="T6" fmla="*/ 0 w 58"/>
                <a:gd name="T7" fmla="*/ 33 h 35"/>
                <a:gd name="T8" fmla="*/ 0 w 58"/>
                <a:gd name="T9" fmla="*/ 35 h 35"/>
                <a:gd name="T10" fmla="*/ 2 w 58"/>
                <a:gd name="T11" fmla="*/ 33 h 35"/>
                <a:gd name="T12" fmla="*/ 56 w 58"/>
                <a:gd name="T13" fmla="*/ 4 h 35"/>
                <a:gd name="T14" fmla="*/ 58 w 58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35">
                  <a:moveTo>
                    <a:pt x="58" y="0"/>
                  </a:moveTo>
                  <a:lnTo>
                    <a:pt x="2" y="31"/>
                  </a:lnTo>
                  <a:lnTo>
                    <a:pt x="2" y="31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2" y="33"/>
                  </a:lnTo>
                  <a:lnTo>
                    <a:pt x="56" y="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22" name="íšļídè">
              <a:extLst>
                <a:ext uri="{FF2B5EF4-FFF2-40B4-BE49-F238E27FC236}">
                  <a16:creationId xmlns:a16="http://schemas.microsoft.com/office/drawing/2014/main" id="{2D4B1CDC-FE8D-422A-A74C-5A0D9DE89C01}"/>
                </a:ext>
              </a:extLst>
            </p:cNvPr>
            <p:cNvSpPr/>
            <p:nvPr userDrawn="1"/>
          </p:nvSpPr>
          <p:spPr bwMode="auto">
            <a:xfrm>
              <a:off x="4732338" y="2986088"/>
              <a:ext cx="92075" cy="55563"/>
            </a:xfrm>
            <a:custGeom>
              <a:avLst/>
              <a:gdLst>
                <a:gd name="T0" fmla="*/ 58 w 58"/>
                <a:gd name="T1" fmla="*/ 0 h 35"/>
                <a:gd name="T2" fmla="*/ 2 w 58"/>
                <a:gd name="T3" fmla="*/ 31 h 35"/>
                <a:gd name="T4" fmla="*/ 2 w 58"/>
                <a:gd name="T5" fmla="*/ 31 h 35"/>
                <a:gd name="T6" fmla="*/ 0 w 58"/>
                <a:gd name="T7" fmla="*/ 33 h 35"/>
                <a:gd name="T8" fmla="*/ 0 w 58"/>
                <a:gd name="T9" fmla="*/ 35 h 35"/>
                <a:gd name="T10" fmla="*/ 2 w 58"/>
                <a:gd name="T11" fmla="*/ 33 h 35"/>
                <a:gd name="T12" fmla="*/ 56 w 58"/>
                <a:gd name="T13" fmla="*/ 4 h 35"/>
                <a:gd name="T14" fmla="*/ 58 w 58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35">
                  <a:moveTo>
                    <a:pt x="58" y="0"/>
                  </a:moveTo>
                  <a:lnTo>
                    <a:pt x="2" y="31"/>
                  </a:lnTo>
                  <a:lnTo>
                    <a:pt x="2" y="31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2" y="33"/>
                  </a:lnTo>
                  <a:lnTo>
                    <a:pt x="56" y="4"/>
                  </a:lnTo>
                  <a:lnTo>
                    <a:pt x="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23" name="ïṣļïḋê">
              <a:extLst>
                <a:ext uri="{FF2B5EF4-FFF2-40B4-BE49-F238E27FC236}">
                  <a16:creationId xmlns:a16="http://schemas.microsoft.com/office/drawing/2014/main" id="{772717D2-8011-4325-B95F-8368205973F5}"/>
                </a:ext>
              </a:extLst>
            </p:cNvPr>
            <p:cNvSpPr/>
            <p:nvPr userDrawn="1"/>
          </p:nvSpPr>
          <p:spPr bwMode="auto">
            <a:xfrm>
              <a:off x="4852988" y="2646363"/>
              <a:ext cx="304800" cy="450850"/>
            </a:xfrm>
            <a:custGeom>
              <a:avLst/>
              <a:gdLst>
                <a:gd name="T0" fmla="*/ 56 w 92"/>
                <a:gd name="T1" fmla="*/ 0 h 137"/>
                <a:gd name="T2" fmla="*/ 39 w 92"/>
                <a:gd name="T3" fmla="*/ 43 h 137"/>
                <a:gd name="T4" fmla="*/ 38 w 92"/>
                <a:gd name="T5" fmla="*/ 44 h 137"/>
                <a:gd name="T6" fmla="*/ 22 w 92"/>
                <a:gd name="T7" fmla="*/ 84 h 137"/>
                <a:gd name="T8" fmla="*/ 0 w 92"/>
                <a:gd name="T9" fmla="*/ 137 h 137"/>
                <a:gd name="T10" fmla="*/ 49 w 92"/>
                <a:gd name="T11" fmla="*/ 108 h 137"/>
                <a:gd name="T12" fmla="*/ 92 w 92"/>
                <a:gd name="T13" fmla="*/ 45 h 137"/>
                <a:gd name="T14" fmla="*/ 80 w 92"/>
                <a:gd name="T15" fmla="*/ 31 h 137"/>
                <a:gd name="T16" fmla="*/ 74 w 92"/>
                <a:gd name="T17" fmla="*/ 23 h 137"/>
                <a:gd name="T18" fmla="*/ 74 w 92"/>
                <a:gd name="T19" fmla="*/ 22 h 137"/>
                <a:gd name="T20" fmla="*/ 56 w 92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137">
                  <a:moveTo>
                    <a:pt x="56" y="0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63" y="88"/>
                    <a:pt x="77" y="67"/>
                    <a:pt x="92" y="45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A5A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24" name="íṥľidè">
              <a:extLst>
                <a:ext uri="{FF2B5EF4-FFF2-40B4-BE49-F238E27FC236}">
                  <a16:creationId xmlns:a16="http://schemas.microsoft.com/office/drawing/2014/main" id="{8C2F2570-06BB-46F8-916A-F75AAB7A1CD5}"/>
                </a:ext>
              </a:extLst>
            </p:cNvPr>
            <p:cNvSpPr/>
            <p:nvPr userDrawn="1"/>
          </p:nvSpPr>
          <p:spPr bwMode="auto">
            <a:xfrm>
              <a:off x="4735513" y="2876551"/>
              <a:ext cx="190500" cy="287338"/>
            </a:xfrm>
            <a:custGeom>
              <a:avLst/>
              <a:gdLst>
                <a:gd name="T0" fmla="*/ 87 w 120"/>
                <a:gd name="T1" fmla="*/ 0 h 181"/>
                <a:gd name="T2" fmla="*/ 56 w 120"/>
                <a:gd name="T3" fmla="*/ 69 h 181"/>
                <a:gd name="T4" fmla="*/ 54 w 120"/>
                <a:gd name="T5" fmla="*/ 73 h 181"/>
                <a:gd name="T6" fmla="*/ 0 w 120"/>
                <a:gd name="T7" fmla="*/ 181 h 181"/>
                <a:gd name="T8" fmla="*/ 0 w 120"/>
                <a:gd name="T9" fmla="*/ 181 h 181"/>
                <a:gd name="T10" fmla="*/ 74 w 120"/>
                <a:gd name="T11" fmla="*/ 139 h 181"/>
                <a:gd name="T12" fmla="*/ 120 w 120"/>
                <a:gd name="T13" fmla="*/ 29 h 181"/>
                <a:gd name="T14" fmla="*/ 87 w 120"/>
                <a:gd name="T1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81">
                  <a:moveTo>
                    <a:pt x="87" y="0"/>
                  </a:moveTo>
                  <a:lnTo>
                    <a:pt x="56" y="69"/>
                  </a:lnTo>
                  <a:lnTo>
                    <a:pt x="54" y="73"/>
                  </a:lnTo>
                  <a:lnTo>
                    <a:pt x="0" y="181"/>
                  </a:lnTo>
                  <a:lnTo>
                    <a:pt x="0" y="181"/>
                  </a:lnTo>
                  <a:lnTo>
                    <a:pt x="74" y="139"/>
                  </a:lnTo>
                  <a:lnTo>
                    <a:pt x="120" y="29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9FD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25" name="íŝḻíďe">
              <a:extLst>
                <a:ext uri="{FF2B5EF4-FFF2-40B4-BE49-F238E27FC236}">
                  <a16:creationId xmlns:a16="http://schemas.microsoft.com/office/drawing/2014/main" id="{FD041D17-8562-48BD-A56C-2F55690DF4C9}"/>
                </a:ext>
              </a:extLst>
            </p:cNvPr>
            <p:cNvSpPr/>
            <p:nvPr userDrawn="1"/>
          </p:nvSpPr>
          <p:spPr bwMode="auto">
            <a:xfrm>
              <a:off x="4735513" y="2876551"/>
              <a:ext cx="190500" cy="287338"/>
            </a:xfrm>
            <a:custGeom>
              <a:avLst/>
              <a:gdLst>
                <a:gd name="T0" fmla="*/ 87 w 120"/>
                <a:gd name="T1" fmla="*/ 0 h 181"/>
                <a:gd name="T2" fmla="*/ 56 w 120"/>
                <a:gd name="T3" fmla="*/ 69 h 181"/>
                <a:gd name="T4" fmla="*/ 54 w 120"/>
                <a:gd name="T5" fmla="*/ 73 h 181"/>
                <a:gd name="T6" fmla="*/ 0 w 120"/>
                <a:gd name="T7" fmla="*/ 181 h 181"/>
                <a:gd name="T8" fmla="*/ 0 w 120"/>
                <a:gd name="T9" fmla="*/ 181 h 181"/>
                <a:gd name="T10" fmla="*/ 74 w 120"/>
                <a:gd name="T11" fmla="*/ 139 h 181"/>
                <a:gd name="T12" fmla="*/ 120 w 120"/>
                <a:gd name="T13" fmla="*/ 29 h 181"/>
                <a:gd name="T14" fmla="*/ 87 w 120"/>
                <a:gd name="T1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81">
                  <a:moveTo>
                    <a:pt x="87" y="0"/>
                  </a:moveTo>
                  <a:lnTo>
                    <a:pt x="56" y="69"/>
                  </a:lnTo>
                  <a:lnTo>
                    <a:pt x="54" y="73"/>
                  </a:lnTo>
                  <a:lnTo>
                    <a:pt x="0" y="181"/>
                  </a:lnTo>
                  <a:lnTo>
                    <a:pt x="0" y="181"/>
                  </a:lnTo>
                  <a:lnTo>
                    <a:pt x="74" y="139"/>
                  </a:lnTo>
                  <a:lnTo>
                    <a:pt x="120" y="29"/>
                  </a:lnTo>
                  <a:lnTo>
                    <a:pt x="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26" name="iṥ1îḑê">
              <a:extLst>
                <a:ext uri="{FF2B5EF4-FFF2-40B4-BE49-F238E27FC236}">
                  <a16:creationId xmlns:a16="http://schemas.microsoft.com/office/drawing/2014/main" id="{1BB7927B-DFB3-439B-A0E7-F655C64D81B3}"/>
                </a:ext>
              </a:extLst>
            </p:cNvPr>
            <p:cNvSpPr/>
            <p:nvPr userDrawn="1"/>
          </p:nvSpPr>
          <p:spPr bwMode="auto">
            <a:xfrm>
              <a:off x="4732338" y="2787651"/>
              <a:ext cx="249238" cy="147638"/>
            </a:xfrm>
            <a:custGeom>
              <a:avLst/>
              <a:gdLst>
                <a:gd name="T0" fmla="*/ 157 w 157"/>
                <a:gd name="T1" fmla="*/ 0 h 93"/>
                <a:gd name="T2" fmla="*/ 2 w 157"/>
                <a:gd name="T3" fmla="*/ 89 h 93"/>
                <a:gd name="T4" fmla="*/ 0 w 157"/>
                <a:gd name="T5" fmla="*/ 89 h 93"/>
                <a:gd name="T6" fmla="*/ 0 w 157"/>
                <a:gd name="T7" fmla="*/ 93 h 93"/>
                <a:gd name="T8" fmla="*/ 2 w 157"/>
                <a:gd name="T9" fmla="*/ 91 h 93"/>
                <a:gd name="T10" fmla="*/ 155 w 157"/>
                <a:gd name="T11" fmla="*/ 2 h 93"/>
                <a:gd name="T12" fmla="*/ 157 w 157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93">
                  <a:moveTo>
                    <a:pt x="157" y="0"/>
                  </a:moveTo>
                  <a:lnTo>
                    <a:pt x="2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155" y="2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27" name="ísḻïḓé">
              <a:extLst>
                <a:ext uri="{FF2B5EF4-FFF2-40B4-BE49-F238E27FC236}">
                  <a16:creationId xmlns:a16="http://schemas.microsoft.com/office/drawing/2014/main" id="{6EF068F9-DFE8-49BB-9D59-1370BC77CA39}"/>
                </a:ext>
              </a:extLst>
            </p:cNvPr>
            <p:cNvSpPr/>
            <p:nvPr userDrawn="1"/>
          </p:nvSpPr>
          <p:spPr bwMode="auto">
            <a:xfrm>
              <a:off x="4732338" y="2787651"/>
              <a:ext cx="249238" cy="147638"/>
            </a:xfrm>
            <a:custGeom>
              <a:avLst/>
              <a:gdLst>
                <a:gd name="T0" fmla="*/ 157 w 157"/>
                <a:gd name="T1" fmla="*/ 0 h 93"/>
                <a:gd name="T2" fmla="*/ 2 w 157"/>
                <a:gd name="T3" fmla="*/ 89 h 93"/>
                <a:gd name="T4" fmla="*/ 0 w 157"/>
                <a:gd name="T5" fmla="*/ 89 h 93"/>
                <a:gd name="T6" fmla="*/ 0 w 157"/>
                <a:gd name="T7" fmla="*/ 93 h 93"/>
                <a:gd name="T8" fmla="*/ 2 w 157"/>
                <a:gd name="T9" fmla="*/ 91 h 93"/>
                <a:gd name="T10" fmla="*/ 155 w 157"/>
                <a:gd name="T11" fmla="*/ 2 h 93"/>
                <a:gd name="T12" fmla="*/ 157 w 157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93">
                  <a:moveTo>
                    <a:pt x="157" y="0"/>
                  </a:moveTo>
                  <a:lnTo>
                    <a:pt x="2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155" y="2"/>
                  </a:lnTo>
                  <a:lnTo>
                    <a:pt x="1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28" name="íṡḷíḓé">
              <a:extLst>
                <a:ext uri="{FF2B5EF4-FFF2-40B4-BE49-F238E27FC236}">
                  <a16:creationId xmlns:a16="http://schemas.microsoft.com/office/drawing/2014/main" id="{1963D803-7C8F-4B1E-BA4E-A3164A5930E8}"/>
                </a:ext>
              </a:extLst>
            </p:cNvPr>
            <p:cNvSpPr/>
            <p:nvPr userDrawn="1"/>
          </p:nvSpPr>
          <p:spPr bwMode="auto">
            <a:xfrm>
              <a:off x="5118101" y="2506663"/>
              <a:ext cx="157163" cy="287338"/>
            </a:xfrm>
            <a:custGeom>
              <a:avLst/>
              <a:gdLst>
                <a:gd name="T0" fmla="*/ 29 w 48"/>
                <a:gd name="T1" fmla="*/ 0 h 87"/>
                <a:gd name="T2" fmla="*/ 24 w 48"/>
                <a:gd name="T3" fmla="*/ 12 h 87"/>
                <a:gd name="T4" fmla="*/ 24 w 48"/>
                <a:gd name="T5" fmla="*/ 13 h 87"/>
                <a:gd name="T6" fmla="*/ 7 w 48"/>
                <a:gd name="T7" fmla="*/ 57 h 87"/>
                <a:gd name="T8" fmla="*/ 6 w 48"/>
                <a:gd name="T9" fmla="*/ 58 h 87"/>
                <a:gd name="T10" fmla="*/ 0 w 48"/>
                <a:gd name="T11" fmla="*/ 73 h 87"/>
                <a:gd name="T12" fmla="*/ 12 w 48"/>
                <a:gd name="T13" fmla="*/ 87 h 87"/>
                <a:gd name="T14" fmla="*/ 48 w 48"/>
                <a:gd name="T15" fmla="*/ 33 h 87"/>
                <a:gd name="T16" fmla="*/ 48 w 48"/>
                <a:gd name="T17" fmla="*/ 33 h 87"/>
                <a:gd name="T18" fmla="*/ 33 w 48"/>
                <a:gd name="T19" fmla="*/ 8 h 87"/>
                <a:gd name="T20" fmla="*/ 33 w 48"/>
                <a:gd name="T21" fmla="*/ 7 h 87"/>
                <a:gd name="T22" fmla="*/ 29 w 48"/>
                <a:gd name="T2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87">
                  <a:moveTo>
                    <a:pt x="29" y="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24" y="69"/>
                    <a:pt x="36" y="51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9FD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29" name="iṥļïḋê">
              <a:extLst>
                <a:ext uri="{FF2B5EF4-FFF2-40B4-BE49-F238E27FC236}">
                  <a16:creationId xmlns:a16="http://schemas.microsoft.com/office/drawing/2014/main" id="{607F8E35-7213-4AF3-9CDE-CDE76090E65E}"/>
                </a:ext>
              </a:extLst>
            </p:cNvPr>
            <p:cNvSpPr/>
            <p:nvPr userDrawn="1"/>
          </p:nvSpPr>
          <p:spPr bwMode="auto">
            <a:xfrm>
              <a:off x="4727576" y="2052638"/>
              <a:ext cx="931863" cy="539750"/>
            </a:xfrm>
            <a:custGeom>
              <a:avLst/>
              <a:gdLst>
                <a:gd name="T0" fmla="*/ 282 w 282"/>
                <a:gd name="T1" fmla="*/ 0 h 164"/>
                <a:gd name="T2" fmla="*/ 0 w 282"/>
                <a:gd name="T3" fmla="*/ 162 h 164"/>
                <a:gd name="T4" fmla="*/ 0 w 282"/>
                <a:gd name="T5" fmla="*/ 164 h 164"/>
                <a:gd name="T6" fmla="*/ 281 w 282"/>
                <a:gd name="T7" fmla="*/ 2 h 164"/>
                <a:gd name="T8" fmla="*/ 282 w 282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164">
                  <a:moveTo>
                    <a:pt x="282" y="0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81" y="2"/>
                    <a:pt x="281" y="2"/>
                    <a:pt x="281" y="2"/>
                  </a:cubicBezTo>
                  <a:cubicBezTo>
                    <a:pt x="281" y="1"/>
                    <a:pt x="281" y="1"/>
                    <a:pt x="282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30" name="ïŝ1ïḑê">
              <a:extLst>
                <a:ext uri="{FF2B5EF4-FFF2-40B4-BE49-F238E27FC236}">
                  <a16:creationId xmlns:a16="http://schemas.microsoft.com/office/drawing/2014/main" id="{816BDEAB-BDB1-45D0-BFF9-AE43A85BA57A}"/>
                </a:ext>
              </a:extLst>
            </p:cNvPr>
            <p:cNvSpPr/>
            <p:nvPr userDrawn="1"/>
          </p:nvSpPr>
          <p:spPr bwMode="auto">
            <a:xfrm>
              <a:off x="4727576" y="2589213"/>
              <a:ext cx="287338" cy="584200"/>
            </a:xfrm>
            <a:custGeom>
              <a:avLst/>
              <a:gdLst>
                <a:gd name="T0" fmla="*/ 2 w 87"/>
                <a:gd name="T1" fmla="*/ 0 h 177"/>
                <a:gd name="T2" fmla="*/ 0 w 87"/>
                <a:gd name="T3" fmla="*/ 1 h 177"/>
                <a:gd name="T4" fmla="*/ 1 w 87"/>
                <a:gd name="T5" fmla="*/ 177 h 177"/>
                <a:gd name="T6" fmla="*/ 85 w 87"/>
                <a:gd name="T7" fmla="*/ 128 h 177"/>
                <a:gd name="T8" fmla="*/ 87 w 87"/>
                <a:gd name="T9" fmla="*/ 125 h 177"/>
                <a:gd name="T10" fmla="*/ 2 w 87"/>
                <a:gd name="T11" fmla="*/ 174 h 177"/>
                <a:gd name="T12" fmla="*/ 2 w 87"/>
                <a:gd name="T13" fmla="*/ 174 h 177"/>
                <a:gd name="T14" fmla="*/ 2 w 87"/>
                <a:gd name="T15" fmla="*/ 174 h 177"/>
                <a:gd name="T16" fmla="*/ 2 w 87"/>
                <a:gd name="T17" fmla="*/ 136 h 177"/>
                <a:gd name="T18" fmla="*/ 1 w 87"/>
                <a:gd name="T19" fmla="*/ 137 h 177"/>
                <a:gd name="T20" fmla="*/ 1 w 87"/>
                <a:gd name="T21" fmla="*/ 136 h 177"/>
                <a:gd name="T22" fmla="*/ 2 w 87"/>
                <a:gd name="T23" fmla="*/ 135 h 177"/>
                <a:gd name="T24" fmla="*/ 2 w 87"/>
                <a:gd name="T25" fmla="*/ 135 h 177"/>
                <a:gd name="T26" fmla="*/ 2 w 87"/>
                <a:gd name="T27" fmla="*/ 104 h 177"/>
                <a:gd name="T28" fmla="*/ 1 w 87"/>
                <a:gd name="T29" fmla="*/ 105 h 177"/>
                <a:gd name="T30" fmla="*/ 1 w 87"/>
                <a:gd name="T31" fmla="*/ 103 h 177"/>
                <a:gd name="T32" fmla="*/ 2 w 87"/>
                <a:gd name="T33" fmla="*/ 103 h 177"/>
                <a:gd name="T34" fmla="*/ 2 w 87"/>
                <a:gd name="T35" fmla="*/ 69 h 177"/>
                <a:gd name="T36" fmla="*/ 1 w 87"/>
                <a:gd name="T37" fmla="*/ 70 h 177"/>
                <a:gd name="T38" fmla="*/ 1 w 87"/>
                <a:gd name="T39" fmla="*/ 69 h 177"/>
                <a:gd name="T40" fmla="*/ 2 w 87"/>
                <a:gd name="T41" fmla="*/ 68 h 177"/>
                <a:gd name="T42" fmla="*/ 2 w 87"/>
                <a:gd name="T43" fmla="*/ 37 h 177"/>
                <a:gd name="T44" fmla="*/ 1 w 87"/>
                <a:gd name="T45" fmla="*/ 37 h 177"/>
                <a:gd name="T46" fmla="*/ 1 w 87"/>
                <a:gd name="T47" fmla="*/ 36 h 177"/>
                <a:gd name="T48" fmla="*/ 2 w 87"/>
                <a:gd name="T49" fmla="*/ 35 h 177"/>
                <a:gd name="T50" fmla="*/ 2 w 87"/>
                <a:gd name="T51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" h="177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77"/>
                    <a:pt x="1" y="177"/>
                    <a:pt x="1" y="177"/>
                  </a:cubicBezTo>
                  <a:cubicBezTo>
                    <a:pt x="85" y="128"/>
                    <a:pt x="85" y="128"/>
                    <a:pt x="85" y="128"/>
                  </a:cubicBezTo>
                  <a:cubicBezTo>
                    <a:pt x="86" y="127"/>
                    <a:pt x="86" y="126"/>
                    <a:pt x="87" y="125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1" y="137"/>
                    <a:pt x="1" y="137"/>
                    <a:pt x="1" y="137"/>
                  </a:cubicBezTo>
                  <a:cubicBezTo>
                    <a:pt x="1" y="136"/>
                    <a:pt x="1" y="136"/>
                    <a:pt x="1" y="136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31" name="îsḻíḋè">
              <a:extLst>
                <a:ext uri="{FF2B5EF4-FFF2-40B4-BE49-F238E27FC236}">
                  <a16:creationId xmlns:a16="http://schemas.microsoft.com/office/drawing/2014/main" id="{2FC50329-01C6-4845-AFF7-CD7E4D18CADF}"/>
                </a:ext>
              </a:extLst>
            </p:cNvPr>
            <p:cNvSpPr/>
            <p:nvPr userDrawn="1"/>
          </p:nvSpPr>
          <p:spPr bwMode="auto">
            <a:xfrm>
              <a:off x="7556501" y="2698751"/>
              <a:ext cx="804863" cy="58738"/>
            </a:xfrm>
            <a:custGeom>
              <a:avLst/>
              <a:gdLst>
                <a:gd name="T0" fmla="*/ 212 w 244"/>
                <a:gd name="T1" fmla="*/ 8 h 18"/>
                <a:gd name="T2" fmla="*/ 229 w 244"/>
                <a:gd name="T3" fmla="*/ 18 h 18"/>
                <a:gd name="T4" fmla="*/ 244 w 244"/>
                <a:gd name="T5" fmla="*/ 9 h 18"/>
                <a:gd name="T6" fmla="*/ 212 w 244"/>
                <a:gd name="T7" fmla="*/ 8 h 18"/>
                <a:gd name="T8" fmla="*/ 1 w 244"/>
                <a:gd name="T9" fmla="*/ 0 h 18"/>
                <a:gd name="T10" fmla="*/ 28 w 244"/>
                <a:gd name="T11" fmla="*/ 17 h 18"/>
                <a:gd name="T12" fmla="*/ 53 w 244"/>
                <a:gd name="T13" fmla="*/ 3 h 18"/>
                <a:gd name="T14" fmla="*/ 1 w 244"/>
                <a:gd name="T15" fmla="*/ 0 h 18"/>
                <a:gd name="T16" fmla="*/ 1 w 244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18">
                  <a:moveTo>
                    <a:pt x="212" y="8"/>
                  </a:moveTo>
                  <a:cubicBezTo>
                    <a:pt x="229" y="18"/>
                    <a:pt x="229" y="18"/>
                    <a:pt x="229" y="18"/>
                  </a:cubicBezTo>
                  <a:cubicBezTo>
                    <a:pt x="238" y="13"/>
                    <a:pt x="243" y="10"/>
                    <a:pt x="244" y="9"/>
                  </a:cubicBezTo>
                  <a:cubicBezTo>
                    <a:pt x="244" y="9"/>
                    <a:pt x="231" y="9"/>
                    <a:pt x="212" y="8"/>
                  </a:cubicBezTo>
                  <a:moveTo>
                    <a:pt x="1" y="0"/>
                  </a:moveTo>
                  <a:cubicBezTo>
                    <a:pt x="0" y="0"/>
                    <a:pt x="12" y="7"/>
                    <a:pt x="28" y="17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2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B8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32" name="í$1ïḑe">
              <a:extLst>
                <a:ext uri="{FF2B5EF4-FFF2-40B4-BE49-F238E27FC236}">
                  <a16:creationId xmlns:a16="http://schemas.microsoft.com/office/drawing/2014/main" id="{8E6D00D2-E86C-46C4-99FB-4812631CFA76}"/>
                </a:ext>
              </a:extLst>
            </p:cNvPr>
            <p:cNvSpPr/>
            <p:nvPr userDrawn="1"/>
          </p:nvSpPr>
          <p:spPr bwMode="auto">
            <a:xfrm>
              <a:off x="7648576" y="2708276"/>
              <a:ext cx="663575" cy="250825"/>
            </a:xfrm>
            <a:custGeom>
              <a:avLst/>
              <a:gdLst>
                <a:gd name="T0" fmla="*/ 25 w 201"/>
                <a:gd name="T1" fmla="*/ 0 h 76"/>
                <a:gd name="T2" fmla="*/ 0 w 201"/>
                <a:gd name="T3" fmla="*/ 14 h 76"/>
                <a:gd name="T4" fmla="*/ 106 w 201"/>
                <a:gd name="T5" fmla="*/ 76 h 76"/>
                <a:gd name="T6" fmla="*/ 201 w 201"/>
                <a:gd name="T7" fmla="*/ 15 h 76"/>
                <a:gd name="T8" fmla="*/ 184 w 201"/>
                <a:gd name="T9" fmla="*/ 5 h 76"/>
                <a:gd name="T10" fmla="*/ 25 w 201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76">
                  <a:moveTo>
                    <a:pt x="25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40" y="37"/>
                    <a:pt x="106" y="76"/>
                    <a:pt x="106" y="76"/>
                  </a:cubicBezTo>
                  <a:cubicBezTo>
                    <a:pt x="106" y="76"/>
                    <a:pt x="172" y="34"/>
                    <a:pt x="201" y="15"/>
                  </a:cubicBezTo>
                  <a:cubicBezTo>
                    <a:pt x="184" y="5"/>
                    <a:pt x="184" y="5"/>
                    <a:pt x="184" y="5"/>
                  </a:cubicBezTo>
                  <a:cubicBezTo>
                    <a:pt x="143" y="4"/>
                    <a:pt x="74" y="1"/>
                    <a:pt x="25" y="0"/>
                  </a:cubicBezTo>
                </a:path>
              </a:pathLst>
            </a:custGeom>
            <a:solidFill>
              <a:srgbClr val="839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33" name="ïṡḻïḓé">
              <a:extLst>
                <a:ext uri="{FF2B5EF4-FFF2-40B4-BE49-F238E27FC236}">
                  <a16:creationId xmlns:a16="http://schemas.microsoft.com/office/drawing/2014/main" id="{0252BD86-AB9B-45B8-8620-C45569A6E77A}"/>
                </a:ext>
              </a:extLst>
            </p:cNvPr>
            <p:cNvSpPr/>
            <p:nvPr userDrawn="1"/>
          </p:nvSpPr>
          <p:spPr bwMode="auto">
            <a:xfrm>
              <a:off x="7559676" y="2484438"/>
              <a:ext cx="801688" cy="431800"/>
            </a:xfrm>
            <a:custGeom>
              <a:avLst/>
              <a:gdLst>
                <a:gd name="T0" fmla="*/ 505 w 505"/>
                <a:gd name="T1" fmla="*/ 154 h 272"/>
                <a:gd name="T2" fmla="*/ 235 w 505"/>
                <a:gd name="T3" fmla="*/ 0 h 272"/>
                <a:gd name="T4" fmla="*/ 0 w 505"/>
                <a:gd name="T5" fmla="*/ 135 h 272"/>
                <a:gd name="T6" fmla="*/ 237 w 505"/>
                <a:gd name="T7" fmla="*/ 272 h 272"/>
                <a:gd name="T8" fmla="*/ 301 w 505"/>
                <a:gd name="T9" fmla="*/ 270 h 272"/>
                <a:gd name="T10" fmla="*/ 505 w 505"/>
                <a:gd name="T11" fmla="*/ 15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5" h="272">
                  <a:moveTo>
                    <a:pt x="505" y="154"/>
                  </a:moveTo>
                  <a:lnTo>
                    <a:pt x="235" y="0"/>
                  </a:lnTo>
                  <a:lnTo>
                    <a:pt x="0" y="135"/>
                  </a:lnTo>
                  <a:lnTo>
                    <a:pt x="237" y="272"/>
                  </a:lnTo>
                  <a:lnTo>
                    <a:pt x="301" y="270"/>
                  </a:lnTo>
                  <a:lnTo>
                    <a:pt x="505" y="154"/>
                  </a:lnTo>
                  <a:close/>
                </a:path>
              </a:pathLst>
            </a:custGeom>
            <a:solidFill>
              <a:srgbClr val="FCC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34" name="î$ḻíḋè">
              <a:extLst>
                <a:ext uri="{FF2B5EF4-FFF2-40B4-BE49-F238E27FC236}">
                  <a16:creationId xmlns:a16="http://schemas.microsoft.com/office/drawing/2014/main" id="{E8791AB1-5BE4-4D3D-BFB7-51ED0AB607F2}"/>
                </a:ext>
              </a:extLst>
            </p:cNvPr>
            <p:cNvSpPr/>
            <p:nvPr userDrawn="1"/>
          </p:nvSpPr>
          <p:spPr bwMode="auto">
            <a:xfrm>
              <a:off x="7935913" y="2852738"/>
              <a:ext cx="101600" cy="63500"/>
            </a:xfrm>
            <a:custGeom>
              <a:avLst/>
              <a:gdLst>
                <a:gd name="T0" fmla="*/ 31 w 64"/>
                <a:gd name="T1" fmla="*/ 0 h 40"/>
                <a:gd name="T2" fmla="*/ 64 w 64"/>
                <a:gd name="T3" fmla="*/ 38 h 40"/>
                <a:gd name="T4" fmla="*/ 0 w 64"/>
                <a:gd name="T5" fmla="*/ 40 h 40"/>
                <a:gd name="T6" fmla="*/ 31 w 6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40">
                  <a:moveTo>
                    <a:pt x="31" y="0"/>
                  </a:moveTo>
                  <a:lnTo>
                    <a:pt x="64" y="38"/>
                  </a:lnTo>
                  <a:lnTo>
                    <a:pt x="0" y="4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9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35" name="î$ľíḑê">
              <a:extLst>
                <a:ext uri="{FF2B5EF4-FFF2-40B4-BE49-F238E27FC236}">
                  <a16:creationId xmlns:a16="http://schemas.microsoft.com/office/drawing/2014/main" id="{D12C242E-50C5-4787-8DAB-2632FB404D34}"/>
                </a:ext>
              </a:extLst>
            </p:cNvPr>
            <p:cNvSpPr/>
            <p:nvPr userDrawn="1"/>
          </p:nvSpPr>
          <p:spPr bwMode="auto">
            <a:xfrm>
              <a:off x="4148138" y="5218113"/>
              <a:ext cx="808038" cy="260350"/>
            </a:xfrm>
            <a:custGeom>
              <a:avLst/>
              <a:gdLst>
                <a:gd name="T0" fmla="*/ 2 w 245"/>
                <a:gd name="T1" fmla="*/ 0 h 79"/>
                <a:gd name="T2" fmla="*/ 135 w 245"/>
                <a:gd name="T3" fmla="*/ 79 h 79"/>
                <a:gd name="T4" fmla="*/ 245 w 245"/>
                <a:gd name="T5" fmla="*/ 9 h 79"/>
                <a:gd name="T6" fmla="*/ 133 w 245"/>
                <a:gd name="T7" fmla="*/ 5 h 79"/>
                <a:gd name="T8" fmla="*/ 106 w 245"/>
                <a:gd name="T9" fmla="*/ 21 h 79"/>
                <a:gd name="T10" fmla="*/ 73 w 245"/>
                <a:gd name="T11" fmla="*/ 3 h 79"/>
                <a:gd name="T12" fmla="*/ 2 w 245"/>
                <a:gd name="T13" fmla="*/ 0 h 79"/>
                <a:gd name="T14" fmla="*/ 2 w 245"/>
                <a:gd name="T1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5" h="79">
                  <a:moveTo>
                    <a:pt x="2" y="0"/>
                  </a:moveTo>
                  <a:cubicBezTo>
                    <a:pt x="0" y="0"/>
                    <a:pt x="135" y="79"/>
                    <a:pt x="135" y="79"/>
                  </a:cubicBezTo>
                  <a:cubicBezTo>
                    <a:pt x="135" y="79"/>
                    <a:pt x="242" y="11"/>
                    <a:pt x="245" y="9"/>
                  </a:cubicBezTo>
                  <a:cubicBezTo>
                    <a:pt x="245" y="9"/>
                    <a:pt x="190" y="7"/>
                    <a:pt x="133" y="5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34" y="2"/>
                    <a:pt x="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839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36" name="îśľiḍé">
              <a:extLst>
                <a:ext uri="{FF2B5EF4-FFF2-40B4-BE49-F238E27FC236}">
                  <a16:creationId xmlns:a16="http://schemas.microsoft.com/office/drawing/2014/main" id="{37814ABE-5BB5-4CBD-AB15-46D74826BB15}"/>
                </a:ext>
              </a:extLst>
            </p:cNvPr>
            <p:cNvSpPr/>
            <p:nvPr userDrawn="1"/>
          </p:nvSpPr>
          <p:spPr bwMode="auto">
            <a:xfrm>
              <a:off x="4387851" y="5227638"/>
              <a:ext cx="198438" cy="58738"/>
            </a:xfrm>
            <a:custGeom>
              <a:avLst/>
              <a:gdLst>
                <a:gd name="T0" fmla="*/ 0 w 60"/>
                <a:gd name="T1" fmla="*/ 0 h 18"/>
                <a:gd name="T2" fmla="*/ 33 w 60"/>
                <a:gd name="T3" fmla="*/ 18 h 18"/>
                <a:gd name="T4" fmla="*/ 60 w 60"/>
                <a:gd name="T5" fmla="*/ 2 h 18"/>
                <a:gd name="T6" fmla="*/ 60 w 60"/>
                <a:gd name="T7" fmla="*/ 2 h 18"/>
                <a:gd name="T8" fmla="*/ 33 w 60"/>
                <a:gd name="T9" fmla="*/ 18 h 18"/>
                <a:gd name="T10" fmla="*/ 2 w 60"/>
                <a:gd name="T11" fmla="*/ 0 h 18"/>
                <a:gd name="T12" fmla="*/ 0 w 6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8">
                  <a:moveTo>
                    <a:pt x="0" y="0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6A82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37" name="îslíďé">
              <a:extLst>
                <a:ext uri="{FF2B5EF4-FFF2-40B4-BE49-F238E27FC236}">
                  <a16:creationId xmlns:a16="http://schemas.microsoft.com/office/drawing/2014/main" id="{6B537A7C-B2B3-408B-B07D-3682D15C9245}"/>
                </a:ext>
              </a:extLst>
            </p:cNvPr>
            <p:cNvSpPr/>
            <p:nvPr userDrawn="1"/>
          </p:nvSpPr>
          <p:spPr bwMode="auto">
            <a:xfrm>
              <a:off x="4395788" y="5227638"/>
              <a:ext cx="190500" cy="58738"/>
            </a:xfrm>
            <a:custGeom>
              <a:avLst/>
              <a:gdLst>
                <a:gd name="T0" fmla="*/ 0 w 58"/>
                <a:gd name="T1" fmla="*/ 0 h 18"/>
                <a:gd name="T2" fmla="*/ 31 w 58"/>
                <a:gd name="T3" fmla="*/ 18 h 18"/>
                <a:gd name="T4" fmla="*/ 58 w 58"/>
                <a:gd name="T5" fmla="*/ 2 h 18"/>
                <a:gd name="T6" fmla="*/ 0 w 5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18">
                  <a:moveTo>
                    <a:pt x="0" y="0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8" y="2"/>
                    <a:pt x="18" y="1"/>
                    <a:pt x="0" y="0"/>
                  </a:cubicBezTo>
                </a:path>
              </a:pathLst>
            </a:custGeom>
            <a:solidFill>
              <a:srgbClr val="8396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38" name="í$ḻídê">
              <a:extLst>
                <a:ext uri="{FF2B5EF4-FFF2-40B4-BE49-F238E27FC236}">
                  <a16:creationId xmlns:a16="http://schemas.microsoft.com/office/drawing/2014/main" id="{8840383D-272A-4A00-A6DA-25C8EB569FAF}"/>
                </a:ext>
              </a:extLst>
            </p:cNvPr>
            <p:cNvSpPr/>
            <p:nvPr userDrawn="1"/>
          </p:nvSpPr>
          <p:spPr bwMode="auto">
            <a:xfrm>
              <a:off x="4154488" y="5003801"/>
              <a:ext cx="801688" cy="431800"/>
            </a:xfrm>
            <a:custGeom>
              <a:avLst/>
              <a:gdLst>
                <a:gd name="T0" fmla="*/ 505 w 505"/>
                <a:gd name="T1" fmla="*/ 153 h 272"/>
                <a:gd name="T2" fmla="*/ 235 w 505"/>
                <a:gd name="T3" fmla="*/ 0 h 272"/>
                <a:gd name="T4" fmla="*/ 0 w 505"/>
                <a:gd name="T5" fmla="*/ 135 h 272"/>
                <a:gd name="T6" fmla="*/ 237 w 505"/>
                <a:gd name="T7" fmla="*/ 272 h 272"/>
                <a:gd name="T8" fmla="*/ 301 w 505"/>
                <a:gd name="T9" fmla="*/ 270 h 272"/>
                <a:gd name="T10" fmla="*/ 505 w 505"/>
                <a:gd name="T11" fmla="*/ 15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5" h="272">
                  <a:moveTo>
                    <a:pt x="505" y="153"/>
                  </a:moveTo>
                  <a:lnTo>
                    <a:pt x="235" y="0"/>
                  </a:lnTo>
                  <a:lnTo>
                    <a:pt x="0" y="135"/>
                  </a:lnTo>
                  <a:lnTo>
                    <a:pt x="237" y="272"/>
                  </a:lnTo>
                  <a:lnTo>
                    <a:pt x="301" y="270"/>
                  </a:lnTo>
                  <a:lnTo>
                    <a:pt x="505" y="153"/>
                  </a:lnTo>
                  <a:close/>
                </a:path>
              </a:pathLst>
            </a:custGeom>
            <a:solidFill>
              <a:srgbClr val="FCC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39" name="ïsḻîḋè">
              <a:extLst>
                <a:ext uri="{FF2B5EF4-FFF2-40B4-BE49-F238E27FC236}">
                  <a16:creationId xmlns:a16="http://schemas.microsoft.com/office/drawing/2014/main" id="{33DAEEB9-1D53-4959-A07E-CCDC733282AC}"/>
                </a:ext>
              </a:extLst>
            </p:cNvPr>
            <p:cNvSpPr/>
            <p:nvPr userDrawn="1"/>
          </p:nvSpPr>
          <p:spPr bwMode="auto">
            <a:xfrm>
              <a:off x="4530726" y="5372101"/>
              <a:ext cx="101600" cy="63500"/>
            </a:xfrm>
            <a:custGeom>
              <a:avLst/>
              <a:gdLst>
                <a:gd name="T0" fmla="*/ 31 w 64"/>
                <a:gd name="T1" fmla="*/ 0 h 40"/>
                <a:gd name="T2" fmla="*/ 64 w 64"/>
                <a:gd name="T3" fmla="*/ 38 h 40"/>
                <a:gd name="T4" fmla="*/ 0 w 64"/>
                <a:gd name="T5" fmla="*/ 40 h 40"/>
                <a:gd name="T6" fmla="*/ 31 w 6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40">
                  <a:moveTo>
                    <a:pt x="31" y="0"/>
                  </a:moveTo>
                  <a:lnTo>
                    <a:pt x="64" y="38"/>
                  </a:lnTo>
                  <a:lnTo>
                    <a:pt x="0" y="4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9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301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2019/6/10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5039F2C8-BD93-45BC-B2C3-9D5ABFDFC72D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7" name="直角三角形 6">
            <a:extLst>
              <a:ext uri="{FF2B5EF4-FFF2-40B4-BE49-F238E27FC236}">
                <a16:creationId xmlns:a16="http://schemas.microsoft.com/office/drawing/2014/main" id="{BF04DCAB-5876-439D-9666-93087BA020F9}"/>
              </a:ext>
            </a:extLst>
          </p:cNvPr>
          <p:cNvSpPr/>
          <p:nvPr userDrawn="1"/>
        </p:nvSpPr>
        <p:spPr>
          <a:xfrm flipH="1">
            <a:off x="5054373" y="1130300"/>
            <a:ext cx="7151915" cy="5737225"/>
          </a:xfrm>
          <a:prstGeom prst="rtTriangle">
            <a:avLst/>
          </a:prstGeom>
          <a:solidFill>
            <a:schemeClr val="accent2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8" name="821242f6-ee5f-4bf5-a8d8-efc95807eb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2C9CB17-544D-490B-8B3C-E296422B0F36}"/>
              </a:ext>
            </a:extLst>
          </p:cNvPr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 flipH="1">
            <a:off x="5617098" y="2132013"/>
            <a:ext cx="5715001" cy="4108450"/>
            <a:chOff x="3236913" y="1370013"/>
            <a:chExt cx="5715001" cy="4108450"/>
          </a:xfrm>
        </p:grpSpPr>
        <p:sp>
          <p:nvSpPr>
            <p:cNvPr id="9" name="íSḻíḋe">
              <a:extLst>
                <a:ext uri="{FF2B5EF4-FFF2-40B4-BE49-F238E27FC236}">
                  <a16:creationId xmlns:a16="http://schemas.microsoft.com/office/drawing/2014/main" id="{8EFEFA6B-D0D8-4B87-965D-64BC29F2FBC3}"/>
                </a:ext>
              </a:extLst>
            </p:cNvPr>
            <p:cNvSpPr/>
            <p:nvPr userDrawn="1"/>
          </p:nvSpPr>
          <p:spPr bwMode="auto">
            <a:xfrm>
              <a:off x="7073901" y="3773488"/>
              <a:ext cx="1189038" cy="722313"/>
            </a:xfrm>
            <a:custGeom>
              <a:avLst/>
              <a:gdLst>
                <a:gd name="T0" fmla="*/ 119 w 360"/>
                <a:gd name="T1" fmla="*/ 0 h 219"/>
                <a:gd name="T2" fmla="*/ 108 w 360"/>
                <a:gd name="T3" fmla="*/ 2 h 219"/>
                <a:gd name="T4" fmla="*/ 5 w 360"/>
                <a:gd name="T5" fmla="*/ 62 h 219"/>
                <a:gd name="T6" fmla="*/ 0 w 360"/>
                <a:gd name="T7" fmla="*/ 68 h 219"/>
                <a:gd name="T8" fmla="*/ 0 w 360"/>
                <a:gd name="T9" fmla="*/ 79 h 219"/>
                <a:gd name="T10" fmla="*/ 5 w 360"/>
                <a:gd name="T11" fmla="*/ 86 h 219"/>
                <a:gd name="T12" fmla="*/ 232 w 360"/>
                <a:gd name="T13" fmla="*/ 217 h 219"/>
                <a:gd name="T14" fmla="*/ 241 w 360"/>
                <a:gd name="T15" fmla="*/ 219 h 219"/>
                <a:gd name="T16" fmla="*/ 242 w 360"/>
                <a:gd name="T17" fmla="*/ 219 h 219"/>
                <a:gd name="T18" fmla="*/ 252 w 360"/>
                <a:gd name="T19" fmla="*/ 217 h 219"/>
                <a:gd name="T20" fmla="*/ 345 w 360"/>
                <a:gd name="T21" fmla="*/ 163 h 219"/>
                <a:gd name="T22" fmla="*/ 356 w 360"/>
                <a:gd name="T23" fmla="*/ 157 h 219"/>
                <a:gd name="T24" fmla="*/ 360 w 360"/>
                <a:gd name="T25" fmla="*/ 152 h 219"/>
                <a:gd name="T26" fmla="*/ 360 w 360"/>
                <a:gd name="T27" fmla="*/ 150 h 219"/>
                <a:gd name="T28" fmla="*/ 360 w 360"/>
                <a:gd name="T29" fmla="*/ 141 h 219"/>
                <a:gd name="T30" fmla="*/ 360 w 360"/>
                <a:gd name="T31" fmla="*/ 138 h 219"/>
                <a:gd name="T32" fmla="*/ 356 w 360"/>
                <a:gd name="T33" fmla="*/ 133 h 219"/>
                <a:gd name="T34" fmla="*/ 129 w 360"/>
                <a:gd name="T35" fmla="*/ 2 h 219"/>
                <a:gd name="T36" fmla="*/ 119 w 360"/>
                <a:gd name="T3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0" h="219">
                  <a:moveTo>
                    <a:pt x="119" y="0"/>
                  </a:moveTo>
                  <a:cubicBezTo>
                    <a:pt x="113" y="0"/>
                    <a:pt x="108" y="2"/>
                    <a:pt x="108" y="2"/>
                  </a:cubicBezTo>
                  <a:cubicBezTo>
                    <a:pt x="108" y="2"/>
                    <a:pt x="15" y="56"/>
                    <a:pt x="5" y="62"/>
                  </a:cubicBezTo>
                  <a:cubicBezTo>
                    <a:pt x="1" y="64"/>
                    <a:pt x="0" y="66"/>
                    <a:pt x="0" y="6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3"/>
                    <a:pt x="5" y="86"/>
                    <a:pt x="5" y="86"/>
                  </a:cubicBezTo>
                  <a:cubicBezTo>
                    <a:pt x="5" y="86"/>
                    <a:pt x="221" y="211"/>
                    <a:pt x="232" y="217"/>
                  </a:cubicBezTo>
                  <a:cubicBezTo>
                    <a:pt x="235" y="218"/>
                    <a:pt x="238" y="219"/>
                    <a:pt x="241" y="219"/>
                  </a:cubicBezTo>
                  <a:cubicBezTo>
                    <a:pt x="241" y="219"/>
                    <a:pt x="242" y="219"/>
                    <a:pt x="242" y="219"/>
                  </a:cubicBezTo>
                  <a:cubicBezTo>
                    <a:pt x="248" y="219"/>
                    <a:pt x="252" y="217"/>
                    <a:pt x="252" y="217"/>
                  </a:cubicBezTo>
                  <a:cubicBezTo>
                    <a:pt x="345" y="163"/>
                    <a:pt x="345" y="163"/>
                    <a:pt x="345" y="163"/>
                  </a:cubicBezTo>
                  <a:cubicBezTo>
                    <a:pt x="345" y="163"/>
                    <a:pt x="345" y="163"/>
                    <a:pt x="356" y="157"/>
                  </a:cubicBezTo>
                  <a:cubicBezTo>
                    <a:pt x="358" y="155"/>
                    <a:pt x="360" y="154"/>
                    <a:pt x="360" y="152"/>
                  </a:cubicBezTo>
                  <a:cubicBezTo>
                    <a:pt x="360" y="152"/>
                    <a:pt x="360" y="151"/>
                    <a:pt x="360" y="150"/>
                  </a:cubicBezTo>
                  <a:cubicBezTo>
                    <a:pt x="360" y="141"/>
                    <a:pt x="360" y="141"/>
                    <a:pt x="360" y="141"/>
                  </a:cubicBezTo>
                  <a:cubicBezTo>
                    <a:pt x="360" y="140"/>
                    <a:pt x="360" y="139"/>
                    <a:pt x="360" y="138"/>
                  </a:cubicBezTo>
                  <a:cubicBezTo>
                    <a:pt x="359" y="135"/>
                    <a:pt x="356" y="133"/>
                    <a:pt x="356" y="133"/>
                  </a:cubicBezTo>
                  <a:cubicBezTo>
                    <a:pt x="356" y="133"/>
                    <a:pt x="139" y="8"/>
                    <a:pt x="129" y="2"/>
                  </a:cubicBezTo>
                  <a:cubicBezTo>
                    <a:pt x="125" y="0"/>
                    <a:pt x="122" y="0"/>
                    <a:pt x="119" y="0"/>
                  </a:cubicBezTo>
                </a:path>
              </a:pathLst>
            </a:custGeom>
            <a:solidFill>
              <a:srgbClr val="B1B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0" name="ïṣḻíďé">
              <a:extLst>
                <a:ext uri="{FF2B5EF4-FFF2-40B4-BE49-F238E27FC236}">
                  <a16:creationId xmlns:a16="http://schemas.microsoft.com/office/drawing/2014/main" id="{3C06DBC4-5827-4B3B-B29E-7CBFA58CB6F7}"/>
                </a:ext>
              </a:extLst>
            </p:cNvPr>
            <p:cNvSpPr/>
            <p:nvPr userDrawn="1"/>
          </p:nvSpPr>
          <p:spPr bwMode="auto">
            <a:xfrm>
              <a:off x="7146926" y="3800476"/>
              <a:ext cx="1187450" cy="695325"/>
            </a:xfrm>
            <a:custGeom>
              <a:avLst/>
              <a:gdLst>
                <a:gd name="T0" fmla="*/ 360 w 360"/>
                <a:gd name="T1" fmla="*/ 144 h 211"/>
                <a:gd name="T2" fmla="*/ 360 w 360"/>
                <a:gd name="T3" fmla="*/ 142 h 211"/>
                <a:gd name="T4" fmla="*/ 360 w 360"/>
                <a:gd name="T5" fmla="*/ 130 h 211"/>
                <a:gd name="T6" fmla="*/ 336 w 360"/>
                <a:gd name="T7" fmla="*/ 126 h 211"/>
                <a:gd name="T8" fmla="*/ 129 w 360"/>
                <a:gd name="T9" fmla="*/ 6 h 211"/>
                <a:gd name="T10" fmla="*/ 108 w 360"/>
                <a:gd name="T11" fmla="*/ 6 h 211"/>
                <a:gd name="T12" fmla="*/ 12 w 360"/>
                <a:gd name="T13" fmla="*/ 61 h 211"/>
                <a:gd name="T14" fmla="*/ 1 w 360"/>
                <a:gd name="T15" fmla="*/ 59 h 211"/>
                <a:gd name="T16" fmla="*/ 1 w 360"/>
                <a:gd name="T17" fmla="*/ 71 h 211"/>
                <a:gd name="T18" fmla="*/ 5 w 360"/>
                <a:gd name="T19" fmla="*/ 78 h 211"/>
                <a:gd name="T20" fmla="*/ 232 w 360"/>
                <a:gd name="T21" fmla="*/ 209 h 211"/>
                <a:gd name="T22" fmla="*/ 241 w 360"/>
                <a:gd name="T23" fmla="*/ 211 h 211"/>
                <a:gd name="T24" fmla="*/ 241 w 360"/>
                <a:gd name="T25" fmla="*/ 211 h 211"/>
                <a:gd name="T26" fmla="*/ 253 w 360"/>
                <a:gd name="T27" fmla="*/ 209 h 211"/>
                <a:gd name="T28" fmla="*/ 345 w 360"/>
                <a:gd name="T29" fmla="*/ 155 h 211"/>
                <a:gd name="T30" fmla="*/ 356 w 360"/>
                <a:gd name="T31" fmla="*/ 149 h 211"/>
                <a:gd name="T32" fmla="*/ 360 w 360"/>
                <a:gd name="T33" fmla="*/ 14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0" h="211">
                  <a:moveTo>
                    <a:pt x="360" y="144"/>
                  </a:moveTo>
                  <a:cubicBezTo>
                    <a:pt x="360" y="144"/>
                    <a:pt x="360" y="143"/>
                    <a:pt x="360" y="142"/>
                  </a:cubicBezTo>
                  <a:cubicBezTo>
                    <a:pt x="360" y="130"/>
                    <a:pt x="360" y="130"/>
                    <a:pt x="360" y="130"/>
                  </a:cubicBezTo>
                  <a:cubicBezTo>
                    <a:pt x="336" y="126"/>
                    <a:pt x="336" y="126"/>
                    <a:pt x="336" y="126"/>
                  </a:cubicBezTo>
                  <a:cubicBezTo>
                    <a:pt x="282" y="94"/>
                    <a:pt x="137" y="11"/>
                    <a:pt x="129" y="6"/>
                  </a:cubicBezTo>
                  <a:cubicBezTo>
                    <a:pt x="119" y="0"/>
                    <a:pt x="108" y="6"/>
                    <a:pt x="108" y="6"/>
                  </a:cubicBezTo>
                  <a:cubicBezTo>
                    <a:pt x="108" y="6"/>
                    <a:pt x="37" y="47"/>
                    <a:pt x="12" y="61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5"/>
                    <a:pt x="5" y="78"/>
                    <a:pt x="5" y="78"/>
                  </a:cubicBezTo>
                  <a:cubicBezTo>
                    <a:pt x="5" y="78"/>
                    <a:pt x="222" y="203"/>
                    <a:pt x="232" y="209"/>
                  </a:cubicBezTo>
                  <a:cubicBezTo>
                    <a:pt x="235" y="210"/>
                    <a:pt x="239" y="211"/>
                    <a:pt x="241" y="211"/>
                  </a:cubicBezTo>
                  <a:cubicBezTo>
                    <a:pt x="241" y="211"/>
                    <a:pt x="241" y="211"/>
                    <a:pt x="241" y="211"/>
                  </a:cubicBezTo>
                  <a:cubicBezTo>
                    <a:pt x="248" y="211"/>
                    <a:pt x="253" y="209"/>
                    <a:pt x="253" y="209"/>
                  </a:cubicBezTo>
                  <a:cubicBezTo>
                    <a:pt x="345" y="155"/>
                    <a:pt x="345" y="155"/>
                    <a:pt x="345" y="155"/>
                  </a:cubicBezTo>
                  <a:cubicBezTo>
                    <a:pt x="345" y="155"/>
                    <a:pt x="345" y="155"/>
                    <a:pt x="356" y="149"/>
                  </a:cubicBezTo>
                  <a:cubicBezTo>
                    <a:pt x="359" y="147"/>
                    <a:pt x="360" y="146"/>
                    <a:pt x="360" y="14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1" name="ïS1ïḑé">
              <a:extLst>
                <a:ext uri="{FF2B5EF4-FFF2-40B4-BE49-F238E27FC236}">
                  <a16:creationId xmlns:a16="http://schemas.microsoft.com/office/drawing/2014/main" id="{70A4DFC2-15A0-4D3B-9158-156B46C9AD7D}"/>
                </a:ext>
              </a:extLst>
            </p:cNvPr>
            <p:cNvSpPr/>
            <p:nvPr userDrawn="1"/>
          </p:nvSpPr>
          <p:spPr bwMode="auto">
            <a:xfrm>
              <a:off x="7131051" y="3760788"/>
              <a:ext cx="1223963" cy="708025"/>
            </a:xfrm>
            <a:custGeom>
              <a:avLst/>
              <a:gdLst>
                <a:gd name="T0" fmla="*/ 350 w 371"/>
                <a:gd name="T1" fmla="*/ 155 h 215"/>
                <a:gd name="T2" fmla="*/ 258 w 371"/>
                <a:gd name="T3" fmla="*/ 209 h 215"/>
                <a:gd name="T4" fmla="*/ 237 w 371"/>
                <a:gd name="T5" fmla="*/ 209 h 215"/>
                <a:gd name="T6" fmla="*/ 10 w 371"/>
                <a:gd name="T7" fmla="*/ 78 h 215"/>
                <a:gd name="T8" fmla="*/ 10 w 371"/>
                <a:gd name="T9" fmla="*/ 66 h 215"/>
                <a:gd name="T10" fmla="*/ 113 w 371"/>
                <a:gd name="T11" fmla="*/ 6 h 215"/>
                <a:gd name="T12" fmla="*/ 134 w 371"/>
                <a:gd name="T13" fmla="*/ 6 h 215"/>
                <a:gd name="T14" fmla="*/ 361 w 371"/>
                <a:gd name="T15" fmla="*/ 137 h 215"/>
                <a:gd name="T16" fmla="*/ 361 w 371"/>
                <a:gd name="T17" fmla="*/ 149 h 215"/>
                <a:gd name="T18" fmla="*/ 350 w 371"/>
                <a:gd name="T19" fmla="*/ 15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1" h="215">
                  <a:moveTo>
                    <a:pt x="350" y="155"/>
                  </a:moveTo>
                  <a:cubicBezTo>
                    <a:pt x="258" y="209"/>
                    <a:pt x="258" y="209"/>
                    <a:pt x="258" y="209"/>
                  </a:cubicBezTo>
                  <a:cubicBezTo>
                    <a:pt x="258" y="209"/>
                    <a:pt x="247" y="215"/>
                    <a:pt x="237" y="209"/>
                  </a:cubicBezTo>
                  <a:cubicBezTo>
                    <a:pt x="227" y="203"/>
                    <a:pt x="10" y="78"/>
                    <a:pt x="10" y="78"/>
                  </a:cubicBezTo>
                  <a:cubicBezTo>
                    <a:pt x="10" y="78"/>
                    <a:pt x="0" y="72"/>
                    <a:pt x="10" y="66"/>
                  </a:cubicBezTo>
                  <a:cubicBezTo>
                    <a:pt x="20" y="60"/>
                    <a:pt x="113" y="6"/>
                    <a:pt x="113" y="6"/>
                  </a:cubicBezTo>
                  <a:cubicBezTo>
                    <a:pt x="113" y="6"/>
                    <a:pt x="124" y="0"/>
                    <a:pt x="134" y="6"/>
                  </a:cubicBezTo>
                  <a:cubicBezTo>
                    <a:pt x="144" y="12"/>
                    <a:pt x="361" y="137"/>
                    <a:pt x="361" y="137"/>
                  </a:cubicBezTo>
                  <a:cubicBezTo>
                    <a:pt x="361" y="137"/>
                    <a:pt x="371" y="143"/>
                    <a:pt x="361" y="149"/>
                  </a:cubicBezTo>
                  <a:cubicBezTo>
                    <a:pt x="350" y="155"/>
                    <a:pt x="350" y="155"/>
                    <a:pt x="350" y="155"/>
                  </a:cubicBezTo>
                  <a:close/>
                </a:path>
              </a:pathLst>
            </a:custGeom>
            <a:solidFill>
              <a:srgbClr val="381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2" name="ïśļîḑè">
              <a:extLst>
                <a:ext uri="{FF2B5EF4-FFF2-40B4-BE49-F238E27FC236}">
                  <a16:creationId xmlns:a16="http://schemas.microsoft.com/office/drawing/2014/main" id="{D345E328-C89A-423A-B7E6-FED551C1496F}"/>
                </a:ext>
              </a:extLst>
            </p:cNvPr>
            <p:cNvSpPr/>
            <p:nvPr userDrawn="1"/>
          </p:nvSpPr>
          <p:spPr bwMode="auto">
            <a:xfrm>
              <a:off x="7232651" y="3819526"/>
              <a:ext cx="950913" cy="550863"/>
            </a:xfrm>
            <a:custGeom>
              <a:avLst/>
              <a:gdLst>
                <a:gd name="T0" fmla="*/ 599 w 599"/>
                <a:gd name="T1" fmla="*/ 222 h 347"/>
                <a:gd name="T2" fmla="*/ 214 w 599"/>
                <a:gd name="T3" fmla="*/ 0 h 347"/>
                <a:gd name="T4" fmla="*/ 0 w 599"/>
                <a:gd name="T5" fmla="*/ 125 h 347"/>
                <a:gd name="T6" fmla="*/ 385 w 599"/>
                <a:gd name="T7" fmla="*/ 347 h 347"/>
                <a:gd name="T8" fmla="*/ 599 w 599"/>
                <a:gd name="T9" fmla="*/ 222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9" h="347">
                  <a:moveTo>
                    <a:pt x="599" y="222"/>
                  </a:moveTo>
                  <a:lnTo>
                    <a:pt x="214" y="0"/>
                  </a:lnTo>
                  <a:lnTo>
                    <a:pt x="0" y="125"/>
                  </a:lnTo>
                  <a:lnTo>
                    <a:pt x="385" y="347"/>
                  </a:lnTo>
                  <a:lnTo>
                    <a:pt x="599" y="222"/>
                  </a:lnTo>
                  <a:close/>
                </a:path>
              </a:pathLst>
            </a:custGeom>
            <a:solidFill>
              <a:srgbClr val="FF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4" name="îṡḷîďe">
              <a:extLst>
                <a:ext uri="{FF2B5EF4-FFF2-40B4-BE49-F238E27FC236}">
                  <a16:creationId xmlns:a16="http://schemas.microsoft.com/office/drawing/2014/main" id="{568CBA8E-C40B-46D8-9674-81AF27E8DF16}"/>
                </a:ext>
              </a:extLst>
            </p:cNvPr>
            <p:cNvSpPr/>
            <p:nvPr userDrawn="1"/>
          </p:nvSpPr>
          <p:spPr bwMode="auto">
            <a:xfrm>
              <a:off x="7964488" y="4232276"/>
              <a:ext cx="222250" cy="128588"/>
            </a:xfrm>
            <a:custGeom>
              <a:avLst/>
              <a:gdLst>
                <a:gd name="T0" fmla="*/ 65 w 67"/>
                <a:gd name="T1" fmla="*/ 2 h 39"/>
                <a:gd name="T2" fmla="*/ 63 w 67"/>
                <a:gd name="T3" fmla="*/ 1 h 39"/>
                <a:gd name="T4" fmla="*/ 55 w 67"/>
                <a:gd name="T5" fmla="*/ 1 h 39"/>
                <a:gd name="T6" fmla="*/ 2 w 67"/>
                <a:gd name="T7" fmla="*/ 32 h 39"/>
                <a:gd name="T8" fmla="*/ 2 w 67"/>
                <a:gd name="T9" fmla="*/ 37 h 39"/>
                <a:gd name="T10" fmla="*/ 3 w 67"/>
                <a:gd name="T11" fmla="*/ 37 h 39"/>
                <a:gd name="T12" fmla="*/ 12 w 67"/>
                <a:gd name="T13" fmla="*/ 37 h 39"/>
                <a:gd name="T14" fmla="*/ 65 w 67"/>
                <a:gd name="T15" fmla="*/ 7 h 39"/>
                <a:gd name="T16" fmla="*/ 65 w 67"/>
                <a:gd name="T1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39">
                  <a:moveTo>
                    <a:pt x="65" y="2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1" y="0"/>
                    <a:pt x="58" y="0"/>
                    <a:pt x="55" y="1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3"/>
                    <a:pt x="0" y="36"/>
                    <a:pt x="2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6" y="39"/>
                    <a:pt x="9" y="39"/>
                    <a:pt x="12" y="3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7" y="6"/>
                    <a:pt x="67" y="3"/>
                    <a:pt x="65" y="2"/>
                  </a:cubicBezTo>
                  <a:close/>
                </a:path>
              </a:pathLst>
            </a:custGeom>
            <a:solidFill>
              <a:srgbClr val="FF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6" name="iṣlidê">
              <a:extLst>
                <a:ext uri="{FF2B5EF4-FFF2-40B4-BE49-F238E27FC236}">
                  <a16:creationId xmlns:a16="http://schemas.microsoft.com/office/drawing/2014/main" id="{B384E6C0-5735-40EB-9E64-3C48885CBA4E}"/>
                </a:ext>
              </a:extLst>
            </p:cNvPr>
            <p:cNvSpPr/>
            <p:nvPr userDrawn="1"/>
          </p:nvSpPr>
          <p:spPr bwMode="auto">
            <a:xfrm>
              <a:off x="7351713" y="3889376"/>
              <a:ext cx="33338" cy="12700"/>
            </a:xfrm>
            <a:prstGeom prst="ellipse">
              <a:avLst/>
            </a:prstGeom>
            <a:solidFill>
              <a:srgbClr val="FF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7" name="íṡļïḑe">
              <a:extLst>
                <a:ext uri="{FF2B5EF4-FFF2-40B4-BE49-F238E27FC236}">
                  <a16:creationId xmlns:a16="http://schemas.microsoft.com/office/drawing/2014/main" id="{D396B6B8-D779-4925-9E43-AE176DA81F43}"/>
                </a:ext>
              </a:extLst>
            </p:cNvPr>
            <p:cNvSpPr/>
            <p:nvPr userDrawn="1"/>
          </p:nvSpPr>
          <p:spPr bwMode="auto">
            <a:xfrm>
              <a:off x="6919913" y="2903538"/>
              <a:ext cx="1830388" cy="842963"/>
            </a:xfrm>
            <a:custGeom>
              <a:avLst/>
              <a:gdLst>
                <a:gd name="T0" fmla="*/ 241 w 1153"/>
                <a:gd name="T1" fmla="*/ 0 h 531"/>
                <a:gd name="T2" fmla="*/ 0 w 1153"/>
                <a:gd name="T3" fmla="*/ 116 h 531"/>
                <a:gd name="T4" fmla="*/ 723 w 1153"/>
                <a:gd name="T5" fmla="*/ 531 h 531"/>
                <a:gd name="T6" fmla="*/ 1153 w 1153"/>
                <a:gd name="T7" fmla="*/ 284 h 531"/>
                <a:gd name="T8" fmla="*/ 1153 w 1153"/>
                <a:gd name="T9" fmla="*/ 276 h 531"/>
                <a:gd name="T10" fmla="*/ 806 w 1153"/>
                <a:gd name="T11" fmla="*/ 475 h 531"/>
                <a:gd name="T12" fmla="*/ 193 w 1153"/>
                <a:gd name="T13" fmla="*/ 122 h 531"/>
                <a:gd name="T14" fmla="*/ 201 w 1153"/>
                <a:gd name="T15" fmla="*/ 118 h 531"/>
                <a:gd name="T16" fmla="*/ 193 w 1153"/>
                <a:gd name="T17" fmla="*/ 112 h 531"/>
                <a:gd name="T18" fmla="*/ 201 w 1153"/>
                <a:gd name="T19" fmla="*/ 108 h 531"/>
                <a:gd name="T20" fmla="*/ 193 w 1153"/>
                <a:gd name="T21" fmla="*/ 103 h 531"/>
                <a:gd name="T22" fmla="*/ 218 w 1153"/>
                <a:gd name="T23" fmla="*/ 89 h 531"/>
                <a:gd name="T24" fmla="*/ 193 w 1153"/>
                <a:gd name="T25" fmla="*/ 74 h 531"/>
                <a:gd name="T26" fmla="*/ 207 w 1153"/>
                <a:gd name="T27" fmla="*/ 66 h 531"/>
                <a:gd name="T28" fmla="*/ 193 w 1153"/>
                <a:gd name="T29" fmla="*/ 58 h 531"/>
                <a:gd name="T30" fmla="*/ 201 w 1153"/>
                <a:gd name="T31" fmla="*/ 54 h 531"/>
                <a:gd name="T32" fmla="*/ 193 w 1153"/>
                <a:gd name="T33" fmla="*/ 47 h 531"/>
                <a:gd name="T34" fmla="*/ 255 w 1153"/>
                <a:gd name="T35" fmla="*/ 12 h 531"/>
                <a:gd name="T36" fmla="*/ 237 w 1153"/>
                <a:gd name="T37" fmla="*/ 2 h 531"/>
                <a:gd name="T38" fmla="*/ 241 w 1153"/>
                <a:gd name="T3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53" h="531">
                  <a:moveTo>
                    <a:pt x="241" y="0"/>
                  </a:moveTo>
                  <a:lnTo>
                    <a:pt x="0" y="116"/>
                  </a:lnTo>
                  <a:lnTo>
                    <a:pt x="723" y="531"/>
                  </a:lnTo>
                  <a:lnTo>
                    <a:pt x="1153" y="284"/>
                  </a:lnTo>
                  <a:lnTo>
                    <a:pt x="1153" y="276"/>
                  </a:lnTo>
                  <a:lnTo>
                    <a:pt x="806" y="475"/>
                  </a:lnTo>
                  <a:lnTo>
                    <a:pt x="193" y="122"/>
                  </a:lnTo>
                  <a:lnTo>
                    <a:pt x="201" y="118"/>
                  </a:lnTo>
                  <a:lnTo>
                    <a:pt x="193" y="112"/>
                  </a:lnTo>
                  <a:lnTo>
                    <a:pt x="201" y="108"/>
                  </a:lnTo>
                  <a:lnTo>
                    <a:pt x="193" y="103"/>
                  </a:lnTo>
                  <a:lnTo>
                    <a:pt x="218" y="89"/>
                  </a:lnTo>
                  <a:lnTo>
                    <a:pt x="193" y="74"/>
                  </a:lnTo>
                  <a:lnTo>
                    <a:pt x="207" y="66"/>
                  </a:lnTo>
                  <a:lnTo>
                    <a:pt x="193" y="58"/>
                  </a:lnTo>
                  <a:lnTo>
                    <a:pt x="201" y="54"/>
                  </a:lnTo>
                  <a:lnTo>
                    <a:pt x="193" y="47"/>
                  </a:lnTo>
                  <a:lnTo>
                    <a:pt x="255" y="12"/>
                  </a:lnTo>
                  <a:lnTo>
                    <a:pt x="237" y="2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B1B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8" name="ïš1íďê">
              <a:extLst>
                <a:ext uri="{FF2B5EF4-FFF2-40B4-BE49-F238E27FC236}">
                  <a16:creationId xmlns:a16="http://schemas.microsoft.com/office/drawing/2014/main" id="{5111CB22-4F94-446D-A1B2-D29D4E8FBF63}"/>
                </a:ext>
              </a:extLst>
            </p:cNvPr>
            <p:cNvSpPr/>
            <p:nvPr userDrawn="1"/>
          </p:nvSpPr>
          <p:spPr bwMode="auto">
            <a:xfrm>
              <a:off x="6919913" y="2903538"/>
              <a:ext cx="1830388" cy="842963"/>
            </a:xfrm>
            <a:custGeom>
              <a:avLst/>
              <a:gdLst>
                <a:gd name="T0" fmla="*/ 241 w 1153"/>
                <a:gd name="T1" fmla="*/ 0 h 531"/>
                <a:gd name="T2" fmla="*/ 0 w 1153"/>
                <a:gd name="T3" fmla="*/ 116 h 531"/>
                <a:gd name="T4" fmla="*/ 723 w 1153"/>
                <a:gd name="T5" fmla="*/ 531 h 531"/>
                <a:gd name="T6" fmla="*/ 1153 w 1153"/>
                <a:gd name="T7" fmla="*/ 284 h 531"/>
                <a:gd name="T8" fmla="*/ 1153 w 1153"/>
                <a:gd name="T9" fmla="*/ 276 h 531"/>
                <a:gd name="T10" fmla="*/ 806 w 1153"/>
                <a:gd name="T11" fmla="*/ 475 h 531"/>
                <a:gd name="T12" fmla="*/ 193 w 1153"/>
                <a:gd name="T13" fmla="*/ 122 h 531"/>
                <a:gd name="T14" fmla="*/ 201 w 1153"/>
                <a:gd name="T15" fmla="*/ 118 h 531"/>
                <a:gd name="T16" fmla="*/ 193 w 1153"/>
                <a:gd name="T17" fmla="*/ 112 h 531"/>
                <a:gd name="T18" fmla="*/ 201 w 1153"/>
                <a:gd name="T19" fmla="*/ 108 h 531"/>
                <a:gd name="T20" fmla="*/ 193 w 1153"/>
                <a:gd name="T21" fmla="*/ 103 h 531"/>
                <a:gd name="T22" fmla="*/ 218 w 1153"/>
                <a:gd name="T23" fmla="*/ 89 h 531"/>
                <a:gd name="T24" fmla="*/ 193 w 1153"/>
                <a:gd name="T25" fmla="*/ 74 h 531"/>
                <a:gd name="T26" fmla="*/ 207 w 1153"/>
                <a:gd name="T27" fmla="*/ 66 h 531"/>
                <a:gd name="T28" fmla="*/ 193 w 1153"/>
                <a:gd name="T29" fmla="*/ 58 h 531"/>
                <a:gd name="T30" fmla="*/ 201 w 1153"/>
                <a:gd name="T31" fmla="*/ 54 h 531"/>
                <a:gd name="T32" fmla="*/ 193 w 1153"/>
                <a:gd name="T33" fmla="*/ 47 h 531"/>
                <a:gd name="T34" fmla="*/ 255 w 1153"/>
                <a:gd name="T35" fmla="*/ 12 h 531"/>
                <a:gd name="T36" fmla="*/ 237 w 1153"/>
                <a:gd name="T37" fmla="*/ 2 h 531"/>
                <a:gd name="T38" fmla="*/ 241 w 1153"/>
                <a:gd name="T3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53" h="531">
                  <a:moveTo>
                    <a:pt x="241" y="0"/>
                  </a:moveTo>
                  <a:lnTo>
                    <a:pt x="0" y="116"/>
                  </a:lnTo>
                  <a:lnTo>
                    <a:pt x="723" y="531"/>
                  </a:lnTo>
                  <a:lnTo>
                    <a:pt x="1153" y="284"/>
                  </a:lnTo>
                  <a:lnTo>
                    <a:pt x="1153" y="276"/>
                  </a:lnTo>
                  <a:lnTo>
                    <a:pt x="806" y="475"/>
                  </a:lnTo>
                  <a:lnTo>
                    <a:pt x="193" y="122"/>
                  </a:lnTo>
                  <a:lnTo>
                    <a:pt x="201" y="118"/>
                  </a:lnTo>
                  <a:lnTo>
                    <a:pt x="193" y="112"/>
                  </a:lnTo>
                  <a:lnTo>
                    <a:pt x="201" y="108"/>
                  </a:lnTo>
                  <a:lnTo>
                    <a:pt x="193" y="103"/>
                  </a:lnTo>
                  <a:lnTo>
                    <a:pt x="218" y="89"/>
                  </a:lnTo>
                  <a:lnTo>
                    <a:pt x="193" y="74"/>
                  </a:lnTo>
                  <a:lnTo>
                    <a:pt x="207" y="66"/>
                  </a:lnTo>
                  <a:lnTo>
                    <a:pt x="193" y="58"/>
                  </a:lnTo>
                  <a:lnTo>
                    <a:pt x="201" y="54"/>
                  </a:lnTo>
                  <a:lnTo>
                    <a:pt x="193" y="47"/>
                  </a:lnTo>
                  <a:lnTo>
                    <a:pt x="255" y="12"/>
                  </a:lnTo>
                  <a:lnTo>
                    <a:pt x="237" y="2"/>
                  </a:lnTo>
                  <a:lnTo>
                    <a:pt x="2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9" name="îšḻiḓe">
              <a:extLst>
                <a:ext uri="{FF2B5EF4-FFF2-40B4-BE49-F238E27FC236}">
                  <a16:creationId xmlns:a16="http://schemas.microsoft.com/office/drawing/2014/main" id="{91FE8048-F52F-46F7-8A79-5424518DD0EA}"/>
                </a:ext>
              </a:extLst>
            </p:cNvPr>
            <p:cNvSpPr/>
            <p:nvPr userDrawn="1"/>
          </p:nvSpPr>
          <p:spPr bwMode="auto">
            <a:xfrm>
              <a:off x="5981701" y="4624388"/>
              <a:ext cx="809625" cy="260350"/>
            </a:xfrm>
            <a:custGeom>
              <a:avLst/>
              <a:gdLst>
                <a:gd name="T0" fmla="*/ 2 w 245"/>
                <a:gd name="T1" fmla="*/ 0 h 79"/>
                <a:gd name="T2" fmla="*/ 135 w 245"/>
                <a:gd name="T3" fmla="*/ 79 h 79"/>
                <a:gd name="T4" fmla="*/ 245 w 245"/>
                <a:gd name="T5" fmla="*/ 9 h 79"/>
                <a:gd name="T6" fmla="*/ 2 w 245"/>
                <a:gd name="T7" fmla="*/ 0 h 79"/>
                <a:gd name="T8" fmla="*/ 2 w 24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79">
                  <a:moveTo>
                    <a:pt x="2" y="0"/>
                  </a:moveTo>
                  <a:cubicBezTo>
                    <a:pt x="0" y="0"/>
                    <a:pt x="135" y="79"/>
                    <a:pt x="135" y="79"/>
                  </a:cubicBezTo>
                  <a:cubicBezTo>
                    <a:pt x="135" y="79"/>
                    <a:pt x="242" y="11"/>
                    <a:pt x="245" y="9"/>
                  </a:cubicBezTo>
                  <a:cubicBezTo>
                    <a:pt x="245" y="9"/>
                    <a:pt x="7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839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0" name="ïšľîḑê">
              <a:extLst>
                <a:ext uri="{FF2B5EF4-FFF2-40B4-BE49-F238E27FC236}">
                  <a16:creationId xmlns:a16="http://schemas.microsoft.com/office/drawing/2014/main" id="{F3F29ACD-9325-4AF5-9B8C-B4FA6160615B}"/>
                </a:ext>
              </a:extLst>
            </p:cNvPr>
            <p:cNvSpPr/>
            <p:nvPr userDrawn="1"/>
          </p:nvSpPr>
          <p:spPr bwMode="auto">
            <a:xfrm>
              <a:off x="5988051" y="4410076"/>
              <a:ext cx="803275" cy="431800"/>
            </a:xfrm>
            <a:custGeom>
              <a:avLst/>
              <a:gdLst>
                <a:gd name="T0" fmla="*/ 506 w 506"/>
                <a:gd name="T1" fmla="*/ 154 h 272"/>
                <a:gd name="T2" fmla="*/ 235 w 506"/>
                <a:gd name="T3" fmla="*/ 0 h 272"/>
                <a:gd name="T4" fmla="*/ 0 w 506"/>
                <a:gd name="T5" fmla="*/ 135 h 272"/>
                <a:gd name="T6" fmla="*/ 237 w 506"/>
                <a:gd name="T7" fmla="*/ 272 h 272"/>
                <a:gd name="T8" fmla="*/ 302 w 506"/>
                <a:gd name="T9" fmla="*/ 270 h 272"/>
                <a:gd name="T10" fmla="*/ 506 w 506"/>
                <a:gd name="T11" fmla="*/ 15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272">
                  <a:moveTo>
                    <a:pt x="506" y="154"/>
                  </a:moveTo>
                  <a:lnTo>
                    <a:pt x="235" y="0"/>
                  </a:lnTo>
                  <a:lnTo>
                    <a:pt x="0" y="135"/>
                  </a:lnTo>
                  <a:lnTo>
                    <a:pt x="237" y="272"/>
                  </a:lnTo>
                  <a:lnTo>
                    <a:pt x="302" y="270"/>
                  </a:lnTo>
                  <a:lnTo>
                    <a:pt x="506" y="154"/>
                  </a:lnTo>
                  <a:close/>
                </a:path>
              </a:pathLst>
            </a:custGeom>
            <a:solidFill>
              <a:srgbClr val="FCC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1" name="isḷïḋè">
              <a:extLst>
                <a:ext uri="{FF2B5EF4-FFF2-40B4-BE49-F238E27FC236}">
                  <a16:creationId xmlns:a16="http://schemas.microsoft.com/office/drawing/2014/main" id="{7FCAA872-69AC-4B0C-A206-F607E869CA80}"/>
                </a:ext>
              </a:extLst>
            </p:cNvPr>
            <p:cNvSpPr/>
            <p:nvPr userDrawn="1"/>
          </p:nvSpPr>
          <p:spPr bwMode="auto">
            <a:xfrm>
              <a:off x="6364288" y="4778376"/>
              <a:ext cx="103188" cy="63500"/>
            </a:xfrm>
            <a:custGeom>
              <a:avLst/>
              <a:gdLst>
                <a:gd name="T0" fmla="*/ 32 w 65"/>
                <a:gd name="T1" fmla="*/ 0 h 40"/>
                <a:gd name="T2" fmla="*/ 65 w 65"/>
                <a:gd name="T3" fmla="*/ 38 h 40"/>
                <a:gd name="T4" fmla="*/ 0 w 65"/>
                <a:gd name="T5" fmla="*/ 40 h 40"/>
                <a:gd name="T6" fmla="*/ 32 w 65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40">
                  <a:moveTo>
                    <a:pt x="32" y="0"/>
                  </a:moveTo>
                  <a:lnTo>
                    <a:pt x="65" y="38"/>
                  </a:lnTo>
                  <a:lnTo>
                    <a:pt x="0" y="4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B9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2" name="íšḻiḍe">
              <a:extLst>
                <a:ext uri="{FF2B5EF4-FFF2-40B4-BE49-F238E27FC236}">
                  <a16:creationId xmlns:a16="http://schemas.microsoft.com/office/drawing/2014/main" id="{5122C905-B1F6-4E0D-BE7B-8DE157DD468B}"/>
                </a:ext>
              </a:extLst>
            </p:cNvPr>
            <p:cNvSpPr/>
            <p:nvPr userDrawn="1"/>
          </p:nvSpPr>
          <p:spPr bwMode="auto">
            <a:xfrm>
              <a:off x="7226301" y="27051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8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3" name="iSḷîḑé">
              <a:extLst>
                <a:ext uri="{FF2B5EF4-FFF2-40B4-BE49-F238E27FC236}">
                  <a16:creationId xmlns:a16="http://schemas.microsoft.com/office/drawing/2014/main" id="{32EE354B-CE5A-4120-B46E-406B3548C7F2}"/>
                </a:ext>
              </a:extLst>
            </p:cNvPr>
            <p:cNvSpPr/>
            <p:nvPr userDrawn="1"/>
          </p:nvSpPr>
          <p:spPr bwMode="auto">
            <a:xfrm>
              <a:off x="7226301" y="27051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4" name="íśľïde">
              <a:extLst>
                <a:ext uri="{FF2B5EF4-FFF2-40B4-BE49-F238E27FC236}">
                  <a16:creationId xmlns:a16="http://schemas.microsoft.com/office/drawing/2014/main" id="{71B49854-68C6-42FE-9D6E-4E48D96E5AC7}"/>
                </a:ext>
              </a:extLst>
            </p:cNvPr>
            <p:cNvSpPr/>
            <p:nvPr userDrawn="1"/>
          </p:nvSpPr>
          <p:spPr bwMode="auto">
            <a:xfrm>
              <a:off x="7226301" y="3081338"/>
              <a:ext cx="1655763" cy="576263"/>
            </a:xfrm>
            <a:custGeom>
              <a:avLst/>
              <a:gdLst>
                <a:gd name="T0" fmla="*/ 0 w 1043"/>
                <a:gd name="T1" fmla="*/ 0 h 363"/>
                <a:gd name="T2" fmla="*/ 0 w 1043"/>
                <a:gd name="T3" fmla="*/ 10 h 363"/>
                <a:gd name="T4" fmla="*/ 613 w 1043"/>
                <a:gd name="T5" fmla="*/ 363 h 363"/>
                <a:gd name="T6" fmla="*/ 1043 w 1043"/>
                <a:gd name="T7" fmla="*/ 116 h 363"/>
                <a:gd name="T8" fmla="*/ 1043 w 1043"/>
                <a:gd name="T9" fmla="*/ 106 h 363"/>
                <a:gd name="T10" fmla="*/ 0 w 1043"/>
                <a:gd name="T11" fmla="*/ 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63">
                  <a:moveTo>
                    <a:pt x="0" y="0"/>
                  </a:moveTo>
                  <a:lnTo>
                    <a:pt x="0" y="10"/>
                  </a:lnTo>
                  <a:lnTo>
                    <a:pt x="613" y="363"/>
                  </a:lnTo>
                  <a:lnTo>
                    <a:pt x="1043" y="116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8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5" name="íšḻide">
              <a:extLst>
                <a:ext uri="{FF2B5EF4-FFF2-40B4-BE49-F238E27FC236}">
                  <a16:creationId xmlns:a16="http://schemas.microsoft.com/office/drawing/2014/main" id="{08F9FB94-5C81-407D-9FDB-9142BFEAADE3}"/>
                </a:ext>
              </a:extLst>
            </p:cNvPr>
            <p:cNvSpPr/>
            <p:nvPr userDrawn="1"/>
          </p:nvSpPr>
          <p:spPr bwMode="auto">
            <a:xfrm>
              <a:off x="7226301" y="2689226"/>
              <a:ext cx="1655763" cy="955675"/>
            </a:xfrm>
            <a:custGeom>
              <a:avLst/>
              <a:gdLst>
                <a:gd name="T0" fmla="*/ 1043 w 1043"/>
                <a:gd name="T1" fmla="*/ 353 h 602"/>
                <a:gd name="T2" fmla="*/ 430 w 1043"/>
                <a:gd name="T3" fmla="*/ 0 h 602"/>
                <a:gd name="T4" fmla="*/ 0 w 1043"/>
                <a:gd name="T5" fmla="*/ 247 h 602"/>
                <a:gd name="T6" fmla="*/ 613 w 1043"/>
                <a:gd name="T7" fmla="*/ 602 h 602"/>
                <a:gd name="T8" fmla="*/ 1043 w 1043"/>
                <a:gd name="T9" fmla="*/ 35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2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EF6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6" name="îṧḷîḑè">
              <a:extLst>
                <a:ext uri="{FF2B5EF4-FFF2-40B4-BE49-F238E27FC236}">
                  <a16:creationId xmlns:a16="http://schemas.microsoft.com/office/drawing/2014/main" id="{040D7BD2-4525-4110-B9D6-07A12E56F6D5}"/>
                </a:ext>
              </a:extLst>
            </p:cNvPr>
            <p:cNvSpPr/>
            <p:nvPr userDrawn="1"/>
          </p:nvSpPr>
          <p:spPr bwMode="auto">
            <a:xfrm>
              <a:off x="7226301" y="2689226"/>
              <a:ext cx="1655763" cy="955675"/>
            </a:xfrm>
            <a:custGeom>
              <a:avLst/>
              <a:gdLst>
                <a:gd name="T0" fmla="*/ 1043 w 1043"/>
                <a:gd name="T1" fmla="*/ 353 h 602"/>
                <a:gd name="T2" fmla="*/ 430 w 1043"/>
                <a:gd name="T3" fmla="*/ 0 h 602"/>
                <a:gd name="T4" fmla="*/ 0 w 1043"/>
                <a:gd name="T5" fmla="*/ 247 h 602"/>
                <a:gd name="T6" fmla="*/ 613 w 1043"/>
                <a:gd name="T7" fmla="*/ 602 h 602"/>
                <a:gd name="T8" fmla="*/ 1043 w 1043"/>
                <a:gd name="T9" fmla="*/ 35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2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7" name="ísļîďê">
              <a:extLst>
                <a:ext uri="{FF2B5EF4-FFF2-40B4-BE49-F238E27FC236}">
                  <a16:creationId xmlns:a16="http://schemas.microsoft.com/office/drawing/2014/main" id="{F38950E6-D792-452D-97EA-2A34B3289AAE}"/>
                </a:ext>
              </a:extLst>
            </p:cNvPr>
            <p:cNvSpPr/>
            <p:nvPr userDrawn="1"/>
          </p:nvSpPr>
          <p:spPr bwMode="auto">
            <a:xfrm>
              <a:off x="7226301" y="2674938"/>
              <a:ext cx="1655763" cy="954088"/>
            </a:xfrm>
            <a:custGeom>
              <a:avLst/>
              <a:gdLst>
                <a:gd name="T0" fmla="*/ 1043 w 1043"/>
                <a:gd name="T1" fmla="*/ 353 h 601"/>
                <a:gd name="T2" fmla="*/ 430 w 1043"/>
                <a:gd name="T3" fmla="*/ 0 h 601"/>
                <a:gd name="T4" fmla="*/ 0 w 1043"/>
                <a:gd name="T5" fmla="*/ 247 h 601"/>
                <a:gd name="T6" fmla="*/ 613 w 1043"/>
                <a:gd name="T7" fmla="*/ 601 h 601"/>
                <a:gd name="T8" fmla="*/ 1043 w 1043"/>
                <a:gd name="T9" fmla="*/ 353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1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1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8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8" name="ïṡļîdê">
              <a:extLst>
                <a:ext uri="{FF2B5EF4-FFF2-40B4-BE49-F238E27FC236}">
                  <a16:creationId xmlns:a16="http://schemas.microsoft.com/office/drawing/2014/main" id="{73F6217C-E6C3-4DE8-BE82-3CA6769A0EC3}"/>
                </a:ext>
              </a:extLst>
            </p:cNvPr>
            <p:cNvSpPr/>
            <p:nvPr userDrawn="1"/>
          </p:nvSpPr>
          <p:spPr bwMode="auto">
            <a:xfrm>
              <a:off x="7226301" y="2674938"/>
              <a:ext cx="1655763" cy="954088"/>
            </a:xfrm>
            <a:custGeom>
              <a:avLst/>
              <a:gdLst>
                <a:gd name="T0" fmla="*/ 1043 w 1043"/>
                <a:gd name="T1" fmla="*/ 353 h 601"/>
                <a:gd name="T2" fmla="*/ 430 w 1043"/>
                <a:gd name="T3" fmla="*/ 0 h 601"/>
                <a:gd name="T4" fmla="*/ 0 w 1043"/>
                <a:gd name="T5" fmla="*/ 247 h 601"/>
                <a:gd name="T6" fmla="*/ 613 w 1043"/>
                <a:gd name="T7" fmla="*/ 601 h 601"/>
                <a:gd name="T8" fmla="*/ 1043 w 1043"/>
                <a:gd name="T9" fmla="*/ 353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1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1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9" name="íṡlîḍè">
              <a:extLst>
                <a:ext uri="{FF2B5EF4-FFF2-40B4-BE49-F238E27FC236}">
                  <a16:creationId xmlns:a16="http://schemas.microsoft.com/office/drawing/2014/main" id="{B2C57444-C8CB-4BDD-AB0C-D3CF266BD7FE}"/>
                </a:ext>
              </a:extLst>
            </p:cNvPr>
            <p:cNvSpPr/>
            <p:nvPr userDrawn="1"/>
          </p:nvSpPr>
          <p:spPr bwMode="auto">
            <a:xfrm>
              <a:off x="7226301" y="3021013"/>
              <a:ext cx="1655763" cy="608013"/>
            </a:xfrm>
            <a:custGeom>
              <a:avLst/>
              <a:gdLst>
                <a:gd name="T0" fmla="*/ 0 w 1043"/>
                <a:gd name="T1" fmla="*/ 0 h 383"/>
                <a:gd name="T2" fmla="*/ 0 w 1043"/>
                <a:gd name="T3" fmla="*/ 29 h 383"/>
                <a:gd name="T4" fmla="*/ 613 w 1043"/>
                <a:gd name="T5" fmla="*/ 383 h 383"/>
                <a:gd name="T6" fmla="*/ 1043 w 1043"/>
                <a:gd name="T7" fmla="*/ 135 h 383"/>
                <a:gd name="T8" fmla="*/ 1043 w 1043"/>
                <a:gd name="T9" fmla="*/ 106 h 383"/>
                <a:gd name="T10" fmla="*/ 0 w 1043"/>
                <a:gd name="T1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83">
                  <a:moveTo>
                    <a:pt x="0" y="0"/>
                  </a:moveTo>
                  <a:lnTo>
                    <a:pt x="0" y="29"/>
                  </a:lnTo>
                  <a:lnTo>
                    <a:pt x="613" y="383"/>
                  </a:lnTo>
                  <a:lnTo>
                    <a:pt x="1043" y="135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0" name="íṡ1îḑè">
              <a:extLst>
                <a:ext uri="{FF2B5EF4-FFF2-40B4-BE49-F238E27FC236}">
                  <a16:creationId xmlns:a16="http://schemas.microsoft.com/office/drawing/2014/main" id="{BE6314D0-AC6A-4E7E-85C2-CDAC12B14E46}"/>
                </a:ext>
              </a:extLst>
            </p:cNvPr>
            <p:cNvSpPr/>
            <p:nvPr userDrawn="1"/>
          </p:nvSpPr>
          <p:spPr bwMode="auto">
            <a:xfrm>
              <a:off x="7226301" y="26289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1" name="î$ḷïḓé">
              <a:extLst>
                <a:ext uri="{FF2B5EF4-FFF2-40B4-BE49-F238E27FC236}">
                  <a16:creationId xmlns:a16="http://schemas.microsoft.com/office/drawing/2014/main" id="{9011874E-618C-4F3A-9FC2-B01AB878A5B2}"/>
                </a:ext>
              </a:extLst>
            </p:cNvPr>
            <p:cNvSpPr/>
            <p:nvPr userDrawn="1"/>
          </p:nvSpPr>
          <p:spPr bwMode="auto">
            <a:xfrm>
              <a:off x="7226301" y="26289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2" name="íṩľídè">
              <a:extLst>
                <a:ext uri="{FF2B5EF4-FFF2-40B4-BE49-F238E27FC236}">
                  <a16:creationId xmlns:a16="http://schemas.microsoft.com/office/drawing/2014/main" id="{316FF3A0-9512-43FA-B1CE-CFB758595D81}"/>
                </a:ext>
              </a:extLst>
            </p:cNvPr>
            <p:cNvSpPr/>
            <p:nvPr userDrawn="1"/>
          </p:nvSpPr>
          <p:spPr bwMode="auto">
            <a:xfrm>
              <a:off x="7226301" y="26035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8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3" name="iṥlîďé">
              <a:extLst>
                <a:ext uri="{FF2B5EF4-FFF2-40B4-BE49-F238E27FC236}">
                  <a16:creationId xmlns:a16="http://schemas.microsoft.com/office/drawing/2014/main" id="{15A3435B-960D-4103-B253-14A1F7CD0034}"/>
                </a:ext>
              </a:extLst>
            </p:cNvPr>
            <p:cNvSpPr/>
            <p:nvPr userDrawn="1"/>
          </p:nvSpPr>
          <p:spPr bwMode="auto">
            <a:xfrm>
              <a:off x="7226301" y="26035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4" name="íṥḻiďê">
              <a:extLst>
                <a:ext uri="{FF2B5EF4-FFF2-40B4-BE49-F238E27FC236}">
                  <a16:creationId xmlns:a16="http://schemas.microsoft.com/office/drawing/2014/main" id="{44611180-BC43-4E18-8516-ED61DE76D026}"/>
                </a:ext>
              </a:extLst>
            </p:cNvPr>
            <p:cNvSpPr/>
            <p:nvPr userDrawn="1"/>
          </p:nvSpPr>
          <p:spPr bwMode="auto">
            <a:xfrm>
              <a:off x="7226301" y="2978151"/>
              <a:ext cx="1655763" cy="577850"/>
            </a:xfrm>
            <a:custGeom>
              <a:avLst/>
              <a:gdLst>
                <a:gd name="T0" fmla="*/ 0 w 1043"/>
                <a:gd name="T1" fmla="*/ 0 h 364"/>
                <a:gd name="T2" fmla="*/ 0 w 1043"/>
                <a:gd name="T3" fmla="*/ 11 h 364"/>
                <a:gd name="T4" fmla="*/ 613 w 1043"/>
                <a:gd name="T5" fmla="*/ 364 h 364"/>
                <a:gd name="T6" fmla="*/ 1043 w 1043"/>
                <a:gd name="T7" fmla="*/ 117 h 364"/>
                <a:gd name="T8" fmla="*/ 1043 w 1043"/>
                <a:gd name="T9" fmla="*/ 106 h 364"/>
                <a:gd name="T10" fmla="*/ 0 w 1043"/>
                <a:gd name="T11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64">
                  <a:moveTo>
                    <a:pt x="0" y="0"/>
                  </a:moveTo>
                  <a:lnTo>
                    <a:pt x="0" y="11"/>
                  </a:lnTo>
                  <a:lnTo>
                    <a:pt x="613" y="364"/>
                  </a:lnTo>
                  <a:lnTo>
                    <a:pt x="1043" y="117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6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5" name="ïšľíḋe">
              <a:extLst>
                <a:ext uri="{FF2B5EF4-FFF2-40B4-BE49-F238E27FC236}">
                  <a16:creationId xmlns:a16="http://schemas.microsoft.com/office/drawing/2014/main" id="{DFDB74FB-E92C-4DA0-A278-6B214A6649C3}"/>
                </a:ext>
              </a:extLst>
            </p:cNvPr>
            <p:cNvSpPr/>
            <p:nvPr userDrawn="1"/>
          </p:nvSpPr>
          <p:spPr bwMode="auto">
            <a:xfrm>
              <a:off x="7226301" y="2586038"/>
              <a:ext cx="1655763" cy="957263"/>
            </a:xfrm>
            <a:custGeom>
              <a:avLst/>
              <a:gdLst>
                <a:gd name="T0" fmla="*/ 1043 w 1043"/>
                <a:gd name="T1" fmla="*/ 353 h 603"/>
                <a:gd name="T2" fmla="*/ 430 w 1043"/>
                <a:gd name="T3" fmla="*/ 0 h 603"/>
                <a:gd name="T4" fmla="*/ 0 w 1043"/>
                <a:gd name="T5" fmla="*/ 247 h 603"/>
                <a:gd name="T6" fmla="*/ 613 w 1043"/>
                <a:gd name="T7" fmla="*/ 603 h 603"/>
                <a:gd name="T8" fmla="*/ 1043 w 1043"/>
                <a:gd name="T9" fmla="*/ 3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3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3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8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6" name="iŝļíḋê">
              <a:extLst>
                <a:ext uri="{FF2B5EF4-FFF2-40B4-BE49-F238E27FC236}">
                  <a16:creationId xmlns:a16="http://schemas.microsoft.com/office/drawing/2014/main" id="{85FD90A9-D6F6-4EA5-B302-52684D61A965}"/>
                </a:ext>
              </a:extLst>
            </p:cNvPr>
            <p:cNvSpPr/>
            <p:nvPr userDrawn="1"/>
          </p:nvSpPr>
          <p:spPr bwMode="auto">
            <a:xfrm>
              <a:off x="7226301" y="2586038"/>
              <a:ext cx="1655763" cy="957263"/>
            </a:xfrm>
            <a:custGeom>
              <a:avLst/>
              <a:gdLst>
                <a:gd name="T0" fmla="*/ 1043 w 1043"/>
                <a:gd name="T1" fmla="*/ 353 h 603"/>
                <a:gd name="T2" fmla="*/ 430 w 1043"/>
                <a:gd name="T3" fmla="*/ 0 h 603"/>
                <a:gd name="T4" fmla="*/ 0 w 1043"/>
                <a:gd name="T5" fmla="*/ 247 h 603"/>
                <a:gd name="T6" fmla="*/ 613 w 1043"/>
                <a:gd name="T7" fmla="*/ 603 h 603"/>
                <a:gd name="T8" fmla="*/ 1043 w 1043"/>
                <a:gd name="T9" fmla="*/ 3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3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3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7" name="isḷïḍé">
              <a:extLst>
                <a:ext uri="{FF2B5EF4-FFF2-40B4-BE49-F238E27FC236}">
                  <a16:creationId xmlns:a16="http://schemas.microsoft.com/office/drawing/2014/main" id="{C1446773-4485-4E36-848C-FBEFD58386ED}"/>
                </a:ext>
              </a:extLst>
            </p:cNvPr>
            <p:cNvSpPr/>
            <p:nvPr userDrawn="1"/>
          </p:nvSpPr>
          <p:spPr bwMode="auto">
            <a:xfrm>
              <a:off x="7226301" y="2978151"/>
              <a:ext cx="973138" cy="679450"/>
            </a:xfrm>
            <a:custGeom>
              <a:avLst/>
              <a:gdLst>
                <a:gd name="T0" fmla="*/ 613 w 613"/>
                <a:gd name="T1" fmla="*/ 356 h 428"/>
                <a:gd name="T2" fmla="*/ 613 w 613"/>
                <a:gd name="T3" fmla="*/ 428 h 428"/>
                <a:gd name="T4" fmla="*/ 0 w 613"/>
                <a:gd name="T5" fmla="*/ 75 h 428"/>
                <a:gd name="T6" fmla="*/ 0 w 613"/>
                <a:gd name="T7" fmla="*/ 0 h 428"/>
                <a:gd name="T8" fmla="*/ 613 w 613"/>
                <a:gd name="T9" fmla="*/ 356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3" h="428">
                  <a:moveTo>
                    <a:pt x="613" y="356"/>
                  </a:moveTo>
                  <a:lnTo>
                    <a:pt x="613" y="428"/>
                  </a:lnTo>
                  <a:lnTo>
                    <a:pt x="0" y="75"/>
                  </a:lnTo>
                  <a:lnTo>
                    <a:pt x="0" y="0"/>
                  </a:lnTo>
                  <a:lnTo>
                    <a:pt x="613" y="356"/>
                  </a:lnTo>
                  <a:close/>
                </a:path>
              </a:pathLst>
            </a:custGeom>
            <a:solidFill>
              <a:srgbClr val="EF6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8" name="íšlïḑê">
              <a:extLst>
                <a:ext uri="{FF2B5EF4-FFF2-40B4-BE49-F238E27FC236}">
                  <a16:creationId xmlns:a16="http://schemas.microsoft.com/office/drawing/2014/main" id="{3389EF52-198D-436B-8056-3E8C4CD5BBA9}"/>
                </a:ext>
              </a:extLst>
            </p:cNvPr>
            <p:cNvSpPr/>
            <p:nvPr userDrawn="1"/>
          </p:nvSpPr>
          <p:spPr bwMode="auto">
            <a:xfrm>
              <a:off x="7296151" y="25146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39" name="išľîḋê">
              <a:extLst>
                <a:ext uri="{FF2B5EF4-FFF2-40B4-BE49-F238E27FC236}">
                  <a16:creationId xmlns:a16="http://schemas.microsoft.com/office/drawing/2014/main" id="{4CF0D9F0-A65B-4B74-AAF6-F89C2A50D2A1}"/>
                </a:ext>
              </a:extLst>
            </p:cNvPr>
            <p:cNvSpPr/>
            <p:nvPr userDrawn="1"/>
          </p:nvSpPr>
          <p:spPr bwMode="auto">
            <a:xfrm>
              <a:off x="7296151" y="25146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0" name="îṩlïďê">
              <a:extLst>
                <a:ext uri="{FF2B5EF4-FFF2-40B4-BE49-F238E27FC236}">
                  <a16:creationId xmlns:a16="http://schemas.microsoft.com/office/drawing/2014/main" id="{9F594A32-5AD3-4804-927C-82044169077B}"/>
                </a:ext>
              </a:extLst>
            </p:cNvPr>
            <p:cNvSpPr/>
            <p:nvPr userDrawn="1"/>
          </p:nvSpPr>
          <p:spPr bwMode="auto">
            <a:xfrm>
              <a:off x="7296151" y="2892426"/>
              <a:ext cx="1655763" cy="574675"/>
            </a:xfrm>
            <a:custGeom>
              <a:avLst/>
              <a:gdLst>
                <a:gd name="T0" fmla="*/ 0 w 1043"/>
                <a:gd name="T1" fmla="*/ 0 h 362"/>
                <a:gd name="T2" fmla="*/ 0 w 1043"/>
                <a:gd name="T3" fmla="*/ 9 h 362"/>
                <a:gd name="T4" fmla="*/ 613 w 1043"/>
                <a:gd name="T5" fmla="*/ 362 h 362"/>
                <a:gd name="T6" fmla="*/ 1043 w 1043"/>
                <a:gd name="T7" fmla="*/ 115 h 362"/>
                <a:gd name="T8" fmla="*/ 1043 w 1043"/>
                <a:gd name="T9" fmla="*/ 106 h 362"/>
                <a:gd name="T10" fmla="*/ 0 w 1043"/>
                <a:gd name="T1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62">
                  <a:moveTo>
                    <a:pt x="0" y="0"/>
                  </a:moveTo>
                  <a:lnTo>
                    <a:pt x="0" y="9"/>
                  </a:lnTo>
                  <a:lnTo>
                    <a:pt x="613" y="362"/>
                  </a:lnTo>
                  <a:lnTo>
                    <a:pt x="1043" y="115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1" name="işlídè">
              <a:extLst>
                <a:ext uri="{FF2B5EF4-FFF2-40B4-BE49-F238E27FC236}">
                  <a16:creationId xmlns:a16="http://schemas.microsoft.com/office/drawing/2014/main" id="{570EDDA6-3A56-4ED1-9591-C13D50024277}"/>
                </a:ext>
              </a:extLst>
            </p:cNvPr>
            <p:cNvSpPr/>
            <p:nvPr userDrawn="1"/>
          </p:nvSpPr>
          <p:spPr bwMode="auto">
            <a:xfrm>
              <a:off x="7296151" y="2497138"/>
              <a:ext cx="1655763" cy="955675"/>
            </a:xfrm>
            <a:custGeom>
              <a:avLst/>
              <a:gdLst>
                <a:gd name="T0" fmla="*/ 1043 w 1043"/>
                <a:gd name="T1" fmla="*/ 355 h 602"/>
                <a:gd name="T2" fmla="*/ 430 w 1043"/>
                <a:gd name="T3" fmla="*/ 0 h 602"/>
                <a:gd name="T4" fmla="*/ 0 w 1043"/>
                <a:gd name="T5" fmla="*/ 249 h 602"/>
                <a:gd name="T6" fmla="*/ 613 w 1043"/>
                <a:gd name="T7" fmla="*/ 602 h 602"/>
                <a:gd name="T8" fmla="*/ 1043 w 1043"/>
                <a:gd name="T9" fmla="*/ 355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5"/>
                  </a:moveTo>
                  <a:lnTo>
                    <a:pt x="430" y="0"/>
                  </a:lnTo>
                  <a:lnTo>
                    <a:pt x="0" y="249"/>
                  </a:lnTo>
                  <a:lnTo>
                    <a:pt x="613" y="602"/>
                  </a:lnTo>
                  <a:lnTo>
                    <a:pt x="1043" y="355"/>
                  </a:lnTo>
                  <a:close/>
                </a:path>
              </a:pathLst>
            </a:custGeom>
            <a:solidFill>
              <a:srgbClr val="4CA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2" name="ïṧľîḋê">
              <a:extLst>
                <a:ext uri="{FF2B5EF4-FFF2-40B4-BE49-F238E27FC236}">
                  <a16:creationId xmlns:a16="http://schemas.microsoft.com/office/drawing/2014/main" id="{646EDDDF-DFF2-411A-805F-0D4006B621B6}"/>
                </a:ext>
              </a:extLst>
            </p:cNvPr>
            <p:cNvSpPr/>
            <p:nvPr userDrawn="1"/>
          </p:nvSpPr>
          <p:spPr bwMode="auto">
            <a:xfrm>
              <a:off x="7296151" y="2497138"/>
              <a:ext cx="1655763" cy="955675"/>
            </a:xfrm>
            <a:custGeom>
              <a:avLst/>
              <a:gdLst>
                <a:gd name="T0" fmla="*/ 1043 w 1043"/>
                <a:gd name="T1" fmla="*/ 355 h 602"/>
                <a:gd name="T2" fmla="*/ 430 w 1043"/>
                <a:gd name="T3" fmla="*/ 0 h 602"/>
                <a:gd name="T4" fmla="*/ 0 w 1043"/>
                <a:gd name="T5" fmla="*/ 249 h 602"/>
                <a:gd name="T6" fmla="*/ 613 w 1043"/>
                <a:gd name="T7" fmla="*/ 602 h 602"/>
                <a:gd name="T8" fmla="*/ 1043 w 1043"/>
                <a:gd name="T9" fmla="*/ 355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5"/>
                  </a:moveTo>
                  <a:lnTo>
                    <a:pt x="430" y="0"/>
                  </a:lnTo>
                  <a:lnTo>
                    <a:pt x="0" y="249"/>
                  </a:lnTo>
                  <a:lnTo>
                    <a:pt x="613" y="602"/>
                  </a:lnTo>
                  <a:lnTo>
                    <a:pt x="1043" y="3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3" name="ïṥlíḓe">
              <a:extLst>
                <a:ext uri="{FF2B5EF4-FFF2-40B4-BE49-F238E27FC236}">
                  <a16:creationId xmlns:a16="http://schemas.microsoft.com/office/drawing/2014/main" id="{1A6FEC4E-26E4-4054-8439-0C5A4E464DF4}"/>
                </a:ext>
              </a:extLst>
            </p:cNvPr>
            <p:cNvSpPr/>
            <p:nvPr userDrawn="1"/>
          </p:nvSpPr>
          <p:spPr bwMode="auto">
            <a:xfrm>
              <a:off x="7296151" y="2484438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4" name="îSlíḍè">
              <a:extLst>
                <a:ext uri="{FF2B5EF4-FFF2-40B4-BE49-F238E27FC236}">
                  <a16:creationId xmlns:a16="http://schemas.microsoft.com/office/drawing/2014/main" id="{A5B3C4F6-59D4-44A4-909C-BE24DE6096C9}"/>
                </a:ext>
              </a:extLst>
            </p:cNvPr>
            <p:cNvSpPr/>
            <p:nvPr userDrawn="1"/>
          </p:nvSpPr>
          <p:spPr bwMode="auto">
            <a:xfrm>
              <a:off x="7296151" y="2484438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5" name="îŝľîḓê">
              <a:extLst>
                <a:ext uri="{FF2B5EF4-FFF2-40B4-BE49-F238E27FC236}">
                  <a16:creationId xmlns:a16="http://schemas.microsoft.com/office/drawing/2014/main" id="{5D88D7FB-91A9-45FD-B767-766CDBD269CF}"/>
                </a:ext>
              </a:extLst>
            </p:cNvPr>
            <p:cNvSpPr/>
            <p:nvPr userDrawn="1"/>
          </p:nvSpPr>
          <p:spPr bwMode="auto">
            <a:xfrm>
              <a:off x="7296151" y="2830513"/>
              <a:ext cx="1655763" cy="606425"/>
            </a:xfrm>
            <a:custGeom>
              <a:avLst/>
              <a:gdLst>
                <a:gd name="T0" fmla="*/ 0 w 1043"/>
                <a:gd name="T1" fmla="*/ 0 h 382"/>
                <a:gd name="T2" fmla="*/ 0 w 1043"/>
                <a:gd name="T3" fmla="*/ 29 h 382"/>
                <a:gd name="T4" fmla="*/ 613 w 1043"/>
                <a:gd name="T5" fmla="*/ 382 h 382"/>
                <a:gd name="T6" fmla="*/ 1043 w 1043"/>
                <a:gd name="T7" fmla="*/ 135 h 382"/>
                <a:gd name="T8" fmla="*/ 1043 w 1043"/>
                <a:gd name="T9" fmla="*/ 106 h 382"/>
                <a:gd name="T10" fmla="*/ 0 w 1043"/>
                <a:gd name="T11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82">
                  <a:moveTo>
                    <a:pt x="0" y="0"/>
                  </a:moveTo>
                  <a:lnTo>
                    <a:pt x="0" y="29"/>
                  </a:lnTo>
                  <a:lnTo>
                    <a:pt x="613" y="382"/>
                  </a:lnTo>
                  <a:lnTo>
                    <a:pt x="1043" y="135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4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6" name="íślïḓè">
              <a:extLst>
                <a:ext uri="{FF2B5EF4-FFF2-40B4-BE49-F238E27FC236}">
                  <a16:creationId xmlns:a16="http://schemas.microsoft.com/office/drawing/2014/main" id="{E5934ED5-E60C-49ED-B13D-ECF696B50267}"/>
                </a:ext>
              </a:extLst>
            </p:cNvPr>
            <p:cNvSpPr/>
            <p:nvPr userDrawn="1"/>
          </p:nvSpPr>
          <p:spPr bwMode="auto">
            <a:xfrm>
              <a:off x="7296151" y="2830513"/>
              <a:ext cx="1655763" cy="606425"/>
            </a:xfrm>
            <a:custGeom>
              <a:avLst/>
              <a:gdLst>
                <a:gd name="T0" fmla="*/ 0 w 1043"/>
                <a:gd name="T1" fmla="*/ 0 h 382"/>
                <a:gd name="T2" fmla="*/ 0 w 1043"/>
                <a:gd name="T3" fmla="*/ 29 h 382"/>
                <a:gd name="T4" fmla="*/ 613 w 1043"/>
                <a:gd name="T5" fmla="*/ 382 h 382"/>
                <a:gd name="T6" fmla="*/ 1043 w 1043"/>
                <a:gd name="T7" fmla="*/ 135 h 382"/>
                <a:gd name="T8" fmla="*/ 1043 w 1043"/>
                <a:gd name="T9" fmla="*/ 106 h 382"/>
                <a:gd name="T10" fmla="*/ 0 w 1043"/>
                <a:gd name="T11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82">
                  <a:moveTo>
                    <a:pt x="0" y="0"/>
                  </a:moveTo>
                  <a:lnTo>
                    <a:pt x="0" y="29"/>
                  </a:lnTo>
                  <a:lnTo>
                    <a:pt x="613" y="382"/>
                  </a:lnTo>
                  <a:lnTo>
                    <a:pt x="1043" y="135"/>
                  </a:lnTo>
                  <a:lnTo>
                    <a:pt x="1043" y="10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7" name="íšḷïdé">
              <a:extLst>
                <a:ext uri="{FF2B5EF4-FFF2-40B4-BE49-F238E27FC236}">
                  <a16:creationId xmlns:a16="http://schemas.microsoft.com/office/drawing/2014/main" id="{3B58BBEE-02AB-4618-80BA-8ED2B7D9E984}"/>
                </a:ext>
              </a:extLst>
            </p:cNvPr>
            <p:cNvSpPr/>
            <p:nvPr userDrawn="1"/>
          </p:nvSpPr>
          <p:spPr bwMode="auto">
            <a:xfrm>
              <a:off x="7296151" y="2438401"/>
              <a:ext cx="1655763" cy="955675"/>
            </a:xfrm>
            <a:custGeom>
              <a:avLst/>
              <a:gdLst>
                <a:gd name="T0" fmla="*/ 1043 w 1043"/>
                <a:gd name="T1" fmla="*/ 353 h 602"/>
                <a:gd name="T2" fmla="*/ 430 w 1043"/>
                <a:gd name="T3" fmla="*/ 0 h 602"/>
                <a:gd name="T4" fmla="*/ 0 w 1043"/>
                <a:gd name="T5" fmla="*/ 247 h 602"/>
                <a:gd name="T6" fmla="*/ 613 w 1043"/>
                <a:gd name="T7" fmla="*/ 602 h 602"/>
                <a:gd name="T8" fmla="*/ 1043 w 1043"/>
                <a:gd name="T9" fmla="*/ 35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2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8" name="îṩļîḑé">
              <a:extLst>
                <a:ext uri="{FF2B5EF4-FFF2-40B4-BE49-F238E27FC236}">
                  <a16:creationId xmlns:a16="http://schemas.microsoft.com/office/drawing/2014/main" id="{D306B89A-6294-4DF3-9B99-C4348A7FBAC3}"/>
                </a:ext>
              </a:extLst>
            </p:cNvPr>
            <p:cNvSpPr/>
            <p:nvPr userDrawn="1"/>
          </p:nvSpPr>
          <p:spPr bwMode="auto">
            <a:xfrm>
              <a:off x="7296151" y="2438401"/>
              <a:ext cx="1655763" cy="955675"/>
            </a:xfrm>
            <a:custGeom>
              <a:avLst/>
              <a:gdLst>
                <a:gd name="T0" fmla="*/ 1043 w 1043"/>
                <a:gd name="T1" fmla="*/ 353 h 602"/>
                <a:gd name="T2" fmla="*/ 430 w 1043"/>
                <a:gd name="T3" fmla="*/ 0 h 602"/>
                <a:gd name="T4" fmla="*/ 0 w 1043"/>
                <a:gd name="T5" fmla="*/ 247 h 602"/>
                <a:gd name="T6" fmla="*/ 613 w 1043"/>
                <a:gd name="T7" fmla="*/ 602 h 602"/>
                <a:gd name="T8" fmla="*/ 1043 w 1043"/>
                <a:gd name="T9" fmla="*/ 35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2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49" name="ï$ļiḍê">
              <a:extLst>
                <a:ext uri="{FF2B5EF4-FFF2-40B4-BE49-F238E27FC236}">
                  <a16:creationId xmlns:a16="http://schemas.microsoft.com/office/drawing/2014/main" id="{A0C9911A-5B53-42D6-93AA-2E680F94A161}"/>
                </a:ext>
              </a:extLst>
            </p:cNvPr>
            <p:cNvSpPr/>
            <p:nvPr userDrawn="1"/>
          </p:nvSpPr>
          <p:spPr bwMode="auto">
            <a:xfrm>
              <a:off x="7296151" y="2411413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0" name="íŝļïḑè">
              <a:extLst>
                <a:ext uri="{FF2B5EF4-FFF2-40B4-BE49-F238E27FC236}">
                  <a16:creationId xmlns:a16="http://schemas.microsoft.com/office/drawing/2014/main" id="{9D956336-9CC8-435E-B608-47C342BCAA55}"/>
                </a:ext>
              </a:extLst>
            </p:cNvPr>
            <p:cNvSpPr/>
            <p:nvPr userDrawn="1"/>
          </p:nvSpPr>
          <p:spPr bwMode="auto">
            <a:xfrm>
              <a:off x="7296151" y="2411413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1" name="ïs1îde">
              <a:extLst>
                <a:ext uri="{FF2B5EF4-FFF2-40B4-BE49-F238E27FC236}">
                  <a16:creationId xmlns:a16="http://schemas.microsoft.com/office/drawing/2014/main" id="{98C5D9E7-0AC0-4586-BF8B-46F3AA2A2822}"/>
                </a:ext>
              </a:extLst>
            </p:cNvPr>
            <p:cNvSpPr/>
            <p:nvPr userDrawn="1"/>
          </p:nvSpPr>
          <p:spPr bwMode="auto">
            <a:xfrm>
              <a:off x="7296151" y="2790826"/>
              <a:ext cx="1655763" cy="573088"/>
            </a:xfrm>
            <a:custGeom>
              <a:avLst/>
              <a:gdLst>
                <a:gd name="T0" fmla="*/ 0 w 1043"/>
                <a:gd name="T1" fmla="*/ 0 h 361"/>
                <a:gd name="T2" fmla="*/ 0 w 1043"/>
                <a:gd name="T3" fmla="*/ 8 h 361"/>
                <a:gd name="T4" fmla="*/ 613 w 1043"/>
                <a:gd name="T5" fmla="*/ 361 h 361"/>
                <a:gd name="T6" fmla="*/ 1043 w 1043"/>
                <a:gd name="T7" fmla="*/ 114 h 361"/>
                <a:gd name="T8" fmla="*/ 1043 w 1043"/>
                <a:gd name="T9" fmla="*/ 106 h 361"/>
                <a:gd name="T10" fmla="*/ 0 w 1043"/>
                <a:gd name="T11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61">
                  <a:moveTo>
                    <a:pt x="0" y="0"/>
                  </a:moveTo>
                  <a:lnTo>
                    <a:pt x="0" y="8"/>
                  </a:lnTo>
                  <a:lnTo>
                    <a:pt x="613" y="361"/>
                  </a:lnTo>
                  <a:lnTo>
                    <a:pt x="1043" y="114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A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2" name="íşḷïdê">
              <a:extLst>
                <a:ext uri="{FF2B5EF4-FFF2-40B4-BE49-F238E27FC236}">
                  <a16:creationId xmlns:a16="http://schemas.microsoft.com/office/drawing/2014/main" id="{A2DEDF9E-C1B9-4BAE-A97F-B61EDF3A1314}"/>
                </a:ext>
              </a:extLst>
            </p:cNvPr>
            <p:cNvSpPr/>
            <p:nvPr userDrawn="1"/>
          </p:nvSpPr>
          <p:spPr bwMode="auto">
            <a:xfrm>
              <a:off x="7296151" y="2790826"/>
              <a:ext cx="1655763" cy="573088"/>
            </a:xfrm>
            <a:custGeom>
              <a:avLst/>
              <a:gdLst>
                <a:gd name="T0" fmla="*/ 0 w 1043"/>
                <a:gd name="T1" fmla="*/ 0 h 361"/>
                <a:gd name="T2" fmla="*/ 0 w 1043"/>
                <a:gd name="T3" fmla="*/ 8 h 361"/>
                <a:gd name="T4" fmla="*/ 613 w 1043"/>
                <a:gd name="T5" fmla="*/ 361 h 361"/>
                <a:gd name="T6" fmla="*/ 1043 w 1043"/>
                <a:gd name="T7" fmla="*/ 114 h 361"/>
                <a:gd name="T8" fmla="*/ 1043 w 1043"/>
                <a:gd name="T9" fmla="*/ 106 h 361"/>
                <a:gd name="T10" fmla="*/ 0 w 1043"/>
                <a:gd name="T11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61">
                  <a:moveTo>
                    <a:pt x="0" y="0"/>
                  </a:moveTo>
                  <a:lnTo>
                    <a:pt x="0" y="8"/>
                  </a:lnTo>
                  <a:lnTo>
                    <a:pt x="613" y="361"/>
                  </a:lnTo>
                  <a:lnTo>
                    <a:pt x="1043" y="114"/>
                  </a:lnTo>
                  <a:lnTo>
                    <a:pt x="1043" y="10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3" name="íŝḻîďê">
              <a:extLst>
                <a:ext uri="{FF2B5EF4-FFF2-40B4-BE49-F238E27FC236}">
                  <a16:creationId xmlns:a16="http://schemas.microsoft.com/office/drawing/2014/main" id="{073EDF65-8F93-4C6A-8F21-DFC07A1D2C2B}"/>
                </a:ext>
              </a:extLst>
            </p:cNvPr>
            <p:cNvSpPr/>
            <p:nvPr userDrawn="1"/>
          </p:nvSpPr>
          <p:spPr bwMode="auto">
            <a:xfrm>
              <a:off x="7296151" y="2395538"/>
              <a:ext cx="1655763" cy="955675"/>
            </a:xfrm>
            <a:custGeom>
              <a:avLst/>
              <a:gdLst>
                <a:gd name="T0" fmla="*/ 1043 w 1043"/>
                <a:gd name="T1" fmla="*/ 355 h 602"/>
                <a:gd name="T2" fmla="*/ 430 w 1043"/>
                <a:gd name="T3" fmla="*/ 0 h 602"/>
                <a:gd name="T4" fmla="*/ 0 w 1043"/>
                <a:gd name="T5" fmla="*/ 249 h 602"/>
                <a:gd name="T6" fmla="*/ 613 w 1043"/>
                <a:gd name="T7" fmla="*/ 602 h 602"/>
                <a:gd name="T8" fmla="*/ 1043 w 1043"/>
                <a:gd name="T9" fmla="*/ 355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5"/>
                  </a:moveTo>
                  <a:lnTo>
                    <a:pt x="430" y="0"/>
                  </a:lnTo>
                  <a:lnTo>
                    <a:pt x="0" y="249"/>
                  </a:lnTo>
                  <a:lnTo>
                    <a:pt x="613" y="602"/>
                  </a:lnTo>
                  <a:lnTo>
                    <a:pt x="1043" y="35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4" name="îS1îďé">
              <a:extLst>
                <a:ext uri="{FF2B5EF4-FFF2-40B4-BE49-F238E27FC236}">
                  <a16:creationId xmlns:a16="http://schemas.microsoft.com/office/drawing/2014/main" id="{86A4D930-D3BA-4D46-9096-BDD57BD9359E}"/>
                </a:ext>
              </a:extLst>
            </p:cNvPr>
            <p:cNvSpPr/>
            <p:nvPr userDrawn="1"/>
          </p:nvSpPr>
          <p:spPr bwMode="auto">
            <a:xfrm>
              <a:off x="7296151" y="2395538"/>
              <a:ext cx="1655763" cy="955675"/>
            </a:xfrm>
            <a:custGeom>
              <a:avLst/>
              <a:gdLst>
                <a:gd name="T0" fmla="*/ 1043 w 1043"/>
                <a:gd name="T1" fmla="*/ 355 h 602"/>
                <a:gd name="T2" fmla="*/ 430 w 1043"/>
                <a:gd name="T3" fmla="*/ 0 h 602"/>
                <a:gd name="T4" fmla="*/ 0 w 1043"/>
                <a:gd name="T5" fmla="*/ 249 h 602"/>
                <a:gd name="T6" fmla="*/ 613 w 1043"/>
                <a:gd name="T7" fmla="*/ 602 h 602"/>
                <a:gd name="T8" fmla="*/ 1043 w 1043"/>
                <a:gd name="T9" fmla="*/ 355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5"/>
                  </a:moveTo>
                  <a:lnTo>
                    <a:pt x="430" y="0"/>
                  </a:lnTo>
                  <a:lnTo>
                    <a:pt x="0" y="249"/>
                  </a:lnTo>
                  <a:lnTo>
                    <a:pt x="613" y="602"/>
                  </a:lnTo>
                  <a:lnTo>
                    <a:pt x="1043" y="3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5" name="iśḻîḍe">
              <a:extLst>
                <a:ext uri="{FF2B5EF4-FFF2-40B4-BE49-F238E27FC236}">
                  <a16:creationId xmlns:a16="http://schemas.microsoft.com/office/drawing/2014/main" id="{1D8C15C3-DB8E-4A19-B683-A4978C87A219}"/>
                </a:ext>
              </a:extLst>
            </p:cNvPr>
            <p:cNvSpPr/>
            <p:nvPr userDrawn="1"/>
          </p:nvSpPr>
          <p:spPr bwMode="auto">
            <a:xfrm>
              <a:off x="7588251" y="2566988"/>
              <a:ext cx="1069975" cy="615950"/>
            </a:xfrm>
            <a:custGeom>
              <a:avLst/>
              <a:gdLst>
                <a:gd name="T0" fmla="*/ 0 w 674"/>
                <a:gd name="T1" fmla="*/ 141 h 388"/>
                <a:gd name="T2" fmla="*/ 246 w 674"/>
                <a:gd name="T3" fmla="*/ 0 h 388"/>
                <a:gd name="T4" fmla="*/ 674 w 674"/>
                <a:gd name="T5" fmla="*/ 247 h 388"/>
                <a:gd name="T6" fmla="*/ 429 w 674"/>
                <a:gd name="T7" fmla="*/ 388 h 388"/>
                <a:gd name="T8" fmla="*/ 0 w 674"/>
                <a:gd name="T9" fmla="*/ 141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4" h="388">
                  <a:moveTo>
                    <a:pt x="0" y="141"/>
                  </a:moveTo>
                  <a:lnTo>
                    <a:pt x="246" y="0"/>
                  </a:lnTo>
                  <a:lnTo>
                    <a:pt x="674" y="247"/>
                  </a:lnTo>
                  <a:lnTo>
                    <a:pt x="429" y="388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FF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6" name="îślíďê">
              <a:extLst>
                <a:ext uri="{FF2B5EF4-FFF2-40B4-BE49-F238E27FC236}">
                  <a16:creationId xmlns:a16="http://schemas.microsoft.com/office/drawing/2014/main" id="{16BDE442-93F9-4611-B26B-04056044A199}"/>
                </a:ext>
              </a:extLst>
            </p:cNvPr>
            <p:cNvSpPr/>
            <p:nvPr userDrawn="1"/>
          </p:nvSpPr>
          <p:spPr bwMode="auto">
            <a:xfrm>
              <a:off x="7588251" y="2566988"/>
              <a:ext cx="1069975" cy="615950"/>
            </a:xfrm>
            <a:custGeom>
              <a:avLst/>
              <a:gdLst>
                <a:gd name="T0" fmla="*/ 0 w 674"/>
                <a:gd name="T1" fmla="*/ 141 h 388"/>
                <a:gd name="T2" fmla="*/ 246 w 674"/>
                <a:gd name="T3" fmla="*/ 0 h 388"/>
                <a:gd name="T4" fmla="*/ 674 w 674"/>
                <a:gd name="T5" fmla="*/ 247 h 388"/>
                <a:gd name="T6" fmla="*/ 429 w 674"/>
                <a:gd name="T7" fmla="*/ 388 h 388"/>
                <a:gd name="T8" fmla="*/ 0 w 674"/>
                <a:gd name="T9" fmla="*/ 141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4" h="388">
                  <a:moveTo>
                    <a:pt x="0" y="141"/>
                  </a:moveTo>
                  <a:lnTo>
                    <a:pt x="246" y="0"/>
                  </a:lnTo>
                  <a:lnTo>
                    <a:pt x="674" y="247"/>
                  </a:lnTo>
                  <a:lnTo>
                    <a:pt x="429" y="388"/>
                  </a:lnTo>
                  <a:lnTo>
                    <a:pt x="0" y="14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7" name="îşľîdé">
              <a:extLst>
                <a:ext uri="{FF2B5EF4-FFF2-40B4-BE49-F238E27FC236}">
                  <a16:creationId xmlns:a16="http://schemas.microsoft.com/office/drawing/2014/main" id="{9247F508-6CA0-4268-9FF5-5E6BA3C0D9B8}"/>
                </a:ext>
              </a:extLst>
            </p:cNvPr>
            <p:cNvSpPr/>
            <p:nvPr userDrawn="1"/>
          </p:nvSpPr>
          <p:spPr bwMode="auto">
            <a:xfrm>
              <a:off x="7296151" y="2790826"/>
              <a:ext cx="973138" cy="676275"/>
            </a:xfrm>
            <a:custGeom>
              <a:avLst/>
              <a:gdLst>
                <a:gd name="T0" fmla="*/ 613 w 613"/>
                <a:gd name="T1" fmla="*/ 353 h 426"/>
                <a:gd name="T2" fmla="*/ 613 w 613"/>
                <a:gd name="T3" fmla="*/ 426 h 426"/>
                <a:gd name="T4" fmla="*/ 0 w 613"/>
                <a:gd name="T5" fmla="*/ 73 h 426"/>
                <a:gd name="T6" fmla="*/ 0 w 613"/>
                <a:gd name="T7" fmla="*/ 0 h 426"/>
                <a:gd name="T8" fmla="*/ 613 w 613"/>
                <a:gd name="T9" fmla="*/ 353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3" h="426">
                  <a:moveTo>
                    <a:pt x="613" y="353"/>
                  </a:moveTo>
                  <a:lnTo>
                    <a:pt x="613" y="426"/>
                  </a:lnTo>
                  <a:lnTo>
                    <a:pt x="0" y="73"/>
                  </a:lnTo>
                  <a:lnTo>
                    <a:pt x="0" y="0"/>
                  </a:lnTo>
                  <a:lnTo>
                    <a:pt x="613" y="353"/>
                  </a:lnTo>
                  <a:close/>
                </a:path>
              </a:pathLst>
            </a:custGeom>
            <a:solidFill>
              <a:srgbClr val="4CA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8" name="išlîďé">
              <a:extLst>
                <a:ext uri="{FF2B5EF4-FFF2-40B4-BE49-F238E27FC236}">
                  <a16:creationId xmlns:a16="http://schemas.microsoft.com/office/drawing/2014/main" id="{DC693261-4F77-4E74-9E09-4B8A428B7905}"/>
                </a:ext>
              </a:extLst>
            </p:cNvPr>
            <p:cNvSpPr/>
            <p:nvPr userDrawn="1"/>
          </p:nvSpPr>
          <p:spPr bwMode="auto">
            <a:xfrm>
              <a:off x="4689476" y="4205288"/>
              <a:ext cx="841375" cy="504825"/>
            </a:xfrm>
            <a:custGeom>
              <a:avLst/>
              <a:gdLst>
                <a:gd name="T0" fmla="*/ 0 w 255"/>
                <a:gd name="T1" fmla="*/ 1 h 153"/>
                <a:gd name="T2" fmla="*/ 0 w 255"/>
                <a:gd name="T3" fmla="*/ 0 h 153"/>
                <a:gd name="T4" fmla="*/ 2 w 255"/>
                <a:gd name="T5" fmla="*/ 0 h 153"/>
                <a:gd name="T6" fmla="*/ 4 w 255"/>
                <a:gd name="T7" fmla="*/ 1 h 153"/>
                <a:gd name="T8" fmla="*/ 7 w 255"/>
                <a:gd name="T9" fmla="*/ 2 h 153"/>
                <a:gd name="T10" fmla="*/ 11 w 255"/>
                <a:gd name="T11" fmla="*/ 4 h 153"/>
                <a:gd name="T12" fmla="*/ 13 w 255"/>
                <a:gd name="T13" fmla="*/ 4 h 153"/>
                <a:gd name="T14" fmla="*/ 15 w 255"/>
                <a:gd name="T15" fmla="*/ 5 h 153"/>
                <a:gd name="T16" fmla="*/ 35 w 255"/>
                <a:gd name="T17" fmla="*/ 12 h 153"/>
                <a:gd name="T18" fmla="*/ 35 w 255"/>
                <a:gd name="T19" fmla="*/ 12 h 153"/>
                <a:gd name="T20" fmla="*/ 35 w 255"/>
                <a:gd name="T21" fmla="*/ 12 h 153"/>
                <a:gd name="T22" fmla="*/ 35 w 255"/>
                <a:gd name="T23" fmla="*/ 12 h 153"/>
                <a:gd name="T24" fmla="*/ 35 w 255"/>
                <a:gd name="T25" fmla="*/ 12 h 153"/>
                <a:gd name="T26" fmla="*/ 251 w 255"/>
                <a:gd name="T27" fmla="*/ 137 h 153"/>
                <a:gd name="T28" fmla="*/ 255 w 255"/>
                <a:gd name="T29" fmla="*/ 142 h 153"/>
                <a:gd name="T30" fmla="*/ 251 w 255"/>
                <a:gd name="T31" fmla="*/ 149 h 153"/>
                <a:gd name="T32" fmla="*/ 245 w 255"/>
                <a:gd name="T33" fmla="*/ 153 h 153"/>
                <a:gd name="T34" fmla="*/ 29 w 255"/>
                <a:gd name="T35" fmla="*/ 27 h 153"/>
                <a:gd name="T36" fmla="*/ 29 w 255"/>
                <a:gd name="T37" fmla="*/ 27 h 153"/>
                <a:gd name="T38" fmla="*/ 11 w 255"/>
                <a:gd name="T39" fmla="*/ 10 h 153"/>
                <a:gd name="T40" fmla="*/ 0 w 255"/>
                <a:gd name="T41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5" h="153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5" y="1"/>
                    <a:pt x="6" y="2"/>
                    <a:pt x="7" y="2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6" y="5"/>
                    <a:pt x="33" y="11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1" y="149"/>
                    <a:pt x="251" y="149"/>
                    <a:pt x="251" y="149"/>
                  </a:cubicBezTo>
                  <a:cubicBezTo>
                    <a:pt x="245" y="153"/>
                    <a:pt x="245" y="153"/>
                    <a:pt x="245" y="153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3" y="22"/>
                    <a:pt x="17" y="15"/>
                    <a:pt x="11" y="10"/>
                  </a:cubicBezTo>
                  <a:cubicBezTo>
                    <a:pt x="7" y="7"/>
                    <a:pt x="3" y="4"/>
                    <a:pt x="0" y="1"/>
                  </a:cubicBezTo>
                  <a:close/>
                </a:path>
              </a:pathLst>
            </a:custGeom>
            <a:solidFill>
              <a:srgbClr val="647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59" name="ïšḷïḋé">
              <a:extLst>
                <a:ext uri="{FF2B5EF4-FFF2-40B4-BE49-F238E27FC236}">
                  <a16:creationId xmlns:a16="http://schemas.microsoft.com/office/drawing/2014/main" id="{5E810548-741F-4E88-85B1-DEFC16F65795}"/>
                </a:ext>
              </a:extLst>
            </p:cNvPr>
            <p:cNvSpPr/>
            <p:nvPr userDrawn="1"/>
          </p:nvSpPr>
          <p:spPr bwMode="auto">
            <a:xfrm>
              <a:off x="4699001" y="4192588"/>
              <a:ext cx="52388" cy="33338"/>
            </a:xfrm>
            <a:custGeom>
              <a:avLst/>
              <a:gdLst>
                <a:gd name="T0" fmla="*/ 1 w 16"/>
                <a:gd name="T1" fmla="*/ 0 h 10"/>
                <a:gd name="T2" fmla="*/ 2 w 16"/>
                <a:gd name="T3" fmla="*/ 1 h 10"/>
                <a:gd name="T4" fmla="*/ 4 w 16"/>
                <a:gd name="T5" fmla="*/ 1 h 10"/>
                <a:gd name="T6" fmla="*/ 8 w 16"/>
                <a:gd name="T7" fmla="*/ 3 h 10"/>
                <a:gd name="T8" fmla="*/ 12 w 16"/>
                <a:gd name="T9" fmla="*/ 4 h 10"/>
                <a:gd name="T10" fmla="*/ 14 w 16"/>
                <a:gd name="T11" fmla="*/ 5 h 10"/>
                <a:gd name="T12" fmla="*/ 16 w 16"/>
                <a:gd name="T13" fmla="*/ 5 h 10"/>
                <a:gd name="T14" fmla="*/ 11 w 16"/>
                <a:gd name="T15" fmla="*/ 10 h 10"/>
                <a:gd name="T16" fmla="*/ 0 w 16"/>
                <a:gd name="T17" fmla="*/ 1 h 10"/>
                <a:gd name="T18" fmla="*/ 1 w 16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2"/>
                    <a:pt x="7" y="2"/>
                    <a:pt x="8" y="3"/>
                  </a:cubicBezTo>
                  <a:cubicBezTo>
                    <a:pt x="9" y="3"/>
                    <a:pt x="11" y="3"/>
                    <a:pt x="12" y="4"/>
                  </a:cubicBezTo>
                  <a:cubicBezTo>
                    <a:pt x="13" y="4"/>
                    <a:pt x="13" y="4"/>
                    <a:pt x="14" y="5"/>
                  </a:cubicBezTo>
                  <a:cubicBezTo>
                    <a:pt x="15" y="5"/>
                    <a:pt x="15" y="5"/>
                    <a:pt x="16" y="5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8" y="7"/>
                    <a:pt x="4" y="4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42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60" name="í$lîḍê">
              <a:extLst>
                <a:ext uri="{FF2B5EF4-FFF2-40B4-BE49-F238E27FC236}">
                  <a16:creationId xmlns:a16="http://schemas.microsoft.com/office/drawing/2014/main" id="{3557B4CA-1320-4BB8-BA24-68800B4B8B1A}"/>
                </a:ext>
              </a:extLst>
            </p:cNvPr>
            <p:cNvSpPr/>
            <p:nvPr userDrawn="1"/>
          </p:nvSpPr>
          <p:spPr bwMode="auto">
            <a:xfrm>
              <a:off x="4735513" y="4208463"/>
              <a:ext cx="82550" cy="76200"/>
            </a:xfrm>
            <a:custGeom>
              <a:avLst/>
              <a:gdLst>
                <a:gd name="T0" fmla="*/ 5 w 25"/>
                <a:gd name="T1" fmla="*/ 0 h 23"/>
                <a:gd name="T2" fmla="*/ 25 w 25"/>
                <a:gd name="T3" fmla="*/ 7 h 23"/>
                <a:gd name="T4" fmla="*/ 23 w 25"/>
                <a:gd name="T5" fmla="*/ 9 h 23"/>
                <a:gd name="T6" fmla="*/ 17 w 25"/>
                <a:gd name="T7" fmla="*/ 17 h 23"/>
                <a:gd name="T8" fmla="*/ 19 w 25"/>
                <a:gd name="T9" fmla="*/ 23 h 23"/>
                <a:gd name="T10" fmla="*/ 0 w 25"/>
                <a:gd name="T11" fmla="*/ 5 h 23"/>
                <a:gd name="T12" fmla="*/ 5 w 25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3">
                  <a:moveTo>
                    <a:pt x="5" y="0"/>
                  </a:moveTo>
                  <a:cubicBezTo>
                    <a:pt x="6" y="1"/>
                    <a:pt x="24" y="7"/>
                    <a:pt x="25" y="7"/>
                  </a:cubicBezTo>
                  <a:cubicBezTo>
                    <a:pt x="24" y="8"/>
                    <a:pt x="24" y="8"/>
                    <a:pt x="23" y="9"/>
                  </a:cubicBezTo>
                  <a:cubicBezTo>
                    <a:pt x="20" y="10"/>
                    <a:pt x="17" y="14"/>
                    <a:pt x="17" y="17"/>
                  </a:cubicBezTo>
                  <a:cubicBezTo>
                    <a:pt x="17" y="19"/>
                    <a:pt x="18" y="22"/>
                    <a:pt x="19" y="23"/>
                  </a:cubicBezTo>
                  <a:cubicBezTo>
                    <a:pt x="13" y="17"/>
                    <a:pt x="6" y="10"/>
                    <a:pt x="0" y="5"/>
                  </a:cubicBezTo>
                  <a:cubicBezTo>
                    <a:pt x="0" y="4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FFE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61" name="işļîdé">
              <a:extLst>
                <a:ext uri="{FF2B5EF4-FFF2-40B4-BE49-F238E27FC236}">
                  <a16:creationId xmlns:a16="http://schemas.microsoft.com/office/drawing/2014/main" id="{C7503120-A3FA-494B-A181-BE099D1AFB46}"/>
                </a:ext>
              </a:extLst>
            </p:cNvPr>
            <p:cNvSpPr/>
            <p:nvPr userDrawn="1"/>
          </p:nvSpPr>
          <p:spPr bwMode="auto">
            <a:xfrm>
              <a:off x="4791076" y="4232276"/>
              <a:ext cx="36513" cy="49213"/>
            </a:xfrm>
            <a:custGeom>
              <a:avLst/>
              <a:gdLst>
                <a:gd name="T0" fmla="*/ 0 w 11"/>
                <a:gd name="T1" fmla="*/ 10 h 15"/>
                <a:gd name="T2" fmla="*/ 5 w 11"/>
                <a:gd name="T3" fmla="*/ 14 h 15"/>
                <a:gd name="T4" fmla="*/ 11 w 11"/>
                <a:gd name="T5" fmla="*/ 4 h 15"/>
                <a:gd name="T6" fmla="*/ 6 w 11"/>
                <a:gd name="T7" fmla="*/ 1 h 15"/>
                <a:gd name="T8" fmla="*/ 0 w 11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0" y="10"/>
                  </a:moveTo>
                  <a:cubicBezTo>
                    <a:pt x="0" y="14"/>
                    <a:pt x="2" y="15"/>
                    <a:pt x="5" y="14"/>
                  </a:cubicBezTo>
                  <a:cubicBezTo>
                    <a:pt x="8" y="12"/>
                    <a:pt x="11" y="8"/>
                    <a:pt x="11" y="4"/>
                  </a:cubicBezTo>
                  <a:cubicBezTo>
                    <a:pt x="11" y="1"/>
                    <a:pt x="9" y="0"/>
                    <a:pt x="6" y="1"/>
                  </a:cubicBezTo>
                  <a:cubicBezTo>
                    <a:pt x="3" y="3"/>
                    <a:pt x="0" y="7"/>
                    <a:pt x="0" y="10"/>
                  </a:cubicBezTo>
                  <a:close/>
                </a:path>
              </a:pathLst>
            </a:custGeom>
            <a:solidFill>
              <a:srgbClr val="433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62" name="îşḷïďe">
              <a:extLst>
                <a:ext uri="{FF2B5EF4-FFF2-40B4-BE49-F238E27FC236}">
                  <a16:creationId xmlns:a16="http://schemas.microsoft.com/office/drawing/2014/main" id="{4617E819-B21C-4B70-ADD7-F0B4336E7F16}"/>
                </a:ext>
              </a:extLst>
            </p:cNvPr>
            <p:cNvSpPr/>
            <p:nvPr userDrawn="1"/>
          </p:nvSpPr>
          <p:spPr bwMode="auto">
            <a:xfrm>
              <a:off x="4787901" y="4268788"/>
              <a:ext cx="722313" cy="428625"/>
            </a:xfrm>
            <a:custGeom>
              <a:avLst/>
              <a:gdLst>
                <a:gd name="T0" fmla="*/ 449 w 455"/>
                <a:gd name="T1" fmla="*/ 261 h 270"/>
                <a:gd name="T2" fmla="*/ 0 w 455"/>
                <a:gd name="T3" fmla="*/ 0 h 270"/>
                <a:gd name="T4" fmla="*/ 6 w 455"/>
                <a:gd name="T5" fmla="*/ 10 h 270"/>
                <a:gd name="T6" fmla="*/ 455 w 455"/>
                <a:gd name="T7" fmla="*/ 270 h 270"/>
                <a:gd name="T8" fmla="*/ 449 w 455"/>
                <a:gd name="T9" fmla="*/ 26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270">
                  <a:moveTo>
                    <a:pt x="449" y="261"/>
                  </a:moveTo>
                  <a:lnTo>
                    <a:pt x="0" y="0"/>
                  </a:lnTo>
                  <a:lnTo>
                    <a:pt x="6" y="10"/>
                  </a:lnTo>
                  <a:lnTo>
                    <a:pt x="455" y="270"/>
                  </a:lnTo>
                  <a:lnTo>
                    <a:pt x="449" y="261"/>
                  </a:lnTo>
                  <a:close/>
                </a:path>
              </a:pathLst>
            </a:custGeom>
            <a:solidFill>
              <a:srgbClr val="DB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63" name="ísḻíḓe">
              <a:extLst>
                <a:ext uri="{FF2B5EF4-FFF2-40B4-BE49-F238E27FC236}">
                  <a16:creationId xmlns:a16="http://schemas.microsoft.com/office/drawing/2014/main" id="{6AB33EBD-6EFE-4F5F-AD17-C4D1D64950D1}"/>
                </a:ext>
              </a:extLst>
            </p:cNvPr>
            <p:cNvSpPr/>
            <p:nvPr userDrawn="1"/>
          </p:nvSpPr>
          <p:spPr bwMode="auto">
            <a:xfrm>
              <a:off x="4787901" y="4241801"/>
              <a:ext cx="722313" cy="441325"/>
            </a:xfrm>
            <a:custGeom>
              <a:avLst/>
              <a:gdLst>
                <a:gd name="T0" fmla="*/ 455 w 455"/>
                <a:gd name="T1" fmla="*/ 262 h 278"/>
                <a:gd name="T2" fmla="*/ 6 w 455"/>
                <a:gd name="T3" fmla="*/ 0 h 278"/>
                <a:gd name="T4" fmla="*/ 0 w 455"/>
                <a:gd name="T5" fmla="*/ 17 h 278"/>
                <a:gd name="T6" fmla="*/ 449 w 455"/>
                <a:gd name="T7" fmla="*/ 278 h 278"/>
                <a:gd name="T8" fmla="*/ 455 w 455"/>
                <a:gd name="T9" fmla="*/ 2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278">
                  <a:moveTo>
                    <a:pt x="455" y="262"/>
                  </a:moveTo>
                  <a:lnTo>
                    <a:pt x="6" y="0"/>
                  </a:lnTo>
                  <a:lnTo>
                    <a:pt x="0" y="17"/>
                  </a:lnTo>
                  <a:lnTo>
                    <a:pt x="449" y="278"/>
                  </a:lnTo>
                  <a:lnTo>
                    <a:pt x="455" y="262"/>
                  </a:lnTo>
                  <a:close/>
                </a:path>
              </a:pathLst>
            </a:custGeom>
            <a:solidFill>
              <a:srgbClr val="DB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64" name="íṩľiḓé">
              <a:extLst>
                <a:ext uri="{FF2B5EF4-FFF2-40B4-BE49-F238E27FC236}">
                  <a16:creationId xmlns:a16="http://schemas.microsoft.com/office/drawing/2014/main" id="{4E391A3C-E5E5-49D6-B712-4A6267F21436}"/>
                </a:ext>
              </a:extLst>
            </p:cNvPr>
            <p:cNvSpPr/>
            <p:nvPr userDrawn="1"/>
          </p:nvSpPr>
          <p:spPr bwMode="auto">
            <a:xfrm>
              <a:off x="4797426" y="4232276"/>
              <a:ext cx="733425" cy="425450"/>
            </a:xfrm>
            <a:custGeom>
              <a:avLst/>
              <a:gdLst>
                <a:gd name="T0" fmla="*/ 462 w 462"/>
                <a:gd name="T1" fmla="*/ 261 h 268"/>
                <a:gd name="T2" fmla="*/ 13 w 462"/>
                <a:gd name="T3" fmla="*/ 0 h 268"/>
                <a:gd name="T4" fmla="*/ 0 w 462"/>
                <a:gd name="T5" fmla="*/ 6 h 268"/>
                <a:gd name="T6" fmla="*/ 449 w 462"/>
                <a:gd name="T7" fmla="*/ 268 h 268"/>
                <a:gd name="T8" fmla="*/ 462 w 462"/>
                <a:gd name="T9" fmla="*/ 26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2" h="268">
                  <a:moveTo>
                    <a:pt x="462" y="261"/>
                  </a:moveTo>
                  <a:lnTo>
                    <a:pt x="13" y="0"/>
                  </a:lnTo>
                  <a:lnTo>
                    <a:pt x="0" y="6"/>
                  </a:lnTo>
                  <a:lnTo>
                    <a:pt x="449" y="268"/>
                  </a:lnTo>
                  <a:lnTo>
                    <a:pt x="462" y="261"/>
                  </a:lnTo>
                  <a:close/>
                </a:path>
              </a:pathLst>
            </a:custGeom>
            <a:solidFill>
              <a:srgbClr val="FCC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65" name="íş1îdé">
              <a:extLst>
                <a:ext uri="{FF2B5EF4-FFF2-40B4-BE49-F238E27FC236}">
                  <a16:creationId xmlns:a16="http://schemas.microsoft.com/office/drawing/2014/main" id="{8D2F1911-6473-4458-8465-B8AC6D4959CB}"/>
                </a:ext>
              </a:extLst>
            </p:cNvPr>
            <p:cNvSpPr/>
            <p:nvPr userDrawn="1"/>
          </p:nvSpPr>
          <p:spPr bwMode="auto">
            <a:xfrm>
              <a:off x="5500688" y="4646613"/>
              <a:ext cx="39688" cy="50800"/>
            </a:xfrm>
            <a:custGeom>
              <a:avLst/>
              <a:gdLst>
                <a:gd name="T0" fmla="*/ 6 w 25"/>
                <a:gd name="T1" fmla="*/ 7 h 32"/>
                <a:gd name="T2" fmla="*/ 0 w 25"/>
                <a:gd name="T3" fmla="*/ 23 h 32"/>
                <a:gd name="T4" fmla="*/ 6 w 25"/>
                <a:gd name="T5" fmla="*/ 32 h 32"/>
                <a:gd name="T6" fmla="*/ 19 w 25"/>
                <a:gd name="T7" fmla="*/ 25 h 32"/>
                <a:gd name="T8" fmla="*/ 25 w 25"/>
                <a:gd name="T9" fmla="*/ 9 h 32"/>
                <a:gd name="T10" fmla="*/ 19 w 25"/>
                <a:gd name="T11" fmla="*/ 0 h 32"/>
                <a:gd name="T12" fmla="*/ 6 w 25"/>
                <a:gd name="T1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2">
                  <a:moveTo>
                    <a:pt x="6" y="7"/>
                  </a:moveTo>
                  <a:lnTo>
                    <a:pt x="0" y="23"/>
                  </a:lnTo>
                  <a:lnTo>
                    <a:pt x="6" y="32"/>
                  </a:lnTo>
                  <a:lnTo>
                    <a:pt x="19" y="25"/>
                  </a:lnTo>
                  <a:lnTo>
                    <a:pt x="25" y="9"/>
                  </a:lnTo>
                  <a:lnTo>
                    <a:pt x="19" y="0"/>
                  </a:lnTo>
                  <a:lnTo>
                    <a:pt x="6" y="7"/>
                  </a:lnTo>
                  <a:close/>
                </a:path>
              </a:pathLst>
            </a:custGeom>
            <a:solidFill>
              <a:srgbClr val="433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66" name="ïsľîḍe">
              <a:extLst>
                <a:ext uri="{FF2B5EF4-FFF2-40B4-BE49-F238E27FC236}">
                  <a16:creationId xmlns:a16="http://schemas.microsoft.com/office/drawing/2014/main" id="{96E63022-90E9-472D-9330-B9DC8BD491FC}"/>
                </a:ext>
              </a:extLst>
            </p:cNvPr>
            <p:cNvSpPr/>
            <p:nvPr userDrawn="1"/>
          </p:nvSpPr>
          <p:spPr bwMode="auto">
            <a:xfrm>
              <a:off x="3236913" y="4429126"/>
              <a:ext cx="1979613" cy="798513"/>
            </a:xfrm>
            <a:custGeom>
              <a:avLst/>
              <a:gdLst>
                <a:gd name="T0" fmla="*/ 372 w 600"/>
                <a:gd name="T1" fmla="*/ 219 h 242"/>
                <a:gd name="T2" fmla="*/ 488 w 600"/>
                <a:gd name="T3" fmla="*/ 161 h 242"/>
                <a:gd name="T4" fmla="*/ 465 w 600"/>
                <a:gd name="T5" fmla="*/ 148 h 242"/>
                <a:gd name="T6" fmla="*/ 364 w 600"/>
                <a:gd name="T7" fmla="*/ 214 h 242"/>
                <a:gd name="T8" fmla="*/ 465 w 600"/>
                <a:gd name="T9" fmla="*/ 148 h 242"/>
                <a:gd name="T10" fmla="*/ 339 w 600"/>
                <a:gd name="T11" fmla="*/ 199 h 242"/>
                <a:gd name="T12" fmla="*/ 454 w 600"/>
                <a:gd name="T13" fmla="*/ 141 h 242"/>
                <a:gd name="T14" fmla="*/ 429 w 600"/>
                <a:gd name="T15" fmla="*/ 127 h 242"/>
                <a:gd name="T16" fmla="*/ 328 w 600"/>
                <a:gd name="T17" fmla="*/ 193 h 242"/>
                <a:gd name="T18" fmla="*/ 429 w 600"/>
                <a:gd name="T19" fmla="*/ 127 h 242"/>
                <a:gd name="T20" fmla="*/ 477 w 600"/>
                <a:gd name="T21" fmla="*/ 135 h 242"/>
                <a:gd name="T22" fmla="*/ 528 w 600"/>
                <a:gd name="T23" fmla="*/ 140 h 242"/>
                <a:gd name="T24" fmla="*/ 495 w 600"/>
                <a:gd name="T25" fmla="*/ 93 h 242"/>
                <a:gd name="T26" fmla="*/ 530 w 600"/>
                <a:gd name="T27" fmla="*/ 138 h 242"/>
                <a:gd name="T28" fmla="*/ 495 w 600"/>
                <a:gd name="T29" fmla="*/ 93 h 242"/>
                <a:gd name="T30" fmla="*/ 516 w 600"/>
                <a:gd name="T31" fmla="*/ 102 h 242"/>
                <a:gd name="T32" fmla="*/ 576 w 600"/>
                <a:gd name="T33" fmla="*/ 112 h 242"/>
                <a:gd name="T34" fmla="*/ 216 w 600"/>
                <a:gd name="T35" fmla="*/ 72 h 242"/>
                <a:gd name="T36" fmla="*/ 169 w 600"/>
                <a:gd name="T37" fmla="*/ 98 h 242"/>
                <a:gd name="T38" fmla="*/ 216 w 600"/>
                <a:gd name="T39" fmla="*/ 126 h 242"/>
                <a:gd name="T40" fmla="*/ 216 w 600"/>
                <a:gd name="T41" fmla="*/ 126 h 242"/>
                <a:gd name="T42" fmla="*/ 262 w 600"/>
                <a:gd name="T43" fmla="*/ 99 h 242"/>
                <a:gd name="T44" fmla="*/ 216 w 600"/>
                <a:gd name="T45" fmla="*/ 72 h 242"/>
                <a:gd name="T46" fmla="*/ 503 w 600"/>
                <a:gd name="T47" fmla="*/ 67 h 242"/>
                <a:gd name="T48" fmla="*/ 600 w 600"/>
                <a:gd name="T49" fmla="*/ 98 h 242"/>
                <a:gd name="T50" fmla="*/ 503 w 600"/>
                <a:gd name="T51" fmla="*/ 67 h 242"/>
                <a:gd name="T52" fmla="*/ 278 w 600"/>
                <a:gd name="T53" fmla="*/ 178 h 242"/>
                <a:gd name="T54" fmla="*/ 491 w 600"/>
                <a:gd name="T55" fmla="*/ 63 h 242"/>
                <a:gd name="T56" fmla="*/ 451 w 600"/>
                <a:gd name="T57" fmla="*/ 53 h 242"/>
                <a:gd name="T58" fmla="*/ 264 w 600"/>
                <a:gd name="T59" fmla="*/ 170 h 242"/>
                <a:gd name="T60" fmla="*/ 451 w 600"/>
                <a:gd name="T61" fmla="*/ 53 h 242"/>
                <a:gd name="T62" fmla="*/ 0 w 600"/>
                <a:gd name="T63" fmla="*/ 50 h 242"/>
                <a:gd name="T64" fmla="*/ 351 w 600"/>
                <a:gd name="T65" fmla="*/ 242 h 242"/>
                <a:gd name="T66" fmla="*/ 419 w 600"/>
                <a:gd name="T67" fmla="*/ 45 h 242"/>
                <a:gd name="T68" fmla="*/ 241 w 600"/>
                <a:gd name="T69" fmla="*/ 156 h 242"/>
                <a:gd name="T70" fmla="*/ 419 w 600"/>
                <a:gd name="T71" fmla="*/ 45 h 242"/>
                <a:gd name="T72" fmla="*/ 43 w 600"/>
                <a:gd name="T73" fmla="*/ 41 h 242"/>
                <a:gd name="T74" fmla="*/ 82 w 600"/>
                <a:gd name="T75" fmla="*/ 33 h 242"/>
                <a:gd name="T76" fmla="*/ 261 w 600"/>
                <a:gd name="T77" fmla="*/ 35 h 242"/>
                <a:gd name="T78" fmla="*/ 260 w 600"/>
                <a:gd name="T79" fmla="*/ 73 h 242"/>
                <a:gd name="T80" fmla="*/ 293 w 600"/>
                <a:gd name="T81" fmla="*/ 81 h 242"/>
                <a:gd name="T82" fmla="*/ 326 w 600"/>
                <a:gd name="T83" fmla="*/ 73 h 242"/>
                <a:gd name="T84" fmla="*/ 327 w 600"/>
                <a:gd name="T85" fmla="*/ 35 h 242"/>
                <a:gd name="T86" fmla="*/ 329 w 600"/>
                <a:gd name="T87" fmla="*/ 21 h 242"/>
                <a:gd name="T88" fmla="*/ 371 w 600"/>
                <a:gd name="T89" fmla="*/ 36 h 242"/>
                <a:gd name="T90" fmla="*/ 371 w 600"/>
                <a:gd name="T91" fmla="*/ 36 h 242"/>
                <a:gd name="T92" fmla="*/ 329 w 600"/>
                <a:gd name="T93" fmla="*/ 21 h 242"/>
                <a:gd name="T94" fmla="*/ 124 w 600"/>
                <a:gd name="T95" fmla="*/ 25 h 242"/>
                <a:gd name="T96" fmla="*/ 77 w 600"/>
                <a:gd name="T97" fmla="*/ 61 h 242"/>
                <a:gd name="T98" fmla="*/ 198 w 600"/>
                <a:gd name="T99" fmla="*/ 10 h 242"/>
                <a:gd name="T100" fmla="*/ 86 w 600"/>
                <a:gd name="T101" fmla="*/ 66 h 242"/>
                <a:gd name="T102" fmla="*/ 198 w 600"/>
                <a:gd name="T103" fmla="*/ 10 h 242"/>
                <a:gd name="T104" fmla="*/ 118 w 600"/>
                <a:gd name="T105" fmla="*/ 85 h 242"/>
                <a:gd name="T106" fmla="*/ 271 w 600"/>
                <a:gd name="T107" fmla="*/ 6 h 242"/>
                <a:gd name="T108" fmla="*/ 248 w 600"/>
                <a:gd name="T109" fmla="*/ 0 h 242"/>
                <a:gd name="T110" fmla="*/ 102 w 600"/>
                <a:gd name="T111" fmla="*/ 76 h 242"/>
                <a:gd name="T112" fmla="*/ 248 w 600"/>
                <a:gd name="T11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00" h="242">
                  <a:moveTo>
                    <a:pt x="480" y="156"/>
                  </a:moveTo>
                  <a:cubicBezTo>
                    <a:pt x="372" y="219"/>
                    <a:pt x="372" y="219"/>
                    <a:pt x="372" y="219"/>
                  </a:cubicBezTo>
                  <a:cubicBezTo>
                    <a:pt x="380" y="223"/>
                    <a:pt x="380" y="223"/>
                    <a:pt x="380" y="223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80" y="156"/>
                    <a:pt x="480" y="156"/>
                    <a:pt x="480" y="156"/>
                  </a:cubicBezTo>
                  <a:moveTo>
                    <a:pt x="465" y="148"/>
                  </a:moveTo>
                  <a:cubicBezTo>
                    <a:pt x="357" y="210"/>
                    <a:pt x="357" y="210"/>
                    <a:pt x="357" y="210"/>
                  </a:cubicBezTo>
                  <a:cubicBezTo>
                    <a:pt x="364" y="214"/>
                    <a:pt x="364" y="214"/>
                    <a:pt x="364" y="214"/>
                  </a:cubicBezTo>
                  <a:cubicBezTo>
                    <a:pt x="472" y="152"/>
                    <a:pt x="472" y="152"/>
                    <a:pt x="472" y="152"/>
                  </a:cubicBezTo>
                  <a:cubicBezTo>
                    <a:pt x="465" y="148"/>
                    <a:pt x="465" y="148"/>
                    <a:pt x="465" y="148"/>
                  </a:cubicBezTo>
                  <a:moveTo>
                    <a:pt x="447" y="137"/>
                  </a:moveTo>
                  <a:cubicBezTo>
                    <a:pt x="339" y="199"/>
                    <a:pt x="339" y="199"/>
                    <a:pt x="339" y="199"/>
                  </a:cubicBezTo>
                  <a:cubicBezTo>
                    <a:pt x="346" y="204"/>
                    <a:pt x="346" y="204"/>
                    <a:pt x="346" y="204"/>
                  </a:cubicBezTo>
                  <a:cubicBezTo>
                    <a:pt x="454" y="141"/>
                    <a:pt x="454" y="141"/>
                    <a:pt x="454" y="141"/>
                  </a:cubicBezTo>
                  <a:cubicBezTo>
                    <a:pt x="447" y="137"/>
                    <a:pt x="447" y="137"/>
                    <a:pt x="447" y="137"/>
                  </a:cubicBezTo>
                  <a:moveTo>
                    <a:pt x="429" y="127"/>
                  </a:moveTo>
                  <a:cubicBezTo>
                    <a:pt x="321" y="189"/>
                    <a:pt x="321" y="189"/>
                    <a:pt x="321" y="189"/>
                  </a:cubicBezTo>
                  <a:cubicBezTo>
                    <a:pt x="328" y="193"/>
                    <a:pt x="328" y="193"/>
                    <a:pt x="328" y="193"/>
                  </a:cubicBezTo>
                  <a:cubicBezTo>
                    <a:pt x="436" y="131"/>
                    <a:pt x="436" y="131"/>
                    <a:pt x="436" y="131"/>
                  </a:cubicBezTo>
                  <a:cubicBezTo>
                    <a:pt x="429" y="127"/>
                    <a:pt x="429" y="127"/>
                    <a:pt x="429" y="127"/>
                  </a:cubicBezTo>
                  <a:moveTo>
                    <a:pt x="499" y="123"/>
                  </a:moveTo>
                  <a:cubicBezTo>
                    <a:pt x="477" y="135"/>
                    <a:pt x="477" y="135"/>
                    <a:pt x="477" y="135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28" y="140"/>
                    <a:pt x="528" y="140"/>
                    <a:pt x="528" y="140"/>
                  </a:cubicBezTo>
                  <a:cubicBezTo>
                    <a:pt x="499" y="123"/>
                    <a:pt x="499" y="123"/>
                    <a:pt x="499" y="123"/>
                  </a:cubicBezTo>
                  <a:moveTo>
                    <a:pt x="495" y="93"/>
                  </a:moveTo>
                  <a:cubicBezTo>
                    <a:pt x="473" y="105"/>
                    <a:pt x="473" y="105"/>
                    <a:pt x="473" y="105"/>
                  </a:cubicBezTo>
                  <a:cubicBezTo>
                    <a:pt x="530" y="138"/>
                    <a:pt x="530" y="138"/>
                    <a:pt x="530" y="138"/>
                  </a:cubicBezTo>
                  <a:cubicBezTo>
                    <a:pt x="552" y="126"/>
                    <a:pt x="552" y="126"/>
                    <a:pt x="552" y="126"/>
                  </a:cubicBezTo>
                  <a:cubicBezTo>
                    <a:pt x="495" y="93"/>
                    <a:pt x="495" y="93"/>
                    <a:pt x="495" y="93"/>
                  </a:cubicBezTo>
                  <a:moveTo>
                    <a:pt x="537" y="90"/>
                  </a:moveTo>
                  <a:cubicBezTo>
                    <a:pt x="516" y="102"/>
                    <a:pt x="516" y="102"/>
                    <a:pt x="516" y="102"/>
                  </a:cubicBezTo>
                  <a:cubicBezTo>
                    <a:pt x="554" y="125"/>
                    <a:pt x="554" y="125"/>
                    <a:pt x="554" y="125"/>
                  </a:cubicBezTo>
                  <a:cubicBezTo>
                    <a:pt x="576" y="112"/>
                    <a:pt x="576" y="112"/>
                    <a:pt x="576" y="112"/>
                  </a:cubicBezTo>
                  <a:cubicBezTo>
                    <a:pt x="537" y="90"/>
                    <a:pt x="537" y="90"/>
                    <a:pt x="537" y="90"/>
                  </a:cubicBezTo>
                  <a:moveTo>
                    <a:pt x="216" y="72"/>
                  </a:moveTo>
                  <a:cubicBezTo>
                    <a:pt x="204" y="72"/>
                    <a:pt x="192" y="74"/>
                    <a:pt x="183" y="79"/>
                  </a:cubicBezTo>
                  <a:cubicBezTo>
                    <a:pt x="174" y="84"/>
                    <a:pt x="170" y="91"/>
                    <a:pt x="169" y="98"/>
                  </a:cubicBezTo>
                  <a:cubicBezTo>
                    <a:pt x="169" y="105"/>
                    <a:pt x="174" y="112"/>
                    <a:pt x="183" y="118"/>
                  </a:cubicBezTo>
                  <a:cubicBezTo>
                    <a:pt x="191" y="123"/>
                    <a:pt x="203" y="126"/>
                    <a:pt x="216" y="126"/>
                  </a:cubicBezTo>
                  <a:cubicBezTo>
                    <a:pt x="216" y="126"/>
                    <a:pt x="216" y="126"/>
                    <a:pt x="216" y="126"/>
                  </a:cubicBezTo>
                  <a:cubicBezTo>
                    <a:pt x="216" y="126"/>
                    <a:pt x="216" y="126"/>
                    <a:pt x="216" y="126"/>
                  </a:cubicBezTo>
                  <a:cubicBezTo>
                    <a:pt x="228" y="126"/>
                    <a:pt x="240" y="123"/>
                    <a:pt x="249" y="118"/>
                  </a:cubicBezTo>
                  <a:cubicBezTo>
                    <a:pt x="258" y="113"/>
                    <a:pt x="262" y="106"/>
                    <a:pt x="262" y="99"/>
                  </a:cubicBezTo>
                  <a:cubicBezTo>
                    <a:pt x="263" y="91"/>
                    <a:pt x="258" y="85"/>
                    <a:pt x="249" y="79"/>
                  </a:cubicBezTo>
                  <a:cubicBezTo>
                    <a:pt x="240" y="74"/>
                    <a:pt x="228" y="72"/>
                    <a:pt x="216" y="72"/>
                  </a:cubicBezTo>
                  <a:moveTo>
                    <a:pt x="503" y="67"/>
                  </a:moveTo>
                  <a:cubicBezTo>
                    <a:pt x="503" y="67"/>
                    <a:pt x="503" y="67"/>
                    <a:pt x="503" y="67"/>
                  </a:cubicBezTo>
                  <a:cubicBezTo>
                    <a:pt x="578" y="111"/>
                    <a:pt x="578" y="111"/>
                    <a:pt x="578" y="111"/>
                  </a:cubicBezTo>
                  <a:cubicBezTo>
                    <a:pt x="600" y="98"/>
                    <a:pt x="600" y="98"/>
                    <a:pt x="600" y="98"/>
                  </a:cubicBezTo>
                  <a:cubicBezTo>
                    <a:pt x="579" y="87"/>
                    <a:pt x="579" y="87"/>
                    <a:pt x="579" y="87"/>
                  </a:cubicBezTo>
                  <a:cubicBezTo>
                    <a:pt x="503" y="67"/>
                    <a:pt x="503" y="67"/>
                    <a:pt x="503" y="67"/>
                  </a:cubicBezTo>
                  <a:moveTo>
                    <a:pt x="481" y="61"/>
                  </a:moveTo>
                  <a:cubicBezTo>
                    <a:pt x="278" y="178"/>
                    <a:pt x="278" y="178"/>
                    <a:pt x="278" y="178"/>
                  </a:cubicBezTo>
                  <a:cubicBezTo>
                    <a:pt x="285" y="182"/>
                    <a:pt x="285" y="182"/>
                    <a:pt x="285" y="182"/>
                  </a:cubicBezTo>
                  <a:cubicBezTo>
                    <a:pt x="491" y="63"/>
                    <a:pt x="491" y="63"/>
                    <a:pt x="491" y="63"/>
                  </a:cubicBezTo>
                  <a:cubicBezTo>
                    <a:pt x="481" y="61"/>
                    <a:pt x="481" y="61"/>
                    <a:pt x="481" y="61"/>
                  </a:cubicBezTo>
                  <a:moveTo>
                    <a:pt x="451" y="53"/>
                  </a:moveTo>
                  <a:cubicBezTo>
                    <a:pt x="256" y="165"/>
                    <a:pt x="256" y="165"/>
                    <a:pt x="256" y="165"/>
                  </a:cubicBezTo>
                  <a:cubicBezTo>
                    <a:pt x="264" y="170"/>
                    <a:pt x="264" y="170"/>
                    <a:pt x="264" y="170"/>
                  </a:cubicBezTo>
                  <a:cubicBezTo>
                    <a:pt x="462" y="56"/>
                    <a:pt x="462" y="56"/>
                    <a:pt x="462" y="56"/>
                  </a:cubicBezTo>
                  <a:cubicBezTo>
                    <a:pt x="451" y="53"/>
                    <a:pt x="451" y="53"/>
                    <a:pt x="451" y="53"/>
                  </a:cubicBezTo>
                  <a:moveTo>
                    <a:pt x="15" y="47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49" y="242"/>
                    <a:pt x="349" y="242"/>
                    <a:pt x="349" y="242"/>
                  </a:cubicBezTo>
                  <a:cubicBezTo>
                    <a:pt x="350" y="242"/>
                    <a:pt x="350" y="242"/>
                    <a:pt x="351" y="242"/>
                  </a:cubicBezTo>
                  <a:cubicBezTo>
                    <a:pt x="15" y="47"/>
                    <a:pt x="15" y="47"/>
                    <a:pt x="15" y="47"/>
                  </a:cubicBezTo>
                  <a:moveTo>
                    <a:pt x="419" y="45"/>
                  </a:moveTo>
                  <a:cubicBezTo>
                    <a:pt x="233" y="152"/>
                    <a:pt x="233" y="152"/>
                    <a:pt x="233" y="152"/>
                  </a:cubicBezTo>
                  <a:cubicBezTo>
                    <a:pt x="241" y="156"/>
                    <a:pt x="241" y="156"/>
                    <a:pt x="241" y="156"/>
                  </a:cubicBezTo>
                  <a:cubicBezTo>
                    <a:pt x="430" y="47"/>
                    <a:pt x="430" y="47"/>
                    <a:pt x="430" y="47"/>
                  </a:cubicBezTo>
                  <a:cubicBezTo>
                    <a:pt x="419" y="45"/>
                    <a:pt x="419" y="45"/>
                    <a:pt x="419" y="45"/>
                  </a:cubicBezTo>
                  <a:moveTo>
                    <a:pt x="82" y="33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82" y="33"/>
                    <a:pt x="82" y="33"/>
                    <a:pt x="82" y="33"/>
                  </a:cubicBezTo>
                  <a:moveTo>
                    <a:pt x="294" y="27"/>
                  </a:moveTo>
                  <a:cubicBezTo>
                    <a:pt x="281" y="27"/>
                    <a:pt x="269" y="29"/>
                    <a:pt x="261" y="35"/>
                  </a:cubicBezTo>
                  <a:cubicBezTo>
                    <a:pt x="252" y="40"/>
                    <a:pt x="247" y="46"/>
                    <a:pt x="247" y="53"/>
                  </a:cubicBezTo>
                  <a:cubicBezTo>
                    <a:pt x="246" y="60"/>
                    <a:pt x="251" y="68"/>
                    <a:pt x="260" y="73"/>
                  </a:cubicBezTo>
                  <a:cubicBezTo>
                    <a:pt x="269" y="78"/>
                    <a:pt x="281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306" y="81"/>
                    <a:pt x="318" y="78"/>
                    <a:pt x="326" y="73"/>
                  </a:cubicBezTo>
                  <a:cubicBezTo>
                    <a:pt x="335" y="68"/>
                    <a:pt x="340" y="61"/>
                    <a:pt x="340" y="54"/>
                  </a:cubicBezTo>
                  <a:cubicBezTo>
                    <a:pt x="340" y="46"/>
                    <a:pt x="335" y="40"/>
                    <a:pt x="327" y="35"/>
                  </a:cubicBezTo>
                  <a:cubicBezTo>
                    <a:pt x="318" y="29"/>
                    <a:pt x="306" y="27"/>
                    <a:pt x="294" y="27"/>
                  </a:cubicBezTo>
                  <a:moveTo>
                    <a:pt x="329" y="21"/>
                  </a:moveTo>
                  <a:cubicBezTo>
                    <a:pt x="332" y="24"/>
                    <a:pt x="335" y="26"/>
                    <a:pt x="338" y="28"/>
                  </a:cubicBezTo>
                  <a:cubicBezTo>
                    <a:pt x="347" y="33"/>
                    <a:pt x="358" y="36"/>
                    <a:pt x="371" y="36"/>
                  </a:cubicBezTo>
                  <a:cubicBezTo>
                    <a:pt x="371" y="36"/>
                    <a:pt x="371" y="36"/>
                    <a:pt x="371" y="36"/>
                  </a:cubicBezTo>
                  <a:cubicBezTo>
                    <a:pt x="371" y="36"/>
                    <a:pt x="371" y="36"/>
                    <a:pt x="371" y="36"/>
                  </a:cubicBezTo>
                  <a:cubicBezTo>
                    <a:pt x="375" y="36"/>
                    <a:pt x="379" y="36"/>
                    <a:pt x="383" y="35"/>
                  </a:cubicBezTo>
                  <a:cubicBezTo>
                    <a:pt x="329" y="21"/>
                    <a:pt x="329" y="21"/>
                    <a:pt x="329" y="21"/>
                  </a:cubicBezTo>
                  <a:moveTo>
                    <a:pt x="147" y="20"/>
                  </a:moveTo>
                  <a:cubicBezTo>
                    <a:pt x="124" y="25"/>
                    <a:pt x="124" y="25"/>
                    <a:pt x="124" y="25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147" y="20"/>
                    <a:pt x="147" y="20"/>
                    <a:pt x="147" y="20"/>
                  </a:cubicBezTo>
                  <a:moveTo>
                    <a:pt x="198" y="10"/>
                  </a:moveTo>
                  <a:cubicBezTo>
                    <a:pt x="174" y="15"/>
                    <a:pt x="174" y="15"/>
                    <a:pt x="174" y="15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198" y="10"/>
                    <a:pt x="198" y="10"/>
                    <a:pt x="198" y="10"/>
                  </a:cubicBezTo>
                  <a:moveTo>
                    <a:pt x="260" y="3"/>
                  </a:moveTo>
                  <a:cubicBezTo>
                    <a:pt x="118" y="85"/>
                    <a:pt x="118" y="85"/>
                    <a:pt x="118" y="8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271" y="6"/>
                    <a:pt x="271" y="6"/>
                    <a:pt x="271" y="6"/>
                  </a:cubicBezTo>
                  <a:cubicBezTo>
                    <a:pt x="260" y="3"/>
                    <a:pt x="260" y="3"/>
                    <a:pt x="260" y="3"/>
                  </a:cubicBezTo>
                  <a:moveTo>
                    <a:pt x="248" y="0"/>
                  </a:moveTo>
                  <a:cubicBezTo>
                    <a:pt x="225" y="5"/>
                    <a:pt x="225" y="5"/>
                    <a:pt x="225" y="5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248" y="0"/>
                    <a:pt x="248" y="0"/>
                    <a:pt x="248" y="0"/>
                  </a:cubicBezTo>
                </a:path>
              </a:pathLst>
            </a:custGeom>
            <a:solidFill>
              <a:srgbClr val="839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67" name="iṩḷídê">
              <a:extLst>
                <a:ext uri="{FF2B5EF4-FFF2-40B4-BE49-F238E27FC236}">
                  <a16:creationId xmlns:a16="http://schemas.microsoft.com/office/drawing/2014/main" id="{24417A83-4C20-463D-A6DA-345181A75B53}"/>
                </a:ext>
              </a:extLst>
            </p:cNvPr>
            <p:cNvSpPr/>
            <p:nvPr userDrawn="1"/>
          </p:nvSpPr>
          <p:spPr bwMode="auto">
            <a:xfrm>
              <a:off x="4438651" y="4419601"/>
              <a:ext cx="58738" cy="36513"/>
            </a:xfrm>
            <a:custGeom>
              <a:avLst/>
              <a:gdLst>
                <a:gd name="T0" fmla="*/ 3 w 18"/>
                <a:gd name="T1" fmla="*/ 2 h 11"/>
                <a:gd name="T2" fmla="*/ 14 w 18"/>
                <a:gd name="T3" fmla="*/ 2 h 11"/>
                <a:gd name="T4" fmla="*/ 14 w 18"/>
                <a:gd name="T5" fmla="*/ 9 h 11"/>
                <a:gd name="T6" fmla="*/ 3 w 18"/>
                <a:gd name="T7" fmla="*/ 9 h 11"/>
                <a:gd name="T8" fmla="*/ 3 w 18"/>
                <a:gd name="T9" fmla="*/ 2 h 11"/>
                <a:gd name="T10" fmla="*/ 11 w 18"/>
                <a:gd name="T11" fmla="*/ 4 h 11"/>
                <a:gd name="T12" fmla="*/ 6 w 18"/>
                <a:gd name="T13" fmla="*/ 4 h 11"/>
                <a:gd name="T14" fmla="*/ 6 w 18"/>
                <a:gd name="T15" fmla="*/ 7 h 11"/>
                <a:gd name="T16" fmla="*/ 12 w 18"/>
                <a:gd name="T17" fmla="*/ 7 h 11"/>
                <a:gd name="T18" fmla="*/ 11 w 18"/>
                <a:gd name="T1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1">
                  <a:moveTo>
                    <a:pt x="3" y="2"/>
                  </a:moveTo>
                  <a:cubicBezTo>
                    <a:pt x="6" y="0"/>
                    <a:pt x="11" y="1"/>
                    <a:pt x="14" y="2"/>
                  </a:cubicBezTo>
                  <a:cubicBezTo>
                    <a:pt x="17" y="4"/>
                    <a:pt x="18" y="7"/>
                    <a:pt x="14" y="9"/>
                  </a:cubicBezTo>
                  <a:cubicBezTo>
                    <a:pt x="11" y="11"/>
                    <a:pt x="6" y="11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  <a:close/>
                  <a:moveTo>
                    <a:pt x="11" y="4"/>
                  </a:moveTo>
                  <a:cubicBezTo>
                    <a:pt x="9" y="3"/>
                    <a:pt x="7" y="3"/>
                    <a:pt x="6" y="4"/>
                  </a:cubicBezTo>
                  <a:cubicBezTo>
                    <a:pt x="5" y="5"/>
                    <a:pt x="5" y="6"/>
                    <a:pt x="6" y="7"/>
                  </a:cubicBezTo>
                  <a:cubicBezTo>
                    <a:pt x="8" y="8"/>
                    <a:pt x="10" y="8"/>
                    <a:pt x="12" y="7"/>
                  </a:cubicBezTo>
                  <a:cubicBezTo>
                    <a:pt x="13" y="6"/>
                    <a:pt x="13" y="5"/>
                    <a:pt x="11" y="4"/>
                  </a:cubicBezTo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68" name="ïṧḻîḋe">
              <a:extLst>
                <a:ext uri="{FF2B5EF4-FFF2-40B4-BE49-F238E27FC236}">
                  <a16:creationId xmlns:a16="http://schemas.microsoft.com/office/drawing/2014/main" id="{1D4F72F5-5E4D-464C-B6CC-F9C316E95C9B}"/>
                </a:ext>
              </a:extLst>
            </p:cNvPr>
            <p:cNvSpPr/>
            <p:nvPr userDrawn="1"/>
          </p:nvSpPr>
          <p:spPr bwMode="auto">
            <a:xfrm>
              <a:off x="4454526" y="4429126"/>
              <a:ext cx="26988" cy="17463"/>
            </a:xfrm>
            <a:custGeom>
              <a:avLst/>
              <a:gdLst>
                <a:gd name="T0" fmla="*/ 1 w 8"/>
                <a:gd name="T1" fmla="*/ 4 h 5"/>
                <a:gd name="T2" fmla="*/ 7 w 8"/>
                <a:gd name="T3" fmla="*/ 4 h 5"/>
                <a:gd name="T4" fmla="*/ 6 w 8"/>
                <a:gd name="T5" fmla="*/ 1 h 5"/>
                <a:gd name="T6" fmla="*/ 1 w 8"/>
                <a:gd name="T7" fmla="*/ 1 h 5"/>
                <a:gd name="T8" fmla="*/ 1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1" y="4"/>
                  </a:moveTo>
                  <a:cubicBezTo>
                    <a:pt x="3" y="5"/>
                    <a:pt x="5" y="5"/>
                    <a:pt x="7" y="4"/>
                  </a:cubicBezTo>
                  <a:cubicBezTo>
                    <a:pt x="8" y="3"/>
                    <a:pt x="8" y="2"/>
                    <a:pt x="6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69" name="îšļiḋe">
              <a:extLst>
                <a:ext uri="{FF2B5EF4-FFF2-40B4-BE49-F238E27FC236}">
                  <a16:creationId xmlns:a16="http://schemas.microsoft.com/office/drawing/2014/main" id="{B7BA85E7-4319-4D43-AD61-E71961144634}"/>
                </a:ext>
              </a:extLst>
            </p:cNvPr>
            <p:cNvSpPr/>
            <p:nvPr userDrawn="1"/>
          </p:nvSpPr>
          <p:spPr bwMode="auto">
            <a:xfrm>
              <a:off x="4395788" y="4452938"/>
              <a:ext cx="134938" cy="19050"/>
            </a:xfrm>
            <a:custGeom>
              <a:avLst/>
              <a:gdLst>
                <a:gd name="T0" fmla="*/ 8 w 85"/>
                <a:gd name="T1" fmla="*/ 0 h 12"/>
                <a:gd name="T2" fmla="*/ 0 w 85"/>
                <a:gd name="T3" fmla="*/ 4 h 12"/>
                <a:gd name="T4" fmla="*/ 76 w 85"/>
                <a:gd name="T5" fmla="*/ 12 h 12"/>
                <a:gd name="T6" fmla="*/ 85 w 85"/>
                <a:gd name="T7" fmla="*/ 8 h 12"/>
                <a:gd name="T8" fmla="*/ 8 w 8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2">
                  <a:moveTo>
                    <a:pt x="8" y="0"/>
                  </a:moveTo>
                  <a:lnTo>
                    <a:pt x="0" y="4"/>
                  </a:lnTo>
                  <a:lnTo>
                    <a:pt x="76" y="12"/>
                  </a:lnTo>
                  <a:lnTo>
                    <a:pt x="85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70" name="íşlïḋe">
              <a:extLst>
                <a:ext uri="{FF2B5EF4-FFF2-40B4-BE49-F238E27FC236}">
                  <a16:creationId xmlns:a16="http://schemas.microsoft.com/office/drawing/2014/main" id="{8FBCB2FE-C04B-453D-8BB5-A02A5ADCB846}"/>
                </a:ext>
              </a:extLst>
            </p:cNvPr>
            <p:cNvSpPr/>
            <p:nvPr userDrawn="1"/>
          </p:nvSpPr>
          <p:spPr bwMode="auto">
            <a:xfrm>
              <a:off x="4445001" y="4475163"/>
              <a:ext cx="28575" cy="17463"/>
            </a:xfrm>
            <a:custGeom>
              <a:avLst/>
              <a:gdLst>
                <a:gd name="T0" fmla="*/ 7 w 9"/>
                <a:gd name="T1" fmla="*/ 1 h 5"/>
                <a:gd name="T2" fmla="*/ 2 w 9"/>
                <a:gd name="T3" fmla="*/ 1 h 5"/>
                <a:gd name="T4" fmla="*/ 2 w 9"/>
                <a:gd name="T5" fmla="*/ 4 h 5"/>
                <a:gd name="T6" fmla="*/ 7 w 9"/>
                <a:gd name="T7" fmla="*/ 4 h 5"/>
                <a:gd name="T8" fmla="*/ 7 w 9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1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4" y="5"/>
                    <a:pt x="6" y="5"/>
                    <a:pt x="7" y="4"/>
                  </a:cubicBezTo>
                  <a:cubicBezTo>
                    <a:pt x="9" y="4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71" name="îşḻiḋê">
              <a:extLst>
                <a:ext uri="{FF2B5EF4-FFF2-40B4-BE49-F238E27FC236}">
                  <a16:creationId xmlns:a16="http://schemas.microsoft.com/office/drawing/2014/main" id="{4C0DF8A4-8803-4D11-81B2-36C6DF0135F4}"/>
                </a:ext>
              </a:extLst>
            </p:cNvPr>
            <p:cNvSpPr/>
            <p:nvPr userDrawn="1"/>
          </p:nvSpPr>
          <p:spPr bwMode="auto">
            <a:xfrm>
              <a:off x="4352926" y="4370388"/>
              <a:ext cx="263525" cy="177800"/>
            </a:xfrm>
            <a:custGeom>
              <a:avLst/>
              <a:gdLst>
                <a:gd name="T0" fmla="*/ 6 w 80"/>
                <a:gd name="T1" fmla="*/ 42 h 54"/>
                <a:gd name="T2" fmla="*/ 0 w 80"/>
                <a:gd name="T3" fmla="*/ 46 h 54"/>
                <a:gd name="T4" fmla="*/ 33 w 80"/>
                <a:gd name="T5" fmla="*/ 54 h 54"/>
                <a:gd name="T6" fmla="*/ 66 w 80"/>
                <a:gd name="T7" fmla="*/ 46 h 54"/>
                <a:gd name="T8" fmla="*/ 80 w 80"/>
                <a:gd name="T9" fmla="*/ 27 h 54"/>
                <a:gd name="T10" fmla="*/ 66 w 80"/>
                <a:gd name="T11" fmla="*/ 8 h 54"/>
                <a:gd name="T12" fmla="*/ 33 w 80"/>
                <a:gd name="T13" fmla="*/ 0 h 54"/>
                <a:gd name="T14" fmla="*/ 0 w 80"/>
                <a:gd name="T15" fmla="*/ 8 h 54"/>
                <a:gd name="T16" fmla="*/ 7 w 80"/>
                <a:gd name="T17" fmla="*/ 11 h 54"/>
                <a:gd name="T18" fmla="*/ 33 w 80"/>
                <a:gd name="T19" fmla="*/ 5 h 54"/>
                <a:gd name="T20" fmla="*/ 60 w 80"/>
                <a:gd name="T21" fmla="*/ 11 h 54"/>
                <a:gd name="T22" fmla="*/ 71 w 80"/>
                <a:gd name="T23" fmla="*/ 27 h 54"/>
                <a:gd name="T24" fmla="*/ 60 w 80"/>
                <a:gd name="T25" fmla="*/ 42 h 54"/>
                <a:gd name="T26" fmla="*/ 33 w 80"/>
                <a:gd name="T27" fmla="*/ 49 h 54"/>
                <a:gd name="T28" fmla="*/ 6 w 80"/>
                <a:gd name="T29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" h="54">
                  <a:moveTo>
                    <a:pt x="6" y="42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9" y="51"/>
                    <a:pt x="21" y="54"/>
                    <a:pt x="33" y="54"/>
                  </a:cubicBezTo>
                  <a:cubicBezTo>
                    <a:pt x="45" y="54"/>
                    <a:pt x="57" y="51"/>
                    <a:pt x="66" y="46"/>
                  </a:cubicBezTo>
                  <a:cubicBezTo>
                    <a:pt x="75" y="41"/>
                    <a:pt x="80" y="34"/>
                    <a:pt x="80" y="27"/>
                  </a:cubicBezTo>
                  <a:cubicBezTo>
                    <a:pt x="80" y="20"/>
                    <a:pt x="75" y="13"/>
                    <a:pt x="66" y="8"/>
                  </a:cubicBezTo>
                  <a:cubicBezTo>
                    <a:pt x="57" y="3"/>
                    <a:pt x="46" y="0"/>
                    <a:pt x="33" y="0"/>
                  </a:cubicBezTo>
                  <a:cubicBezTo>
                    <a:pt x="21" y="0"/>
                    <a:pt x="9" y="3"/>
                    <a:pt x="0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4" y="7"/>
                    <a:pt x="23" y="5"/>
                    <a:pt x="33" y="5"/>
                  </a:cubicBezTo>
                  <a:cubicBezTo>
                    <a:pt x="43" y="5"/>
                    <a:pt x="53" y="7"/>
                    <a:pt x="60" y="11"/>
                  </a:cubicBezTo>
                  <a:cubicBezTo>
                    <a:pt x="67" y="16"/>
                    <a:pt x="71" y="21"/>
                    <a:pt x="71" y="27"/>
                  </a:cubicBezTo>
                  <a:cubicBezTo>
                    <a:pt x="71" y="33"/>
                    <a:pt x="67" y="38"/>
                    <a:pt x="60" y="42"/>
                  </a:cubicBezTo>
                  <a:cubicBezTo>
                    <a:pt x="53" y="46"/>
                    <a:pt x="43" y="49"/>
                    <a:pt x="33" y="49"/>
                  </a:cubicBezTo>
                  <a:cubicBezTo>
                    <a:pt x="23" y="49"/>
                    <a:pt x="13" y="46"/>
                    <a:pt x="6" y="42"/>
                  </a:cubicBez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72" name="îšḷîḋe">
              <a:extLst>
                <a:ext uri="{FF2B5EF4-FFF2-40B4-BE49-F238E27FC236}">
                  <a16:creationId xmlns:a16="http://schemas.microsoft.com/office/drawing/2014/main" id="{1F793B13-BD4F-45FE-9943-C8E7660C238B}"/>
                </a:ext>
              </a:extLst>
            </p:cNvPr>
            <p:cNvSpPr/>
            <p:nvPr userDrawn="1"/>
          </p:nvSpPr>
          <p:spPr bwMode="auto">
            <a:xfrm>
              <a:off x="3365501" y="4122738"/>
              <a:ext cx="811213" cy="468313"/>
            </a:xfrm>
            <a:custGeom>
              <a:avLst/>
              <a:gdLst>
                <a:gd name="T0" fmla="*/ 0 w 511"/>
                <a:gd name="T1" fmla="*/ 274 h 295"/>
                <a:gd name="T2" fmla="*/ 35 w 511"/>
                <a:gd name="T3" fmla="*/ 295 h 295"/>
                <a:gd name="T4" fmla="*/ 511 w 511"/>
                <a:gd name="T5" fmla="*/ 19 h 295"/>
                <a:gd name="T6" fmla="*/ 478 w 511"/>
                <a:gd name="T7" fmla="*/ 0 h 295"/>
                <a:gd name="T8" fmla="*/ 0 w 511"/>
                <a:gd name="T9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95">
                  <a:moveTo>
                    <a:pt x="0" y="274"/>
                  </a:moveTo>
                  <a:lnTo>
                    <a:pt x="35" y="295"/>
                  </a:lnTo>
                  <a:lnTo>
                    <a:pt x="511" y="19"/>
                  </a:lnTo>
                  <a:lnTo>
                    <a:pt x="478" y="0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73" name="işľíḋê">
              <a:extLst>
                <a:ext uri="{FF2B5EF4-FFF2-40B4-BE49-F238E27FC236}">
                  <a16:creationId xmlns:a16="http://schemas.microsoft.com/office/drawing/2014/main" id="{7E8D7ED6-3D30-4C82-933E-8F65CE37910C}"/>
                </a:ext>
              </a:extLst>
            </p:cNvPr>
            <p:cNvSpPr/>
            <p:nvPr userDrawn="1"/>
          </p:nvSpPr>
          <p:spPr bwMode="auto">
            <a:xfrm>
              <a:off x="4197351" y="4578351"/>
              <a:ext cx="25400" cy="15875"/>
            </a:xfrm>
            <a:custGeom>
              <a:avLst/>
              <a:gdLst>
                <a:gd name="T0" fmla="*/ 2 w 8"/>
                <a:gd name="T1" fmla="*/ 4 h 5"/>
                <a:gd name="T2" fmla="*/ 7 w 8"/>
                <a:gd name="T3" fmla="*/ 4 h 5"/>
                <a:gd name="T4" fmla="*/ 7 w 8"/>
                <a:gd name="T5" fmla="*/ 1 h 5"/>
                <a:gd name="T6" fmla="*/ 2 w 8"/>
                <a:gd name="T7" fmla="*/ 1 h 5"/>
                <a:gd name="T8" fmla="*/ 2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4"/>
                  </a:moveTo>
                  <a:cubicBezTo>
                    <a:pt x="4" y="5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0" y="1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74" name="îṣḷide">
              <a:extLst>
                <a:ext uri="{FF2B5EF4-FFF2-40B4-BE49-F238E27FC236}">
                  <a16:creationId xmlns:a16="http://schemas.microsoft.com/office/drawing/2014/main" id="{84B6A977-AE81-4EA5-88E7-A9B5E3792C25}"/>
                </a:ext>
              </a:extLst>
            </p:cNvPr>
            <p:cNvSpPr/>
            <p:nvPr userDrawn="1"/>
          </p:nvSpPr>
          <p:spPr bwMode="auto">
            <a:xfrm>
              <a:off x="4078288" y="4535488"/>
              <a:ext cx="250825" cy="144463"/>
            </a:xfrm>
            <a:custGeom>
              <a:avLst/>
              <a:gdLst>
                <a:gd name="T0" fmla="*/ 12 w 76"/>
                <a:gd name="T1" fmla="*/ 37 h 44"/>
                <a:gd name="T2" fmla="*/ 1 w 76"/>
                <a:gd name="T3" fmla="*/ 21 h 44"/>
                <a:gd name="T4" fmla="*/ 12 w 76"/>
                <a:gd name="T5" fmla="*/ 6 h 44"/>
                <a:gd name="T6" fmla="*/ 39 w 76"/>
                <a:gd name="T7" fmla="*/ 0 h 44"/>
                <a:gd name="T8" fmla="*/ 65 w 76"/>
                <a:gd name="T9" fmla="*/ 6 h 44"/>
                <a:gd name="T10" fmla="*/ 76 w 76"/>
                <a:gd name="T11" fmla="*/ 22 h 44"/>
                <a:gd name="T12" fmla="*/ 65 w 76"/>
                <a:gd name="T13" fmla="*/ 37 h 44"/>
                <a:gd name="T14" fmla="*/ 38 w 76"/>
                <a:gd name="T15" fmla="*/ 44 h 44"/>
                <a:gd name="T16" fmla="*/ 12 w 76"/>
                <a:gd name="T17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44">
                  <a:moveTo>
                    <a:pt x="12" y="37"/>
                  </a:moveTo>
                  <a:cubicBezTo>
                    <a:pt x="4" y="33"/>
                    <a:pt x="0" y="27"/>
                    <a:pt x="1" y="21"/>
                  </a:cubicBezTo>
                  <a:cubicBezTo>
                    <a:pt x="1" y="16"/>
                    <a:pt x="5" y="10"/>
                    <a:pt x="12" y="6"/>
                  </a:cubicBezTo>
                  <a:cubicBezTo>
                    <a:pt x="19" y="2"/>
                    <a:pt x="29" y="0"/>
                    <a:pt x="39" y="0"/>
                  </a:cubicBezTo>
                  <a:cubicBezTo>
                    <a:pt x="49" y="0"/>
                    <a:pt x="58" y="2"/>
                    <a:pt x="65" y="6"/>
                  </a:cubicBezTo>
                  <a:cubicBezTo>
                    <a:pt x="72" y="10"/>
                    <a:pt x="76" y="16"/>
                    <a:pt x="76" y="22"/>
                  </a:cubicBezTo>
                  <a:cubicBezTo>
                    <a:pt x="76" y="28"/>
                    <a:pt x="72" y="33"/>
                    <a:pt x="65" y="37"/>
                  </a:cubicBezTo>
                  <a:cubicBezTo>
                    <a:pt x="58" y="41"/>
                    <a:pt x="48" y="44"/>
                    <a:pt x="38" y="44"/>
                  </a:cubicBezTo>
                  <a:cubicBezTo>
                    <a:pt x="28" y="44"/>
                    <a:pt x="19" y="41"/>
                    <a:pt x="12" y="37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75" name="iṣḻídé">
              <a:extLst>
                <a:ext uri="{FF2B5EF4-FFF2-40B4-BE49-F238E27FC236}">
                  <a16:creationId xmlns:a16="http://schemas.microsoft.com/office/drawing/2014/main" id="{E33CEEC9-E4CE-470F-87DC-80E4EF151165}"/>
                </a:ext>
              </a:extLst>
            </p:cNvPr>
            <p:cNvSpPr/>
            <p:nvPr userDrawn="1"/>
          </p:nvSpPr>
          <p:spPr bwMode="auto">
            <a:xfrm>
              <a:off x="4191001" y="4624388"/>
              <a:ext cx="25400" cy="15875"/>
            </a:xfrm>
            <a:custGeom>
              <a:avLst/>
              <a:gdLst>
                <a:gd name="T0" fmla="*/ 7 w 8"/>
                <a:gd name="T1" fmla="*/ 1 h 5"/>
                <a:gd name="T2" fmla="*/ 1 w 8"/>
                <a:gd name="T3" fmla="*/ 1 h 5"/>
                <a:gd name="T4" fmla="*/ 2 w 8"/>
                <a:gd name="T5" fmla="*/ 4 h 5"/>
                <a:gd name="T6" fmla="*/ 7 w 8"/>
                <a:gd name="T7" fmla="*/ 4 h 5"/>
                <a:gd name="T8" fmla="*/ 7 w 8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7" y="1"/>
                  </a:moveTo>
                  <a:cubicBezTo>
                    <a:pt x="5" y="0"/>
                    <a:pt x="3" y="0"/>
                    <a:pt x="1" y="1"/>
                  </a:cubicBezTo>
                  <a:cubicBezTo>
                    <a:pt x="0" y="2"/>
                    <a:pt x="0" y="3"/>
                    <a:pt x="2" y="4"/>
                  </a:cubicBezTo>
                  <a:cubicBezTo>
                    <a:pt x="4" y="5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76" name="i$lîḓe">
              <a:extLst>
                <a:ext uri="{FF2B5EF4-FFF2-40B4-BE49-F238E27FC236}">
                  <a16:creationId xmlns:a16="http://schemas.microsoft.com/office/drawing/2014/main" id="{E3294991-0945-479B-AF44-CBFF3D1E2E1D}"/>
                </a:ext>
              </a:extLst>
            </p:cNvPr>
            <p:cNvSpPr/>
            <p:nvPr userDrawn="1"/>
          </p:nvSpPr>
          <p:spPr bwMode="auto">
            <a:xfrm>
              <a:off x="3521076" y="4208463"/>
              <a:ext cx="781050" cy="455613"/>
            </a:xfrm>
            <a:custGeom>
              <a:avLst/>
              <a:gdLst>
                <a:gd name="T0" fmla="*/ 0 w 492"/>
                <a:gd name="T1" fmla="*/ 276 h 287"/>
                <a:gd name="T2" fmla="*/ 14 w 492"/>
                <a:gd name="T3" fmla="*/ 287 h 287"/>
                <a:gd name="T4" fmla="*/ 492 w 492"/>
                <a:gd name="T5" fmla="*/ 11 h 287"/>
                <a:gd name="T6" fmla="*/ 476 w 492"/>
                <a:gd name="T7" fmla="*/ 0 h 287"/>
                <a:gd name="T8" fmla="*/ 0 w 492"/>
                <a:gd name="T9" fmla="*/ 27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287">
                  <a:moveTo>
                    <a:pt x="0" y="276"/>
                  </a:moveTo>
                  <a:lnTo>
                    <a:pt x="14" y="287"/>
                  </a:lnTo>
                  <a:lnTo>
                    <a:pt x="492" y="11"/>
                  </a:lnTo>
                  <a:lnTo>
                    <a:pt x="476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77" name="ïŝļidè">
              <a:extLst>
                <a:ext uri="{FF2B5EF4-FFF2-40B4-BE49-F238E27FC236}">
                  <a16:creationId xmlns:a16="http://schemas.microsoft.com/office/drawing/2014/main" id="{7E3D1B39-BFBF-4018-8965-88EA0EA68B97}"/>
                </a:ext>
              </a:extLst>
            </p:cNvPr>
            <p:cNvSpPr/>
            <p:nvPr userDrawn="1"/>
          </p:nvSpPr>
          <p:spPr bwMode="auto">
            <a:xfrm>
              <a:off x="3573463" y="4241801"/>
              <a:ext cx="782638" cy="450850"/>
            </a:xfrm>
            <a:custGeom>
              <a:avLst/>
              <a:gdLst>
                <a:gd name="T0" fmla="*/ 0 w 493"/>
                <a:gd name="T1" fmla="*/ 276 h 284"/>
                <a:gd name="T2" fmla="*/ 15 w 493"/>
                <a:gd name="T3" fmla="*/ 284 h 284"/>
                <a:gd name="T4" fmla="*/ 493 w 493"/>
                <a:gd name="T5" fmla="*/ 8 h 284"/>
                <a:gd name="T6" fmla="*/ 478 w 493"/>
                <a:gd name="T7" fmla="*/ 0 h 284"/>
                <a:gd name="T8" fmla="*/ 0 w 493"/>
                <a:gd name="T9" fmla="*/ 27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3" h="284">
                  <a:moveTo>
                    <a:pt x="0" y="276"/>
                  </a:moveTo>
                  <a:lnTo>
                    <a:pt x="15" y="284"/>
                  </a:lnTo>
                  <a:lnTo>
                    <a:pt x="493" y="8"/>
                  </a:lnTo>
                  <a:lnTo>
                    <a:pt x="478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78" name="íşļíďe">
              <a:extLst>
                <a:ext uri="{FF2B5EF4-FFF2-40B4-BE49-F238E27FC236}">
                  <a16:creationId xmlns:a16="http://schemas.microsoft.com/office/drawing/2014/main" id="{203D16FE-6C68-43C3-B4C5-097D9C5C6D29}"/>
                </a:ext>
              </a:extLst>
            </p:cNvPr>
            <p:cNvSpPr/>
            <p:nvPr userDrawn="1"/>
          </p:nvSpPr>
          <p:spPr bwMode="auto">
            <a:xfrm>
              <a:off x="4078288" y="4518026"/>
              <a:ext cx="280988" cy="179388"/>
            </a:xfrm>
            <a:custGeom>
              <a:avLst/>
              <a:gdLst>
                <a:gd name="T0" fmla="*/ 6 w 85"/>
                <a:gd name="T1" fmla="*/ 8 h 54"/>
                <a:gd name="T2" fmla="*/ 12 w 85"/>
                <a:gd name="T3" fmla="*/ 11 h 54"/>
                <a:gd name="T4" fmla="*/ 1 w 85"/>
                <a:gd name="T5" fmla="*/ 26 h 54"/>
                <a:gd name="T6" fmla="*/ 12 w 85"/>
                <a:gd name="T7" fmla="*/ 42 h 54"/>
                <a:gd name="T8" fmla="*/ 1 w 85"/>
                <a:gd name="T9" fmla="*/ 26 h 54"/>
                <a:gd name="T10" fmla="*/ 12 w 85"/>
                <a:gd name="T11" fmla="*/ 11 h 54"/>
                <a:gd name="T12" fmla="*/ 39 w 85"/>
                <a:gd name="T13" fmla="*/ 5 h 54"/>
                <a:gd name="T14" fmla="*/ 65 w 85"/>
                <a:gd name="T15" fmla="*/ 11 h 54"/>
                <a:gd name="T16" fmla="*/ 76 w 85"/>
                <a:gd name="T17" fmla="*/ 27 h 54"/>
                <a:gd name="T18" fmla="*/ 65 w 85"/>
                <a:gd name="T19" fmla="*/ 42 h 54"/>
                <a:gd name="T20" fmla="*/ 71 w 85"/>
                <a:gd name="T21" fmla="*/ 46 h 54"/>
                <a:gd name="T22" fmla="*/ 38 w 85"/>
                <a:gd name="T23" fmla="*/ 54 h 54"/>
                <a:gd name="T24" fmla="*/ 5 w 85"/>
                <a:gd name="T25" fmla="*/ 46 h 54"/>
                <a:gd name="T26" fmla="*/ 38 w 85"/>
                <a:gd name="T27" fmla="*/ 54 h 54"/>
                <a:gd name="T28" fmla="*/ 71 w 85"/>
                <a:gd name="T29" fmla="*/ 46 h 54"/>
                <a:gd name="T30" fmla="*/ 85 w 85"/>
                <a:gd name="T31" fmla="*/ 27 h 54"/>
                <a:gd name="T32" fmla="*/ 72 w 85"/>
                <a:gd name="T33" fmla="*/ 8 h 54"/>
                <a:gd name="T34" fmla="*/ 39 w 85"/>
                <a:gd name="T35" fmla="*/ 0 h 54"/>
                <a:gd name="T36" fmla="*/ 6 w 85"/>
                <a:gd name="T37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54">
                  <a:moveTo>
                    <a:pt x="6" y="8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5" y="15"/>
                    <a:pt x="1" y="21"/>
                    <a:pt x="1" y="26"/>
                  </a:cubicBezTo>
                  <a:cubicBezTo>
                    <a:pt x="0" y="32"/>
                    <a:pt x="4" y="38"/>
                    <a:pt x="12" y="42"/>
                  </a:cubicBezTo>
                  <a:cubicBezTo>
                    <a:pt x="4" y="38"/>
                    <a:pt x="0" y="32"/>
                    <a:pt x="1" y="26"/>
                  </a:cubicBezTo>
                  <a:cubicBezTo>
                    <a:pt x="1" y="21"/>
                    <a:pt x="5" y="15"/>
                    <a:pt x="12" y="11"/>
                  </a:cubicBezTo>
                  <a:cubicBezTo>
                    <a:pt x="19" y="7"/>
                    <a:pt x="29" y="5"/>
                    <a:pt x="39" y="5"/>
                  </a:cubicBezTo>
                  <a:cubicBezTo>
                    <a:pt x="49" y="5"/>
                    <a:pt x="58" y="7"/>
                    <a:pt x="65" y="11"/>
                  </a:cubicBezTo>
                  <a:cubicBezTo>
                    <a:pt x="72" y="15"/>
                    <a:pt x="76" y="21"/>
                    <a:pt x="76" y="27"/>
                  </a:cubicBezTo>
                  <a:cubicBezTo>
                    <a:pt x="76" y="33"/>
                    <a:pt x="72" y="38"/>
                    <a:pt x="65" y="42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63" y="51"/>
                    <a:pt x="51" y="54"/>
                    <a:pt x="38" y="54"/>
                  </a:cubicBezTo>
                  <a:cubicBezTo>
                    <a:pt x="26" y="54"/>
                    <a:pt x="14" y="51"/>
                    <a:pt x="5" y="46"/>
                  </a:cubicBezTo>
                  <a:cubicBezTo>
                    <a:pt x="14" y="51"/>
                    <a:pt x="26" y="54"/>
                    <a:pt x="38" y="54"/>
                  </a:cubicBezTo>
                  <a:cubicBezTo>
                    <a:pt x="51" y="54"/>
                    <a:pt x="63" y="51"/>
                    <a:pt x="71" y="46"/>
                  </a:cubicBezTo>
                  <a:cubicBezTo>
                    <a:pt x="80" y="41"/>
                    <a:pt x="85" y="34"/>
                    <a:pt x="85" y="27"/>
                  </a:cubicBezTo>
                  <a:cubicBezTo>
                    <a:pt x="85" y="19"/>
                    <a:pt x="80" y="13"/>
                    <a:pt x="72" y="8"/>
                  </a:cubicBezTo>
                  <a:cubicBezTo>
                    <a:pt x="63" y="2"/>
                    <a:pt x="51" y="0"/>
                    <a:pt x="39" y="0"/>
                  </a:cubicBezTo>
                  <a:cubicBezTo>
                    <a:pt x="26" y="0"/>
                    <a:pt x="14" y="2"/>
                    <a:pt x="6" y="8"/>
                  </a:cubicBez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79" name="îsļíḋé">
              <a:extLst>
                <a:ext uri="{FF2B5EF4-FFF2-40B4-BE49-F238E27FC236}">
                  <a16:creationId xmlns:a16="http://schemas.microsoft.com/office/drawing/2014/main" id="{1A2A5C2A-BD8C-4ED8-99BA-E0B08C5C83A1}"/>
                </a:ext>
              </a:extLst>
            </p:cNvPr>
            <p:cNvSpPr/>
            <p:nvPr userDrawn="1"/>
          </p:nvSpPr>
          <p:spPr bwMode="auto">
            <a:xfrm>
              <a:off x="4048126" y="4545013"/>
              <a:ext cx="265113" cy="152400"/>
            </a:xfrm>
            <a:custGeom>
              <a:avLst/>
              <a:gdLst>
                <a:gd name="T0" fmla="*/ 15 w 80"/>
                <a:gd name="T1" fmla="*/ 0 h 46"/>
                <a:gd name="T2" fmla="*/ 1 w 80"/>
                <a:gd name="T3" fmla="*/ 18 h 46"/>
                <a:gd name="T4" fmla="*/ 14 w 80"/>
                <a:gd name="T5" fmla="*/ 38 h 46"/>
                <a:gd name="T6" fmla="*/ 47 w 80"/>
                <a:gd name="T7" fmla="*/ 46 h 46"/>
                <a:gd name="T8" fmla="*/ 80 w 80"/>
                <a:gd name="T9" fmla="*/ 38 h 46"/>
                <a:gd name="T10" fmla="*/ 74 w 80"/>
                <a:gd name="T11" fmla="*/ 34 h 46"/>
                <a:gd name="T12" fmla="*/ 47 w 80"/>
                <a:gd name="T13" fmla="*/ 41 h 46"/>
                <a:gd name="T14" fmla="*/ 21 w 80"/>
                <a:gd name="T15" fmla="*/ 34 h 46"/>
                <a:gd name="T16" fmla="*/ 10 w 80"/>
                <a:gd name="T17" fmla="*/ 18 h 46"/>
                <a:gd name="T18" fmla="*/ 21 w 80"/>
                <a:gd name="T19" fmla="*/ 3 h 46"/>
                <a:gd name="T20" fmla="*/ 15 w 80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6">
                  <a:moveTo>
                    <a:pt x="15" y="0"/>
                  </a:moveTo>
                  <a:cubicBezTo>
                    <a:pt x="6" y="5"/>
                    <a:pt x="1" y="11"/>
                    <a:pt x="1" y="18"/>
                  </a:cubicBezTo>
                  <a:cubicBezTo>
                    <a:pt x="0" y="25"/>
                    <a:pt x="5" y="33"/>
                    <a:pt x="14" y="38"/>
                  </a:cubicBezTo>
                  <a:cubicBezTo>
                    <a:pt x="23" y="43"/>
                    <a:pt x="35" y="46"/>
                    <a:pt x="47" y="46"/>
                  </a:cubicBezTo>
                  <a:cubicBezTo>
                    <a:pt x="60" y="46"/>
                    <a:pt x="72" y="43"/>
                    <a:pt x="80" y="38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67" y="38"/>
                    <a:pt x="57" y="41"/>
                    <a:pt x="47" y="41"/>
                  </a:cubicBezTo>
                  <a:cubicBezTo>
                    <a:pt x="37" y="41"/>
                    <a:pt x="28" y="38"/>
                    <a:pt x="21" y="34"/>
                  </a:cubicBezTo>
                  <a:cubicBezTo>
                    <a:pt x="13" y="30"/>
                    <a:pt x="9" y="24"/>
                    <a:pt x="10" y="18"/>
                  </a:cubicBezTo>
                  <a:cubicBezTo>
                    <a:pt x="10" y="13"/>
                    <a:pt x="14" y="7"/>
                    <a:pt x="21" y="3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80" name="íṣḻïdé">
              <a:extLst>
                <a:ext uri="{FF2B5EF4-FFF2-40B4-BE49-F238E27FC236}">
                  <a16:creationId xmlns:a16="http://schemas.microsoft.com/office/drawing/2014/main" id="{6DE5AB99-27F4-4661-A1C0-C5613E4451A7}"/>
                </a:ext>
              </a:extLst>
            </p:cNvPr>
            <p:cNvSpPr/>
            <p:nvPr userDrawn="1"/>
          </p:nvSpPr>
          <p:spPr bwMode="auto">
            <a:xfrm>
              <a:off x="3625851" y="4271963"/>
              <a:ext cx="785813" cy="454025"/>
            </a:xfrm>
            <a:custGeom>
              <a:avLst/>
              <a:gdLst>
                <a:gd name="T0" fmla="*/ 0 w 495"/>
                <a:gd name="T1" fmla="*/ 276 h 286"/>
                <a:gd name="T2" fmla="*/ 17 w 495"/>
                <a:gd name="T3" fmla="*/ 286 h 286"/>
                <a:gd name="T4" fmla="*/ 495 w 495"/>
                <a:gd name="T5" fmla="*/ 10 h 286"/>
                <a:gd name="T6" fmla="*/ 478 w 495"/>
                <a:gd name="T7" fmla="*/ 0 h 286"/>
                <a:gd name="T8" fmla="*/ 0 w 495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86">
                  <a:moveTo>
                    <a:pt x="0" y="276"/>
                  </a:moveTo>
                  <a:lnTo>
                    <a:pt x="17" y="286"/>
                  </a:lnTo>
                  <a:lnTo>
                    <a:pt x="495" y="10"/>
                  </a:lnTo>
                  <a:lnTo>
                    <a:pt x="478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81" name="ïsḷiḑe">
              <a:extLst>
                <a:ext uri="{FF2B5EF4-FFF2-40B4-BE49-F238E27FC236}">
                  <a16:creationId xmlns:a16="http://schemas.microsoft.com/office/drawing/2014/main" id="{F6E65772-E63B-4A42-8463-6013F6EED985}"/>
                </a:ext>
              </a:extLst>
            </p:cNvPr>
            <p:cNvSpPr/>
            <p:nvPr userDrawn="1"/>
          </p:nvSpPr>
          <p:spPr bwMode="auto">
            <a:xfrm>
              <a:off x="3943351" y="4722813"/>
              <a:ext cx="25400" cy="17463"/>
            </a:xfrm>
            <a:custGeom>
              <a:avLst/>
              <a:gdLst>
                <a:gd name="T0" fmla="*/ 2 w 8"/>
                <a:gd name="T1" fmla="*/ 4 h 5"/>
                <a:gd name="T2" fmla="*/ 7 w 8"/>
                <a:gd name="T3" fmla="*/ 5 h 5"/>
                <a:gd name="T4" fmla="*/ 6 w 8"/>
                <a:gd name="T5" fmla="*/ 2 h 5"/>
                <a:gd name="T6" fmla="*/ 1 w 8"/>
                <a:gd name="T7" fmla="*/ 1 h 5"/>
                <a:gd name="T8" fmla="*/ 2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4"/>
                  </a:moveTo>
                  <a:cubicBezTo>
                    <a:pt x="3" y="5"/>
                    <a:pt x="5" y="5"/>
                    <a:pt x="7" y="5"/>
                  </a:cubicBezTo>
                  <a:cubicBezTo>
                    <a:pt x="8" y="4"/>
                    <a:pt x="8" y="3"/>
                    <a:pt x="6" y="2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0" y="2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82" name="ïṣ1íḍé">
              <a:extLst>
                <a:ext uri="{FF2B5EF4-FFF2-40B4-BE49-F238E27FC236}">
                  <a16:creationId xmlns:a16="http://schemas.microsoft.com/office/drawing/2014/main" id="{CFA917A9-E6EA-497B-9D21-7DD10764E090}"/>
                </a:ext>
              </a:extLst>
            </p:cNvPr>
            <p:cNvSpPr/>
            <p:nvPr userDrawn="1"/>
          </p:nvSpPr>
          <p:spPr bwMode="auto">
            <a:xfrm>
              <a:off x="3824288" y="4683126"/>
              <a:ext cx="250825" cy="142875"/>
            </a:xfrm>
            <a:custGeom>
              <a:avLst/>
              <a:gdLst>
                <a:gd name="T0" fmla="*/ 11 w 76"/>
                <a:gd name="T1" fmla="*/ 37 h 43"/>
                <a:gd name="T2" fmla="*/ 0 w 76"/>
                <a:gd name="T3" fmla="*/ 21 h 43"/>
                <a:gd name="T4" fmla="*/ 11 w 76"/>
                <a:gd name="T5" fmla="*/ 6 h 43"/>
                <a:gd name="T6" fmla="*/ 38 w 76"/>
                <a:gd name="T7" fmla="*/ 0 h 43"/>
                <a:gd name="T8" fmla="*/ 65 w 76"/>
                <a:gd name="T9" fmla="*/ 6 h 43"/>
                <a:gd name="T10" fmla="*/ 76 w 76"/>
                <a:gd name="T11" fmla="*/ 22 h 43"/>
                <a:gd name="T12" fmla="*/ 64 w 76"/>
                <a:gd name="T13" fmla="*/ 37 h 43"/>
                <a:gd name="T14" fmla="*/ 38 w 76"/>
                <a:gd name="T15" fmla="*/ 43 h 43"/>
                <a:gd name="T16" fmla="*/ 11 w 76"/>
                <a:gd name="T17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43">
                  <a:moveTo>
                    <a:pt x="11" y="37"/>
                  </a:moveTo>
                  <a:cubicBezTo>
                    <a:pt x="4" y="33"/>
                    <a:pt x="0" y="27"/>
                    <a:pt x="0" y="21"/>
                  </a:cubicBezTo>
                  <a:cubicBezTo>
                    <a:pt x="0" y="15"/>
                    <a:pt x="4" y="10"/>
                    <a:pt x="11" y="6"/>
                  </a:cubicBezTo>
                  <a:cubicBezTo>
                    <a:pt x="18" y="2"/>
                    <a:pt x="28" y="0"/>
                    <a:pt x="38" y="0"/>
                  </a:cubicBezTo>
                  <a:cubicBezTo>
                    <a:pt x="48" y="0"/>
                    <a:pt x="58" y="2"/>
                    <a:pt x="65" y="6"/>
                  </a:cubicBezTo>
                  <a:cubicBezTo>
                    <a:pt x="72" y="10"/>
                    <a:pt x="76" y="16"/>
                    <a:pt x="76" y="22"/>
                  </a:cubicBezTo>
                  <a:cubicBezTo>
                    <a:pt x="76" y="27"/>
                    <a:pt x="72" y="33"/>
                    <a:pt x="64" y="37"/>
                  </a:cubicBezTo>
                  <a:cubicBezTo>
                    <a:pt x="57" y="41"/>
                    <a:pt x="48" y="43"/>
                    <a:pt x="38" y="43"/>
                  </a:cubicBezTo>
                  <a:cubicBezTo>
                    <a:pt x="28" y="43"/>
                    <a:pt x="18" y="41"/>
                    <a:pt x="11" y="37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83" name="íṥľíḓe">
              <a:extLst>
                <a:ext uri="{FF2B5EF4-FFF2-40B4-BE49-F238E27FC236}">
                  <a16:creationId xmlns:a16="http://schemas.microsoft.com/office/drawing/2014/main" id="{40E1EE65-1B44-4119-8E1D-A54716B9D238}"/>
                </a:ext>
              </a:extLst>
            </p:cNvPr>
            <p:cNvSpPr/>
            <p:nvPr userDrawn="1"/>
          </p:nvSpPr>
          <p:spPr bwMode="auto">
            <a:xfrm>
              <a:off x="3937001" y="4772026"/>
              <a:ext cx="25400" cy="17463"/>
            </a:xfrm>
            <a:custGeom>
              <a:avLst/>
              <a:gdLst>
                <a:gd name="T0" fmla="*/ 6 w 8"/>
                <a:gd name="T1" fmla="*/ 1 h 5"/>
                <a:gd name="T2" fmla="*/ 1 w 8"/>
                <a:gd name="T3" fmla="*/ 0 h 5"/>
                <a:gd name="T4" fmla="*/ 1 w 8"/>
                <a:gd name="T5" fmla="*/ 3 h 5"/>
                <a:gd name="T6" fmla="*/ 7 w 8"/>
                <a:gd name="T7" fmla="*/ 4 h 5"/>
                <a:gd name="T8" fmla="*/ 6 w 8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6" y="1"/>
                  </a:moveTo>
                  <a:cubicBezTo>
                    <a:pt x="4" y="0"/>
                    <a:pt x="2" y="0"/>
                    <a:pt x="1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3" y="4"/>
                    <a:pt x="5" y="5"/>
                    <a:pt x="7" y="4"/>
                  </a:cubicBezTo>
                  <a:cubicBezTo>
                    <a:pt x="8" y="3"/>
                    <a:pt x="8" y="2"/>
                    <a:pt x="6" y="1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84" name="íŝḷîḓê">
              <a:extLst>
                <a:ext uri="{FF2B5EF4-FFF2-40B4-BE49-F238E27FC236}">
                  <a16:creationId xmlns:a16="http://schemas.microsoft.com/office/drawing/2014/main" id="{9C5493D4-0314-40DA-A6EE-C49158F6E1A8}"/>
                </a:ext>
              </a:extLst>
            </p:cNvPr>
            <p:cNvSpPr/>
            <p:nvPr userDrawn="1"/>
          </p:nvSpPr>
          <p:spPr bwMode="auto">
            <a:xfrm>
              <a:off x="4895851" y="4606926"/>
              <a:ext cx="320675" cy="188913"/>
            </a:xfrm>
            <a:custGeom>
              <a:avLst/>
              <a:gdLst>
                <a:gd name="T0" fmla="*/ 0 w 202"/>
                <a:gd name="T1" fmla="*/ 27 h 119"/>
                <a:gd name="T2" fmla="*/ 156 w 202"/>
                <a:gd name="T3" fmla="*/ 119 h 119"/>
                <a:gd name="T4" fmla="*/ 202 w 202"/>
                <a:gd name="T5" fmla="*/ 92 h 119"/>
                <a:gd name="T6" fmla="*/ 44 w 202"/>
                <a:gd name="T7" fmla="*/ 0 h 119"/>
                <a:gd name="T8" fmla="*/ 0 w 202"/>
                <a:gd name="T9" fmla="*/ 2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19">
                  <a:moveTo>
                    <a:pt x="0" y="27"/>
                  </a:moveTo>
                  <a:lnTo>
                    <a:pt x="156" y="119"/>
                  </a:lnTo>
                  <a:lnTo>
                    <a:pt x="202" y="92"/>
                  </a:lnTo>
                  <a:lnTo>
                    <a:pt x="44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85" name="ïṧḻîde">
              <a:extLst>
                <a:ext uri="{FF2B5EF4-FFF2-40B4-BE49-F238E27FC236}">
                  <a16:creationId xmlns:a16="http://schemas.microsoft.com/office/drawing/2014/main" id="{5C2A32E8-D0DD-4FA7-A580-DEE530911D00}"/>
                </a:ext>
              </a:extLst>
            </p:cNvPr>
            <p:cNvSpPr/>
            <p:nvPr userDrawn="1"/>
          </p:nvSpPr>
          <p:spPr bwMode="auto">
            <a:xfrm>
              <a:off x="3824288" y="4667251"/>
              <a:ext cx="234950" cy="138113"/>
            </a:xfrm>
            <a:custGeom>
              <a:avLst/>
              <a:gdLst>
                <a:gd name="T0" fmla="*/ 5 w 71"/>
                <a:gd name="T1" fmla="*/ 7 h 42"/>
                <a:gd name="T2" fmla="*/ 11 w 71"/>
                <a:gd name="T3" fmla="*/ 11 h 42"/>
                <a:gd name="T4" fmla="*/ 0 w 71"/>
                <a:gd name="T5" fmla="*/ 26 h 42"/>
                <a:gd name="T6" fmla="*/ 11 w 71"/>
                <a:gd name="T7" fmla="*/ 42 h 42"/>
                <a:gd name="T8" fmla="*/ 0 w 71"/>
                <a:gd name="T9" fmla="*/ 26 h 42"/>
                <a:gd name="T10" fmla="*/ 11 w 71"/>
                <a:gd name="T11" fmla="*/ 11 h 42"/>
                <a:gd name="T12" fmla="*/ 38 w 71"/>
                <a:gd name="T13" fmla="*/ 5 h 42"/>
                <a:gd name="T14" fmla="*/ 65 w 71"/>
                <a:gd name="T15" fmla="*/ 11 h 42"/>
                <a:gd name="T16" fmla="*/ 71 w 71"/>
                <a:gd name="T17" fmla="*/ 7 h 42"/>
                <a:gd name="T18" fmla="*/ 38 w 71"/>
                <a:gd name="T19" fmla="*/ 0 h 42"/>
                <a:gd name="T20" fmla="*/ 5 w 71"/>
                <a:gd name="T21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42">
                  <a:moveTo>
                    <a:pt x="5" y="7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4" y="15"/>
                    <a:pt x="0" y="20"/>
                    <a:pt x="0" y="26"/>
                  </a:cubicBezTo>
                  <a:cubicBezTo>
                    <a:pt x="0" y="32"/>
                    <a:pt x="4" y="38"/>
                    <a:pt x="11" y="42"/>
                  </a:cubicBezTo>
                  <a:cubicBezTo>
                    <a:pt x="4" y="38"/>
                    <a:pt x="0" y="32"/>
                    <a:pt x="0" y="26"/>
                  </a:cubicBezTo>
                  <a:cubicBezTo>
                    <a:pt x="0" y="20"/>
                    <a:pt x="4" y="15"/>
                    <a:pt x="11" y="11"/>
                  </a:cubicBezTo>
                  <a:cubicBezTo>
                    <a:pt x="18" y="7"/>
                    <a:pt x="28" y="5"/>
                    <a:pt x="38" y="5"/>
                  </a:cubicBezTo>
                  <a:cubicBezTo>
                    <a:pt x="48" y="5"/>
                    <a:pt x="58" y="7"/>
                    <a:pt x="65" y="11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2" y="2"/>
                    <a:pt x="50" y="0"/>
                    <a:pt x="38" y="0"/>
                  </a:cubicBezTo>
                  <a:cubicBezTo>
                    <a:pt x="26" y="0"/>
                    <a:pt x="14" y="2"/>
                    <a:pt x="5" y="7"/>
                  </a:cubicBez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86" name="i$ļiḋe">
              <a:extLst>
                <a:ext uri="{FF2B5EF4-FFF2-40B4-BE49-F238E27FC236}">
                  <a16:creationId xmlns:a16="http://schemas.microsoft.com/office/drawing/2014/main" id="{106ACBF9-C956-4F44-A0F2-1B88120148E3}"/>
                </a:ext>
              </a:extLst>
            </p:cNvPr>
            <p:cNvSpPr/>
            <p:nvPr userDrawn="1"/>
          </p:nvSpPr>
          <p:spPr bwMode="auto">
            <a:xfrm>
              <a:off x="4938713" y="4725988"/>
              <a:ext cx="198438" cy="115888"/>
            </a:xfrm>
            <a:custGeom>
              <a:avLst/>
              <a:gdLst>
                <a:gd name="T0" fmla="*/ 0 w 125"/>
                <a:gd name="T1" fmla="*/ 25 h 73"/>
                <a:gd name="T2" fmla="*/ 79 w 125"/>
                <a:gd name="T3" fmla="*/ 73 h 73"/>
                <a:gd name="T4" fmla="*/ 125 w 125"/>
                <a:gd name="T5" fmla="*/ 46 h 73"/>
                <a:gd name="T6" fmla="*/ 44 w 125"/>
                <a:gd name="T7" fmla="*/ 0 h 73"/>
                <a:gd name="T8" fmla="*/ 0 w 125"/>
                <a:gd name="T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0" y="25"/>
                  </a:moveTo>
                  <a:lnTo>
                    <a:pt x="79" y="73"/>
                  </a:lnTo>
                  <a:lnTo>
                    <a:pt x="125" y="46"/>
                  </a:lnTo>
                  <a:lnTo>
                    <a:pt x="44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6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87" name="îslîḍè">
              <a:extLst>
                <a:ext uri="{FF2B5EF4-FFF2-40B4-BE49-F238E27FC236}">
                  <a16:creationId xmlns:a16="http://schemas.microsoft.com/office/drawing/2014/main" id="{02D0B2F1-BD12-41B1-94B4-0EE4DD15C920}"/>
                </a:ext>
              </a:extLst>
            </p:cNvPr>
            <p:cNvSpPr/>
            <p:nvPr userDrawn="1"/>
          </p:nvSpPr>
          <p:spPr bwMode="auto">
            <a:xfrm>
              <a:off x="4810126" y="4835526"/>
              <a:ext cx="168275" cy="95250"/>
            </a:xfrm>
            <a:custGeom>
              <a:avLst/>
              <a:gdLst>
                <a:gd name="T0" fmla="*/ 0 w 106"/>
                <a:gd name="T1" fmla="*/ 25 h 60"/>
                <a:gd name="T2" fmla="*/ 61 w 106"/>
                <a:gd name="T3" fmla="*/ 60 h 60"/>
                <a:gd name="T4" fmla="*/ 106 w 106"/>
                <a:gd name="T5" fmla="*/ 35 h 60"/>
                <a:gd name="T6" fmla="*/ 46 w 106"/>
                <a:gd name="T7" fmla="*/ 0 h 60"/>
                <a:gd name="T8" fmla="*/ 0 w 106"/>
                <a:gd name="T9" fmla="*/ 2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60">
                  <a:moveTo>
                    <a:pt x="0" y="25"/>
                  </a:moveTo>
                  <a:lnTo>
                    <a:pt x="61" y="60"/>
                  </a:lnTo>
                  <a:lnTo>
                    <a:pt x="106" y="35"/>
                  </a:lnTo>
                  <a:lnTo>
                    <a:pt x="46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88" name="iśḷiďê">
              <a:extLst>
                <a:ext uri="{FF2B5EF4-FFF2-40B4-BE49-F238E27FC236}">
                  <a16:creationId xmlns:a16="http://schemas.microsoft.com/office/drawing/2014/main" id="{D05A9A76-B447-435C-9AF1-504E0E010F56}"/>
                </a:ext>
              </a:extLst>
            </p:cNvPr>
            <p:cNvSpPr/>
            <p:nvPr userDrawn="1"/>
          </p:nvSpPr>
          <p:spPr bwMode="auto">
            <a:xfrm>
              <a:off x="4081463" y="4538663"/>
              <a:ext cx="785813" cy="450850"/>
            </a:xfrm>
            <a:custGeom>
              <a:avLst/>
              <a:gdLst>
                <a:gd name="T0" fmla="*/ 0 w 495"/>
                <a:gd name="T1" fmla="*/ 274 h 284"/>
                <a:gd name="T2" fmla="*/ 17 w 495"/>
                <a:gd name="T3" fmla="*/ 284 h 284"/>
                <a:gd name="T4" fmla="*/ 495 w 495"/>
                <a:gd name="T5" fmla="*/ 8 h 284"/>
                <a:gd name="T6" fmla="*/ 478 w 495"/>
                <a:gd name="T7" fmla="*/ 0 h 284"/>
                <a:gd name="T8" fmla="*/ 0 w 495"/>
                <a:gd name="T9" fmla="*/ 27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84">
                  <a:moveTo>
                    <a:pt x="0" y="274"/>
                  </a:moveTo>
                  <a:lnTo>
                    <a:pt x="17" y="284"/>
                  </a:lnTo>
                  <a:lnTo>
                    <a:pt x="495" y="8"/>
                  </a:lnTo>
                  <a:lnTo>
                    <a:pt x="478" y="0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89" name="i$ḻïḍè">
              <a:extLst>
                <a:ext uri="{FF2B5EF4-FFF2-40B4-BE49-F238E27FC236}">
                  <a16:creationId xmlns:a16="http://schemas.microsoft.com/office/drawing/2014/main" id="{7FD547A4-99B3-4EA5-978E-D4B7A097A770}"/>
                </a:ext>
              </a:extLst>
            </p:cNvPr>
            <p:cNvSpPr/>
            <p:nvPr userDrawn="1"/>
          </p:nvSpPr>
          <p:spPr bwMode="auto">
            <a:xfrm>
              <a:off x="4154488" y="4578351"/>
              <a:ext cx="781050" cy="450850"/>
            </a:xfrm>
            <a:custGeom>
              <a:avLst/>
              <a:gdLst>
                <a:gd name="T0" fmla="*/ 0 w 492"/>
                <a:gd name="T1" fmla="*/ 276 h 284"/>
                <a:gd name="T2" fmla="*/ 14 w 492"/>
                <a:gd name="T3" fmla="*/ 284 h 284"/>
                <a:gd name="T4" fmla="*/ 492 w 492"/>
                <a:gd name="T5" fmla="*/ 10 h 284"/>
                <a:gd name="T6" fmla="*/ 478 w 492"/>
                <a:gd name="T7" fmla="*/ 0 h 284"/>
                <a:gd name="T8" fmla="*/ 0 w 492"/>
                <a:gd name="T9" fmla="*/ 27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284">
                  <a:moveTo>
                    <a:pt x="0" y="276"/>
                  </a:moveTo>
                  <a:lnTo>
                    <a:pt x="14" y="284"/>
                  </a:lnTo>
                  <a:lnTo>
                    <a:pt x="492" y="10"/>
                  </a:lnTo>
                  <a:lnTo>
                    <a:pt x="478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90" name="ï$lïḍê">
              <a:extLst>
                <a:ext uri="{FF2B5EF4-FFF2-40B4-BE49-F238E27FC236}">
                  <a16:creationId xmlns:a16="http://schemas.microsoft.com/office/drawing/2014/main" id="{5E4E4412-ED8B-4347-8A50-8CB72F7DB26B}"/>
                </a:ext>
              </a:extLst>
            </p:cNvPr>
            <p:cNvSpPr/>
            <p:nvPr userDrawn="1"/>
          </p:nvSpPr>
          <p:spPr bwMode="auto">
            <a:xfrm>
              <a:off x="4295776" y="4848226"/>
              <a:ext cx="379413" cy="217488"/>
            </a:xfrm>
            <a:custGeom>
              <a:avLst/>
              <a:gdLst>
                <a:gd name="T0" fmla="*/ 0 w 239"/>
                <a:gd name="T1" fmla="*/ 129 h 137"/>
                <a:gd name="T2" fmla="*/ 15 w 239"/>
                <a:gd name="T3" fmla="*/ 137 h 137"/>
                <a:gd name="T4" fmla="*/ 239 w 239"/>
                <a:gd name="T5" fmla="*/ 8 h 137"/>
                <a:gd name="T6" fmla="*/ 225 w 239"/>
                <a:gd name="T7" fmla="*/ 0 h 137"/>
                <a:gd name="T8" fmla="*/ 0 w 239"/>
                <a:gd name="T9" fmla="*/ 12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37">
                  <a:moveTo>
                    <a:pt x="0" y="129"/>
                  </a:moveTo>
                  <a:lnTo>
                    <a:pt x="15" y="137"/>
                  </a:lnTo>
                  <a:lnTo>
                    <a:pt x="239" y="8"/>
                  </a:lnTo>
                  <a:lnTo>
                    <a:pt x="225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91" name="iṡļïḋe">
              <a:extLst>
                <a:ext uri="{FF2B5EF4-FFF2-40B4-BE49-F238E27FC236}">
                  <a16:creationId xmlns:a16="http://schemas.microsoft.com/office/drawing/2014/main" id="{398CD17E-BD6F-4D00-A4D7-C70BEB02DCB6}"/>
                </a:ext>
              </a:extLst>
            </p:cNvPr>
            <p:cNvSpPr/>
            <p:nvPr userDrawn="1"/>
          </p:nvSpPr>
          <p:spPr bwMode="auto">
            <a:xfrm>
              <a:off x="4356101" y="4881563"/>
              <a:ext cx="379413" cy="220663"/>
            </a:xfrm>
            <a:custGeom>
              <a:avLst/>
              <a:gdLst>
                <a:gd name="T0" fmla="*/ 0 w 239"/>
                <a:gd name="T1" fmla="*/ 129 h 139"/>
                <a:gd name="T2" fmla="*/ 14 w 239"/>
                <a:gd name="T3" fmla="*/ 139 h 139"/>
                <a:gd name="T4" fmla="*/ 239 w 239"/>
                <a:gd name="T5" fmla="*/ 8 h 139"/>
                <a:gd name="T6" fmla="*/ 224 w 239"/>
                <a:gd name="T7" fmla="*/ 0 h 139"/>
                <a:gd name="T8" fmla="*/ 0 w 239"/>
                <a:gd name="T9" fmla="*/ 12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39">
                  <a:moveTo>
                    <a:pt x="0" y="129"/>
                  </a:moveTo>
                  <a:lnTo>
                    <a:pt x="14" y="139"/>
                  </a:lnTo>
                  <a:lnTo>
                    <a:pt x="239" y="8"/>
                  </a:lnTo>
                  <a:lnTo>
                    <a:pt x="224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92" name="ï$líḓé">
              <a:extLst>
                <a:ext uri="{FF2B5EF4-FFF2-40B4-BE49-F238E27FC236}">
                  <a16:creationId xmlns:a16="http://schemas.microsoft.com/office/drawing/2014/main" id="{29C469D4-7E59-468C-A747-BC814696ABD2}"/>
                </a:ext>
              </a:extLst>
            </p:cNvPr>
            <p:cNvSpPr/>
            <p:nvPr userDrawn="1"/>
          </p:nvSpPr>
          <p:spPr bwMode="auto">
            <a:xfrm>
              <a:off x="4414838" y="4918076"/>
              <a:ext cx="379413" cy="217488"/>
            </a:xfrm>
            <a:custGeom>
              <a:avLst/>
              <a:gdLst>
                <a:gd name="T0" fmla="*/ 0 w 239"/>
                <a:gd name="T1" fmla="*/ 128 h 137"/>
                <a:gd name="T2" fmla="*/ 15 w 239"/>
                <a:gd name="T3" fmla="*/ 137 h 137"/>
                <a:gd name="T4" fmla="*/ 239 w 239"/>
                <a:gd name="T5" fmla="*/ 8 h 137"/>
                <a:gd name="T6" fmla="*/ 224 w 239"/>
                <a:gd name="T7" fmla="*/ 0 h 137"/>
                <a:gd name="T8" fmla="*/ 0 w 239"/>
                <a:gd name="T9" fmla="*/ 12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37">
                  <a:moveTo>
                    <a:pt x="0" y="128"/>
                  </a:moveTo>
                  <a:lnTo>
                    <a:pt x="15" y="137"/>
                  </a:lnTo>
                  <a:lnTo>
                    <a:pt x="239" y="8"/>
                  </a:lnTo>
                  <a:lnTo>
                    <a:pt x="224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93" name="ïşľíḑè">
              <a:extLst>
                <a:ext uri="{FF2B5EF4-FFF2-40B4-BE49-F238E27FC236}">
                  <a16:creationId xmlns:a16="http://schemas.microsoft.com/office/drawing/2014/main" id="{F52E1218-7BB9-40F6-87E5-66376A547120}"/>
                </a:ext>
              </a:extLst>
            </p:cNvPr>
            <p:cNvSpPr/>
            <p:nvPr userDrawn="1"/>
          </p:nvSpPr>
          <p:spPr bwMode="auto">
            <a:xfrm>
              <a:off x="4464051" y="4943476"/>
              <a:ext cx="382588" cy="220663"/>
            </a:xfrm>
            <a:custGeom>
              <a:avLst/>
              <a:gdLst>
                <a:gd name="T0" fmla="*/ 0 w 241"/>
                <a:gd name="T1" fmla="*/ 131 h 139"/>
                <a:gd name="T2" fmla="*/ 17 w 241"/>
                <a:gd name="T3" fmla="*/ 139 h 139"/>
                <a:gd name="T4" fmla="*/ 241 w 241"/>
                <a:gd name="T5" fmla="*/ 11 h 139"/>
                <a:gd name="T6" fmla="*/ 225 w 241"/>
                <a:gd name="T7" fmla="*/ 0 h 139"/>
                <a:gd name="T8" fmla="*/ 0 w 241"/>
                <a:gd name="T9" fmla="*/ 13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39">
                  <a:moveTo>
                    <a:pt x="0" y="131"/>
                  </a:moveTo>
                  <a:lnTo>
                    <a:pt x="17" y="139"/>
                  </a:lnTo>
                  <a:lnTo>
                    <a:pt x="241" y="11"/>
                  </a:lnTo>
                  <a:lnTo>
                    <a:pt x="225" y="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94" name="iŝḻiḑê">
              <a:extLst>
                <a:ext uri="{FF2B5EF4-FFF2-40B4-BE49-F238E27FC236}">
                  <a16:creationId xmlns:a16="http://schemas.microsoft.com/office/drawing/2014/main" id="{C114CA3D-7238-4552-B7C5-024731D3DA16}"/>
                </a:ext>
              </a:extLst>
            </p:cNvPr>
            <p:cNvSpPr/>
            <p:nvPr userDrawn="1"/>
          </p:nvSpPr>
          <p:spPr bwMode="auto">
            <a:xfrm>
              <a:off x="3249613" y="4054476"/>
              <a:ext cx="2132013" cy="1231900"/>
            </a:xfrm>
            <a:custGeom>
              <a:avLst/>
              <a:gdLst>
                <a:gd name="T0" fmla="*/ 378 w 646"/>
                <a:gd name="T1" fmla="*/ 374 h 374"/>
                <a:gd name="T2" fmla="*/ 268 w 646"/>
                <a:gd name="T3" fmla="*/ 0 h 374"/>
                <a:gd name="T4" fmla="*/ 323 w 646"/>
                <a:gd name="T5" fmla="*/ 149 h 374"/>
                <a:gd name="T6" fmla="*/ 257 w 646"/>
                <a:gd name="T7" fmla="*/ 149 h 374"/>
                <a:gd name="T8" fmla="*/ 256 w 646"/>
                <a:gd name="T9" fmla="*/ 187 h 374"/>
                <a:gd name="T10" fmla="*/ 322 w 646"/>
                <a:gd name="T11" fmla="*/ 187 h 374"/>
                <a:gd name="T12" fmla="*/ 323 w 646"/>
                <a:gd name="T13" fmla="*/ 149 h 374"/>
                <a:gd name="T14" fmla="*/ 212 w 646"/>
                <a:gd name="T15" fmla="*/ 186 h 374"/>
                <a:gd name="T16" fmla="*/ 165 w 646"/>
                <a:gd name="T17" fmla="*/ 212 h 374"/>
                <a:gd name="T18" fmla="*/ 212 w 646"/>
                <a:gd name="T19" fmla="*/ 240 h 374"/>
                <a:gd name="T20" fmla="*/ 258 w 646"/>
                <a:gd name="T21" fmla="*/ 213 h 374"/>
                <a:gd name="T22" fmla="*/ 400 w 646"/>
                <a:gd name="T23" fmla="*/ 104 h 374"/>
                <a:gd name="T24" fmla="*/ 334 w 646"/>
                <a:gd name="T25" fmla="*/ 104 h 374"/>
                <a:gd name="T26" fmla="*/ 334 w 646"/>
                <a:gd name="T27" fmla="*/ 142 h 374"/>
                <a:gd name="T28" fmla="*/ 400 w 646"/>
                <a:gd name="T29" fmla="*/ 142 h 374"/>
                <a:gd name="T30" fmla="*/ 400 w 646"/>
                <a:gd name="T31" fmla="*/ 104 h 374"/>
                <a:gd name="T32" fmla="*/ 281 w 646"/>
                <a:gd name="T33" fmla="*/ 30 h 374"/>
                <a:gd name="T34" fmla="*/ 35 w 646"/>
                <a:gd name="T35" fmla="*/ 153 h 374"/>
                <a:gd name="T36" fmla="*/ 105 w 646"/>
                <a:gd name="T37" fmla="*/ 194 h 374"/>
                <a:gd name="T38" fmla="*/ 328 w 646"/>
                <a:gd name="T39" fmla="*/ 57 h 374"/>
                <a:gd name="T40" fmla="*/ 105 w 646"/>
                <a:gd name="T41" fmla="*/ 194 h 374"/>
                <a:gd name="T42" fmla="*/ 303 w 646"/>
                <a:gd name="T43" fmla="*/ 42 h 374"/>
                <a:gd name="T44" fmla="*/ 65 w 646"/>
                <a:gd name="T45" fmla="*/ 171 h 374"/>
                <a:gd name="T46" fmla="*/ 89 w 646"/>
                <a:gd name="T47" fmla="*/ 185 h 374"/>
                <a:gd name="T48" fmla="*/ 311 w 646"/>
                <a:gd name="T49" fmla="*/ 47 h 374"/>
                <a:gd name="T50" fmla="*/ 89 w 646"/>
                <a:gd name="T51" fmla="*/ 185 h 374"/>
                <a:gd name="T52" fmla="*/ 352 w 646"/>
                <a:gd name="T53" fmla="*/ 71 h 374"/>
                <a:gd name="T54" fmla="*/ 114 w 646"/>
                <a:gd name="T55" fmla="*/ 199 h 374"/>
                <a:gd name="T56" fmla="*/ 281 w 646"/>
                <a:gd name="T57" fmla="*/ 296 h 374"/>
                <a:gd name="T58" fmla="*/ 504 w 646"/>
                <a:gd name="T59" fmla="*/ 159 h 374"/>
                <a:gd name="T60" fmla="*/ 281 w 646"/>
                <a:gd name="T61" fmla="*/ 296 h 374"/>
                <a:gd name="T62" fmla="*/ 490 w 646"/>
                <a:gd name="T63" fmla="*/ 151 h 374"/>
                <a:gd name="T64" fmla="*/ 252 w 646"/>
                <a:gd name="T65" fmla="*/ 279 h 374"/>
                <a:gd name="T66" fmla="*/ 237 w 646"/>
                <a:gd name="T67" fmla="*/ 270 h 374"/>
                <a:gd name="T68" fmla="*/ 459 w 646"/>
                <a:gd name="T69" fmla="*/ 133 h 374"/>
                <a:gd name="T70" fmla="*/ 237 w 646"/>
                <a:gd name="T71" fmla="*/ 270 h 374"/>
                <a:gd name="T72" fmla="*/ 596 w 646"/>
                <a:gd name="T73" fmla="*/ 212 h 374"/>
                <a:gd name="T74" fmla="*/ 499 w 646"/>
                <a:gd name="T75" fmla="*/ 181 h 374"/>
                <a:gd name="T76" fmla="*/ 526 w 646"/>
                <a:gd name="T77" fmla="*/ 252 h 374"/>
                <a:gd name="T78" fmla="*/ 491 w 646"/>
                <a:gd name="T79" fmla="*/ 207 h 374"/>
                <a:gd name="T80" fmla="*/ 526 w 646"/>
                <a:gd name="T81" fmla="*/ 252 h 374"/>
                <a:gd name="T82" fmla="*/ 572 w 646"/>
                <a:gd name="T83" fmla="*/ 226 h 374"/>
                <a:gd name="T84" fmla="*/ 512 w 646"/>
                <a:gd name="T85" fmla="*/ 216 h 374"/>
                <a:gd name="T86" fmla="*/ 342 w 646"/>
                <a:gd name="T87" fmla="*/ 318 h 374"/>
                <a:gd name="T88" fmla="*/ 443 w 646"/>
                <a:gd name="T89" fmla="*/ 251 h 374"/>
                <a:gd name="T90" fmla="*/ 342 w 646"/>
                <a:gd name="T91" fmla="*/ 318 h 374"/>
                <a:gd name="T92" fmla="*/ 432 w 646"/>
                <a:gd name="T93" fmla="*/ 245 h 374"/>
                <a:gd name="T94" fmla="*/ 317 w 646"/>
                <a:gd name="T95" fmla="*/ 303 h 374"/>
                <a:gd name="T96" fmla="*/ 360 w 646"/>
                <a:gd name="T97" fmla="*/ 328 h 374"/>
                <a:gd name="T98" fmla="*/ 461 w 646"/>
                <a:gd name="T99" fmla="*/ 262 h 374"/>
                <a:gd name="T100" fmla="*/ 360 w 646"/>
                <a:gd name="T101" fmla="*/ 328 h 374"/>
                <a:gd name="T102" fmla="*/ 484 w 646"/>
                <a:gd name="T103" fmla="*/ 275 h 374"/>
                <a:gd name="T104" fmla="*/ 368 w 646"/>
                <a:gd name="T105" fmla="*/ 333 h 374"/>
                <a:gd name="T106" fmla="*/ 502 w 646"/>
                <a:gd name="T107" fmla="*/ 266 h 374"/>
                <a:gd name="T108" fmla="*/ 495 w 646"/>
                <a:gd name="T109" fmla="*/ 237 h 374"/>
                <a:gd name="T110" fmla="*/ 502 w 646"/>
                <a:gd name="T111" fmla="*/ 26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46" h="374">
                  <a:moveTo>
                    <a:pt x="646" y="219"/>
                  </a:moveTo>
                  <a:cubicBezTo>
                    <a:pt x="378" y="374"/>
                    <a:pt x="378" y="374"/>
                    <a:pt x="378" y="374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646" y="219"/>
                    <a:pt x="646" y="219"/>
                    <a:pt x="646" y="219"/>
                  </a:cubicBezTo>
                  <a:moveTo>
                    <a:pt x="323" y="149"/>
                  </a:moveTo>
                  <a:cubicBezTo>
                    <a:pt x="314" y="143"/>
                    <a:pt x="302" y="141"/>
                    <a:pt x="290" y="141"/>
                  </a:cubicBezTo>
                  <a:cubicBezTo>
                    <a:pt x="277" y="141"/>
                    <a:pt x="265" y="143"/>
                    <a:pt x="257" y="149"/>
                  </a:cubicBezTo>
                  <a:cubicBezTo>
                    <a:pt x="248" y="154"/>
                    <a:pt x="243" y="160"/>
                    <a:pt x="243" y="167"/>
                  </a:cubicBezTo>
                  <a:cubicBezTo>
                    <a:pt x="242" y="174"/>
                    <a:pt x="247" y="182"/>
                    <a:pt x="256" y="187"/>
                  </a:cubicBezTo>
                  <a:cubicBezTo>
                    <a:pt x="265" y="192"/>
                    <a:pt x="277" y="195"/>
                    <a:pt x="289" y="195"/>
                  </a:cubicBezTo>
                  <a:cubicBezTo>
                    <a:pt x="302" y="195"/>
                    <a:pt x="314" y="192"/>
                    <a:pt x="322" y="187"/>
                  </a:cubicBezTo>
                  <a:cubicBezTo>
                    <a:pt x="331" y="182"/>
                    <a:pt x="336" y="175"/>
                    <a:pt x="336" y="168"/>
                  </a:cubicBezTo>
                  <a:cubicBezTo>
                    <a:pt x="336" y="160"/>
                    <a:pt x="331" y="154"/>
                    <a:pt x="323" y="149"/>
                  </a:cubicBezTo>
                  <a:moveTo>
                    <a:pt x="245" y="193"/>
                  </a:moveTo>
                  <a:cubicBezTo>
                    <a:pt x="236" y="188"/>
                    <a:pt x="224" y="186"/>
                    <a:pt x="212" y="186"/>
                  </a:cubicBezTo>
                  <a:cubicBezTo>
                    <a:pt x="200" y="186"/>
                    <a:pt x="188" y="188"/>
                    <a:pt x="179" y="193"/>
                  </a:cubicBezTo>
                  <a:cubicBezTo>
                    <a:pt x="170" y="198"/>
                    <a:pt x="166" y="205"/>
                    <a:pt x="165" y="212"/>
                  </a:cubicBezTo>
                  <a:cubicBezTo>
                    <a:pt x="165" y="219"/>
                    <a:pt x="170" y="226"/>
                    <a:pt x="179" y="232"/>
                  </a:cubicBezTo>
                  <a:cubicBezTo>
                    <a:pt x="187" y="237"/>
                    <a:pt x="199" y="240"/>
                    <a:pt x="212" y="240"/>
                  </a:cubicBezTo>
                  <a:cubicBezTo>
                    <a:pt x="224" y="240"/>
                    <a:pt x="236" y="237"/>
                    <a:pt x="245" y="232"/>
                  </a:cubicBezTo>
                  <a:cubicBezTo>
                    <a:pt x="254" y="227"/>
                    <a:pt x="258" y="220"/>
                    <a:pt x="258" y="213"/>
                  </a:cubicBezTo>
                  <a:cubicBezTo>
                    <a:pt x="259" y="205"/>
                    <a:pt x="254" y="199"/>
                    <a:pt x="245" y="193"/>
                  </a:cubicBezTo>
                  <a:moveTo>
                    <a:pt x="400" y="104"/>
                  </a:moveTo>
                  <a:cubicBezTo>
                    <a:pt x="391" y="99"/>
                    <a:pt x="380" y="96"/>
                    <a:pt x="367" y="96"/>
                  </a:cubicBezTo>
                  <a:cubicBezTo>
                    <a:pt x="355" y="96"/>
                    <a:pt x="343" y="99"/>
                    <a:pt x="334" y="104"/>
                  </a:cubicBezTo>
                  <a:cubicBezTo>
                    <a:pt x="326" y="109"/>
                    <a:pt x="321" y="115"/>
                    <a:pt x="320" y="122"/>
                  </a:cubicBezTo>
                  <a:cubicBezTo>
                    <a:pt x="320" y="130"/>
                    <a:pt x="325" y="137"/>
                    <a:pt x="334" y="142"/>
                  </a:cubicBezTo>
                  <a:cubicBezTo>
                    <a:pt x="343" y="147"/>
                    <a:pt x="355" y="150"/>
                    <a:pt x="367" y="150"/>
                  </a:cubicBezTo>
                  <a:cubicBezTo>
                    <a:pt x="379" y="150"/>
                    <a:pt x="391" y="147"/>
                    <a:pt x="400" y="142"/>
                  </a:cubicBezTo>
                  <a:cubicBezTo>
                    <a:pt x="409" y="137"/>
                    <a:pt x="414" y="130"/>
                    <a:pt x="414" y="123"/>
                  </a:cubicBezTo>
                  <a:cubicBezTo>
                    <a:pt x="414" y="116"/>
                    <a:pt x="409" y="109"/>
                    <a:pt x="400" y="104"/>
                  </a:cubicBezTo>
                  <a:moveTo>
                    <a:pt x="52" y="163"/>
                  </a:moveTo>
                  <a:cubicBezTo>
                    <a:pt x="281" y="30"/>
                    <a:pt x="281" y="30"/>
                    <a:pt x="281" y="30"/>
                  </a:cubicBezTo>
                  <a:cubicBezTo>
                    <a:pt x="265" y="21"/>
                    <a:pt x="265" y="21"/>
                    <a:pt x="265" y="21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52" y="163"/>
                    <a:pt x="52" y="163"/>
                    <a:pt x="52" y="163"/>
                  </a:cubicBezTo>
                  <a:moveTo>
                    <a:pt x="105" y="194"/>
                  </a:moveTo>
                  <a:cubicBezTo>
                    <a:pt x="335" y="61"/>
                    <a:pt x="335" y="61"/>
                    <a:pt x="335" y="61"/>
                  </a:cubicBezTo>
                  <a:cubicBezTo>
                    <a:pt x="328" y="57"/>
                    <a:pt x="328" y="57"/>
                    <a:pt x="328" y="57"/>
                  </a:cubicBezTo>
                  <a:cubicBezTo>
                    <a:pt x="98" y="190"/>
                    <a:pt x="98" y="190"/>
                    <a:pt x="98" y="190"/>
                  </a:cubicBezTo>
                  <a:cubicBezTo>
                    <a:pt x="105" y="194"/>
                    <a:pt x="105" y="194"/>
                    <a:pt x="105" y="194"/>
                  </a:cubicBezTo>
                  <a:moveTo>
                    <a:pt x="73" y="175"/>
                  </a:moveTo>
                  <a:cubicBezTo>
                    <a:pt x="303" y="42"/>
                    <a:pt x="303" y="42"/>
                    <a:pt x="303" y="42"/>
                  </a:cubicBezTo>
                  <a:cubicBezTo>
                    <a:pt x="295" y="38"/>
                    <a:pt x="295" y="38"/>
                    <a:pt x="295" y="38"/>
                  </a:cubicBezTo>
                  <a:cubicBezTo>
                    <a:pt x="65" y="171"/>
                    <a:pt x="65" y="171"/>
                    <a:pt x="65" y="171"/>
                  </a:cubicBezTo>
                  <a:cubicBezTo>
                    <a:pt x="73" y="175"/>
                    <a:pt x="73" y="175"/>
                    <a:pt x="73" y="175"/>
                  </a:cubicBezTo>
                  <a:moveTo>
                    <a:pt x="89" y="185"/>
                  </a:moveTo>
                  <a:cubicBezTo>
                    <a:pt x="319" y="52"/>
                    <a:pt x="319" y="52"/>
                    <a:pt x="319" y="52"/>
                  </a:cubicBezTo>
                  <a:cubicBezTo>
                    <a:pt x="311" y="47"/>
                    <a:pt x="311" y="47"/>
                    <a:pt x="311" y="47"/>
                  </a:cubicBezTo>
                  <a:cubicBezTo>
                    <a:pt x="82" y="180"/>
                    <a:pt x="82" y="180"/>
                    <a:pt x="82" y="180"/>
                  </a:cubicBezTo>
                  <a:cubicBezTo>
                    <a:pt x="89" y="185"/>
                    <a:pt x="89" y="185"/>
                    <a:pt x="89" y="185"/>
                  </a:cubicBezTo>
                  <a:moveTo>
                    <a:pt x="122" y="204"/>
                  </a:moveTo>
                  <a:cubicBezTo>
                    <a:pt x="352" y="71"/>
                    <a:pt x="352" y="71"/>
                    <a:pt x="352" y="71"/>
                  </a:cubicBezTo>
                  <a:cubicBezTo>
                    <a:pt x="344" y="66"/>
                    <a:pt x="344" y="66"/>
                    <a:pt x="344" y="66"/>
                  </a:cubicBezTo>
                  <a:cubicBezTo>
                    <a:pt x="114" y="199"/>
                    <a:pt x="114" y="199"/>
                    <a:pt x="114" y="199"/>
                  </a:cubicBezTo>
                  <a:cubicBezTo>
                    <a:pt x="122" y="204"/>
                    <a:pt x="122" y="204"/>
                    <a:pt x="122" y="204"/>
                  </a:cubicBezTo>
                  <a:moveTo>
                    <a:pt x="281" y="296"/>
                  </a:moveTo>
                  <a:cubicBezTo>
                    <a:pt x="511" y="164"/>
                    <a:pt x="511" y="164"/>
                    <a:pt x="511" y="164"/>
                  </a:cubicBezTo>
                  <a:cubicBezTo>
                    <a:pt x="504" y="159"/>
                    <a:pt x="504" y="159"/>
                    <a:pt x="504" y="159"/>
                  </a:cubicBezTo>
                  <a:cubicBezTo>
                    <a:pt x="274" y="292"/>
                    <a:pt x="274" y="292"/>
                    <a:pt x="274" y="292"/>
                  </a:cubicBezTo>
                  <a:cubicBezTo>
                    <a:pt x="281" y="296"/>
                    <a:pt x="281" y="296"/>
                    <a:pt x="281" y="296"/>
                  </a:cubicBezTo>
                  <a:moveTo>
                    <a:pt x="260" y="284"/>
                  </a:moveTo>
                  <a:cubicBezTo>
                    <a:pt x="490" y="151"/>
                    <a:pt x="490" y="151"/>
                    <a:pt x="490" y="151"/>
                  </a:cubicBezTo>
                  <a:cubicBezTo>
                    <a:pt x="482" y="147"/>
                    <a:pt x="482" y="147"/>
                    <a:pt x="482" y="147"/>
                  </a:cubicBezTo>
                  <a:cubicBezTo>
                    <a:pt x="252" y="279"/>
                    <a:pt x="252" y="279"/>
                    <a:pt x="252" y="279"/>
                  </a:cubicBezTo>
                  <a:cubicBezTo>
                    <a:pt x="260" y="284"/>
                    <a:pt x="260" y="284"/>
                    <a:pt x="260" y="284"/>
                  </a:cubicBezTo>
                  <a:moveTo>
                    <a:pt x="237" y="270"/>
                  </a:moveTo>
                  <a:cubicBezTo>
                    <a:pt x="467" y="138"/>
                    <a:pt x="467" y="138"/>
                    <a:pt x="467" y="138"/>
                  </a:cubicBezTo>
                  <a:cubicBezTo>
                    <a:pt x="459" y="133"/>
                    <a:pt x="459" y="133"/>
                    <a:pt x="459" y="133"/>
                  </a:cubicBezTo>
                  <a:cubicBezTo>
                    <a:pt x="229" y="266"/>
                    <a:pt x="229" y="266"/>
                    <a:pt x="229" y="266"/>
                  </a:cubicBezTo>
                  <a:cubicBezTo>
                    <a:pt x="237" y="270"/>
                    <a:pt x="237" y="270"/>
                    <a:pt x="237" y="270"/>
                  </a:cubicBezTo>
                  <a:moveTo>
                    <a:pt x="574" y="225"/>
                  </a:moveTo>
                  <a:cubicBezTo>
                    <a:pt x="596" y="212"/>
                    <a:pt x="596" y="212"/>
                    <a:pt x="596" y="212"/>
                  </a:cubicBezTo>
                  <a:cubicBezTo>
                    <a:pt x="520" y="168"/>
                    <a:pt x="520" y="168"/>
                    <a:pt x="520" y="168"/>
                  </a:cubicBezTo>
                  <a:cubicBezTo>
                    <a:pt x="499" y="181"/>
                    <a:pt x="499" y="181"/>
                    <a:pt x="499" y="181"/>
                  </a:cubicBezTo>
                  <a:cubicBezTo>
                    <a:pt x="574" y="225"/>
                    <a:pt x="574" y="225"/>
                    <a:pt x="574" y="225"/>
                  </a:cubicBezTo>
                  <a:moveTo>
                    <a:pt x="526" y="252"/>
                  </a:moveTo>
                  <a:cubicBezTo>
                    <a:pt x="548" y="240"/>
                    <a:pt x="548" y="240"/>
                    <a:pt x="548" y="240"/>
                  </a:cubicBezTo>
                  <a:cubicBezTo>
                    <a:pt x="491" y="207"/>
                    <a:pt x="491" y="207"/>
                    <a:pt x="491" y="207"/>
                  </a:cubicBezTo>
                  <a:cubicBezTo>
                    <a:pt x="469" y="219"/>
                    <a:pt x="469" y="219"/>
                    <a:pt x="469" y="219"/>
                  </a:cubicBezTo>
                  <a:cubicBezTo>
                    <a:pt x="526" y="252"/>
                    <a:pt x="526" y="252"/>
                    <a:pt x="526" y="252"/>
                  </a:cubicBezTo>
                  <a:moveTo>
                    <a:pt x="550" y="239"/>
                  </a:moveTo>
                  <a:cubicBezTo>
                    <a:pt x="572" y="226"/>
                    <a:pt x="572" y="226"/>
                    <a:pt x="572" y="226"/>
                  </a:cubicBezTo>
                  <a:cubicBezTo>
                    <a:pt x="533" y="204"/>
                    <a:pt x="533" y="204"/>
                    <a:pt x="533" y="204"/>
                  </a:cubicBezTo>
                  <a:cubicBezTo>
                    <a:pt x="512" y="216"/>
                    <a:pt x="512" y="216"/>
                    <a:pt x="512" y="216"/>
                  </a:cubicBezTo>
                  <a:cubicBezTo>
                    <a:pt x="550" y="239"/>
                    <a:pt x="550" y="239"/>
                    <a:pt x="550" y="239"/>
                  </a:cubicBezTo>
                  <a:moveTo>
                    <a:pt x="342" y="318"/>
                  </a:moveTo>
                  <a:cubicBezTo>
                    <a:pt x="450" y="255"/>
                    <a:pt x="450" y="255"/>
                    <a:pt x="450" y="255"/>
                  </a:cubicBezTo>
                  <a:cubicBezTo>
                    <a:pt x="443" y="251"/>
                    <a:pt x="443" y="251"/>
                    <a:pt x="443" y="251"/>
                  </a:cubicBezTo>
                  <a:cubicBezTo>
                    <a:pt x="335" y="313"/>
                    <a:pt x="335" y="313"/>
                    <a:pt x="335" y="313"/>
                  </a:cubicBezTo>
                  <a:cubicBezTo>
                    <a:pt x="342" y="318"/>
                    <a:pt x="342" y="318"/>
                    <a:pt x="342" y="318"/>
                  </a:cubicBezTo>
                  <a:moveTo>
                    <a:pt x="324" y="307"/>
                  </a:moveTo>
                  <a:cubicBezTo>
                    <a:pt x="432" y="245"/>
                    <a:pt x="432" y="245"/>
                    <a:pt x="432" y="245"/>
                  </a:cubicBezTo>
                  <a:cubicBezTo>
                    <a:pt x="425" y="241"/>
                    <a:pt x="425" y="241"/>
                    <a:pt x="425" y="241"/>
                  </a:cubicBezTo>
                  <a:cubicBezTo>
                    <a:pt x="317" y="303"/>
                    <a:pt x="317" y="303"/>
                    <a:pt x="317" y="303"/>
                  </a:cubicBezTo>
                  <a:cubicBezTo>
                    <a:pt x="324" y="307"/>
                    <a:pt x="324" y="307"/>
                    <a:pt x="324" y="307"/>
                  </a:cubicBezTo>
                  <a:moveTo>
                    <a:pt x="360" y="328"/>
                  </a:moveTo>
                  <a:cubicBezTo>
                    <a:pt x="468" y="266"/>
                    <a:pt x="468" y="266"/>
                    <a:pt x="468" y="266"/>
                  </a:cubicBezTo>
                  <a:cubicBezTo>
                    <a:pt x="461" y="262"/>
                    <a:pt x="461" y="262"/>
                    <a:pt x="461" y="262"/>
                  </a:cubicBezTo>
                  <a:cubicBezTo>
                    <a:pt x="353" y="324"/>
                    <a:pt x="353" y="324"/>
                    <a:pt x="353" y="324"/>
                  </a:cubicBezTo>
                  <a:cubicBezTo>
                    <a:pt x="360" y="328"/>
                    <a:pt x="360" y="328"/>
                    <a:pt x="360" y="328"/>
                  </a:cubicBezTo>
                  <a:moveTo>
                    <a:pt x="376" y="337"/>
                  </a:moveTo>
                  <a:cubicBezTo>
                    <a:pt x="484" y="275"/>
                    <a:pt x="484" y="275"/>
                    <a:pt x="484" y="275"/>
                  </a:cubicBezTo>
                  <a:cubicBezTo>
                    <a:pt x="476" y="270"/>
                    <a:pt x="476" y="270"/>
                    <a:pt x="476" y="270"/>
                  </a:cubicBezTo>
                  <a:cubicBezTo>
                    <a:pt x="368" y="333"/>
                    <a:pt x="368" y="333"/>
                    <a:pt x="368" y="333"/>
                  </a:cubicBezTo>
                  <a:cubicBezTo>
                    <a:pt x="376" y="337"/>
                    <a:pt x="376" y="337"/>
                    <a:pt x="376" y="337"/>
                  </a:cubicBezTo>
                  <a:moveTo>
                    <a:pt x="502" y="266"/>
                  </a:moveTo>
                  <a:cubicBezTo>
                    <a:pt x="524" y="254"/>
                    <a:pt x="524" y="254"/>
                    <a:pt x="524" y="254"/>
                  </a:cubicBezTo>
                  <a:cubicBezTo>
                    <a:pt x="495" y="237"/>
                    <a:pt x="495" y="237"/>
                    <a:pt x="495" y="237"/>
                  </a:cubicBezTo>
                  <a:cubicBezTo>
                    <a:pt x="473" y="249"/>
                    <a:pt x="473" y="249"/>
                    <a:pt x="473" y="249"/>
                  </a:cubicBezTo>
                  <a:cubicBezTo>
                    <a:pt x="502" y="266"/>
                    <a:pt x="502" y="266"/>
                    <a:pt x="502" y="266"/>
                  </a:cubicBezTo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95" name="iśḷíḋe">
              <a:extLst>
                <a:ext uri="{FF2B5EF4-FFF2-40B4-BE49-F238E27FC236}">
                  <a16:creationId xmlns:a16="http://schemas.microsoft.com/office/drawing/2014/main" id="{81DE0DA3-0E6C-4146-AD25-1C9C8F9DCE84}"/>
                </a:ext>
              </a:extLst>
            </p:cNvPr>
            <p:cNvSpPr/>
            <p:nvPr userDrawn="1"/>
          </p:nvSpPr>
          <p:spPr bwMode="auto">
            <a:xfrm>
              <a:off x="4305301" y="4397376"/>
              <a:ext cx="69850" cy="123825"/>
            </a:xfrm>
            <a:custGeom>
              <a:avLst/>
              <a:gdLst>
                <a:gd name="T0" fmla="*/ 14 w 21"/>
                <a:gd name="T1" fmla="*/ 0 h 38"/>
                <a:gd name="T2" fmla="*/ 0 w 21"/>
                <a:gd name="T3" fmla="*/ 18 h 38"/>
                <a:gd name="T4" fmla="*/ 14 w 21"/>
                <a:gd name="T5" fmla="*/ 38 h 38"/>
                <a:gd name="T6" fmla="*/ 20 w 21"/>
                <a:gd name="T7" fmla="*/ 34 h 38"/>
                <a:gd name="T8" fmla="*/ 9 w 21"/>
                <a:gd name="T9" fmla="*/ 18 h 38"/>
                <a:gd name="T10" fmla="*/ 21 w 21"/>
                <a:gd name="T11" fmla="*/ 3 h 38"/>
                <a:gd name="T12" fmla="*/ 14 w 21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8">
                  <a:moveTo>
                    <a:pt x="14" y="0"/>
                  </a:moveTo>
                  <a:cubicBezTo>
                    <a:pt x="6" y="5"/>
                    <a:pt x="1" y="11"/>
                    <a:pt x="0" y="18"/>
                  </a:cubicBezTo>
                  <a:cubicBezTo>
                    <a:pt x="0" y="26"/>
                    <a:pt x="5" y="33"/>
                    <a:pt x="14" y="38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3" y="30"/>
                    <a:pt x="9" y="24"/>
                    <a:pt x="9" y="18"/>
                  </a:cubicBezTo>
                  <a:cubicBezTo>
                    <a:pt x="10" y="13"/>
                    <a:pt x="14" y="7"/>
                    <a:pt x="21" y="3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F6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96" name="îŝḷíḍe">
              <a:extLst>
                <a:ext uri="{FF2B5EF4-FFF2-40B4-BE49-F238E27FC236}">
                  <a16:creationId xmlns:a16="http://schemas.microsoft.com/office/drawing/2014/main" id="{EC2A529E-14B0-4933-907F-298E6BA67E47}"/>
                </a:ext>
              </a:extLst>
            </p:cNvPr>
            <p:cNvSpPr/>
            <p:nvPr userDrawn="1"/>
          </p:nvSpPr>
          <p:spPr bwMode="auto">
            <a:xfrm>
              <a:off x="4335463" y="4386263"/>
              <a:ext cx="250825" cy="146050"/>
            </a:xfrm>
            <a:custGeom>
              <a:avLst/>
              <a:gdLst>
                <a:gd name="T0" fmla="*/ 76 w 76"/>
                <a:gd name="T1" fmla="*/ 22 h 44"/>
                <a:gd name="T2" fmla="*/ 65 w 76"/>
                <a:gd name="T3" fmla="*/ 6 h 44"/>
                <a:gd name="T4" fmla="*/ 38 w 76"/>
                <a:gd name="T5" fmla="*/ 0 h 44"/>
                <a:gd name="T6" fmla="*/ 12 w 76"/>
                <a:gd name="T7" fmla="*/ 6 h 44"/>
                <a:gd name="T8" fmla="*/ 0 w 76"/>
                <a:gd name="T9" fmla="*/ 21 h 44"/>
                <a:gd name="T10" fmla="*/ 11 w 76"/>
                <a:gd name="T11" fmla="*/ 37 h 44"/>
                <a:gd name="T12" fmla="*/ 38 w 76"/>
                <a:gd name="T13" fmla="*/ 44 h 44"/>
                <a:gd name="T14" fmla="*/ 65 w 76"/>
                <a:gd name="T15" fmla="*/ 37 h 44"/>
                <a:gd name="T16" fmla="*/ 76 w 76"/>
                <a:gd name="T17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44">
                  <a:moveTo>
                    <a:pt x="76" y="22"/>
                  </a:moveTo>
                  <a:cubicBezTo>
                    <a:pt x="76" y="16"/>
                    <a:pt x="72" y="11"/>
                    <a:pt x="65" y="6"/>
                  </a:cubicBezTo>
                  <a:cubicBezTo>
                    <a:pt x="58" y="2"/>
                    <a:pt x="48" y="0"/>
                    <a:pt x="38" y="0"/>
                  </a:cubicBezTo>
                  <a:cubicBezTo>
                    <a:pt x="28" y="0"/>
                    <a:pt x="19" y="2"/>
                    <a:pt x="12" y="6"/>
                  </a:cubicBezTo>
                  <a:cubicBezTo>
                    <a:pt x="5" y="10"/>
                    <a:pt x="1" y="16"/>
                    <a:pt x="0" y="21"/>
                  </a:cubicBezTo>
                  <a:cubicBezTo>
                    <a:pt x="0" y="27"/>
                    <a:pt x="4" y="33"/>
                    <a:pt x="11" y="37"/>
                  </a:cubicBezTo>
                  <a:cubicBezTo>
                    <a:pt x="18" y="41"/>
                    <a:pt x="28" y="44"/>
                    <a:pt x="38" y="44"/>
                  </a:cubicBezTo>
                  <a:cubicBezTo>
                    <a:pt x="48" y="44"/>
                    <a:pt x="58" y="41"/>
                    <a:pt x="65" y="37"/>
                  </a:cubicBezTo>
                  <a:cubicBezTo>
                    <a:pt x="72" y="33"/>
                    <a:pt x="76" y="28"/>
                    <a:pt x="76" y="22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97" name="ïs1îḋé">
              <a:extLst>
                <a:ext uri="{FF2B5EF4-FFF2-40B4-BE49-F238E27FC236}">
                  <a16:creationId xmlns:a16="http://schemas.microsoft.com/office/drawing/2014/main" id="{FCC23407-1ED4-4625-8E76-B3F834FEC9C9}"/>
                </a:ext>
              </a:extLst>
            </p:cNvPr>
            <p:cNvSpPr/>
            <p:nvPr userDrawn="1"/>
          </p:nvSpPr>
          <p:spPr bwMode="auto">
            <a:xfrm>
              <a:off x="3463926" y="4178301"/>
              <a:ext cx="785813" cy="452438"/>
            </a:xfrm>
            <a:custGeom>
              <a:avLst/>
              <a:gdLst>
                <a:gd name="T0" fmla="*/ 0 w 495"/>
                <a:gd name="T1" fmla="*/ 277 h 285"/>
                <a:gd name="T2" fmla="*/ 17 w 495"/>
                <a:gd name="T3" fmla="*/ 285 h 285"/>
                <a:gd name="T4" fmla="*/ 495 w 495"/>
                <a:gd name="T5" fmla="*/ 9 h 285"/>
                <a:gd name="T6" fmla="*/ 478 w 495"/>
                <a:gd name="T7" fmla="*/ 0 h 285"/>
                <a:gd name="T8" fmla="*/ 0 w 495"/>
                <a:gd name="T9" fmla="*/ 27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85">
                  <a:moveTo>
                    <a:pt x="0" y="277"/>
                  </a:moveTo>
                  <a:lnTo>
                    <a:pt x="17" y="285"/>
                  </a:lnTo>
                  <a:lnTo>
                    <a:pt x="495" y="9"/>
                  </a:lnTo>
                  <a:lnTo>
                    <a:pt x="478" y="0"/>
                  </a:lnTo>
                  <a:lnTo>
                    <a:pt x="0" y="277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98" name="íṣľídè">
              <a:extLst>
                <a:ext uri="{FF2B5EF4-FFF2-40B4-BE49-F238E27FC236}">
                  <a16:creationId xmlns:a16="http://schemas.microsoft.com/office/drawing/2014/main" id="{63A32006-0D08-44E3-8FD4-CDDC6905F07C}"/>
                </a:ext>
              </a:extLst>
            </p:cNvPr>
            <p:cNvSpPr/>
            <p:nvPr userDrawn="1"/>
          </p:nvSpPr>
          <p:spPr bwMode="auto">
            <a:xfrm>
              <a:off x="3794126" y="4689476"/>
              <a:ext cx="311150" cy="155575"/>
            </a:xfrm>
            <a:custGeom>
              <a:avLst/>
              <a:gdLst>
                <a:gd name="T0" fmla="*/ 14 w 94"/>
                <a:gd name="T1" fmla="*/ 0 h 47"/>
                <a:gd name="T2" fmla="*/ 0 w 94"/>
                <a:gd name="T3" fmla="*/ 19 h 47"/>
                <a:gd name="T4" fmla="*/ 14 w 94"/>
                <a:gd name="T5" fmla="*/ 39 h 47"/>
                <a:gd name="T6" fmla="*/ 47 w 94"/>
                <a:gd name="T7" fmla="*/ 47 h 47"/>
                <a:gd name="T8" fmla="*/ 80 w 94"/>
                <a:gd name="T9" fmla="*/ 39 h 47"/>
                <a:gd name="T10" fmla="*/ 93 w 94"/>
                <a:gd name="T11" fmla="*/ 20 h 47"/>
                <a:gd name="T12" fmla="*/ 80 w 94"/>
                <a:gd name="T13" fmla="*/ 0 h 47"/>
                <a:gd name="T14" fmla="*/ 74 w 94"/>
                <a:gd name="T15" fmla="*/ 4 h 47"/>
                <a:gd name="T16" fmla="*/ 85 w 94"/>
                <a:gd name="T17" fmla="*/ 20 h 47"/>
                <a:gd name="T18" fmla="*/ 73 w 94"/>
                <a:gd name="T19" fmla="*/ 35 h 47"/>
                <a:gd name="T20" fmla="*/ 47 w 94"/>
                <a:gd name="T21" fmla="*/ 41 h 47"/>
                <a:gd name="T22" fmla="*/ 20 w 94"/>
                <a:gd name="T23" fmla="*/ 35 h 47"/>
                <a:gd name="T24" fmla="*/ 9 w 94"/>
                <a:gd name="T25" fmla="*/ 19 h 47"/>
                <a:gd name="T26" fmla="*/ 20 w 94"/>
                <a:gd name="T27" fmla="*/ 4 h 47"/>
                <a:gd name="T28" fmla="*/ 14 w 94"/>
                <a:gd name="T2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47">
                  <a:moveTo>
                    <a:pt x="14" y="0"/>
                  </a:moveTo>
                  <a:cubicBezTo>
                    <a:pt x="5" y="5"/>
                    <a:pt x="1" y="12"/>
                    <a:pt x="0" y="19"/>
                  </a:cubicBezTo>
                  <a:cubicBezTo>
                    <a:pt x="0" y="26"/>
                    <a:pt x="5" y="33"/>
                    <a:pt x="14" y="39"/>
                  </a:cubicBezTo>
                  <a:cubicBezTo>
                    <a:pt x="22" y="44"/>
                    <a:pt x="34" y="47"/>
                    <a:pt x="47" y="47"/>
                  </a:cubicBezTo>
                  <a:cubicBezTo>
                    <a:pt x="59" y="47"/>
                    <a:pt x="71" y="44"/>
                    <a:pt x="80" y="39"/>
                  </a:cubicBezTo>
                  <a:cubicBezTo>
                    <a:pt x="89" y="34"/>
                    <a:pt x="93" y="27"/>
                    <a:pt x="93" y="20"/>
                  </a:cubicBezTo>
                  <a:cubicBezTo>
                    <a:pt x="94" y="12"/>
                    <a:pt x="89" y="6"/>
                    <a:pt x="80" y="0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81" y="8"/>
                    <a:pt x="85" y="14"/>
                    <a:pt x="85" y="20"/>
                  </a:cubicBezTo>
                  <a:cubicBezTo>
                    <a:pt x="85" y="25"/>
                    <a:pt x="81" y="31"/>
                    <a:pt x="73" y="35"/>
                  </a:cubicBezTo>
                  <a:cubicBezTo>
                    <a:pt x="66" y="39"/>
                    <a:pt x="57" y="41"/>
                    <a:pt x="47" y="41"/>
                  </a:cubicBezTo>
                  <a:cubicBezTo>
                    <a:pt x="37" y="41"/>
                    <a:pt x="27" y="39"/>
                    <a:pt x="20" y="35"/>
                  </a:cubicBezTo>
                  <a:cubicBezTo>
                    <a:pt x="13" y="31"/>
                    <a:pt x="9" y="25"/>
                    <a:pt x="9" y="19"/>
                  </a:cubicBezTo>
                  <a:cubicBezTo>
                    <a:pt x="9" y="13"/>
                    <a:pt x="13" y="8"/>
                    <a:pt x="20" y="4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99" name="iṥļïḑé">
              <a:extLst>
                <a:ext uri="{FF2B5EF4-FFF2-40B4-BE49-F238E27FC236}">
                  <a16:creationId xmlns:a16="http://schemas.microsoft.com/office/drawing/2014/main" id="{7F73889B-AA51-481B-9E5D-C9D4711D69E8}"/>
                </a:ext>
              </a:extLst>
            </p:cNvPr>
            <p:cNvSpPr/>
            <p:nvPr userDrawn="1"/>
          </p:nvSpPr>
          <p:spPr bwMode="auto">
            <a:xfrm>
              <a:off x="4797426" y="4735513"/>
              <a:ext cx="260350" cy="149225"/>
            </a:xfrm>
            <a:custGeom>
              <a:avLst/>
              <a:gdLst>
                <a:gd name="T0" fmla="*/ 0 w 164"/>
                <a:gd name="T1" fmla="*/ 25 h 94"/>
                <a:gd name="T2" fmla="*/ 119 w 164"/>
                <a:gd name="T3" fmla="*/ 94 h 94"/>
                <a:gd name="T4" fmla="*/ 164 w 164"/>
                <a:gd name="T5" fmla="*/ 69 h 94"/>
                <a:gd name="T6" fmla="*/ 46 w 164"/>
                <a:gd name="T7" fmla="*/ 0 h 94"/>
                <a:gd name="T8" fmla="*/ 0 w 164"/>
                <a:gd name="T9" fmla="*/ 2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94">
                  <a:moveTo>
                    <a:pt x="0" y="25"/>
                  </a:moveTo>
                  <a:lnTo>
                    <a:pt x="119" y="94"/>
                  </a:lnTo>
                  <a:lnTo>
                    <a:pt x="164" y="69"/>
                  </a:lnTo>
                  <a:lnTo>
                    <a:pt x="46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00" name="işḷîḓê">
              <a:extLst>
                <a:ext uri="{FF2B5EF4-FFF2-40B4-BE49-F238E27FC236}">
                  <a16:creationId xmlns:a16="http://schemas.microsoft.com/office/drawing/2014/main" id="{5F3BC170-5A72-429C-B806-25DABDE06CC3}"/>
                </a:ext>
              </a:extLst>
            </p:cNvPr>
            <p:cNvSpPr/>
            <p:nvPr userDrawn="1"/>
          </p:nvSpPr>
          <p:spPr bwMode="auto">
            <a:xfrm>
              <a:off x="4005263" y="4492626"/>
              <a:ext cx="785813" cy="450850"/>
            </a:xfrm>
            <a:custGeom>
              <a:avLst/>
              <a:gdLst>
                <a:gd name="T0" fmla="*/ 0 w 495"/>
                <a:gd name="T1" fmla="*/ 276 h 284"/>
                <a:gd name="T2" fmla="*/ 17 w 495"/>
                <a:gd name="T3" fmla="*/ 284 h 284"/>
                <a:gd name="T4" fmla="*/ 495 w 495"/>
                <a:gd name="T5" fmla="*/ 10 h 284"/>
                <a:gd name="T6" fmla="*/ 478 w 495"/>
                <a:gd name="T7" fmla="*/ 0 h 284"/>
                <a:gd name="T8" fmla="*/ 0 w 495"/>
                <a:gd name="T9" fmla="*/ 27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84">
                  <a:moveTo>
                    <a:pt x="0" y="276"/>
                  </a:moveTo>
                  <a:lnTo>
                    <a:pt x="17" y="284"/>
                  </a:lnTo>
                  <a:lnTo>
                    <a:pt x="495" y="10"/>
                  </a:lnTo>
                  <a:lnTo>
                    <a:pt x="478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01" name="íṣ1íḓe">
              <a:extLst>
                <a:ext uri="{FF2B5EF4-FFF2-40B4-BE49-F238E27FC236}">
                  <a16:creationId xmlns:a16="http://schemas.microsoft.com/office/drawing/2014/main" id="{3D8AFF30-E7EC-482D-8697-D629F18C7671}"/>
                </a:ext>
              </a:extLst>
            </p:cNvPr>
            <p:cNvSpPr/>
            <p:nvPr userDrawn="1"/>
          </p:nvSpPr>
          <p:spPr bwMode="auto">
            <a:xfrm>
              <a:off x="4203701" y="3414713"/>
              <a:ext cx="1122363" cy="800100"/>
            </a:xfrm>
            <a:custGeom>
              <a:avLst/>
              <a:gdLst>
                <a:gd name="T0" fmla="*/ 82 w 340"/>
                <a:gd name="T1" fmla="*/ 0 h 243"/>
                <a:gd name="T2" fmla="*/ 0 w 340"/>
                <a:gd name="T3" fmla="*/ 45 h 243"/>
                <a:gd name="T4" fmla="*/ 32 w 340"/>
                <a:gd name="T5" fmla="*/ 79 h 243"/>
                <a:gd name="T6" fmla="*/ 18 w 340"/>
                <a:gd name="T7" fmla="*/ 102 h 243"/>
                <a:gd name="T8" fmla="*/ 340 w 340"/>
                <a:gd name="T9" fmla="*/ 243 h 243"/>
                <a:gd name="T10" fmla="*/ 89 w 340"/>
                <a:gd name="T11" fmla="*/ 98 h 243"/>
                <a:gd name="T12" fmla="*/ 83 w 340"/>
                <a:gd name="T13" fmla="*/ 87 h 243"/>
                <a:gd name="T14" fmla="*/ 82 w 340"/>
                <a:gd name="T15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0" h="243">
                  <a:moveTo>
                    <a:pt x="82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20" y="54"/>
                    <a:pt x="32" y="66"/>
                    <a:pt x="32" y="79"/>
                  </a:cubicBezTo>
                  <a:cubicBezTo>
                    <a:pt x="32" y="87"/>
                    <a:pt x="27" y="95"/>
                    <a:pt x="18" y="102"/>
                  </a:cubicBezTo>
                  <a:cubicBezTo>
                    <a:pt x="340" y="243"/>
                    <a:pt x="340" y="243"/>
                    <a:pt x="340" y="243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5" y="95"/>
                    <a:pt x="83" y="91"/>
                    <a:pt x="83" y="87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rgbClr val="B1B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02" name="îṡľíḑè">
              <a:extLst>
                <a:ext uri="{FF2B5EF4-FFF2-40B4-BE49-F238E27FC236}">
                  <a16:creationId xmlns:a16="http://schemas.microsoft.com/office/drawing/2014/main" id="{7D2493B6-DBC9-47DF-9408-36FDA9D8138D}"/>
                </a:ext>
              </a:extLst>
            </p:cNvPr>
            <p:cNvSpPr/>
            <p:nvPr userDrawn="1"/>
          </p:nvSpPr>
          <p:spPr bwMode="auto">
            <a:xfrm>
              <a:off x="6292851" y="2686051"/>
              <a:ext cx="709613" cy="288925"/>
            </a:xfrm>
            <a:custGeom>
              <a:avLst/>
              <a:gdLst>
                <a:gd name="T0" fmla="*/ 107 w 215"/>
                <a:gd name="T1" fmla="*/ 0 h 88"/>
                <a:gd name="T2" fmla="*/ 0 w 215"/>
                <a:gd name="T3" fmla="*/ 44 h 88"/>
                <a:gd name="T4" fmla="*/ 0 w 215"/>
                <a:gd name="T5" fmla="*/ 49 h 88"/>
                <a:gd name="T6" fmla="*/ 60 w 215"/>
                <a:gd name="T7" fmla="*/ 83 h 88"/>
                <a:gd name="T8" fmla="*/ 107 w 215"/>
                <a:gd name="T9" fmla="*/ 88 h 88"/>
                <a:gd name="T10" fmla="*/ 215 w 215"/>
                <a:gd name="T11" fmla="*/ 44 h 88"/>
                <a:gd name="T12" fmla="*/ 107 w 215"/>
                <a:gd name="T1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88">
                  <a:moveTo>
                    <a:pt x="107" y="0"/>
                  </a:moveTo>
                  <a:cubicBezTo>
                    <a:pt x="48" y="0"/>
                    <a:pt x="0" y="19"/>
                    <a:pt x="0" y="44"/>
                  </a:cubicBezTo>
                  <a:cubicBezTo>
                    <a:pt x="0" y="45"/>
                    <a:pt x="0" y="47"/>
                    <a:pt x="0" y="49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74" y="86"/>
                    <a:pt x="90" y="88"/>
                    <a:pt x="107" y="88"/>
                  </a:cubicBezTo>
                  <a:cubicBezTo>
                    <a:pt x="166" y="88"/>
                    <a:pt x="215" y="68"/>
                    <a:pt x="215" y="44"/>
                  </a:cubicBezTo>
                  <a:cubicBezTo>
                    <a:pt x="215" y="19"/>
                    <a:pt x="166" y="0"/>
                    <a:pt x="107" y="0"/>
                  </a:cubicBezTo>
                </a:path>
              </a:pathLst>
            </a:custGeom>
            <a:solidFill>
              <a:srgbClr val="B1B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03" name="íŝľiḓê">
              <a:extLst>
                <a:ext uri="{FF2B5EF4-FFF2-40B4-BE49-F238E27FC236}">
                  <a16:creationId xmlns:a16="http://schemas.microsoft.com/office/drawing/2014/main" id="{9623F3ED-1D46-4921-A021-3DD967C1D827}"/>
                </a:ext>
              </a:extLst>
            </p:cNvPr>
            <p:cNvSpPr/>
            <p:nvPr userDrawn="1"/>
          </p:nvSpPr>
          <p:spPr bwMode="auto">
            <a:xfrm>
              <a:off x="3506788" y="3509963"/>
              <a:ext cx="755650" cy="328613"/>
            </a:xfrm>
            <a:custGeom>
              <a:avLst/>
              <a:gdLst>
                <a:gd name="T0" fmla="*/ 122 w 229"/>
                <a:gd name="T1" fmla="*/ 0 h 100"/>
                <a:gd name="T2" fmla="*/ 0 w 229"/>
                <a:gd name="T3" fmla="*/ 50 h 100"/>
                <a:gd name="T4" fmla="*/ 122 w 229"/>
                <a:gd name="T5" fmla="*/ 100 h 100"/>
                <a:gd name="T6" fmla="*/ 229 w 229"/>
                <a:gd name="T7" fmla="*/ 73 h 100"/>
                <a:gd name="T8" fmla="*/ 161 w 229"/>
                <a:gd name="T9" fmla="*/ 44 h 100"/>
                <a:gd name="T10" fmla="*/ 211 w 229"/>
                <a:gd name="T11" fmla="*/ 16 h 100"/>
                <a:gd name="T12" fmla="*/ 122 w 229"/>
                <a:gd name="T1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100">
                  <a:moveTo>
                    <a:pt x="122" y="0"/>
                  </a:moveTo>
                  <a:cubicBezTo>
                    <a:pt x="54" y="0"/>
                    <a:pt x="0" y="22"/>
                    <a:pt x="0" y="50"/>
                  </a:cubicBezTo>
                  <a:cubicBezTo>
                    <a:pt x="0" y="77"/>
                    <a:pt x="54" y="100"/>
                    <a:pt x="122" y="100"/>
                  </a:cubicBezTo>
                  <a:cubicBezTo>
                    <a:pt x="168" y="100"/>
                    <a:pt x="208" y="89"/>
                    <a:pt x="229" y="73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211" y="16"/>
                    <a:pt x="211" y="16"/>
                    <a:pt x="211" y="16"/>
                  </a:cubicBezTo>
                  <a:cubicBezTo>
                    <a:pt x="189" y="6"/>
                    <a:pt x="157" y="0"/>
                    <a:pt x="122" y="0"/>
                  </a:cubicBezTo>
                </a:path>
              </a:pathLst>
            </a:custGeom>
            <a:solidFill>
              <a:srgbClr val="B1B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04" name="íṧlíḋé">
              <a:extLst>
                <a:ext uri="{FF2B5EF4-FFF2-40B4-BE49-F238E27FC236}">
                  <a16:creationId xmlns:a16="http://schemas.microsoft.com/office/drawing/2014/main" id="{BB60FC64-3DFF-4280-8F77-D43BCBB7D392}"/>
                </a:ext>
              </a:extLst>
            </p:cNvPr>
            <p:cNvSpPr/>
            <p:nvPr userDrawn="1"/>
          </p:nvSpPr>
          <p:spPr bwMode="auto">
            <a:xfrm>
              <a:off x="4038601" y="3562351"/>
              <a:ext cx="269875" cy="187325"/>
            </a:xfrm>
            <a:custGeom>
              <a:avLst/>
              <a:gdLst>
                <a:gd name="T0" fmla="*/ 50 w 82"/>
                <a:gd name="T1" fmla="*/ 0 h 57"/>
                <a:gd name="T2" fmla="*/ 0 w 82"/>
                <a:gd name="T3" fmla="*/ 28 h 57"/>
                <a:gd name="T4" fmla="*/ 68 w 82"/>
                <a:gd name="T5" fmla="*/ 57 h 57"/>
                <a:gd name="T6" fmla="*/ 82 w 82"/>
                <a:gd name="T7" fmla="*/ 34 h 57"/>
                <a:gd name="T8" fmla="*/ 50 w 82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7">
                  <a:moveTo>
                    <a:pt x="5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77" y="50"/>
                    <a:pt x="82" y="42"/>
                    <a:pt x="82" y="34"/>
                  </a:cubicBezTo>
                  <a:cubicBezTo>
                    <a:pt x="82" y="21"/>
                    <a:pt x="70" y="9"/>
                    <a:pt x="50" y="0"/>
                  </a:cubicBezTo>
                </a:path>
              </a:pathLst>
            </a:custGeom>
            <a:solidFill>
              <a:srgbClr val="8A9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05" name="íš1iḍè">
              <a:extLst>
                <a:ext uri="{FF2B5EF4-FFF2-40B4-BE49-F238E27FC236}">
                  <a16:creationId xmlns:a16="http://schemas.microsoft.com/office/drawing/2014/main" id="{1B4491D7-3B90-48BB-9431-BBFD0356A655}"/>
                </a:ext>
              </a:extLst>
            </p:cNvPr>
            <p:cNvSpPr/>
            <p:nvPr userDrawn="1"/>
          </p:nvSpPr>
          <p:spPr bwMode="auto">
            <a:xfrm>
              <a:off x="3797301" y="3136901"/>
              <a:ext cx="495300" cy="673100"/>
            </a:xfrm>
            <a:custGeom>
              <a:avLst/>
              <a:gdLst>
                <a:gd name="T0" fmla="*/ 99 w 150"/>
                <a:gd name="T1" fmla="*/ 0 h 204"/>
                <a:gd name="T2" fmla="*/ 0 w 150"/>
                <a:gd name="T3" fmla="*/ 33 h 204"/>
                <a:gd name="T4" fmla="*/ 0 w 150"/>
                <a:gd name="T5" fmla="*/ 158 h 204"/>
                <a:gd name="T6" fmla="*/ 75 w 150"/>
                <a:gd name="T7" fmla="*/ 204 h 204"/>
                <a:gd name="T8" fmla="*/ 150 w 150"/>
                <a:gd name="T9" fmla="*/ 158 h 204"/>
                <a:gd name="T10" fmla="*/ 150 w 150"/>
                <a:gd name="T11" fmla="*/ 33 h 204"/>
                <a:gd name="T12" fmla="*/ 99 w 150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204">
                  <a:moveTo>
                    <a:pt x="99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83"/>
                    <a:pt x="33" y="204"/>
                    <a:pt x="75" y="204"/>
                  </a:cubicBezTo>
                  <a:cubicBezTo>
                    <a:pt x="116" y="204"/>
                    <a:pt x="150" y="183"/>
                    <a:pt x="150" y="158"/>
                  </a:cubicBezTo>
                  <a:cubicBezTo>
                    <a:pt x="150" y="33"/>
                    <a:pt x="150" y="33"/>
                    <a:pt x="150" y="33"/>
                  </a:cubicBezTo>
                  <a:lnTo>
                    <a:pt x="99" y="0"/>
                  </a:ln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06" name="i$lídé">
              <a:extLst>
                <a:ext uri="{FF2B5EF4-FFF2-40B4-BE49-F238E27FC236}">
                  <a16:creationId xmlns:a16="http://schemas.microsoft.com/office/drawing/2014/main" id="{A9B392BA-2528-4BCC-AC66-43D4FD2D4AB6}"/>
                </a:ext>
              </a:extLst>
            </p:cNvPr>
            <p:cNvSpPr/>
            <p:nvPr userDrawn="1"/>
          </p:nvSpPr>
          <p:spPr bwMode="auto">
            <a:xfrm>
              <a:off x="3797301" y="3097213"/>
              <a:ext cx="495300" cy="300038"/>
            </a:xfrm>
            <a:prstGeom prst="ellipse">
              <a:avLst/>
            </a:prstGeom>
            <a:solidFill>
              <a:srgbClr val="D3B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07" name="îsḻíḓé">
              <a:extLst>
                <a:ext uri="{FF2B5EF4-FFF2-40B4-BE49-F238E27FC236}">
                  <a16:creationId xmlns:a16="http://schemas.microsoft.com/office/drawing/2014/main" id="{811018FC-5E39-4724-9606-BB45B26430E5}"/>
                </a:ext>
              </a:extLst>
            </p:cNvPr>
            <p:cNvSpPr/>
            <p:nvPr userDrawn="1"/>
          </p:nvSpPr>
          <p:spPr bwMode="auto">
            <a:xfrm>
              <a:off x="3827463" y="3167063"/>
              <a:ext cx="431800" cy="230188"/>
            </a:xfrm>
            <a:custGeom>
              <a:avLst/>
              <a:gdLst>
                <a:gd name="T0" fmla="*/ 2 w 131"/>
                <a:gd name="T1" fmla="*/ 48 h 70"/>
                <a:gd name="T2" fmla="*/ 66 w 131"/>
                <a:gd name="T3" fmla="*/ 70 h 70"/>
                <a:gd name="T4" fmla="*/ 129 w 131"/>
                <a:gd name="T5" fmla="*/ 48 h 70"/>
                <a:gd name="T6" fmla="*/ 131 w 131"/>
                <a:gd name="T7" fmla="*/ 40 h 70"/>
                <a:gd name="T8" fmla="*/ 66 w 131"/>
                <a:gd name="T9" fmla="*/ 0 h 70"/>
                <a:gd name="T10" fmla="*/ 0 w 131"/>
                <a:gd name="T11" fmla="*/ 40 h 70"/>
                <a:gd name="T12" fmla="*/ 2 w 131"/>
                <a:gd name="T13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0">
                  <a:moveTo>
                    <a:pt x="2" y="48"/>
                  </a:moveTo>
                  <a:cubicBezTo>
                    <a:pt x="15" y="61"/>
                    <a:pt x="39" y="70"/>
                    <a:pt x="66" y="70"/>
                  </a:cubicBezTo>
                  <a:cubicBezTo>
                    <a:pt x="93" y="70"/>
                    <a:pt x="116" y="61"/>
                    <a:pt x="129" y="48"/>
                  </a:cubicBezTo>
                  <a:cubicBezTo>
                    <a:pt x="130" y="46"/>
                    <a:pt x="131" y="43"/>
                    <a:pt x="131" y="40"/>
                  </a:cubicBezTo>
                  <a:cubicBezTo>
                    <a:pt x="131" y="18"/>
                    <a:pt x="102" y="0"/>
                    <a:pt x="66" y="0"/>
                  </a:cubicBezTo>
                  <a:cubicBezTo>
                    <a:pt x="30" y="0"/>
                    <a:pt x="0" y="18"/>
                    <a:pt x="0" y="40"/>
                  </a:cubicBezTo>
                  <a:cubicBezTo>
                    <a:pt x="0" y="43"/>
                    <a:pt x="1" y="46"/>
                    <a:pt x="2" y="48"/>
                  </a:cubicBezTo>
                  <a:close/>
                </a:path>
              </a:pathLst>
            </a:custGeom>
            <a:solidFill>
              <a:srgbClr val="752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08" name="ïŝḻiḍê">
              <a:extLst>
                <a:ext uri="{FF2B5EF4-FFF2-40B4-BE49-F238E27FC236}">
                  <a16:creationId xmlns:a16="http://schemas.microsoft.com/office/drawing/2014/main" id="{CA2CAE5C-C931-4F31-95B1-71FA370965C9}"/>
                </a:ext>
              </a:extLst>
            </p:cNvPr>
            <p:cNvSpPr/>
            <p:nvPr userDrawn="1"/>
          </p:nvSpPr>
          <p:spPr bwMode="auto">
            <a:xfrm>
              <a:off x="3797301" y="3097213"/>
              <a:ext cx="495300" cy="300038"/>
            </a:xfrm>
            <a:custGeom>
              <a:avLst/>
              <a:gdLst>
                <a:gd name="T0" fmla="*/ 75 w 150"/>
                <a:gd name="T1" fmla="*/ 5 h 91"/>
                <a:gd name="T2" fmla="*/ 144 w 150"/>
                <a:gd name="T3" fmla="*/ 45 h 91"/>
                <a:gd name="T4" fmla="*/ 75 w 150"/>
                <a:gd name="T5" fmla="*/ 86 h 91"/>
                <a:gd name="T6" fmla="*/ 5 w 150"/>
                <a:gd name="T7" fmla="*/ 45 h 91"/>
                <a:gd name="T8" fmla="*/ 75 w 150"/>
                <a:gd name="T9" fmla="*/ 5 h 91"/>
                <a:gd name="T10" fmla="*/ 75 w 150"/>
                <a:gd name="T11" fmla="*/ 0 h 91"/>
                <a:gd name="T12" fmla="*/ 0 w 150"/>
                <a:gd name="T13" fmla="*/ 45 h 91"/>
                <a:gd name="T14" fmla="*/ 75 w 150"/>
                <a:gd name="T15" fmla="*/ 91 h 91"/>
                <a:gd name="T16" fmla="*/ 150 w 150"/>
                <a:gd name="T17" fmla="*/ 45 h 91"/>
                <a:gd name="T18" fmla="*/ 75 w 150"/>
                <a:gd name="T1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91">
                  <a:moveTo>
                    <a:pt x="75" y="5"/>
                  </a:moveTo>
                  <a:cubicBezTo>
                    <a:pt x="112" y="5"/>
                    <a:pt x="144" y="23"/>
                    <a:pt x="144" y="45"/>
                  </a:cubicBezTo>
                  <a:cubicBezTo>
                    <a:pt x="144" y="67"/>
                    <a:pt x="112" y="86"/>
                    <a:pt x="75" y="86"/>
                  </a:cubicBezTo>
                  <a:cubicBezTo>
                    <a:pt x="37" y="86"/>
                    <a:pt x="5" y="67"/>
                    <a:pt x="5" y="45"/>
                  </a:cubicBezTo>
                  <a:cubicBezTo>
                    <a:pt x="5" y="23"/>
                    <a:pt x="37" y="5"/>
                    <a:pt x="75" y="5"/>
                  </a:cubicBezTo>
                  <a:moveTo>
                    <a:pt x="75" y="0"/>
                  </a:moveTo>
                  <a:cubicBezTo>
                    <a:pt x="33" y="0"/>
                    <a:pt x="0" y="20"/>
                    <a:pt x="0" y="45"/>
                  </a:cubicBezTo>
                  <a:cubicBezTo>
                    <a:pt x="0" y="71"/>
                    <a:pt x="33" y="91"/>
                    <a:pt x="75" y="91"/>
                  </a:cubicBezTo>
                  <a:cubicBezTo>
                    <a:pt x="116" y="91"/>
                    <a:pt x="150" y="71"/>
                    <a:pt x="150" y="45"/>
                  </a:cubicBezTo>
                  <a:cubicBezTo>
                    <a:pt x="150" y="20"/>
                    <a:pt x="116" y="0"/>
                    <a:pt x="75" y="0"/>
                  </a:cubicBezTo>
                  <a:close/>
                </a:path>
              </a:pathLst>
            </a:custGeom>
            <a:solidFill>
              <a:srgbClr val="BCB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09" name="išlïde">
              <a:extLst>
                <a:ext uri="{FF2B5EF4-FFF2-40B4-BE49-F238E27FC236}">
                  <a16:creationId xmlns:a16="http://schemas.microsoft.com/office/drawing/2014/main" id="{465FA3CF-C40B-4F99-BD24-3E92A029220D}"/>
                </a:ext>
              </a:extLst>
            </p:cNvPr>
            <p:cNvSpPr/>
            <p:nvPr userDrawn="1"/>
          </p:nvSpPr>
          <p:spPr bwMode="auto">
            <a:xfrm>
              <a:off x="3929063" y="2552701"/>
              <a:ext cx="323850" cy="657225"/>
            </a:xfrm>
            <a:custGeom>
              <a:avLst/>
              <a:gdLst>
                <a:gd name="T0" fmla="*/ 98 w 98"/>
                <a:gd name="T1" fmla="*/ 0 h 199"/>
                <a:gd name="T2" fmla="*/ 92 w 98"/>
                <a:gd name="T3" fmla="*/ 43 h 199"/>
                <a:gd name="T4" fmla="*/ 92 w 98"/>
                <a:gd name="T5" fmla="*/ 93 h 199"/>
                <a:gd name="T6" fmla="*/ 87 w 98"/>
                <a:gd name="T7" fmla="*/ 149 h 199"/>
                <a:gd name="T8" fmla="*/ 54 w 98"/>
                <a:gd name="T9" fmla="*/ 193 h 199"/>
                <a:gd name="T10" fmla="*/ 27 w 98"/>
                <a:gd name="T11" fmla="*/ 194 h 199"/>
                <a:gd name="T12" fmla="*/ 19 w 98"/>
                <a:gd name="T13" fmla="*/ 185 h 199"/>
                <a:gd name="T14" fmla="*/ 31 w 98"/>
                <a:gd name="T15" fmla="*/ 86 h 199"/>
                <a:gd name="T16" fmla="*/ 98 w 98"/>
                <a:gd name="T1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199">
                  <a:moveTo>
                    <a:pt x="98" y="0"/>
                  </a:moveTo>
                  <a:cubicBezTo>
                    <a:pt x="92" y="13"/>
                    <a:pt x="92" y="29"/>
                    <a:pt x="92" y="43"/>
                  </a:cubicBezTo>
                  <a:cubicBezTo>
                    <a:pt x="92" y="60"/>
                    <a:pt x="92" y="76"/>
                    <a:pt x="92" y="93"/>
                  </a:cubicBezTo>
                  <a:cubicBezTo>
                    <a:pt x="92" y="112"/>
                    <a:pt x="92" y="131"/>
                    <a:pt x="87" y="149"/>
                  </a:cubicBezTo>
                  <a:cubicBezTo>
                    <a:pt x="82" y="167"/>
                    <a:pt x="71" y="185"/>
                    <a:pt x="54" y="193"/>
                  </a:cubicBezTo>
                  <a:cubicBezTo>
                    <a:pt x="46" y="197"/>
                    <a:pt x="35" y="199"/>
                    <a:pt x="27" y="194"/>
                  </a:cubicBezTo>
                  <a:cubicBezTo>
                    <a:pt x="24" y="192"/>
                    <a:pt x="21" y="188"/>
                    <a:pt x="19" y="185"/>
                  </a:cubicBezTo>
                  <a:cubicBezTo>
                    <a:pt x="0" y="155"/>
                    <a:pt x="17" y="115"/>
                    <a:pt x="31" y="86"/>
                  </a:cubicBezTo>
                  <a:cubicBezTo>
                    <a:pt x="47" y="53"/>
                    <a:pt x="70" y="23"/>
                    <a:pt x="98" y="0"/>
                  </a:cubicBezTo>
                  <a:close/>
                </a:path>
              </a:pathLst>
            </a:custGeom>
            <a:solidFill>
              <a:srgbClr val="1A6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10" name="îşlíďê">
              <a:extLst>
                <a:ext uri="{FF2B5EF4-FFF2-40B4-BE49-F238E27FC236}">
                  <a16:creationId xmlns:a16="http://schemas.microsoft.com/office/drawing/2014/main" id="{4D057915-B6B5-4AD7-B809-5C810F9CD216}"/>
                </a:ext>
              </a:extLst>
            </p:cNvPr>
            <p:cNvSpPr/>
            <p:nvPr userDrawn="1"/>
          </p:nvSpPr>
          <p:spPr bwMode="auto">
            <a:xfrm>
              <a:off x="3729038" y="2322513"/>
              <a:ext cx="646113" cy="1049338"/>
            </a:xfrm>
            <a:custGeom>
              <a:avLst/>
              <a:gdLst>
                <a:gd name="T0" fmla="*/ 17 w 196"/>
                <a:gd name="T1" fmla="*/ 206 h 318"/>
                <a:gd name="T2" fmla="*/ 0 w 196"/>
                <a:gd name="T3" fmla="*/ 21 h 318"/>
                <a:gd name="T4" fmla="*/ 55 w 196"/>
                <a:gd name="T5" fmla="*/ 203 h 318"/>
                <a:gd name="T6" fmla="*/ 82 w 196"/>
                <a:gd name="T7" fmla="*/ 72 h 318"/>
                <a:gd name="T8" fmla="*/ 95 w 196"/>
                <a:gd name="T9" fmla="*/ 0 h 318"/>
                <a:gd name="T10" fmla="*/ 110 w 196"/>
                <a:gd name="T11" fmla="*/ 72 h 318"/>
                <a:gd name="T12" fmla="*/ 117 w 196"/>
                <a:gd name="T13" fmla="*/ 122 h 318"/>
                <a:gd name="T14" fmla="*/ 121 w 196"/>
                <a:gd name="T15" fmla="*/ 195 h 318"/>
                <a:gd name="T16" fmla="*/ 196 w 196"/>
                <a:gd name="T17" fmla="*/ 49 h 318"/>
                <a:gd name="T18" fmla="*/ 165 w 196"/>
                <a:gd name="T19" fmla="*/ 247 h 318"/>
                <a:gd name="T20" fmla="*/ 69 w 196"/>
                <a:gd name="T21" fmla="*/ 308 h 318"/>
                <a:gd name="T22" fmla="*/ 17 w 196"/>
                <a:gd name="T23" fmla="*/ 206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318">
                  <a:moveTo>
                    <a:pt x="17" y="206"/>
                  </a:moveTo>
                  <a:cubicBezTo>
                    <a:pt x="12" y="144"/>
                    <a:pt x="15" y="81"/>
                    <a:pt x="0" y="21"/>
                  </a:cubicBezTo>
                  <a:cubicBezTo>
                    <a:pt x="42" y="71"/>
                    <a:pt x="62" y="139"/>
                    <a:pt x="55" y="203"/>
                  </a:cubicBezTo>
                  <a:cubicBezTo>
                    <a:pt x="69" y="161"/>
                    <a:pt x="82" y="117"/>
                    <a:pt x="82" y="72"/>
                  </a:cubicBezTo>
                  <a:cubicBezTo>
                    <a:pt x="82" y="51"/>
                    <a:pt x="95" y="0"/>
                    <a:pt x="95" y="0"/>
                  </a:cubicBezTo>
                  <a:cubicBezTo>
                    <a:pt x="95" y="0"/>
                    <a:pt x="103" y="48"/>
                    <a:pt x="110" y="72"/>
                  </a:cubicBezTo>
                  <a:cubicBezTo>
                    <a:pt x="115" y="88"/>
                    <a:pt x="116" y="105"/>
                    <a:pt x="117" y="122"/>
                  </a:cubicBezTo>
                  <a:cubicBezTo>
                    <a:pt x="118" y="146"/>
                    <a:pt x="120" y="171"/>
                    <a:pt x="121" y="195"/>
                  </a:cubicBezTo>
                  <a:cubicBezTo>
                    <a:pt x="142" y="134"/>
                    <a:pt x="196" y="49"/>
                    <a:pt x="196" y="49"/>
                  </a:cubicBezTo>
                  <a:cubicBezTo>
                    <a:pt x="196" y="49"/>
                    <a:pt x="176" y="210"/>
                    <a:pt x="165" y="247"/>
                  </a:cubicBezTo>
                  <a:cubicBezTo>
                    <a:pt x="153" y="289"/>
                    <a:pt x="114" y="318"/>
                    <a:pt x="69" y="308"/>
                  </a:cubicBezTo>
                  <a:cubicBezTo>
                    <a:pt x="28" y="299"/>
                    <a:pt x="20" y="240"/>
                    <a:pt x="17" y="206"/>
                  </a:cubicBezTo>
                  <a:close/>
                </a:path>
              </a:pathLst>
            </a:custGeom>
            <a:solidFill>
              <a:srgbClr val="4096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11" name="ïṣḻiḋè">
              <a:extLst>
                <a:ext uri="{FF2B5EF4-FFF2-40B4-BE49-F238E27FC236}">
                  <a16:creationId xmlns:a16="http://schemas.microsoft.com/office/drawing/2014/main" id="{05CE4722-457D-4F18-840C-9B759B73429B}"/>
                </a:ext>
              </a:extLst>
            </p:cNvPr>
            <p:cNvSpPr/>
            <p:nvPr userDrawn="1"/>
          </p:nvSpPr>
          <p:spPr bwMode="auto">
            <a:xfrm>
              <a:off x="3860801" y="2668588"/>
              <a:ext cx="266700" cy="692150"/>
            </a:xfrm>
            <a:custGeom>
              <a:avLst/>
              <a:gdLst>
                <a:gd name="T0" fmla="*/ 9 w 81"/>
                <a:gd name="T1" fmla="*/ 162 h 210"/>
                <a:gd name="T2" fmla="*/ 14 w 81"/>
                <a:gd name="T3" fmla="*/ 88 h 210"/>
                <a:gd name="T4" fmla="*/ 16 w 81"/>
                <a:gd name="T5" fmla="*/ 0 h 210"/>
                <a:gd name="T6" fmla="*/ 73 w 81"/>
                <a:gd name="T7" fmla="*/ 139 h 210"/>
                <a:gd name="T8" fmla="*/ 77 w 81"/>
                <a:gd name="T9" fmla="*/ 177 h 210"/>
                <a:gd name="T10" fmla="*/ 38 w 81"/>
                <a:gd name="T11" fmla="*/ 206 h 210"/>
                <a:gd name="T12" fmla="*/ 9 w 81"/>
                <a:gd name="T13" fmla="*/ 16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210">
                  <a:moveTo>
                    <a:pt x="9" y="162"/>
                  </a:moveTo>
                  <a:cubicBezTo>
                    <a:pt x="0" y="139"/>
                    <a:pt x="8" y="113"/>
                    <a:pt x="14" y="88"/>
                  </a:cubicBezTo>
                  <a:cubicBezTo>
                    <a:pt x="20" y="59"/>
                    <a:pt x="22" y="29"/>
                    <a:pt x="16" y="0"/>
                  </a:cubicBezTo>
                  <a:cubicBezTo>
                    <a:pt x="38" y="45"/>
                    <a:pt x="56" y="92"/>
                    <a:pt x="73" y="139"/>
                  </a:cubicBezTo>
                  <a:cubicBezTo>
                    <a:pt x="77" y="152"/>
                    <a:pt x="81" y="165"/>
                    <a:pt x="77" y="177"/>
                  </a:cubicBezTo>
                  <a:cubicBezTo>
                    <a:pt x="73" y="189"/>
                    <a:pt x="52" y="210"/>
                    <a:pt x="38" y="206"/>
                  </a:cubicBezTo>
                  <a:cubicBezTo>
                    <a:pt x="27" y="203"/>
                    <a:pt x="13" y="172"/>
                    <a:pt x="9" y="162"/>
                  </a:cubicBezTo>
                  <a:close/>
                </a:path>
              </a:pathLst>
            </a:custGeom>
            <a:solidFill>
              <a:srgbClr val="4E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12" name="iSļïḍé">
              <a:extLst>
                <a:ext uri="{FF2B5EF4-FFF2-40B4-BE49-F238E27FC236}">
                  <a16:creationId xmlns:a16="http://schemas.microsoft.com/office/drawing/2014/main" id="{88A53772-2CCB-4690-B001-5777E7F60AC5}"/>
                </a:ext>
              </a:extLst>
            </p:cNvPr>
            <p:cNvSpPr/>
            <p:nvPr userDrawn="1"/>
          </p:nvSpPr>
          <p:spPr bwMode="auto">
            <a:xfrm>
              <a:off x="6510338" y="2257426"/>
              <a:ext cx="495300" cy="668338"/>
            </a:xfrm>
            <a:custGeom>
              <a:avLst/>
              <a:gdLst>
                <a:gd name="T0" fmla="*/ 99 w 150"/>
                <a:gd name="T1" fmla="*/ 0 h 203"/>
                <a:gd name="T2" fmla="*/ 0 w 150"/>
                <a:gd name="T3" fmla="*/ 33 h 203"/>
                <a:gd name="T4" fmla="*/ 0 w 150"/>
                <a:gd name="T5" fmla="*/ 158 h 203"/>
                <a:gd name="T6" fmla="*/ 75 w 150"/>
                <a:gd name="T7" fmla="*/ 203 h 203"/>
                <a:gd name="T8" fmla="*/ 150 w 150"/>
                <a:gd name="T9" fmla="*/ 158 h 203"/>
                <a:gd name="T10" fmla="*/ 150 w 150"/>
                <a:gd name="T11" fmla="*/ 33 h 203"/>
                <a:gd name="T12" fmla="*/ 99 w 150"/>
                <a:gd name="T13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203">
                  <a:moveTo>
                    <a:pt x="99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83"/>
                    <a:pt x="34" y="203"/>
                    <a:pt x="75" y="203"/>
                  </a:cubicBezTo>
                  <a:cubicBezTo>
                    <a:pt x="117" y="203"/>
                    <a:pt x="150" y="183"/>
                    <a:pt x="150" y="158"/>
                  </a:cubicBezTo>
                  <a:cubicBezTo>
                    <a:pt x="150" y="33"/>
                    <a:pt x="150" y="33"/>
                    <a:pt x="150" y="33"/>
                  </a:cubicBezTo>
                  <a:lnTo>
                    <a:pt x="99" y="0"/>
                  </a:ln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13" name="ïS1îḑé">
              <a:extLst>
                <a:ext uri="{FF2B5EF4-FFF2-40B4-BE49-F238E27FC236}">
                  <a16:creationId xmlns:a16="http://schemas.microsoft.com/office/drawing/2014/main" id="{69E1CDA3-7F90-47DA-A5AC-52F5C6DFB393}"/>
                </a:ext>
              </a:extLst>
            </p:cNvPr>
            <p:cNvSpPr/>
            <p:nvPr userDrawn="1"/>
          </p:nvSpPr>
          <p:spPr bwMode="auto">
            <a:xfrm>
              <a:off x="6510338" y="2214563"/>
              <a:ext cx="495300" cy="303213"/>
            </a:xfrm>
            <a:prstGeom prst="ellipse">
              <a:avLst/>
            </a:pr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14" name="ï$ľíďé">
              <a:extLst>
                <a:ext uri="{FF2B5EF4-FFF2-40B4-BE49-F238E27FC236}">
                  <a16:creationId xmlns:a16="http://schemas.microsoft.com/office/drawing/2014/main" id="{99F3CA07-0DF0-4A2F-87B0-4DB65D33483D}"/>
                </a:ext>
              </a:extLst>
            </p:cNvPr>
            <p:cNvSpPr/>
            <p:nvPr userDrawn="1"/>
          </p:nvSpPr>
          <p:spPr bwMode="auto">
            <a:xfrm>
              <a:off x="6543676" y="2286001"/>
              <a:ext cx="431800" cy="231775"/>
            </a:xfrm>
            <a:custGeom>
              <a:avLst/>
              <a:gdLst>
                <a:gd name="T0" fmla="*/ 1 w 131"/>
                <a:gd name="T1" fmla="*/ 48 h 70"/>
                <a:gd name="T2" fmla="*/ 65 w 131"/>
                <a:gd name="T3" fmla="*/ 70 h 70"/>
                <a:gd name="T4" fmla="*/ 129 w 131"/>
                <a:gd name="T5" fmla="*/ 48 h 70"/>
                <a:gd name="T6" fmla="*/ 131 w 131"/>
                <a:gd name="T7" fmla="*/ 40 h 70"/>
                <a:gd name="T8" fmla="*/ 65 w 131"/>
                <a:gd name="T9" fmla="*/ 0 h 70"/>
                <a:gd name="T10" fmla="*/ 0 w 131"/>
                <a:gd name="T11" fmla="*/ 40 h 70"/>
                <a:gd name="T12" fmla="*/ 1 w 131"/>
                <a:gd name="T13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0">
                  <a:moveTo>
                    <a:pt x="1" y="48"/>
                  </a:moveTo>
                  <a:cubicBezTo>
                    <a:pt x="15" y="61"/>
                    <a:pt x="38" y="70"/>
                    <a:pt x="65" y="70"/>
                  </a:cubicBezTo>
                  <a:cubicBezTo>
                    <a:pt x="92" y="70"/>
                    <a:pt x="116" y="61"/>
                    <a:pt x="129" y="48"/>
                  </a:cubicBezTo>
                  <a:cubicBezTo>
                    <a:pt x="130" y="45"/>
                    <a:pt x="131" y="42"/>
                    <a:pt x="131" y="40"/>
                  </a:cubicBezTo>
                  <a:cubicBezTo>
                    <a:pt x="131" y="18"/>
                    <a:pt x="101" y="0"/>
                    <a:pt x="65" y="0"/>
                  </a:cubicBezTo>
                  <a:cubicBezTo>
                    <a:pt x="29" y="0"/>
                    <a:pt x="0" y="18"/>
                    <a:pt x="0" y="40"/>
                  </a:cubicBezTo>
                  <a:cubicBezTo>
                    <a:pt x="0" y="42"/>
                    <a:pt x="0" y="45"/>
                    <a:pt x="1" y="48"/>
                  </a:cubicBezTo>
                  <a:close/>
                </a:path>
              </a:pathLst>
            </a:custGeom>
            <a:solidFill>
              <a:srgbClr val="A04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15" name="i$1íḓe">
              <a:extLst>
                <a:ext uri="{FF2B5EF4-FFF2-40B4-BE49-F238E27FC236}">
                  <a16:creationId xmlns:a16="http://schemas.microsoft.com/office/drawing/2014/main" id="{107782C0-7809-4D66-A104-935DF071D63D}"/>
                </a:ext>
              </a:extLst>
            </p:cNvPr>
            <p:cNvSpPr/>
            <p:nvPr userDrawn="1"/>
          </p:nvSpPr>
          <p:spPr bwMode="auto">
            <a:xfrm>
              <a:off x="6510338" y="2214563"/>
              <a:ext cx="495300" cy="303213"/>
            </a:xfrm>
            <a:custGeom>
              <a:avLst/>
              <a:gdLst>
                <a:gd name="T0" fmla="*/ 75 w 150"/>
                <a:gd name="T1" fmla="*/ 5 h 92"/>
                <a:gd name="T2" fmla="*/ 145 w 150"/>
                <a:gd name="T3" fmla="*/ 46 h 92"/>
                <a:gd name="T4" fmla="*/ 75 w 150"/>
                <a:gd name="T5" fmla="*/ 86 h 92"/>
                <a:gd name="T6" fmla="*/ 5 w 150"/>
                <a:gd name="T7" fmla="*/ 46 h 92"/>
                <a:gd name="T8" fmla="*/ 75 w 150"/>
                <a:gd name="T9" fmla="*/ 5 h 92"/>
                <a:gd name="T10" fmla="*/ 75 w 150"/>
                <a:gd name="T11" fmla="*/ 0 h 92"/>
                <a:gd name="T12" fmla="*/ 0 w 150"/>
                <a:gd name="T13" fmla="*/ 46 h 92"/>
                <a:gd name="T14" fmla="*/ 75 w 150"/>
                <a:gd name="T15" fmla="*/ 92 h 92"/>
                <a:gd name="T16" fmla="*/ 150 w 150"/>
                <a:gd name="T17" fmla="*/ 46 h 92"/>
                <a:gd name="T18" fmla="*/ 75 w 150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92">
                  <a:moveTo>
                    <a:pt x="75" y="5"/>
                  </a:moveTo>
                  <a:cubicBezTo>
                    <a:pt x="113" y="5"/>
                    <a:pt x="145" y="24"/>
                    <a:pt x="145" y="46"/>
                  </a:cubicBezTo>
                  <a:cubicBezTo>
                    <a:pt x="145" y="68"/>
                    <a:pt x="113" y="86"/>
                    <a:pt x="75" y="86"/>
                  </a:cubicBezTo>
                  <a:cubicBezTo>
                    <a:pt x="37" y="86"/>
                    <a:pt x="5" y="68"/>
                    <a:pt x="5" y="46"/>
                  </a:cubicBezTo>
                  <a:cubicBezTo>
                    <a:pt x="5" y="24"/>
                    <a:pt x="37" y="5"/>
                    <a:pt x="75" y="5"/>
                  </a:cubicBezTo>
                  <a:moveTo>
                    <a:pt x="75" y="0"/>
                  </a:moveTo>
                  <a:cubicBezTo>
                    <a:pt x="34" y="0"/>
                    <a:pt x="0" y="21"/>
                    <a:pt x="0" y="46"/>
                  </a:cubicBezTo>
                  <a:cubicBezTo>
                    <a:pt x="0" y="71"/>
                    <a:pt x="34" y="92"/>
                    <a:pt x="75" y="92"/>
                  </a:cubicBezTo>
                  <a:cubicBezTo>
                    <a:pt x="117" y="92"/>
                    <a:pt x="150" y="71"/>
                    <a:pt x="150" y="46"/>
                  </a:cubicBezTo>
                  <a:cubicBezTo>
                    <a:pt x="150" y="21"/>
                    <a:pt x="117" y="0"/>
                    <a:pt x="75" y="0"/>
                  </a:cubicBezTo>
                  <a:close/>
                </a:path>
              </a:pathLst>
            </a:custGeom>
            <a:solidFill>
              <a:srgbClr val="BCB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16" name="íśliḑe">
              <a:extLst>
                <a:ext uri="{FF2B5EF4-FFF2-40B4-BE49-F238E27FC236}">
                  <a16:creationId xmlns:a16="http://schemas.microsoft.com/office/drawing/2014/main" id="{45197CA9-EEB1-4076-A3F4-54E07CBB00D0}"/>
                </a:ext>
              </a:extLst>
            </p:cNvPr>
            <p:cNvSpPr/>
            <p:nvPr userDrawn="1"/>
          </p:nvSpPr>
          <p:spPr bwMode="auto">
            <a:xfrm>
              <a:off x="6919913" y="2527301"/>
              <a:ext cx="144463" cy="296863"/>
            </a:xfrm>
            <a:custGeom>
              <a:avLst/>
              <a:gdLst>
                <a:gd name="T0" fmla="*/ 12 w 44"/>
                <a:gd name="T1" fmla="*/ 0 h 90"/>
                <a:gd name="T2" fmla="*/ 11 w 44"/>
                <a:gd name="T3" fmla="*/ 0 h 90"/>
                <a:gd name="T4" fmla="*/ 11 w 44"/>
                <a:gd name="T5" fmla="*/ 1 h 90"/>
                <a:gd name="T6" fmla="*/ 10 w 44"/>
                <a:gd name="T7" fmla="*/ 1 h 90"/>
                <a:gd name="T8" fmla="*/ 10 w 44"/>
                <a:gd name="T9" fmla="*/ 1 h 90"/>
                <a:gd name="T10" fmla="*/ 9 w 44"/>
                <a:gd name="T11" fmla="*/ 2 h 90"/>
                <a:gd name="T12" fmla="*/ 8 w 44"/>
                <a:gd name="T13" fmla="*/ 2 h 90"/>
                <a:gd name="T14" fmla="*/ 8 w 44"/>
                <a:gd name="T15" fmla="*/ 3 h 90"/>
                <a:gd name="T16" fmla="*/ 7 w 44"/>
                <a:gd name="T17" fmla="*/ 3 h 90"/>
                <a:gd name="T18" fmla="*/ 6 w 44"/>
                <a:gd name="T19" fmla="*/ 3 h 90"/>
                <a:gd name="T20" fmla="*/ 6 w 44"/>
                <a:gd name="T21" fmla="*/ 4 h 90"/>
                <a:gd name="T22" fmla="*/ 5 w 44"/>
                <a:gd name="T23" fmla="*/ 4 h 90"/>
                <a:gd name="T24" fmla="*/ 5 w 44"/>
                <a:gd name="T25" fmla="*/ 4 h 90"/>
                <a:gd name="T26" fmla="*/ 4 w 44"/>
                <a:gd name="T27" fmla="*/ 5 h 90"/>
                <a:gd name="T28" fmla="*/ 3 w 44"/>
                <a:gd name="T29" fmla="*/ 5 h 90"/>
                <a:gd name="T30" fmla="*/ 3 w 44"/>
                <a:gd name="T31" fmla="*/ 5 h 90"/>
                <a:gd name="T32" fmla="*/ 2 w 44"/>
                <a:gd name="T33" fmla="*/ 6 h 90"/>
                <a:gd name="T34" fmla="*/ 1 w 44"/>
                <a:gd name="T35" fmla="*/ 6 h 90"/>
                <a:gd name="T36" fmla="*/ 1 w 44"/>
                <a:gd name="T37" fmla="*/ 6 h 90"/>
                <a:gd name="T38" fmla="*/ 0 w 44"/>
                <a:gd name="T39" fmla="*/ 7 h 90"/>
                <a:gd name="T40" fmla="*/ 13 w 44"/>
                <a:gd name="T41" fmla="*/ 72 h 90"/>
                <a:gd name="T42" fmla="*/ 12 w 44"/>
                <a:gd name="T43" fmla="*/ 72 h 90"/>
                <a:gd name="T44" fmla="*/ 11 w 44"/>
                <a:gd name="T45" fmla="*/ 72 h 90"/>
                <a:gd name="T46" fmla="*/ 11 w 44"/>
                <a:gd name="T47" fmla="*/ 73 h 90"/>
                <a:gd name="T48" fmla="*/ 10 w 44"/>
                <a:gd name="T49" fmla="*/ 73 h 90"/>
                <a:gd name="T50" fmla="*/ 9 w 44"/>
                <a:gd name="T51" fmla="*/ 73 h 90"/>
                <a:gd name="T52" fmla="*/ 9 w 44"/>
                <a:gd name="T53" fmla="*/ 74 h 90"/>
                <a:gd name="T54" fmla="*/ 8 w 44"/>
                <a:gd name="T55" fmla="*/ 74 h 90"/>
                <a:gd name="T56" fmla="*/ 8 w 44"/>
                <a:gd name="T57" fmla="*/ 74 h 90"/>
                <a:gd name="T58" fmla="*/ 7 w 44"/>
                <a:gd name="T59" fmla="*/ 75 h 90"/>
                <a:gd name="T60" fmla="*/ 6 w 44"/>
                <a:gd name="T61" fmla="*/ 75 h 90"/>
                <a:gd name="T62" fmla="*/ 6 w 44"/>
                <a:gd name="T63" fmla="*/ 75 h 90"/>
                <a:gd name="T64" fmla="*/ 5 w 44"/>
                <a:gd name="T65" fmla="*/ 76 h 90"/>
                <a:gd name="T66" fmla="*/ 4 w 44"/>
                <a:gd name="T67" fmla="*/ 76 h 90"/>
                <a:gd name="T68" fmla="*/ 4 w 44"/>
                <a:gd name="T69" fmla="*/ 76 h 90"/>
                <a:gd name="T70" fmla="*/ 3 w 44"/>
                <a:gd name="T71" fmla="*/ 77 h 90"/>
                <a:gd name="T72" fmla="*/ 3 w 44"/>
                <a:gd name="T73" fmla="*/ 77 h 90"/>
                <a:gd name="T74" fmla="*/ 2 w 44"/>
                <a:gd name="T75" fmla="*/ 77 h 90"/>
                <a:gd name="T76" fmla="*/ 1 w 44"/>
                <a:gd name="T77" fmla="*/ 78 h 90"/>
                <a:gd name="T78" fmla="*/ 1 w 44"/>
                <a:gd name="T79" fmla="*/ 78 h 90"/>
                <a:gd name="T80" fmla="*/ 0 w 44"/>
                <a:gd name="T81" fmla="*/ 79 h 90"/>
                <a:gd name="T82" fmla="*/ 15 w 44"/>
                <a:gd name="T83" fmla="*/ 85 h 90"/>
                <a:gd name="T84" fmla="*/ 16 w 44"/>
                <a:gd name="T85" fmla="*/ 85 h 90"/>
                <a:gd name="T86" fmla="*/ 17 w 44"/>
                <a:gd name="T87" fmla="*/ 85 h 90"/>
                <a:gd name="T88" fmla="*/ 17 w 44"/>
                <a:gd name="T89" fmla="*/ 84 h 90"/>
                <a:gd name="T90" fmla="*/ 18 w 44"/>
                <a:gd name="T91" fmla="*/ 84 h 90"/>
                <a:gd name="T92" fmla="*/ 19 w 44"/>
                <a:gd name="T93" fmla="*/ 84 h 90"/>
                <a:gd name="T94" fmla="*/ 19 w 44"/>
                <a:gd name="T95" fmla="*/ 83 h 90"/>
                <a:gd name="T96" fmla="*/ 20 w 44"/>
                <a:gd name="T97" fmla="*/ 83 h 90"/>
                <a:gd name="T98" fmla="*/ 20 w 44"/>
                <a:gd name="T99" fmla="*/ 83 h 90"/>
                <a:gd name="T100" fmla="*/ 21 w 44"/>
                <a:gd name="T101" fmla="*/ 82 h 90"/>
                <a:gd name="T102" fmla="*/ 22 w 44"/>
                <a:gd name="T103" fmla="*/ 82 h 90"/>
                <a:gd name="T104" fmla="*/ 22 w 44"/>
                <a:gd name="T105" fmla="*/ 81 h 90"/>
                <a:gd name="T106" fmla="*/ 23 w 44"/>
                <a:gd name="T107" fmla="*/ 81 h 90"/>
                <a:gd name="T108" fmla="*/ 24 w 44"/>
                <a:gd name="T109" fmla="*/ 81 h 90"/>
                <a:gd name="T110" fmla="*/ 24 w 44"/>
                <a:gd name="T111" fmla="*/ 80 h 90"/>
                <a:gd name="T112" fmla="*/ 25 w 44"/>
                <a:gd name="T113" fmla="*/ 80 h 90"/>
                <a:gd name="T114" fmla="*/ 25 w 44"/>
                <a:gd name="T115" fmla="*/ 80 h 90"/>
                <a:gd name="T116" fmla="*/ 26 w 44"/>
                <a:gd name="T117" fmla="*/ 79 h 90"/>
                <a:gd name="T118" fmla="*/ 27 w 44"/>
                <a:gd name="T119" fmla="*/ 79 h 90"/>
                <a:gd name="T120" fmla="*/ 27 w 44"/>
                <a:gd name="T121" fmla="*/ 79 h 90"/>
                <a:gd name="T122" fmla="*/ 28 w 44"/>
                <a:gd name="T123" fmla="*/ 7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" h="90">
                  <a:moveTo>
                    <a:pt x="15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" y="28"/>
                    <a:pt x="20" y="43"/>
                    <a:pt x="20" y="58"/>
                  </a:cubicBezTo>
                  <a:cubicBezTo>
                    <a:pt x="20" y="63"/>
                    <a:pt x="18" y="68"/>
                    <a:pt x="15" y="71"/>
                  </a:cubicBezTo>
                  <a:cubicBezTo>
                    <a:pt x="14" y="71"/>
                    <a:pt x="14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5" y="90"/>
                    <a:pt x="10" y="88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38" y="72"/>
                    <a:pt x="44" y="62"/>
                    <a:pt x="44" y="51"/>
                  </a:cubicBezTo>
                  <a:cubicBezTo>
                    <a:pt x="44" y="31"/>
                    <a:pt x="33" y="12"/>
                    <a:pt x="15" y="1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17" name="ïšļîdè">
              <a:extLst>
                <a:ext uri="{FF2B5EF4-FFF2-40B4-BE49-F238E27FC236}">
                  <a16:creationId xmlns:a16="http://schemas.microsoft.com/office/drawing/2014/main" id="{EACB9890-CE4E-4E17-8FE1-4548518AB77A}"/>
                </a:ext>
              </a:extLst>
            </p:cNvPr>
            <p:cNvSpPr/>
            <p:nvPr userDrawn="1"/>
          </p:nvSpPr>
          <p:spPr bwMode="auto">
            <a:xfrm>
              <a:off x="6919913" y="2549526"/>
              <a:ext cx="101600" cy="274638"/>
            </a:xfrm>
            <a:custGeom>
              <a:avLst/>
              <a:gdLst>
                <a:gd name="T0" fmla="*/ 2 w 31"/>
                <a:gd name="T1" fmla="*/ 2 h 83"/>
                <a:gd name="T2" fmla="*/ 0 w 31"/>
                <a:gd name="T3" fmla="*/ 0 h 83"/>
                <a:gd name="T4" fmla="*/ 0 w 31"/>
                <a:gd name="T5" fmla="*/ 13 h 83"/>
                <a:gd name="T6" fmla="*/ 20 w 31"/>
                <a:gd name="T7" fmla="*/ 51 h 83"/>
                <a:gd name="T8" fmla="*/ 10 w 31"/>
                <a:gd name="T9" fmla="*/ 69 h 83"/>
                <a:gd name="T10" fmla="*/ 0 w 31"/>
                <a:gd name="T11" fmla="*/ 72 h 83"/>
                <a:gd name="T12" fmla="*/ 0 w 31"/>
                <a:gd name="T13" fmla="*/ 83 h 83"/>
                <a:gd name="T14" fmla="*/ 15 w 31"/>
                <a:gd name="T15" fmla="*/ 78 h 83"/>
                <a:gd name="T16" fmla="*/ 31 w 31"/>
                <a:gd name="T17" fmla="*/ 51 h 83"/>
                <a:gd name="T18" fmla="*/ 2 w 31"/>
                <a:gd name="T19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83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2" y="21"/>
                    <a:pt x="20" y="36"/>
                    <a:pt x="20" y="51"/>
                  </a:cubicBezTo>
                  <a:cubicBezTo>
                    <a:pt x="20" y="59"/>
                    <a:pt x="16" y="65"/>
                    <a:pt x="10" y="69"/>
                  </a:cubicBezTo>
                  <a:cubicBezTo>
                    <a:pt x="7" y="71"/>
                    <a:pt x="3" y="72"/>
                    <a:pt x="0" y="7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5" y="83"/>
                    <a:pt x="10" y="81"/>
                    <a:pt x="15" y="78"/>
                  </a:cubicBezTo>
                  <a:cubicBezTo>
                    <a:pt x="25" y="73"/>
                    <a:pt x="31" y="63"/>
                    <a:pt x="31" y="51"/>
                  </a:cubicBezTo>
                  <a:cubicBezTo>
                    <a:pt x="31" y="31"/>
                    <a:pt x="20" y="12"/>
                    <a:pt x="2" y="2"/>
                  </a:cubicBezTo>
                  <a:close/>
                </a:path>
              </a:pathLst>
            </a:custGeom>
            <a:solidFill>
              <a:srgbClr val="BCB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18" name="iṡľîdê">
              <a:extLst>
                <a:ext uri="{FF2B5EF4-FFF2-40B4-BE49-F238E27FC236}">
                  <a16:creationId xmlns:a16="http://schemas.microsoft.com/office/drawing/2014/main" id="{5FDF3D74-18F8-4F03-8FE8-5C06EAE76376}"/>
                </a:ext>
              </a:extLst>
            </p:cNvPr>
            <p:cNvSpPr/>
            <p:nvPr userDrawn="1"/>
          </p:nvSpPr>
          <p:spPr bwMode="auto">
            <a:xfrm>
              <a:off x="4473576" y="1370013"/>
              <a:ext cx="2847975" cy="3079750"/>
            </a:xfrm>
            <a:custGeom>
              <a:avLst/>
              <a:gdLst>
                <a:gd name="T0" fmla="*/ 20 w 863"/>
                <a:gd name="T1" fmla="*/ 255 h 934"/>
                <a:gd name="T2" fmla="*/ 454 w 863"/>
                <a:gd name="T3" fmla="*/ 6 h 934"/>
                <a:gd name="T4" fmla="*/ 481 w 863"/>
                <a:gd name="T5" fmla="*/ 2 h 934"/>
                <a:gd name="T6" fmla="*/ 505 w 863"/>
                <a:gd name="T7" fmla="*/ 19 h 934"/>
                <a:gd name="T8" fmla="*/ 506 w 863"/>
                <a:gd name="T9" fmla="*/ 423 h 934"/>
                <a:gd name="T10" fmla="*/ 467 w 863"/>
                <a:gd name="T11" fmla="*/ 445 h 934"/>
                <a:gd name="T12" fmla="*/ 862 w 863"/>
                <a:gd name="T13" fmla="*/ 637 h 934"/>
                <a:gd name="T14" fmla="*/ 863 w 863"/>
                <a:gd name="T15" fmla="*/ 653 h 934"/>
                <a:gd name="T16" fmla="*/ 853 w 863"/>
                <a:gd name="T17" fmla="*/ 669 h 934"/>
                <a:gd name="T18" fmla="*/ 408 w 863"/>
                <a:gd name="T19" fmla="*/ 926 h 934"/>
                <a:gd name="T20" fmla="*/ 368 w 863"/>
                <a:gd name="T21" fmla="*/ 926 h 934"/>
                <a:gd name="T22" fmla="*/ 7 w 863"/>
                <a:gd name="T23" fmla="*/ 718 h 934"/>
                <a:gd name="T24" fmla="*/ 1 w 863"/>
                <a:gd name="T25" fmla="*/ 707 h 934"/>
                <a:gd name="T26" fmla="*/ 0 w 863"/>
                <a:gd name="T27" fmla="*/ 290 h 934"/>
                <a:gd name="T28" fmla="*/ 20 w 863"/>
                <a:gd name="T29" fmla="*/ 255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3" h="934">
                  <a:moveTo>
                    <a:pt x="20" y="255"/>
                  </a:moveTo>
                  <a:cubicBezTo>
                    <a:pt x="454" y="6"/>
                    <a:pt x="454" y="6"/>
                    <a:pt x="454" y="6"/>
                  </a:cubicBezTo>
                  <a:cubicBezTo>
                    <a:pt x="462" y="2"/>
                    <a:pt x="472" y="0"/>
                    <a:pt x="481" y="2"/>
                  </a:cubicBezTo>
                  <a:cubicBezTo>
                    <a:pt x="493" y="5"/>
                    <a:pt x="505" y="8"/>
                    <a:pt x="505" y="19"/>
                  </a:cubicBezTo>
                  <a:cubicBezTo>
                    <a:pt x="506" y="423"/>
                    <a:pt x="506" y="423"/>
                    <a:pt x="506" y="423"/>
                  </a:cubicBezTo>
                  <a:cubicBezTo>
                    <a:pt x="467" y="445"/>
                    <a:pt x="467" y="445"/>
                    <a:pt x="467" y="445"/>
                  </a:cubicBezTo>
                  <a:cubicBezTo>
                    <a:pt x="480" y="451"/>
                    <a:pt x="861" y="637"/>
                    <a:pt x="862" y="637"/>
                  </a:cubicBezTo>
                  <a:cubicBezTo>
                    <a:pt x="863" y="653"/>
                    <a:pt x="863" y="653"/>
                    <a:pt x="863" y="653"/>
                  </a:cubicBezTo>
                  <a:cubicBezTo>
                    <a:pt x="863" y="660"/>
                    <a:pt x="859" y="666"/>
                    <a:pt x="853" y="669"/>
                  </a:cubicBezTo>
                  <a:cubicBezTo>
                    <a:pt x="788" y="707"/>
                    <a:pt x="408" y="926"/>
                    <a:pt x="408" y="926"/>
                  </a:cubicBezTo>
                  <a:cubicBezTo>
                    <a:pt x="396" y="934"/>
                    <a:pt x="380" y="934"/>
                    <a:pt x="368" y="926"/>
                  </a:cubicBezTo>
                  <a:cubicBezTo>
                    <a:pt x="7" y="718"/>
                    <a:pt x="7" y="718"/>
                    <a:pt x="7" y="718"/>
                  </a:cubicBezTo>
                  <a:cubicBezTo>
                    <a:pt x="3" y="715"/>
                    <a:pt x="1" y="711"/>
                    <a:pt x="1" y="707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276"/>
                    <a:pt x="8" y="262"/>
                    <a:pt x="20" y="255"/>
                  </a:cubicBezTo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19" name="ïSľîḑé">
              <a:extLst>
                <a:ext uri="{FF2B5EF4-FFF2-40B4-BE49-F238E27FC236}">
                  <a16:creationId xmlns:a16="http://schemas.microsoft.com/office/drawing/2014/main" id="{70869B57-4804-48C6-8308-462F999455E3}"/>
                </a:ext>
              </a:extLst>
            </p:cNvPr>
            <p:cNvSpPr/>
            <p:nvPr userDrawn="1"/>
          </p:nvSpPr>
          <p:spPr bwMode="auto">
            <a:xfrm>
              <a:off x="4516438" y="1379538"/>
              <a:ext cx="1630363" cy="2317750"/>
            </a:xfrm>
            <a:custGeom>
              <a:avLst/>
              <a:gdLst>
                <a:gd name="T0" fmla="*/ 0 w 494"/>
                <a:gd name="T1" fmla="*/ 703 h 703"/>
                <a:gd name="T2" fmla="*/ 493 w 494"/>
                <a:gd name="T3" fmla="*/ 421 h 703"/>
                <a:gd name="T4" fmla="*/ 494 w 494"/>
                <a:gd name="T5" fmla="*/ 19 h 703"/>
                <a:gd name="T6" fmla="*/ 471 w 494"/>
                <a:gd name="T7" fmla="*/ 6 h 703"/>
                <a:gd name="T8" fmla="*/ 17 w 494"/>
                <a:gd name="T9" fmla="*/ 266 h 703"/>
                <a:gd name="T10" fmla="*/ 1 w 494"/>
                <a:gd name="T11" fmla="*/ 294 h 703"/>
                <a:gd name="T12" fmla="*/ 0 w 494"/>
                <a:gd name="T13" fmla="*/ 70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4" h="703">
                  <a:moveTo>
                    <a:pt x="0" y="703"/>
                  </a:moveTo>
                  <a:cubicBezTo>
                    <a:pt x="493" y="421"/>
                    <a:pt x="493" y="421"/>
                    <a:pt x="493" y="421"/>
                  </a:cubicBezTo>
                  <a:cubicBezTo>
                    <a:pt x="494" y="19"/>
                    <a:pt x="494" y="19"/>
                    <a:pt x="494" y="19"/>
                  </a:cubicBezTo>
                  <a:cubicBezTo>
                    <a:pt x="494" y="7"/>
                    <a:pt x="481" y="0"/>
                    <a:pt x="471" y="6"/>
                  </a:cubicBezTo>
                  <a:cubicBezTo>
                    <a:pt x="17" y="266"/>
                    <a:pt x="17" y="266"/>
                    <a:pt x="17" y="266"/>
                  </a:cubicBezTo>
                  <a:cubicBezTo>
                    <a:pt x="7" y="272"/>
                    <a:pt x="1" y="282"/>
                    <a:pt x="1" y="294"/>
                  </a:cubicBezTo>
                  <a:cubicBezTo>
                    <a:pt x="0" y="703"/>
                    <a:pt x="0" y="703"/>
                    <a:pt x="0" y="703"/>
                  </a:cubicBezTo>
                </a:path>
              </a:pathLst>
            </a:custGeom>
            <a:solidFill>
              <a:srgbClr val="381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20" name="íṣļíďê">
              <a:extLst>
                <a:ext uri="{FF2B5EF4-FFF2-40B4-BE49-F238E27FC236}">
                  <a16:creationId xmlns:a16="http://schemas.microsoft.com/office/drawing/2014/main" id="{5255C35F-5E16-47DC-A032-6AEF7E9AE357}"/>
                </a:ext>
              </a:extLst>
            </p:cNvPr>
            <p:cNvSpPr/>
            <p:nvPr userDrawn="1"/>
          </p:nvSpPr>
          <p:spPr bwMode="auto">
            <a:xfrm>
              <a:off x="4586288" y="1474788"/>
              <a:ext cx="1495425" cy="2103438"/>
            </a:xfrm>
            <a:custGeom>
              <a:avLst/>
              <a:gdLst>
                <a:gd name="T0" fmla="*/ 942 w 942"/>
                <a:gd name="T1" fmla="*/ 0 h 1325"/>
                <a:gd name="T2" fmla="*/ 2 w 942"/>
                <a:gd name="T3" fmla="*/ 538 h 1325"/>
                <a:gd name="T4" fmla="*/ 0 w 942"/>
                <a:gd name="T5" fmla="*/ 1325 h 1325"/>
                <a:gd name="T6" fmla="*/ 942 w 942"/>
                <a:gd name="T7" fmla="*/ 785 h 1325"/>
                <a:gd name="T8" fmla="*/ 942 w 942"/>
                <a:gd name="T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2" h="1325">
                  <a:moveTo>
                    <a:pt x="942" y="0"/>
                  </a:moveTo>
                  <a:lnTo>
                    <a:pt x="2" y="538"/>
                  </a:lnTo>
                  <a:lnTo>
                    <a:pt x="0" y="1325"/>
                  </a:lnTo>
                  <a:lnTo>
                    <a:pt x="942" y="785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381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21" name="išľíḍe">
              <a:extLst>
                <a:ext uri="{FF2B5EF4-FFF2-40B4-BE49-F238E27FC236}">
                  <a16:creationId xmlns:a16="http://schemas.microsoft.com/office/drawing/2014/main" id="{B91D4EDB-E070-4FC9-AABB-EAABC7C41718}"/>
                </a:ext>
              </a:extLst>
            </p:cNvPr>
            <p:cNvSpPr/>
            <p:nvPr userDrawn="1"/>
          </p:nvSpPr>
          <p:spPr bwMode="auto">
            <a:xfrm>
              <a:off x="4586288" y="1474788"/>
              <a:ext cx="1495425" cy="2103438"/>
            </a:xfrm>
            <a:custGeom>
              <a:avLst/>
              <a:gdLst>
                <a:gd name="T0" fmla="*/ 942 w 942"/>
                <a:gd name="T1" fmla="*/ 0 h 1325"/>
                <a:gd name="T2" fmla="*/ 2 w 942"/>
                <a:gd name="T3" fmla="*/ 538 h 1325"/>
                <a:gd name="T4" fmla="*/ 0 w 942"/>
                <a:gd name="T5" fmla="*/ 1325 h 1325"/>
                <a:gd name="T6" fmla="*/ 942 w 942"/>
                <a:gd name="T7" fmla="*/ 785 h 1325"/>
                <a:gd name="T8" fmla="*/ 942 w 942"/>
                <a:gd name="T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2" h="1325">
                  <a:moveTo>
                    <a:pt x="942" y="0"/>
                  </a:moveTo>
                  <a:lnTo>
                    <a:pt x="2" y="538"/>
                  </a:lnTo>
                  <a:lnTo>
                    <a:pt x="0" y="1325"/>
                  </a:lnTo>
                  <a:lnTo>
                    <a:pt x="942" y="785"/>
                  </a:lnTo>
                  <a:lnTo>
                    <a:pt x="9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22" name="íšļïḓé">
              <a:extLst>
                <a:ext uri="{FF2B5EF4-FFF2-40B4-BE49-F238E27FC236}">
                  <a16:creationId xmlns:a16="http://schemas.microsoft.com/office/drawing/2014/main" id="{B25568E2-E030-444C-BD82-5816B07F01A3}"/>
                </a:ext>
              </a:extLst>
            </p:cNvPr>
            <p:cNvSpPr/>
            <p:nvPr userDrawn="1"/>
          </p:nvSpPr>
          <p:spPr bwMode="auto">
            <a:xfrm>
              <a:off x="4516438" y="2757488"/>
              <a:ext cx="2811463" cy="1635125"/>
            </a:xfrm>
            <a:custGeom>
              <a:avLst/>
              <a:gdLst>
                <a:gd name="T0" fmla="*/ 0 w 852"/>
                <a:gd name="T1" fmla="*/ 285 h 496"/>
                <a:gd name="T2" fmla="*/ 493 w 852"/>
                <a:gd name="T3" fmla="*/ 0 h 496"/>
                <a:gd name="T4" fmla="*/ 842 w 852"/>
                <a:gd name="T5" fmla="*/ 202 h 496"/>
                <a:gd name="T6" fmla="*/ 842 w 852"/>
                <a:gd name="T7" fmla="*/ 228 h 496"/>
                <a:gd name="T8" fmla="*/ 388 w 852"/>
                <a:gd name="T9" fmla="*/ 490 h 496"/>
                <a:gd name="T10" fmla="*/ 356 w 852"/>
                <a:gd name="T11" fmla="*/ 490 h 496"/>
                <a:gd name="T12" fmla="*/ 0 w 852"/>
                <a:gd name="T13" fmla="*/ 285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2" h="496">
                  <a:moveTo>
                    <a:pt x="0" y="285"/>
                  </a:moveTo>
                  <a:cubicBezTo>
                    <a:pt x="493" y="0"/>
                    <a:pt x="493" y="0"/>
                    <a:pt x="493" y="0"/>
                  </a:cubicBezTo>
                  <a:cubicBezTo>
                    <a:pt x="842" y="202"/>
                    <a:pt x="842" y="202"/>
                    <a:pt x="842" y="202"/>
                  </a:cubicBezTo>
                  <a:cubicBezTo>
                    <a:pt x="852" y="208"/>
                    <a:pt x="852" y="222"/>
                    <a:pt x="842" y="228"/>
                  </a:cubicBezTo>
                  <a:cubicBezTo>
                    <a:pt x="388" y="490"/>
                    <a:pt x="388" y="490"/>
                    <a:pt x="388" y="490"/>
                  </a:cubicBezTo>
                  <a:cubicBezTo>
                    <a:pt x="378" y="496"/>
                    <a:pt x="366" y="496"/>
                    <a:pt x="356" y="490"/>
                  </a:cubicBezTo>
                  <a:cubicBezTo>
                    <a:pt x="0" y="285"/>
                    <a:pt x="0" y="285"/>
                    <a:pt x="0" y="285"/>
                  </a:cubicBezTo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23" name="islidé">
              <a:extLst>
                <a:ext uri="{FF2B5EF4-FFF2-40B4-BE49-F238E27FC236}">
                  <a16:creationId xmlns:a16="http://schemas.microsoft.com/office/drawing/2014/main" id="{466E7B9C-9E3A-4C63-A06C-0C0DEA46E801}"/>
                </a:ext>
              </a:extLst>
            </p:cNvPr>
            <p:cNvSpPr/>
            <p:nvPr userDrawn="1"/>
          </p:nvSpPr>
          <p:spPr bwMode="auto">
            <a:xfrm>
              <a:off x="4803776" y="3678238"/>
              <a:ext cx="161925" cy="95250"/>
            </a:xfrm>
            <a:custGeom>
              <a:avLst/>
              <a:gdLst>
                <a:gd name="T0" fmla="*/ 49 w 49"/>
                <a:gd name="T1" fmla="*/ 14 h 29"/>
                <a:gd name="T2" fmla="*/ 25 w 49"/>
                <a:gd name="T3" fmla="*/ 29 h 29"/>
                <a:gd name="T4" fmla="*/ 0 w 49"/>
                <a:gd name="T5" fmla="*/ 15 h 29"/>
                <a:gd name="T6" fmla="*/ 25 w 49"/>
                <a:gd name="T7" fmla="*/ 0 h 29"/>
                <a:gd name="T8" fmla="*/ 49 w 49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49" y="14"/>
                  </a:moveTo>
                  <a:cubicBezTo>
                    <a:pt x="40" y="20"/>
                    <a:pt x="35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24" name="iṩliḋé">
              <a:extLst>
                <a:ext uri="{FF2B5EF4-FFF2-40B4-BE49-F238E27FC236}">
                  <a16:creationId xmlns:a16="http://schemas.microsoft.com/office/drawing/2014/main" id="{40047DDB-F951-4FCB-B5EC-5BC6F2E9BB1E}"/>
                </a:ext>
              </a:extLst>
            </p:cNvPr>
            <p:cNvSpPr/>
            <p:nvPr userDrawn="1"/>
          </p:nvSpPr>
          <p:spPr bwMode="auto">
            <a:xfrm>
              <a:off x="4922838" y="361156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25" name="îṣḷîḓê">
              <a:extLst>
                <a:ext uri="{FF2B5EF4-FFF2-40B4-BE49-F238E27FC236}">
                  <a16:creationId xmlns:a16="http://schemas.microsoft.com/office/drawing/2014/main" id="{7EF57C38-A565-4090-B87F-58427BBB4C43}"/>
                </a:ext>
              </a:extLst>
            </p:cNvPr>
            <p:cNvSpPr/>
            <p:nvPr userDrawn="1"/>
          </p:nvSpPr>
          <p:spPr bwMode="auto">
            <a:xfrm>
              <a:off x="5045076" y="354330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4" y="22"/>
                    <a:pt x="10" y="20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26" name="íṩ1îḍe">
              <a:extLst>
                <a:ext uri="{FF2B5EF4-FFF2-40B4-BE49-F238E27FC236}">
                  <a16:creationId xmlns:a16="http://schemas.microsoft.com/office/drawing/2014/main" id="{7918139F-D21F-4C1D-B285-25E5EEDD2D81}"/>
                </a:ext>
              </a:extLst>
            </p:cNvPr>
            <p:cNvSpPr/>
            <p:nvPr userDrawn="1"/>
          </p:nvSpPr>
          <p:spPr bwMode="auto">
            <a:xfrm>
              <a:off x="5164138" y="347345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8"/>
                    <a:pt x="15" y="6"/>
                    <a:pt x="24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27" name="ïṧḻiḍe">
              <a:extLst>
                <a:ext uri="{FF2B5EF4-FFF2-40B4-BE49-F238E27FC236}">
                  <a16:creationId xmlns:a16="http://schemas.microsoft.com/office/drawing/2014/main" id="{DF0279A2-EA0F-48F0-BF24-C5B11513CAFE}"/>
                </a:ext>
              </a:extLst>
            </p:cNvPr>
            <p:cNvSpPr/>
            <p:nvPr userDrawn="1"/>
          </p:nvSpPr>
          <p:spPr bwMode="auto">
            <a:xfrm>
              <a:off x="5283201" y="3403601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28" name="íşlïḑè">
              <a:extLst>
                <a:ext uri="{FF2B5EF4-FFF2-40B4-BE49-F238E27FC236}">
                  <a16:creationId xmlns:a16="http://schemas.microsoft.com/office/drawing/2014/main" id="{750210F3-A01A-43FB-82C4-5F227CFCC2FF}"/>
                </a:ext>
              </a:extLst>
            </p:cNvPr>
            <p:cNvSpPr/>
            <p:nvPr userDrawn="1"/>
          </p:nvSpPr>
          <p:spPr bwMode="auto">
            <a:xfrm>
              <a:off x="5400676" y="3335338"/>
              <a:ext cx="165100" cy="95250"/>
            </a:xfrm>
            <a:custGeom>
              <a:avLst/>
              <a:gdLst>
                <a:gd name="T0" fmla="*/ 50 w 50"/>
                <a:gd name="T1" fmla="*/ 14 h 29"/>
                <a:gd name="T2" fmla="*/ 25 w 50"/>
                <a:gd name="T3" fmla="*/ 29 h 29"/>
                <a:gd name="T4" fmla="*/ 0 w 50"/>
                <a:gd name="T5" fmla="*/ 15 h 29"/>
                <a:gd name="T6" fmla="*/ 25 w 50"/>
                <a:gd name="T7" fmla="*/ 0 h 29"/>
                <a:gd name="T8" fmla="*/ 50 w 50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50" y="14"/>
                  </a:moveTo>
                  <a:cubicBezTo>
                    <a:pt x="40" y="20"/>
                    <a:pt x="35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29" name="íśļiḋè">
              <a:extLst>
                <a:ext uri="{FF2B5EF4-FFF2-40B4-BE49-F238E27FC236}">
                  <a16:creationId xmlns:a16="http://schemas.microsoft.com/office/drawing/2014/main" id="{9AB9F574-F230-4933-B0D3-9356C24029CB}"/>
                </a:ext>
              </a:extLst>
            </p:cNvPr>
            <p:cNvSpPr/>
            <p:nvPr userDrawn="1"/>
          </p:nvSpPr>
          <p:spPr bwMode="auto">
            <a:xfrm>
              <a:off x="5519738" y="326866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30" name="îSļîḓê">
              <a:extLst>
                <a:ext uri="{FF2B5EF4-FFF2-40B4-BE49-F238E27FC236}">
                  <a16:creationId xmlns:a16="http://schemas.microsoft.com/office/drawing/2014/main" id="{8DC44DB1-A134-4C46-9907-5BFA6497C437}"/>
                </a:ext>
              </a:extLst>
            </p:cNvPr>
            <p:cNvSpPr/>
            <p:nvPr userDrawn="1"/>
          </p:nvSpPr>
          <p:spPr bwMode="auto">
            <a:xfrm>
              <a:off x="5641976" y="320040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31" name="íṧ1îḑè">
              <a:extLst>
                <a:ext uri="{FF2B5EF4-FFF2-40B4-BE49-F238E27FC236}">
                  <a16:creationId xmlns:a16="http://schemas.microsoft.com/office/drawing/2014/main" id="{D913291D-C576-48CB-8D84-A101B735897F}"/>
                </a:ext>
              </a:extLst>
            </p:cNvPr>
            <p:cNvSpPr/>
            <p:nvPr userDrawn="1"/>
          </p:nvSpPr>
          <p:spPr bwMode="auto">
            <a:xfrm>
              <a:off x="5761038" y="313055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5" y="22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32" name="îṥḷide">
              <a:extLst>
                <a:ext uri="{FF2B5EF4-FFF2-40B4-BE49-F238E27FC236}">
                  <a16:creationId xmlns:a16="http://schemas.microsoft.com/office/drawing/2014/main" id="{253F3F1E-7C5A-4040-843A-2DB968797756}"/>
                </a:ext>
              </a:extLst>
            </p:cNvPr>
            <p:cNvSpPr/>
            <p:nvPr userDrawn="1"/>
          </p:nvSpPr>
          <p:spPr bwMode="auto">
            <a:xfrm>
              <a:off x="5880101" y="3060701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33" name="îş1iḓè">
              <a:extLst>
                <a:ext uri="{FF2B5EF4-FFF2-40B4-BE49-F238E27FC236}">
                  <a16:creationId xmlns:a16="http://schemas.microsoft.com/office/drawing/2014/main" id="{06F852F4-9CF4-4F03-A61E-795E9746BC23}"/>
                </a:ext>
              </a:extLst>
            </p:cNvPr>
            <p:cNvSpPr/>
            <p:nvPr userDrawn="1"/>
          </p:nvSpPr>
          <p:spPr bwMode="auto">
            <a:xfrm>
              <a:off x="5999163" y="2992438"/>
              <a:ext cx="165100" cy="95250"/>
            </a:xfrm>
            <a:custGeom>
              <a:avLst/>
              <a:gdLst>
                <a:gd name="T0" fmla="*/ 50 w 50"/>
                <a:gd name="T1" fmla="*/ 14 h 29"/>
                <a:gd name="T2" fmla="*/ 25 w 50"/>
                <a:gd name="T3" fmla="*/ 29 h 29"/>
                <a:gd name="T4" fmla="*/ 0 w 50"/>
                <a:gd name="T5" fmla="*/ 15 h 29"/>
                <a:gd name="T6" fmla="*/ 25 w 50"/>
                <a:gd name="T7" fmla="*/ 0 h 29"/>
                <a:gd name="T8" fmla="*/ 50 w 50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50" y="14"/>
                  </a:moveTo>
                  <a:cubicBezTo>
                    <a:pt x="40" y="20"/>
                    <a:pt x="35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34" name="íšḻidè">
              <a:extLst>
                <a:ext uri="{FF2B5EF4-FFF2-40B4-BE49-F238E27FC236}">
                  <a16:creationId xmlns:a16="http://schemas.microsoft.com/office/drawing/2014/main" id="{B5A71415-8E80-4D20-9CA9-2F1941DA1159}"/>
                </a:ext>
              </a:extLst>
            </p:cNvPr>
            <p:cNvSpPr/>
            <p:nvPr userDrawn="1"/>
          </p:nvSpPr>
          <p:spPr bwMode="auto">
            <a:xfrm>
              <a:off x="6121401" y="2925763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35" name="íślîḓè">
              <a:extLst>
                <a:ext uri="{FF2B5EF4-FFF2-40B4-BE49-F238E27FC236}">
                  <a16:creationId xmlns:a16="http://schemas.microsoft.com/office/drawing/2014/main" id="{9126E6C0-6DE4-4E8D-9A3E-0C8E80978892}"/>
                </a:ext>
              </a:extLst>
            </p:cNvPr>
            <p:cNvSpPr/>
            <p:nvPr userDrawn="1"/>
          </p:nvSpPr>
          <p:spPr bwMode="auto">
            <a:xfrm>
              <a:off x="4919663" y="374332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36" name="î$1iḓé">
              <a:extLst>
                <a:ext uri="{FF2B5EF4-FFF2-40B4-BE49-F238E27FC236}">
                  <a16:creationId xmlns:a16="http://schemas.microsoft.com/office/drawing/2014/main" id="{BFE68672-34FD-4979-A0E4-41A82F6DDEEE}"/>
                </a:ext>
              </a:extLst>
            </p:cNvPr>
            <p:cNvSpPr/>
            <p:nvPr userDrawn="1"/>
          </p:nvSpPr>
          <p:spPr bwMode="auto">
            <a:xfrm>
              <a:off x="5038726" y="367506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37" name="išľïḋe">
              <a:extLst>
                <a:ext uri="{FF2B5EF4-FFF2-40B4-BE49-F238E27FC236}">
                  <a16:creationId xmlns:a16="http://schemas.microsoft.com/office/drawing/2014/main" id="{AB858F4E-A41E-4918-9E78-D226C1517F03}"/>
                </a:ext>
              </a:extLst>
            </p:cNvPr>
            <p:cNvSpPr/>
            <p:nvPr userDrawn="1"/>
          </p:nvSpPr>
          <p:spPr bwMode="auto">
            <a:xfrm>
              <a:off x="5157788" y="3608388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38" name="îṡlíḍè">
              <a:extLst>
                <a:ext uri="{FF2B5EF4-FFF2-40B4-BE49-F238E27FC236}">
                  <a16:creationId xmlns:a16="http://schemas.microsoft.com/office/drawing/2014/main" id="{77DED95C-CF43-4E16-B443-6BF1BC3809B8}"/>
                </a:ext>
              </a:extLst>
            </p:cNvPr>
            <p:cNvSpPr/>
            <p:nvPr userDrawn="1"/>
          </p:nvSpPr>
          <p:spPr bwMode="auto">
            <a:xfrm>
              <a:off x="5280026" y="3538538"/>
              <a:ext cx="160338" cy="93663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39" name="íŝľíḋê">
              <a:extLst>
                <a:ext uri="{FF2B5EF4-FFF2-40B4-BE49-F238E27FC236}">
                  <a16:creationId xmlns:a16="http://schemas.microsoft.com/office/drawing/2014/main" id="{2CFB5932-F026-4E9C-8E58-38F67AEFBFAA}"/>
                </a:ext>
              </a:extLst>
            </p:cNvPr>
            <p:cNvSpPr/>
            <p:nvPr userDrawn="1"/>
          </p:nvSpPr>
          <p:spPr bwMode="auto">
            <a:xfrm>
              <a:off x="5397501" y="347027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4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40" name="ïśḷîḋè">
              <a:extLst>
                <a:ext uri="{FF2B5EF4-FFF2-40B4-BE49-F238E27FC236}">
                  <a16:creationId xmlns:a16="http://schemas.microsoft.com/office/drawing/2014/main" id="{2849020C-65EF-40EE-B01E-A324E8C0393B}"/>
                </a:ext>
              </a:extLst>
            </p:cNvPr>
            <p:cNvSpPr/>
            <p:nvPr userDrawn="1"/>
          </p:nvSpPr>
          <p:spPr bwMode="auto">
            <a:xfrm>
              <a:off x="5516563" y="340042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41" name="iSḷíḍê">
              <a:extLst>
                <a:ext uri="{FF2B5EF4-FFF2-40B4-BE49-F238E27FC236}">
                  <a16:creationId xmlns:a16="http://schemas.microsoft.com/office/drawing/2014/main" id="{052D2746-C34D-46B4-959C-5957345B5138}"/>
                </a:ext>
              </a:extLst>
            </p:cNvPr>
            <p:cNvSpPr/>
            <p:nvPr userDrawn="1"/>
          </p:nvSpPr>
          <p:spPr bwMode="auto">
            <a:xfrm>
              <a:off x="5635626" y="333216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42" name="iŝlîďê">
              <a:extLst>
                <a:ext uri="{FF2B5EF4-FFF2-40B4-BE49-F238E27FC236}">
                  <a16:creationId xmlns:a16="http://schemas.microsoft.com/office/drawing/2014/main" id="{87C788F5-FBF3-4651-B39F-2C4F3654B9C3}"/>
                </a:ext>
              </a:extLst>
            </p:cNvPr>
            <p:cNvSpPr/>
            <p:nvPr userDrawn="1"/>
          </p:nvSpPr>
          <p:spPr bwMode="auto">
            <a:xfrm>
              <a:off x="5757863" y="3265488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4" y="22"/>
                    <a:pt x="9" y="19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43" name="ïṥḷïḑé">
              <a:extLst>
                <a:ext uri="{FF2B5EF4-FFF2-40B4-BE49-F238E27FC236}">
                  <a16:creationId xmlns:a16="http://schemas.microsoft.com/office/drawing/2014/main" id="{F8E0A08D-9D0C-4AC9-8936-DE60BD85E712}"/>
                </a:ext>
              </a:extLst>
            </p:cNvPr>
            <p:cNvSpPr/>
            <p:nvPr userDrawn="1"/>
          </p:nvSpPr>
          <p:spPr bwMode="auto">
            <a:xfrm>
              <a:off x="5876926" y="3195638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44" name="íSḻïḋe">
              <a:extLst>
                <a:ext uri="{FF2B5EF4-FFF2-40B4-BE49-F238E27FC236}">
                  <a16:creationId xmlns:a16="http://schemas.microsoft.com/office/drawing/2014/main" id="{77DBBF90-D120-4EEC-AEA9-EADD4B2A9595}"/>
                </a:ext>
              </a:extLst>
            </p:cNvPr>
            <p:cNvSpPr/>
            <p:nvPr userDrawn="1"/>
          </p:nvSpPr>
          <p:spPr bwMode="auto">
            <a:xfrm>
              <a:off x="5995988" y="3127376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45" name="iśḻídè">
              <a:extLst>
                <a:ext uri="{FF2B5EF4-FFF2-40B4-BE49-F238E27FC236}">
                  <a16:creationId xmlns:a16="http://schemas.microsoft.com/office/drawing/2014/main" id="{2EFBC022-C54C-4A34-9586-DC16C4740EB6}"/>
                </a:ext>
              </a:extLst>
            </p:cNvPr>
            <p:cNvSpPr/>
            <p:nvPr userDrawn="1"/>
          </p:nvSpPr>
          <p:spPr bwMode="auto">
            <a:xfrm>
              <a:off x="6113463" y="3057526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46" name="ïṥḷiḓe">
              <a:extLst>
                <a:ext uri="{FF2B5EF4-FFF2-40B4-BE49-F238E27FC236}">
                  <a16:creationId xmlns:a16="http://schemas.microsoft.com/office/drawing/2014/main" id="{C737FC90-9505-4F09-8445-00A1AB303405}"/>
                </a:ext>
              </a:extLst>
            </p:cNvPr>
            <p:cNvSpPr/>
            <p:nvPr userDrawn="1"/>
          </p:nvSpPr>
          <p:spPr bwMode="auto">
            <a:xfrm>
              <a:off x="6180138" y="2989263"/>
              <a:ext cx="217488" cy="125413"/>
            </a:xfrm>
            <a:custGeom>
              <a:avLst/>
              <a:gdLst>
                <a:gd name="T0" fmla="*/ 66 w 66"/>
                <a:gd name="T1" fmla="*/ 14 h 38"/>
                <a:gd name="T2" fmla="*/ 25 w 66"/>
                <a:gd name="T3" fmla="*/ 38 h 38"/>
                <a:gd name="T4" fmla="*/ 0 w 66"/>
                <a:gd name="T5" fmla="*/ 24 h 38"/>
                <a:gd name="T6" fmla="*/ 41 w 66"/>
                <a:gd name="T7" fmla="*/ 0 h 38"/>
                <a:gd name="T8" fmla="*/ 66 w 66"/>
                <a:gd name="T9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8">
                  <a:moveTo>
                    <a:pt x="66" y="14"/>
                  </a:moveTo>
                  <a:cubicBezTo>
                    <a:pt x="49" y="24"/>
                    <a:pt x="41" y="29"/>
                    <a:pt x="25" y="38"/>
                  </a:cubicBezTo>
                  <a:cubicBezTo>
                    <a:pt x="15" y="32"/>
                    <a:pt x="10" y="30"/>
                    <a:pt x="0" y="24"/>
                  </a:cubicBezTo>
                  <a:cubicBezTo>
                    <a:pt x="16" y="14"/>
                    <a:pt x="25" y="10"/>
                    <a:pt x="41" y="0"/>
                  </a:cubicBezTo>
                  <a:cubicBezTo>
                    <a:pt x="51" y="6"/>
                    <a:pt x="56" y="9"/>
                    <a:pt x="66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47" name="íśḻíḋé">
              <a:extLst>
                <a:ext uri="{FF2B5EF4-FFF2-40B4-BE49-F238E27FC236}">
                  <a16:creationId xmlns:a16="http://schemas.microsoft.com/office/drawing/2014/main" id="{63645399-9020-4997-BD69-DECA4C517BF3}"/>
                </a:ext>
              </a:extLst>
            </p:cNvPr>
            <p:cNvSpPr/>
            <p:nvPr userDrawn="1"/>
          </p:nvSpPr>
          <p:spPr bwMode="auto">
            <a:xfrm>
              <a:off x="5035551" y="3779838"/>
              <a:ext cx="214313" cy="122238"/>
            </a:xfrm>
            <a:custGeom>
              <a:avLst/>
              <a:gdLst>
                <a:gd name="T0" fmla="*/ 65 w 65"/>
                <a:gd name="T1" fmla="*/ 14 h 37"/>
                <a:gd name="T2" fmla="*/ 25 w 65"/>
                <a:gd name="T3" fmla="*/ 37 h 37"/>
                <a:gd name="T4" fmla="*/ 0 w 65"/>
                <a:gd name="T5" fmla="*/ 23 h 37"/>
                <a:gd name="T6" fmla="*/ 41 w 65"/>
                <a:gd name="T7" fmla="*/ 0 h 37"/>
                <a:gd name="T8" fmla="*/ 65 w 65"/>
                <a:gd name="T9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37">
                  <a:moveTo>
                    <a:pt x="65" y="14"/>
                  </a:moveTo>
                  <a:cubicBezTo>
                    <a:pt x="49" y="23"/>
                    <a:pt x="41" y="28"/>
                    <a:pt x="25" y="37"/>
                  </a:cubicBezTo>
                  <a:cubicBezTo>
                    <a:pt x="15" y="31"/>
                    <a:pt x="10" y="29"/>
                    <a:pt x="0" y="23"/>
                  </a:cubicBezTo>
                  <a:cubicBezTo>
                    <a:pt x="16" y="14"/>
                    <a:pt x="24" y="9"/>
                    <a:pt x="41" y="0"/>
                  </a:cubicBezTo>
                  <a:cubicBezTo>
                    <a:pt x="50" y="5"/>
                    <a:pt x="55" y="8"/>
                    <a:pt x="65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48" name="iṧḷîḍê">
              <a:extLst>
                <a:ext uri="{FF2B5EF4-FFF2-40B4-BE49-F238E27FC236}">
                  <a16:creationId xmlns:a16="http://schemas.microsoft.com/office/drawing/2014/main" id="{0504AEA2-1EED-44F4-892F-FE0714068430}"/>
                </a:ext>
              </a:extLst>
            </p:cNvPr>
            <p:cNvSpPr/>
            <p:nvPr userDrawn="1"/>
          </p:nvSpPr>
          <p:spPr bwMode="auto">
            <a:xfrm>
              <a:off x="5154613" y="3740151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49" name="iSḷiḋe">
              <a:extLst>
                <a:ext uri="{FF2B5EF4-FFF2-40B4-BE49-F238E27FC236}">
                  <a16:creationId xmlns:a16="http://schemas.microsoft.com/office/drawing/2014/main" id="{0759C63C-75AE-46C9-9559-00C8F6A0667B}"/>
                </a:ext>
              </a:extLst>
            </p:cNvPr>
            <p:cNvSpPr/>
            <p:nvPr userDrawn="1"/>
          </p:nvSpPr>
          <p:spPr bwMode="auto">
            <a:xfrm>
              <a:off x="5272088" y="3671888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50" name="í$ḷîḍe">
              <a:extLst>
                <a:ext uri="{FF2B5EF4-FFF2-40B4-BE49-F238E27FC236}">
                  <a16:creationId xmlns:a16="http://schemas.microsoft.com/office/drawing/2014/main" id="{E76C9A2E-4F3B-441D-B2E5-7DB330F98532}"/>
                </a:ext>
              </a:extLst>
            </p:cNvPr>
            <p:cNvSpPr/>
            <p:nvPr userDrawn="1"/>
          </p:nvSpPr>
          <p:spPr bwMode="auto">
            <a:xfrm>
              <a:off x="5391151" y="3602038"/>
              <a:ext cx="165100" cy="95250"/>
            </a:xfrm>
            <a:custGeom>
              <a:avLst/>
              <a:gdLst>
                <a:gd name="T0" fmla="*/ 50 w 50"/>
                <a:gd name="T1" fmla="*/ 14 h 29"/>
                <a:gd name="T2" fmla="*/ 25 w 50"/>
                <a:gd name="T3" fmla="*/ 29 h 29"/>
                <a:gd name="T4" fmla="*/ 0 w 50"/>
                <a:gd name="T5" fmla="*/ 15 h 29"/>
                <a:gd name="T6" fmla="*/ 25 w 50"/>
                <a:gd name="T7" fmla="*/ 0 h 29"/>
                <a:gd name="T8" fmla="*/ 50 w 50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50" y="14"/>
                  </a:moveTo>
                  <a:cubicBezTo>
                    <a:pt x="40" y="20"/>
                    <a:pt x="35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51" name="ïṧļîḑè">
              <a:extLst>
                <a:ext uri="{FF2B5EF4-FFF2-40B4-BE49-F238E27FC236}">
                  <a16:creationId xmlns:a16="http://schemas.microsoft.com/office/drawing/2014/main" id="{BD4FB953-25CB-44C1-A46C-67F098E34045}"/>
                </a:ext>
              </a:extLst>
            </p:cNvPr>
            <p:cNvSpPr/>
            <p:nvPr userDrawn="1"/>
          </p:nvSpPr>
          <p:spPr bwMode="auto">
            <a:xfrm>
              <a:off x="5513388" y="3535363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52" name="iṧḷîḑè">
              <a:extLst>
                <a:ext uri="{FF2B5EF4-FFF2-40B4-BE49-F238E27FC236}">
                  <a16:creationId xmlns:a16="http://schemas.microsoft.com/office/drawing/2014/main" id="{4854D00D-3AFD-41C2-8D62-B919A14A859A}"/>
                </a:ext>
              </a:extLst>
            </p:cNvPr>
            <p:cNvSpPr/>
            <p:nvPr userDrawn="1"/>
          </p:nvSpPr>
          <p:spPr bwMode="auto">
            <a:xfrm>
              <a:off x="5632451" y="346710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53" name="îSḷíďè">
              <a:extLst>
                <a:ext uri="{FF2B5EF4-FFF2-40B4-BE49-F238E27FC236}">
                  <a16:creationId xmlns:a16="http://schemas.microsoft.com/office/drawing/2014/main" id="{AF08EB56-BADC-462F-9CC0-CA0F4D9958A5}"/>
                </a:ext>
              </a:extLst>
            </p:cNvPr>
            <p:cNvSpPr/>
            <p:nvPr userDrawn="1"/>
          </p:nvSpPr>
          <p:spPr bwMode="auto">
            <a:xfrm>
              <a:off x="5751513" y="3397251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6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54" name="íṩḻiḋe">
              <a:extLst>
                <a:ext uri="{FF2B5EF4-FFF2-40B4-BE49-F238E27FC236}">
                  <a16:creationId xmlns:a16="http://schemas.microsoft.com/office/drawing/2014/main" id="{70D8DBFF-330E-431C-9882-580151808774}"/>
                </a:ext>
              </a:extLst>
            </p:cNvPr>
            <p:cNvSpPr/>
            <p:nvPr userDrawn="1"/>
          </p:nvSpPr>
          <p:spPr bwMode="auto">
            <a:xfrm>
              <a:off x="5870576" y="3328988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55" name="ïšlîďé">
              <a:extLst>
                <a:ext uri="{FF2B5EF4-FFF2-40B4-BE49-F238E27FC236}">
                  <a16:creationId xmlns:a16="http://schemas.microsoft.com/office/drawing/2014/main" id="{F0B06081-1B14-41F3-8267-14EE83569D29}"/>
                </a:ext>
              </a:extLst>
            </p:cNvPr>
            <p:cNvSpPr/>
            <p:nvPr userDrawn="1"/>
          </p:nvSpPr>
          <p:spPr bwMode="auto">
            <a:xfrm>
              <a:off x="5992813" y="3259138"/>
              <a:ext cx="160338" cy="95250"/>
            </a:xfrm>
            <a:custGeom>
              <a:avLst/>
              <a:gdLst>
                <a:gd name="T0" fmla="*/ 49 w 49"/>
                <a:gd name="T1" fmla="*/ 14 h 29"/>
                <a:gd name="T2" fmla="*/ 24 w 49"/>
                <a:gd name="T3" fmla="*/ 29 h 29"/>
                <a:gd name="T4" fmla="*/ 0 w 49"/>
                <a:gd name="T5" fmla="*/ 14 h 29"/>
                <a:gd name="T6" fmla="*/ 24 w 49"/>
                <a:gd name="T7" fmla="*/ 0 h 29"/>
                <a:gd name="T8" fmla="*/ 49 w 49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49" y="14"/>
                  </a:moveTo>
                  <a:cubicBezTo>
                    <a:pt x="39" y="20"/>
                    <a:pt x="34" y="23"/>
                    <a:pt x="24" y="29"/>
                  </a:cubicBezTo>
                  <a:cubicBezTo>
                    <a:pt x="14" y="23"/>
                    <a:pt x="10" y="20"/>
                    <a:pt x="0" y="14"/>
                  </a:cubicBezTo>
                  <a:cubicBezTo>
                    <a:pt x="9" y="9"/>
                    <a:pt x="14" y="6"/>
                    <a:pt x="24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56" name="íŝḻïḍè">
              <a:extLst>
                <a:ext uri="{FF2B5EF4-FFF2-40B4-BE49-F238E27FC236}">
                  <a16:creationId xmlns:a16="http://schemas.microsoft.com/office/drawing/2014/main" id="{6768B963-8ED7-4AF5-A32D-A6F7201EAE69}"/>
                </a:ext>
              </a:extLst>
            </p:cNvPr>
            <p:cNvSpPr/>
            <p:nvPr userDrawn="1"/>
          </p:nvSpPr>
          <p:spPr bwMode="auto">
            <a:xfrm>
              <a:off x="6110288" y="3192463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57" name="iṡlíḍé">
              <a:extLst>
                <a:ext uri="{FF2B5EF4-FFF2-40B4-BE49-F238E27FC236}">
                  <a16:creationId xmlns:a16="http://schemas.microsoft.com/office/drawing/2014/main" id="{07449BEF-3525-4184-B14D-2B68C413A5E5}"/>
                </a:ext>
              </a:extLst>
            </p:cNvPr>
            <p:cNvSpPr/>
            <p:nvPr userDrawn="1"/>
          </p:nvSpPr>
          <p:spPr bwMode="auto">
            <a:xfrm>
              <a:off x="6229351" y="312420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58" name="ïṥļíḋe">
              <a:extLst>
                <a:ext uri="{FF2B5EF4-FFF2-40B4-BE49-F238E27FC236}">
                  <a16:creationId xmlns:a16="http://schemas.microsoft.com/office/drawing/2014/main" id="{B7F97C25-0CAA-4C74-8290-7E64B52F3A4D}"/>
                </a:ext>
              </a:extLst>
            </p:cNvPr>
            <p:cNvSpPr/>
            <p:nvPr userDrawn="1"/>
          </p:nvSpPr>
          <p:spPr bwMode="auto">
            <a:xfrm>
              <a:off x="6348413" y="3054351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6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59" name="íşlíḋê">
              <a:extLst>
                <a:ext uri="{FF2B5EF4-FFF2-40B4-BE49-F238E27FC236}">
                  <a16:creationId xmlns:a16="http://schemas.microsoft.com/office/drawing/2014/main" id="{59AF981D-BB7D-47E4-AE8A-EDA3F4B3F229}"/>
                </a:ext>
              </a:extLst>
            </p:cNvPr>
            <p:cNvSpPr/>
            <p:nvPr userDrawn="1"/>
          </p:nvSpPr>
          <p:spPr bwMode="auto">
            <a:xfrm>
              <a:off x="5149851" y="3875088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60" name="iṧļíďê">
              <a:extLst>
                <a:ext uri="{FF2B5EF4-FFF2-40B4-BE49-F238E27FC236}">
                  <a16:creationId xmlns:a16="http://schemas.microsoft.com/office/drawing/2014/main" id="{3701D0D6-69F1-481C-9CAF-50D6DFA8111C}"/>
                </a:ext>
              </a:extLst>
            </p:cNvPr>
            <p:cNvSpPr/>
            <p:nvPr userDrawn="1"/>
          </p:nvSpPr>
          <p:spPr bwMode="auto">
            <a:xfrm>
              <a:off x="5268913" y="380682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61" name="iṩḻídê">
              <a:extLst>
                <a:ext uri="{FF2B5EF4-FFF2-40B4-BE49-F238E27FC236}">
                  <a16:creationId xmlns:a16="http://schemas.microsoft.com/office/drawing/2014/main" id="{EC5A4682-6643-4315-827C-2667C52385DD}"/>
                </a:ext>
              </a:extLst>
            </p:cNvPr>
            <p:cNvSpPr/>
            <p:nvPr userDrawn="1"/>
          </p:nvSpPr>
          <p:spPr bwMode="auto">
            <a:xfrm>
              <a:off x="5387976" y="373697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6"/>
                    <a:pt x="40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62" name="íşḷíḋé">
              <a:extLst>
                <a:ext uri="{FF2B5EF4-FFF2-40B4-BE49-F238E27FC236}">
                  <a16:creationId xmlns:a16="http://schemas.microsoft.com/office/drawing/2014/main" id="{B4AE5AC7-8205-4BD0-8DF5-7673426AD618}"/>
                </a:ext>
              </a:extLst>
            </p:cNvPr>
            <p:cNvSpPr/>
            <p:nvPr userDrawn="1"/>
          </p:nvSpPr>
          <p:spPr bwMode="auto">
            <a:xfrm>
              <a:off x="5507038" y="3667126"/>
              <a:ext cx="165100" cy="93663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63" name="íşḻíḋé">
              <a:extLst>
                <a:ext uri="{FF2B5EF4-FFF2-40B4-BE49-F238E27FC236}">
                  <a16:creationId xmlns:a16="http://schemas.microsoft.com/office/drawing/2014/main" id="{A6F33C3F-FEE7-4816-90B3-CD1058C4361C}"/>
                </a:ext>
              </a:extLst>
            </p:cNvPr>
            <p:cNvSpPr/>
            <p:nvPr userDrawn="1"/>
          </p:nvSpPr>
          <p:spPr bwMode="auto">
            <a:xfrm>
              <a:off x="5629276" y="3598863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4" y="28"/>
                  </a:cubicBezTo>
                  <a:cubicBezTo>
                    <a:pt x="14" y="23"/>
                    <a:pt x="9" y="20"/>
                    <a:pt x="0" y="14"/>
                  </a:cubicBezTo>
                  <a:cubicBezTo>
                    <a:pt x="9" y="9"/>
                    <a:pt x="14" y="6"/>
                    <a:pt x="24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64" name="îśļiḋê">
              <a:extLst>
                <a:ext uri="{FF2B5EF4-FFF2-40B4-BE49-F238E27FC236}">
                  <a16:creationId xmlns:a16="http://schemas.microsoft.com/office/drawing/2014/main" id="{E17B8C68-C7E3-4894-AFD7-EC46F86F6830}"/>
                </a:ext>
              </a:extLst>
            </p:cNvPr>
            <p:cNvSpPr/>
            <p:nvPr userDrawn="1"/>
          </p:nvSpPr>
          <p:spPr bwMode="auto">
            <a:xfrm>
              <a:off x="5748338" y="3529013"/>
              <a:ext cx="161925" cy="95250"/>
            </a:xfrm>
            <a:custGeom>
              <a:avLst/>
              <a:gdLst>
                <a:gd name="T0" fmla="*/ 49 w 49"/>
                <a:gd name="T1" fmla="*/ 15 h 29"/>
                <a:gd name="T2" fmla="*/ 25 w 49"/>
                <a:gd name="T3" fmla="*/ 29 h 29"/>
                <a:gd name="T4" fmla="*/ 0 w 49"/>
                <a:gd name="T5" fmla="*/ 15 h 29"/>
                <a:gd name="T6" fmla="*/ 24 w 49"/>
                <a:gd name="T7" fmla="*/ 0 h 29"/>
                <a:gd name="T8" fmla="*/ 49 w 49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49" y="15"/>
                  </a:moveTo>
                  <a:cubicBezTo>
                    <a:pt x="39" y="20"/>
                    <a:pt x="34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4" y="6"/>
                    <a:pt x="24" y="0"/>
                  </a:cubicBezTo>
                  <a:cubicBezTo>
                    <a:pt x="34" y="6"/>
                    <a:pt x="39" y="9"/>
                    <a:pt x="49" y="15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65" name="ísľïḑé">
              <a:extLst>
                <a:ext uri="{FF2B5EF4-FFF2-40B4-BE49-F238E27FC236}">
                  <a16:creationId xmlns:a16="http://schemas.microsoft.com/office/drawing/2014/main" id="{C29F56FB-6FD4-4508-AE02-C88D72570290}"/>
                </a:ext>
              </a:extLst>
            </p:cNvPr>
            <p:cNvSpPr/>
            <p:nvPr userDrawn="1"/>
          </p:nvSpPr>
          <p:spPr bwMode="auto">
            <a:xfrm>
              <a:off x="5867401" y="3463926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66" name="ïṣľíḋe">
              <a:extLst>
                <a:ext uri="{FF2B5EF4-FFF2-40B4-BE49-F238E27FC236}">
                  <a16:creationId xmlns:a16="http://schemas.microsoft.com/office/drawing/2014/main" id="{FCD58FA2-DA65-4756-986A-D901A7638C45}"/>
                </a:ext>
              </a:extLst>
            </p:cNvPr>
            <p:cNvSpPr/>
            <p:nvPr userDrawn="1"/>
          </p:nvSpPr>
          <p:spPr bwMode="auto">
            <a:xfrm>
              <a:off x="5984876" y="3394076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67" name="îṣľîdè">
              <a:extLst>
                <a:ext uri="{FF2B5EF4-FFF2-40B4-BE49-F238E27FC236}">
                  <a16:creationId xmlns:a16="http://schemas.microsoft.com/office/drawing/2014/main" id="{29E2467B-EB4F-4EAF-A3B0-1EC27BE2030A}"/>
                </a:ext>
              </a:extLst>
            </p:cNvPr>
            <p:cNvSpPr/>
            <p:nvPr userDrawn="1"/>
          </p:nvSpPr>
          <p:spPr bwMode="auto">
            <a:xfrm>
              <a:off x="6103938" y="3324226"/>
              <a:ext cx="165100" cy="93663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68" name="îşḷîdè">
              <a:extLst>
                <a:ext uri="{FF2B5EF4-FFF2-40B4-BE49-F238E27FC236}">
                  <a16:creationId xmlns:a16="http://schemas.microsoft.com/office/drawing/2014/main" id="{4D8CB289-5010-4364-86DA-6AC5A05223B6}"/>
                </a:ext>
              </a:extLst>
            </p:cNvPr>
            <p:cNvSpPr/>
            <p:nvPr userDrawn="1"/>
          </p:nvSpPr>
          <p:spPr bwMode="auto">
            <a:xfrm>
              <a:off x="6226176" y="3255963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4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9" y="9"/>
                    <a:pt x="14" y="6"/>
                    <a:pt x="24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69" name="iŝļïďé">
              <a:extLst>
                <a:ext uri="{FF2B5EF4-FFF2-40B4-BE49-F238E27FC236}">
                  <a16:creationId xmlns:a16="http://schemas.microsoft.com/office/drawing/2014/main" id="{CC61DE50-5B19-4815-B1E8-ADBD405FD1BF}"/>
                </a:ext>
              </a:extLst>
            </p:cNvPr>
            <p:cNvSpPr/>
            <p:nvPr userDrawn="1"/>
          </p:nvSpPr>
          <p:spPr bwMode="auto">
            <a:xfrm>
              <a:off x="6345238" y="3157538"/>
              <a:ext cx="214313" cy="123825"/>
            </a:xfrm>
            <a:custGeom>
              <a:avLst/>
              <a:gdLst>
                <a:gd name="T0" fmla="*/ 65 w 65"/>
                <a:gd name="T1" fmla="*/ 15 h 38"/>
                <a:gd name="T2" fmla="*/ 25 w 65"/>
                <a:gd name="T3" fmla="*/ 38 h 38"/>
                <a:gd name="T4" fmla="*/ 0 w 65"/>
                <a:gd name="T5" fmla="*/ 24 h 38"/>
                <a:gd name="T6" fmla="*/ 40 w 65"/>
                <a:gd name="T7" fmla="*/ 0 h 38"/>
                <a:gd name="T8" fmla="*/ 65 w 65"/>
                <a:gd name="T9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38">
                  <a:moveTo>
                    <a:pt x="65" y="15"/>
                  </a:moveTo>
                  <a:cubicBezTo>
                    <a:pt x="49" y="24"/>
                    <a:pt x="41" y="28"/>
                    <a:pt x="25" y="38"/>
                  </a:cubicBezTo>
                  <a:cubicBezTo>
                    <a:pt x="15" y="32"/>
                    <a:pt x="10" y="29"/>
                    <a:pt x="0" y="24"/>
                  </a:cubicBezTo>
                  <a:cubicBezTo>
                    <a:pt x="16" y="14"/>
                    <a:pt x="24" y="10"/>
                    <a:pt x="40" y="0"/>
                  </a:cubicBezTo>
                  <a:cubicBezTo>
                    <a:pt x="50" y="6"/>
                    <a:pt x="55" y="9"/>
                    <a:pt x="65" y="15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70" name="isliďê">
              <a:extLst>
                <a:ext uri="{FF2B5EF4-FFF2-40B4-BE49-F238E27FC236}">
                  <a16:creationId xmlns:a16="http://schemas.microsoft.com/office/drawing/2014/main" id="{66CD73FC-6680-4667-8838-A37B23C24114}"/>
                </a:ext>
              </a:extLst>
            </p:cNvPr>
            <p:cNvSpPr/>
            <p:nvPr userDrawn="1"/>
          </p:nvSpPr>
          <p:spPr bwMode="auto">
            <a:xfrm>
              <a:off x="6464301" y="312102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71" name="íṩliḍé">
              <a:extLst>
                <a:ext uri="{FF2B5EF4-FFF2-40B4-BE49-F238E27FC236}">
                  <a16:creationId xmlns:a16="http://schemas.microsoft.com/office/drawing/2014/main" id="{891BBBF5-14B6-408B-8A85-C353FD3FD4D3}"/>
                </a:ext>
              </a:extLst>
            </p:cNvPr>
            <p:cNvSpPr/>
            <p:nvPr userDrawn="1"/>
          </p:nvSpPr>
          <p:spPr bwMode="auto">
            <a:xfrm>
              <a:off x="5280026" y="3948113"/>
              <a:ext cx="163513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6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72" name="išḷïḓé">
              <a:extLst>
                <a:ext uri="{FF2B5EF4-FFF2-40B4-BE49-F238E27FC236}">
                  <a16:creationId xmlns:a16="http://schemas.microsoft.com/office/drawing/2014/main" id="{4EEDCCC2-FFA2-4A82-8BB7-8F4D97D60BC8}"/>
                </a:ext>
              </a:extLst>
            </p:cNvPr>
            <p:cNvSpPr/>
            <p:nvPr userDrawn="1"/>
          </p:nvSpPr>
          <p:spPr bwMode="auto">
            <a:xfrm>
              <a:off x="5397501" y="3878263"/>
              <a:ext cx="165100" cy="93663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73" name="íšliḍè">
              <a:extLst>
                <a:ext uri="{FF2B5EF4-FFF2-40B4-BE49-F238E27FC236}">
                  <a16:creationId xmlns:a16="http://schemas.microsoft.com/office/drawing/2014/main" id="{69169249-3AAD-4713-B38C-86B4E68B9E35}"/>
                </a:ext>
              </a:extLst>
            </p:cNvPr>
            <p:cNvSpPr/>
            <p:nvPr userDrawn="1"/>
          </p:nvSpPr>
          <p:spPr bwMode="auto">
            <a:xfrm>
              <a:off x="5519738" y="381000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4" y="6"/>
                    <a:pt x="24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74" name="iṥ1iďê">
              <a:extLst>
                <a:ext uri="{FF2B5EF4-FFF2-40B4-BE49-F238E27FC236}">
                  <a16:creationId xmlns:a16="http://schemas.microsoft.com/office/drawing/2014/main" id="{F6C5F925-F1FC-4446-BAF5-AF3E36DB6C37}"/>
                </a:ext>
              </a:extLst>
            </p:cNvPr>
            <p:cNvSpPr/>
            <p:nvPr userDrawn="1"/>
          </p:nvSpPr>
          <p:spPr bwMode="auto">
            <a:xfrm>
              <a:off x="5638801" y="3397251"/>
              <a:ext cx="758825" cy="438150"/>
            </a:xfrm>
            <a:custGeom>
              <a:avLst/>
              <a:gdLst>
                <a:gd name="T0" fmla="*/ 230 w 230"/>
                <a:gd name="T1" fmla="*/ 15 h 133"/>
                <a:gd name="T2" fmla="*/ 25 w 230"/>
                <a:gd name="T3" fmla="*/ 133 h 133"/>
                <a:gd name="T4" fmla="*/ 0 w 230"/>
                <a:gd name="T5" fmla="*/ 119 h 133"/>
                <a:gd name="T6" fmla="*/ 206 w 230"/>
                <a:gd name="T7" fmla="*/ 0 h 133"/>
                <a:gd name="T8" fmla="*/ 230 w 230"/>
                <a:gd name="T9" fmla="*/ 1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133">
                  <a:moveTo>
                    <a:pt x="230" y="15"/>
                  </a:moveTo>
                  <a:cubicBezTo>
                    <a:pt x="162" y="54"/>
                    <a:pt x="93" y="93"/>
                    <a:pt x="25" y="133"/>
                  </a:cubicBezTo>
                  <a:cubicBezTo>
                    <a:pt x="15" y="127"/>
                    <a:pt x="10" y="124"/>
                    <a:pt x="0" y="119"/>
                  </a:cubicBezTo>
                  <a:cubicBezTo>
                    <a:pt x="68" y="79"/>
                    <a:pt x="137" y="40"/>
                    <a:pt x="206" y="0"/>
                  </a:cubicBezTo>
                  <a:cubicBezTo>
                    <a:pt x="216" y="6"/>
                    <a:pt x="221" y="9"/>
                    <a:pt x="230" y="15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75" name="iSḷîḋe">
              <a:extLst>
                <a:ext uri="{FF2B5EF4-FFF2-40B4-BE49-F238E27FC236}">
                  <a16:creationId xmlns:a16="http://schemas.microsoft.com/office/drawing/2014/main" id="{7D4E4A3A-5DC8-48D7-8400-D730F397CDA4}"/>
                </a:ext>
              </a:extLst>
            </p:cNvPr>
            <p:cNvSpPr/>
            <p:nvPr userDrawn="1"/>
          </p:nvSpPr>
          <p:spPr bwMode="auto">
            <a:xfrm>
              <a:off x="6354763" y="333216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76" name="ïṥḷíḍé">
              <a:extLst>
                <a:ext uri="{FF2B5EF4-FFF2-40B4-BE49-F238E27FC236}">
                  <a16:creationId xmlns:a16="http://schemas.microsoft.com/office/drawing/2014/main" id="{F037EA49-B366-4DF4-84CF-13FB1D6856A4}"/>
                </a:ext>
              </a:extLst>
            </p:cNvPr>
            <p:cNvSpPr/>
            <p:nvPr userDrawn="1"/>
          </p:nvSpPr>
          <p:spPr bwMode="auto">
            <a:xfrm>
              <a:off x="6477001" y="3262313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2"/>
                    <a:pt x="24" y="28"/>
                  </a:cubicBezTo>
                  <a:cubicBezTo>
                    <a:pt x="14" y="22"/>
                    <a:pt x="9" y="20"/>
                    <a:pt x="0" y="14"/>
                  </a:cubicBezTo>
                  <a:cubicBezTo>
                    <a:pt x="9" y="8"/>
                    <a:pt x="14" y="6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77" name="iṩļiḑe">
              <a:extLst>
                <a:ext uri="{FF2B5EF4-FFF2-40B4-BE49-F238E27FC236}">
                  <a16:creationId xmlns:a16="http://schemas.microsoft.com/office/drawing/2014/main" id="{86128F69-38BD-46F7-81C5-E4D0DD565B24}"/>
                </a:ext>
              </a:extLst>
            </p:cNvPr>
            <p:cNvSpPr/>
            <p:nvPr userDrawn="1"/>
          </p:nvSpPr>
          <p:spPr bwMode="auto">
            <a:xfrm>
              <a:off x="6596063" y="3192463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4" y="6"/>
                    <a:pt x="24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78" name="ísḻïḑe">
              <a:extLst>
                <a:ext uri="{FF2B5EF4-FFF2-40B4-BE49-F238E27FC236}">
                  <a16:creationId xmlns:a16="http://schemas.microsoft.com/office/drawing/2014/main" id="{FCFAD625-940A-4169-9608-A7D01B3A59F2}"/>
                </a:ext>
              </a:extLst>
            </p:cNvPr>
            <p:cNvSpPr/>
            <p:nvPr userDrawn="1"/>
          </p:nvSpPr>
          <p:spPr bwMode="auto">
            <a:xfrm>
              <a:off x="5843588" y="3546476"/>
              <a:ext cx="877888" cy="517525"/>
            </a:xfrm>
            <a:custGeom>
              <a:avLst/>
              <a:gdLst>
                <a:gd name="T0" fmla="*/ 0 w 553"/>
                <a:gd name="T1" fmla="*/ 203 h 326"/>
                <a:gd name="T2" fmla="*/ 353 w 553"/>
                <a:gd name="T3" fmla="*/ 0 h 326"/>
                <a:gd name="T4" fmla="*/ 553 w 553"/>
                <a:gd name="T5" fmla="*/ 124 h 326"/>
                <a:gd name="T6" fmla="*/ 202 w 553"/>
                <a:gd name="T7" fmla="*/ 326 h 326"/>
                <a:gd name="T8" fmla="*/ 0 w 553"/>
                <a:gd name="T9" fmla="*/ 203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326">
                  <a:moveTo>
                    <a:pt x="0" y="203"/>
                  </a:moveTo>
                  <a:lnTo>
                    <a:pt x="353" y="0"/>
                  </a:lnTo>
                  <a:lnTo>
                    <a:pt x="553" y="124"/>
                  </a:lnTo>
                  <a:lnTo>
                    <a:pt x="202" y="326"/>
                  </a:lnTo>
                  <a:lnTo>
                    <a:pt x="0" y="203"/>
                  </a:ln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79" name="îşļïdè">
              <a:extLst>
                <a:ext uri="{FF2B5EF4-FFF2-40B4-BE49-F238E27FC236}">
                  <a16:creationId xmlns:a16="http://schemas.microsoft.com/office/drawing/2014/main" id="{DC9BF586-4EE4-4723-ACC0-C5D74B121963}"/>
                </a:ext>
              </a:extLst>
            </p:cNvPr>
            <p:cNvSpPr/>
            <p:nvPr userDrawn="1"/>
          </p:nvSpPr>
          <p:spPr bwMode="auto">
            <a:xfrm>
              <a:off x="5849938" y="2230438"/>
              <a:ext cx="95250" cy="58738"/>
            </a:xfrm>
            <a:custGeom>
              <a:avLst/>
              <a:gdLst>
                <a:gd name="T0" fmla="*/ 0 w 60"/>
                <a:gd name="T1" fmla="*/ 35 h 37"/>
                <a:gd name="T2" fmla="*/ 60 w 60"/>
                <a:gd name="T3" fmla="*/ 0 h 37"/>
                <a:gd name="T4" fmla="*/ 60 w 60"/>
                <a:gd name="T5" fmla="*/ 2 h 37"/>
                <a:gd name="T6" fmla="*/ 0 w 60"/>
                <a:gd name="T7" fmla="*/ 37 h 37"/>
                <a:gd name="T8" fmla="*/ 0 w 60"/>
                <a:gd name="T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7">
                  <a:moveTo>
                    <a:pt x="0" y="35"/>
                  </a:moveTo>
                  <a:lnTo>
                    <a:pt x="60" y="0"/>
                  </a:lnTo>
                  <a:lnTo>
                    <a:pt x="60" y="2"/>
                  </a:lnTo>
                  <a:lnTo>
                    <a:pt x="0" y="37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80" name="ïsļídè">
              <a:extLst>
                <a:ext uri="{FF2B5EF4-FFF2-40B4-BE49-F238E27FC236}">
                  <a16:creationId xmlns:a16="http://schemas.microsoft.com/office/drawing/2014/main" id="{6DD62C18-9A84-4239-916C-9FF12FB15450}"/>
                </a:ext>
              </a:extLst>
            </p:cNvPr>
            <p:cNvSpPr/>
            <p:nvPr userDrawn="1"/>
          </p:nvSpPr>
          <p:spPr bwMode="auto">
            <a:xfrm>
              <a:off x="5773738" y="2306638"/>
              <a:ext cx="36513" cy="25400"/>
            </a:xfrm>
            <a:custGeom>
              <a:avLst/>
              <a:gdLst>
                <a:gd name="T0" fmla="*/ 0 w 23"/>
                <a:gd name="T1" fmla="*/ 16 h 16"/>
                <a:gd name="T2" fmla="*/ 0 w 23"/>
                <a:gd name="T3" fmla="*/ 14 h 16"/>
                <a:gd name="T4" fmla="*/ 23 w 23"/>
                <a:gd name="T5" fmla="*/ 0 h 16"/>
                <a:gd name="T6" fmla="*/ 21 w 23"/>
                <a:gd name="T7" fmla="*/ 4 h 16"/>
                <a:gd name="T8" fmla="*/ 0 w 23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6">
                  <a:moveTo>
                    <a:pt x="0" y="16"/>
                  </a:moveTo>
                  <a:lnTo>
                    <a:pt x="0" y="14"/>
                  </a:lnTo>
                  <a:lnTo>
                    <a:pt x="23" y="0"/>
                  </a:lnTo>
                  <a:lnTo>
                    <a:pt x="21" y="4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81" name="ïṩļîdè">
              <a:extLst>
                <a:ext uri="{FF2B5EF4-FFF2-40B4-BE49-F238E27FC236}">
                  <a16:creationId xmlns:a16="http://schemas.microsoft.com/office/drawing/2014/main" id="{34456401-8251-4B72-9226-D754B4CEBF66}"/>
                </a:ext>
              </a:extLst>
            </p:cNvPr>
            <p:cNvSpPr/>
            <p:nvPr userDrawn="1"/>
          </p:nvSpPr>
          <p:spPr bwMode="auto">
            <a:xfrm>
              <a:off x="5892801" y="2335213"/>
              <a:ext cx="52388" cy="36513"/>
            </a:xfrm>
            <a:custGeom>
              <a:avLst/>
              <a:gdLst>
                <a:gd name="T0" fmla="*/ 0 w 33"/>
                <a:gd name="T1" fmla="*/ 21 h 23"/>
                <a:gd name="T2" fmla="*/ 33 w 33"/>
                <a:gd name="T3" fmla="*/ 0 h 23"/>
                <a:gd name="T4" fmla="*/ 33 w 33"/>
                <a:gd name="T5" fmla="*/ 5 h 23"/>
                <a:gd name="T6" fmla="*/ 2 w 33"/>
                <a:gd name="T7" fmla="*/ 23 h 23"/>
                <a:gd name="T8" fmla="*/ 0 w 3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0" y="21"/>
                  </a:moveTo>
                  <a:lnTo>
                    <a:pt x="33" y="0"/>
                  </a:lnTo>
                  <a:lnTo>
                    <a:pt x="33" y="5"/>
                  </a:lnTo>
                  <a:lnTo>
                    <a:pt x="2" y="23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82" name="ïṧľîḋe">
              <a:extLst>
                <a:ext uri="{FF2B5EF4-FFF2-40B4-BE49-F238E27FC236}">
                  <a16:creationId xmlns:a16="http://schemas.microsoft.com/office/drawing/2014/main" id="{5FC2F762-25D4-4D91-B455-FF6A127507BC}"/>
                </a:ext>
              </a:extLst>
            </p:cNvPr>
            <p:cNvSpPr/>
            <p:nvPr userDrawn="1"/>
          </p:nvSpPr>
          <p:spPr bwMode="auto">
            <a:xfrm>
              <a:off x="5705476" y="2249488"/>
              <a:ext cx="239713" cy="357188"/>
            </a:xfrm>
            <a:custGeom>
              <a:avLst/>
              <a:gdLst>
                <a:gd name="T0" fmla="*/ 120 w 151"/>
                <a:gd name="T1" fmla="*/ 77 h 225"/>
                <a:gd name="T2" fmla="*/ 151 w 151"/>
                <a:gd name="T3" fmla="*/ 137 h 225"/>
                <a:gd name="T4" fmla="*/ 112 w 151"/>
                <a:gd name="T5" fmla="*/ 160 h 225"/>
                <a:gd name="T6" fmla="*/ 0 w 151"/>
                <a:gd name="T7" fmla="*/ 225 h 225"/>
                <a:gd name="T8" fmla="*/ 54 w 151"/>
                <a:gd name="T9" fmla="*/ 69 h 225"/>
                <a:gd name="T10" fmla="*/ 64 w 151"/>
                <a:gd name="T11" fmla="*/ 40 h 225"/>
                <a:gd name="T12" fmla="*/ 66 w 151"/>
                <a:gd name="T13" fmla="*/ 36 h 225"/>
                <a:gd name="T14" fmla="*/ 79 w 151"/>
                <a:gd name="T15" fmla="*/ 0 h 225"/>
                <a:gd name="T16" fmla="*/ 91 w 151"/>
                <a:gd name="T17" fmla="*/ 23 h 225"/>
                <a:gd name="T18" fmla="*/ 91 w 151"/>
                <a:gd name="T19" fmla="*/ 25 h 225"/>
                <a:gd name="T20" fmla="*/ 118 w 151"/>
                <a:gd name="T21" fmla="*/ 75 h 225"/>
                <a:gd name="T22" fmla="*/ 120 w 151"/>
                <a:gd name="T23" fmla="*/ 7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1" h="225">
                  <a:moveTo>
                    <a:pt x="120" y="77"/>
                  </a:moveTo>
                  <a:lnTo>
                    <a:pt x="151" y="137"/>
                  </a:lnTo>
                  <a:lnTo>
                    <a:pt x="112" y="160"/>
                  </a:lnTo>
                  <a:lnTo>
                    <a:pt x="0" y="225"/>
                  </a:lnTo>
                  <a:lnTo>
                    <a:pt x="54" y="69"/>
                  </a:lnTo>
                  <a:lnTo>
                    <a:pt x="64" y="40"/>
                  </a:lnTo>
                  <a:lnTo>
                    <a:pt x="66" y="36"/>
                  </a:lnTo>
                  <a:lnTo>
                    <a:pt x="79" y="0"/>
                  </a:lnTo>
                  <a:lnTo>
                    <a:pt x="91" y="23"/>
                  </a:lnTo>
                  <a:lnTo>
                    <a:pt x="91" y="25"/>
                  </a:lnTo>
                  <a:lnTo>
                    <a:pt x="118" y="75"/>
                  </a:lnTo>
                  <a:lnTo>
                    <a:pt x="120" y="77"/>
                  </a:lnTo>
                  <a:close/>
                </a:path>
              </a:pathLst>
            </a:custGeom>
            <a:solidFill>
              <a:srgbClr val="8E9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83" name="îş1iḓê">
              <a:extLst>
                <a:ext uri="{FF2B5EF4-FFF2-40B4-BE49-F238E27FC236}">
                  <a16:creationId xmlns:a16="http://schemas.microsoft.com/office/drawing/2014/main" id="{4EE7C0E0-46B6-4793-946C-FBD5744F3965}"/>
                </a:ext>
              </a:extLst>
            </p:cNvPr>
            <p:cNvSpPr/>
            <p:nvPr userDrawn="1"/>
          </p:nvSpPr>
          <p:spPr bwMode="auto">
            <a:xfrm>
              <a:off x="5638801" y="2292351"/>
              <a:ext cx="152400" cy="314325"/>
            </a:xfrm>
            <a:custGeom>
              <a:avLst/>
              <a:gdLst>
                <a:gd name="T0" fmla="*/ 85 w 96"/>
                <a:gd name="T1" fmla="*/ 25 h 198"/>
                <a:gd name="T2" fmla="*/ 96 w 96"/>
                <a:gd name="T3" fmla="*/ 42 h 198"/>
                <a:gd name="T4" fmla="*/ 42 w 96"/>
                <a:gd name="T5" fmla="*/ 198 h 198"/>
                <a:gd name="T6" fmla="*/ 0 w 96"/>
                <a:gd name="T7" fmla="*/ 181 h 198"/>
                <a:gd name="T8" fmla="*/ 21 w 96"/>
                <a:gd name="T9" fmla="*/ 131 h 198"/>
                <a:gd name="T10" fmla="*/ 21 w 96"/>
                <a:gd name="T11" fmla="*/ 127 h 198"/>
                <a:gd name="T12" fmla="*/ 54 w 96"/>
                <a:gd name="T13" fmla="*/ 44 h 198"/>
                <a:gd name="T14" fmla="*/ 54 w 96"/>
                <a:gd name="T15" fmla="*/ 40 h 198"/>
                <a:gd name="T16" fmla="*/ 71 w 96"/>
                <a:gd name="T17" fmla="*/ 0 h 198"/>
                <a:gd name="T18" fmla="*/ 85 w 96"/>
                <a:gd name="T19" fmla="*/ 23 h 198"/>
                <a:gd name="T20" fmla="*/ 85 w 96"/>
                <a:gd name="T21" fmla="*/ 2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8">
                  <a:moveTo>
                    <a:pt x="85" y="25"/>
                  </a:moveTo>
                  <a:lnTo>
                    <a:pt x="96" y="42"/>
                  </a:lnTo>
                  <a:lnTo>
                    <a:pt x="42" y="198"/>
                  </a:lnTo>
                  <a:lnTo>
                    <a:pt x="0" y="181"/>
                  </a:lnTo>
                  <a:lnTo>
                    <a:pt x="21" y="131"/>
                  </a:lnTo>
                  <a:lnTo>
                    <a:pt x="21" y="127"/>
                  </a:lnTo>
                  <a:lnTo>
                    <a:pt x="54" y="44"/>
                  </a:lnTo>
                  <a:lnTo>
                    <a:pt x="54" y="40"/>
                  </a:lnTo>
                  <a:lnTo>
                    <a:pt x="71" y="0"/>
                  </a:lnTo>
                  <a:lnTo>
                    <a:pt x="85" y="23"/>
                  </a:lnTo>
                  <a:lnTo>
                    <a:pt x="85" y="2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84" name="ïSľîḋe">
              <a:extLst>
                <a:ext uri="{FF2B5EF4-FFF2-40B4-BE49-F238E27FC236}">
                  <a16:creationId xmlns:a16="http://schemas.microsoft.com/office/drawing/2014/main" id="{E9A8FB5E-954E-40D5-9DD5-E755FA4E3019}"/>
                </a:ext>
              </a:extLst>
            </p:cNvPr>
            <p:cNvSpPr/>
            <p:nvPr userDrawn="1"/>
          </p:nvSpPr>
          <p:spPr bwMode="auto">
            <a:xfrm>
              <a:off x="5443538" y="2557463"/>
              <a:ext cx="261938" cy="200025"/>
            </a:xfrm>
            <a:custGeom>
              <a:avLst/>
              <a:gdLst>
                <a:gd name="T0" fmla="*/ 82 w 165"/>
                <a:gd name="T1" fmla="*/ 0 h 126"/>
                <a:gd name="T2" fmla="*/ 123 w 165"/>
                <a:gd name="T3" fmla="*/ 14 h 126"/>
                <a:gd name="T4" fmla="*/ 165 w 165"/>
                <a:gd name="T5" fmla="*/ 31 h 126"/>
                <a:gd name="T6" fmla="*/ 104 w 165"/>
                <a:gd name="T7" fmla="*/ 66 h 126"/>
                <a:gd name="T8" fmla="*/ 0 w 165"/>
                <a:gd name="T9" fmla="*/ 126 h 126"/>
                <a:gd name="T10" fmla="*/ 67 w 165"/>
                <a:gd name="T11" fmla="*/ 18 h 126"/>
                <a:gd name="T12" fmla="*/ 79 w 165"/>
                <a:gd name="T13" fmla="*/ 0 h 126"/>
                <a:gd name="T14" fmla="*/ 82 w 165"/>
                <a:gd name="T15" fmla="*/ 0 h 126"/>
                <a:gd name="T16" fmla="*/ 82 w 165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26">
                  <a:moveTo>
                    <a:pt x="82" y="0"/>
                  </a:moveTo>
                  <a:lnTo>
                    <a:pt x="123" y="14"/>
                  </a:lnTo>
                  <a:lnTo>
                    <a:pt x="165" y="31"/>
                  </a:lnTo>
                  <a:lnTo>
                    <a:pt x="104" y="66"/>
                  </a:lnTo>
                  <a:lnTo>
                    <a:pt x="0" y="126"/>
                  </a:lnTo>
                  <a:lnTo>
                    <a:pt x="67" y="18"/>
                  </a:lnTo>
                  <a:lnTo>
                    <a:pt x="79" y="0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8E9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85" name="íṧľiḓè">
              <a:extLst>
                <a:ext uri="{FF2B5EF4-FFF2-40B4-BE49-F238E27FC236}">
                  <a16:creationId xmlns:a16="http://schemas.microsoft.com/office/drawing/2014/main" id="{1D73FDA0-004E-4071-BA8E-F8B1CC4709EE}"/>
                </a:ext>
              </a:extLst>
            </p:cNvPr>
            <p:cNvSpPr/>
            <p:nvPr userDrawn="1"/>
          </p:nvSpPr>
          <p:spPr bwMode="auto">
            <a:xfrm>
              <a:off x="5540376" y="2493963"/>
              <a:ext cx="131763" cy="79375"/>
            </a:xfrm>
            <a:custGeom>
              <a:avLst/>
              <a:gdLst>
                <a:gd name="T0" fmla="*/ 0 w 83"/>
                <a:gd name="T1" fmla="*/ 50 h 50"/>
                <a:gd name="T2" fmla="*/ 0 w 83"/>
                <a:gd name="T3" fmla="*/ 50 h 50"/>
                <a:gd name="T4" fmla="*/ 83 w 83"/>
                <a:gd name="T5" fmla="*/ 0 h 50"/>
                <a:gd name="T6" fmla="*/ 83 w 83"/>
                <a:gd name="T7" fmla="*/ 4 h 50"/>
                <a:gd name="T8" fmla="*/ 21 w 83"/>
                <a:gd name="T9" fmla="*/ 40 h 50"/>
                <a:gd name="T10" fmla="*/ 21 w 83"/>
                <a:gd name="T11" fmla="*/ 40 h 50"/>
                <a:gd name="T12" fmla="*/ 18 w 83"/>
                <a:gd name="T13" fmla="*/ 40 h 50"/>
                <a:gd name="T14" fmla="*/ 0 w 8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50">
                  <a:moveTo>
                    <a:pt x="0" y="50"/>
                  </a:moveTo>
                  <a:lnTo>
                    <a:pt x="0" y="50"/>
                  </a:lnTo>
                  <a:lnTo>
                    <a:pt x="83" y="0"/>
                  </a:lnTo>
                  <a:lnTo>
                    <a:pt x="83" y="4"/>
                  </a:lnTo>
                  <a:lnTo>
                    <a:pt x="21" y="40"/>
                  </a:lnTo>
                  <a:lnTo>
                    <a:pt x="21" y="40"/>
                  </a:lnTo>
                  <a:lnTo>
                    <a:pt x="18" y="4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86" name="iṥľiḋe">
              <a:extLst>
                <a:ext uri="{FF2B5EF4-FFF2-40B4-BE49-F238E27FC236}">
                  <a16:creationId xmlns:a16="http://schemas.microsoft.com/office/drawing/2014/main" id="{5A3941C3-6E78-49FB-A78F-9B020C8B71D7}"/>
                </a:ext>
              </a:extLst>
            </p:cNvPr>
            <p:cNvSpPr/>
            <p:nvPr userDrawn="1"/>
          </p:nvSpPr>
          <p:spPr bwMode="auto">
            <a:xfrm>
              <a:off x="5418138" y="2517776"/>
              <a:ext cx="131763" cy="239713"/>
            </a:xfrm>
            <a:custGeom>
              <a:avLst/>
              <a:gdLst>
                <a:gd name="T0" fmla="*/ 77 w 83"/>
                <a:gd name="T1" fmla="*/ 35 h 151"/>
                <a:gd name="T2" fmla="*/ 83 w 83"/>
                <a:gd name="T3" fmla="*/ 43 h 151"/>
                <a:gd name="T4" fmla="*/ 16 w 83"/>
                <a:gd name="T5" fmla="*/ 151 h 151"/>
                <a:gd name="T6" fmla="*/ 0 w 83"/>
                <a:gd name="T7" fmla="*/ 120 h 151"/>
                <a:gd name="T8" fmla="*/ 21 w 83"/>
                <a:gd name="T9" fmla="*/ 68 h 151"/>
                <a:gd name="T10" fmla="*/ 23 w 83"/>
                <a:gd name="T11" fmla="*/ 66 h 151"/>
                <a:gd name="T12" fmla="*/ 50 w 83"/>
                <a:gd name="T13" fmla="*/ 0 h 151"/>
                <a:gd name="T14" fmla="*/ 77 w 83"/>
                <a:gd name="T15" fmla="*/ 35 h 151"/>
                <a:gd name="T16" fmla="*/ 77 w 83"/>
                <a:gd name="T17" fmla="*/ 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151">
                  <a:moveTo>
                    <a:pt x="77" y="35"/>
                  </a:moveTo>
                  <a:lnTo>
                    <a:pt x="83" y="43"/>
                  </a:lnTo>
                  <a:lnTo>
                    <a:pt x="16" y="151"/>
                  </a:lnTo>
                  <a:lnTo>
                    <a:pt x="0" y="120"/>
                  </a:lnTo>
                  <a:lnTo>
                    <a:pt x="21" y="68"/>
                  </a:lnTo>
                  <a:lnTo>
                    <a:pt x="23" y="66"/>
                  </a:lnTo>
                  <a:lnTo>
                    <a:pt x="50" y="0"/>
                  </a:lnTo>
                  <a:lnTo>
                    <a:pt x="77" y="35"/>
                  </a:lnTo>
                  <a:lnTo>
                    <a:pt x="77" y="3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87" name="îṧḻîdê">
              <a:extLst>
                <a:ext uri="{FF2B5EF4-FFF2-40B4-BE49-F238E27FC236}">
                  <a16:creationId xmlns:a16="http://schemas.microsoft.com/office/drawing/2014/main" id="{CBFEAFE4-5DA9-4E1E-B450-01E16F62417F}"/>
                </a:ext>
              </a:extLst>
            </p:cNvPr>
            <p:cNvSpPr/>
            <p:nvPr userDrawn="1"/>
          </p:nvSpPr>
          <p:spPr bwMode="auto">
            <a:xfrm>
              <a:off x="5391151" y="2622551"/>
              <a:ext cx="63500" cy="36513"/>
            </a:xfrm>
            <a:custGeom>
              <a:avLst/>
              <a:gdLst>
                <a:gd name="T0" fmla="*/ 0 w 40"/>
                <a:gd name="T1" fmla="*/ 23 h 23"/>
                <a:gd name="T2" fmla="*/ 0 w 40"/>
                <a:gd name="T3" fmla="*/ 21 h 23"/>
                <a:gd name="T4" fmla="*/ 40 w 40"/>
                <a:gd name="T5" fmla="*/ 0 h 23"/>
                <a:gd name="T6" fmla="*/ 38 w 40"/>
                <a:gd name="T7" fmla="*/ 2 h 23"/>
                <a:gd name="T8" fmla="*/ 0 w 40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3">
                  <a:moveTo>
                    <a:pt x="0" y="23"/>
                  </a:moveTo>
                  <a:lnTo>
                    <a:pt x="0" y="21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88" name="îşḷîḋe">
              <a:extLst>
                <a:ext uri="{FF2B5EF4-FFF2-40B4-BE49-F238E27FC236}">
                  <a16:creationId xmlns:a16="http://schemas.microsoft.com/office/drawing/2014/main" id="{4144528C-2570-4B2C-9600-4C8F1255B4AB}"/>
                </a:ext>
              </a:extLst>
            </p:cNvPr>
            <p:cNvSpPr/>
            <p:nvPr userDrawn="1"/>
          </p:nvSpPr>
          <p:spPr bwMode="auto">
            <a:xfrm>
              <a:off x="5348288" y="2355851"/>
              <a:ext cx="376238" cy="220663"/>
            </a:xfrm>
            <a:custGeom>
              <a:avLst/>
              <a:gdLst>
                <a:gd name="T0" fmla="*/ 2 w 237"/>
                <a:gd name="T1" fmla="*/ 139 h 139"/>
                <a:gd name="T2" fmla="*/ 0 w 237"/>
                <a:gd name="T3" fmla="*/ 137 h 139"/>
                <a:gd name="T4" fmla="*/ 237 w 237"/>
                <a:gd name="T5" fmla="*/ 0 h 139"/>
                <a:gd name="T6" fmla="*/ 237 w 237"/>
                <a:gd name="T7" fmla="*/ 4 h 139"/>
                <a:gd name="T8" fmla="*/ 2 w 237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39">
                  <a:moveTo>
                    <a:pt x="2" y="139"/>
                  </a:moveTo>
                  <a:lnTo>
                    <a:pt x="0" y="137"/>
                  </a:lnTo>
                  <a:lnTo>
                    <a:pt x="237" y="0"/>
                  </a:lnTo>
                  <a:lnTo>
                    <a:pt x="237" y="4"/>
                  </a:lnTo>
                  <a:lnTo>
                    <a:pt x="2" y="13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89" name="íṧľïḍe">
              <a:extLst>
                <a:ext uri="{FF2B5EF4-FFF2-40B4-BE49-F238E27FC236}">
                  <a16:creationId xmlns:a16="http://schemas.microsoft.com/office/drawing/2014/main" id="{81293A50-F781-4868-AA7F-B952558AA7A6}"/>
                </a:ext>
              </a:extLst>
            </p:cNvPr>
            <p:cNvSpPr/>
            <p:nvPr userDrawn="1"/>
          </p:nvSpPr>
          <p:spPr bwMode="auto">
            <a:xfrm>
              <a:off x="5222876" y="2540001"/>
              <a:ext cx="220663" cy="342900"/>
            </a:xfrm>
            <a:custGeom>
              <a:avLst/>
              <a:gdLst>
                <a:gd name="T0" fmla="*/ 106 w 139"/>
                <a:gd name="T1" fmla="*/ 75 h 216"/>
                <a:gd name="T2" fmla="*/ 123 w 139"/>
                <a:gd name="T3" fmla="*/ 106 h 216"/>
                <a:gd name="T4" fmla="*/ 139 w 139"/>
                <a:gd name="T5" fmla="*/ 137 h 216"/>
                <a:gd name="T6" fmla="*/ 100 w 139"/>
                <a:gd name="T7" fmla="*/ 158 h 216"/>
                <a:gd name="T8" fmla="*/ 0 w 139"/>
                <a:gd name="T9" fmla="*/ 216 h 216"/>
                <a:gd name="T10" fmla="*/ 46 w 139"/>
                <a:gd name="T11" fmla="*/ 69 h 216"/>
                <a:gd name="T12" fmla="*/ 56 w 139"/>
                <a:gd name="T13" fmla="*/ 38 h 216"/>
                <a:gd name="T14" fmla="*/ 58 w 139"/>
                <a:gd name="T15" fmla="*/ 33 h 216"/>
                <a:gd name="T16" fmla="*/ 69 w 139"/>
                <a:gd name="T17" fmla="*/ 0 h 216"/>
                <a:gd name="T18" fmla="*/ 79 w 139"/>
                <a:gd name="T19" fmla="*/ 21 h 216"/>
                <a:gd name="T20" fmla="*/ 81 w 139"/>
                <a:gd name="T21" fmla="*/ 23 h 216"/>
                <a:gd name="T22" fmla="*/ 106 w 139"/>
                <a:gd name="T23" fmla="*/ 73 h 216"/>
                <a:gd name="T24" fmla="*/ 106 w 139"/>
                <a:gd name="T25" fmla="*/ 7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216">
                  <a:moveTo>
                    <a:pt x="106" y="75"/>
                  </a:moveTo>
                  <a:lnTo>
                    <a:pt x="123" y="106"/>
                  </a:lnTo>
                  <a:lnTo>
                    <a:pt x="139" y="137"/>
                  </a:lnTo>
                  <a:lnTo>
                    <a:pt x="100" y="158"/>
                  </a:lnTo>
                  <a:lnTo>
                    <a:pt x="0" y="216"/>
                  </a:lnTo>
                  <a:lnTo>
                    <a:pt x="46" y="69"/>
                  </a:lnTo>
                  <a:lnTo>
                    <a:pt x="56" y="38"/>
                  </a:lnTo>
                  <a:lnTo>
                    <a:pt x="58" y="33"/>
                  </a:lnTo>
                  <a:lnTo>
                    <a:pt x="69" y="0"/>
                  </a:lnTo>
                  <a:lnTo>
                    <a:pt x="79" y="21"/>
                  </a:lnTo>
                  <a:lnTo>
                    <a:pt x="81" y="23"/>
                  </a:lnTo>
                  <a:lnTo>
                    <a:pt x="106" y="73"/>
                  </a:lnTo>
                  <a:lnTo>
                    <a:pt x="106" y="75"/>
                  </a:lnTo>
                  <a:close/>
                </a:path>
              </a:pathLst>
            </a:custGeom>
            <a:solidFill>
              <a:srgbClr val="8E9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90" name="ïślíḋè">
              <a:extLst>
                <a:ext uri="{FF2B5EF4-FFF2-40B4-BE49-F238E27FC236}">
                  <a16:creationId xmlns:a16="http://schemas.microsoft.com/office/drawing/2014/main" id="{54006F58-64AC-48CA-BC1E-53B4581EDA57}"/>
                </a:ext>
              </a:extLst>
            </p:cNvPr>
            <p:cNvSpPr/>
            <p:nvPr userDrawn="1"/>
          </p:nvSpPr>
          <p:spPr bwMode="auto">
            <a:xfrm>
              <a:off x="5222876" y="2540001"/>
              <a:ext cx="220663" cy="342900"/>
            </a:xfrm>
            <a:custGeom>
              <a:avLst/>
              <a:gdLst>
                <a:gd name="T0" fmla="*/ 106 w 139"/>
                <a:gd name="T1" fmla="*/ 75 h 216"/>
                <a:gd name="T2" fmla="*/ 123 w 139"/>
                <a:gd name="T3" fmla="*/ 106 h 216"/>
                <a:gd name="T4" fmla="*/ 139 w 139"/>
                <a:gd name="T5" fmla="*/ 137 h 216"/>
                <a:gd name="T6" fmla="*/ 100 w 139"/>
                <a:gd name="T7" fmla="*/ 158 h 216"/>
                <a:gd name="T8" fmla="*/ 0 w 139"/>
                <a:gd name="T9" fmla="*/ 216 h 216"/>
                <a:gd name="T10" fmla="*/ 46 w 139"/>
                <a:gd name="T11" fmla="*/ 69 h 216"/>
                <a:gd name="T12" fmla="*/ 56 w 139"/>
                <a:gd name="T13" fmla="*/ 38 h 216"/>
                <a:gd name="T14" fmla="*/ 58 w 139"/>
                <a:gd name="T15" fmla="*/ 33 h 216"/>
                <a:gd name="T16" fmla="*/ 69 w 139"/>
                <a:gd name="T17" fmla="*/ 0 h 216"/>
                <a:gd name="T18" fmla="*/ 79 w 139"/>
                <a:gd name="T19" fmla="*/ 21 h 216"/>
                <a:gd name="T20" fmla="*/ 81 w 139"/>
                <a:gd name="T21" fmla="*/ 23 h 216"/>
                <a:gd name="T22" fmla="*/ 106 w 139"/>
                <a:gd name="T23" fmla="*/ 73 h 216"/>
                <a:gd name="T24" fmla="*/ 106 w 139"/>
                <a:gd name="T25" fmla="*/ 7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216">
                  <a:moveTo>
                    <a:pt x="106" y="75"/>
                  </a:moveTo>
                  <a:lnTo>
                    <a:pt x="123" y="106"/>
                  </a:lnTo>
                  <a:lnTo>
                    <a:pt x="139" y="137"/>
                  </a:lnTo>
                  <a:lnTo>
                    <a:pt x="100" y="158"/>
                  </a:lnTo>
                  <a:lnTo>
                    <a:pt x="0" y="216"/>
                  </a:lnTo>
                  <a:lnTo>
                    <a:pt x="46" y="69"/>
                  </a:lnTo>
                  <a:lnTo>
                    <a:pt x="56" y="38"/>
                  </a:lnTo>
                  <a:lnTo>
                    <a:pt x="58" y="33"/>
                  </a:lnTo>
                  <a:lnTo>
                    <a:pt x="69" y="0"/>
                  </a:lnTo>
                  <a:lnTo>
                    <a:pt x="79" y="21"/>
                  </a:lnTo>
                  <a:lnTo>
                    <a:pt x="81" y="23"/>
                  </a:lnTo>
                  <a:lnTo>
                    <a:pt x="106" y="73"/>
                  </a:lnTo>
                  <a:lnTo>
                    <a:pt x="106" y="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91" name="ïṣ1iḍé">
              <a:extLst>
                <a:ext uri="{FF2B5EF4-FFF2-40B4-BE49-F238E27FC236}">
                  <a16:creationId xmlns:a16="http://schemas.microsoft.com/office/drawing/2014/main" id="{1B9B4062-DDBD-4A03-B70D-8D52C39F53AF}"/>
                </a:ext>
              </a:extLst>
            </p:cNvPr>
            <p:cNvSpPr/>
            <p:nvPr userDrawn="1"/>
          </p:nvSpPr>
          <p:spPr bwMode="auto">
            <a:xfrm>
              <a:off x="5275263" y="2592388"/>
              <a:ext cx="39688" cy="26988"/>
            </a:xfrm>
            <a:custGeom>
              <a:avLst/>
              <a:gdLst>
                <a:gd name="T0" fmla="*/ 3 w 25"/>
                <a:gd name="T1" fmla="*/ 17 h 17"/>
                <a:gd name="T2" fmla="*/ 0 w 25"/>
                <a:gd name="T3" fmla="*/ 15 h 17"/>
                <a:gd name="T4" fmla="*/ 25 w 25"/>
                <a:gd name="T5" fmla="*/ 0 h 17"/>
                <a:gd name="T6" fmla="*/ 23 w 25"/>
                <a:gd name="T7" fmla="*/ 5 h 17"/>
                <a:gd name="T8" fmla="*/ 3 w 2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7">
                  <a:moveTo>
                    <a:pt x="3" y="17"/>
                  </a:moveTo>
                  <a:lnTo>
                    <a:pt x="0" y="15"/>
                  </a:lnTo>
                  <a:lnTo>
                    <a:pt x="25" y="0"/>
                  </a:lnTo>
                  <a:lnTo>
                    <a:pt x="23" y="5"/>
                  </a:lnTo>
                  <a:lnTo>
                    <a:pt x="3" y="17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92" name="îṩḷïḑê">
              <a:extLst>
                <a:ext uri="{FF2B5EF4-FFF2-40B4-BE49-F238E27FC236}">
                  <a16:creationId xmlns:a16="http://schemas.microsoft.com/office/drawing/2014/main" id="{C1ECE521-7856-45B0-A4E3-23A50DCF66D9}"/>
                </a:ext>
              </a:extLst>
            </p:cNvPr>
            <p:cNvSpPr/>
            <p:nvPr userDrawn="1"/>
          </p:nvSpPr>
          <p:spPr bwMode="auto">
            <a:xfrm>
              <a:off x="5275263" y="2592388"/>
              <a:ext cx="39688" cy="26988"/>
            </a:xfrm>
            <a:custGeom>
              <a:avLst/>
              <a:gdLst>
                <a:gd name="T0" fmla="*/ 3 w 25"/>
                <a:gd name="T1" fmla="*/ 17 h 17"/>
                <a:gd name="T2" fmla="*/ 0 w 25"/>
                <a:gd name="T3" fmla="*/ 15 h 17"/>
                <a:gd name="T4" fmla="*/ 25 w 25"/>
                <a:gd name="T5" fmla="*/ 0 h 17"/>
                <a:gd name="T6" fmla="*/ 23 w 25"/>
                <a:gd name="T7" fmla="*/ 5 h 17"/>
                <a:gd name="T8" fmla="*/ 3 w 2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7">
                  <a:moveTo>
                    <a:pt x="3" y="17"/>
                  </a:moveTo>
                  <a:lnTo>
                    <a:pt x="0" y="15"/>
                  </a:lnTo>
                  <a:lnTo>
                    <a:pt x="25" y="0"/>
                  </a:lnTo>
                  <a:lnTo>
                    <a:pt x="23" y="5"/>
                  </a:lnTo>
                  <a:lnTo>
                    <a:pt x="3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93" name="ïṡ1îde">
              <a:extLst>
                <a:ext uri="{FF2B5EF4-FFF2-40B4-BE49-F238E27FC236}">
                  <a16:creationId xmlns:a16="http://schemas.microsoft.com/office/drawing/2014/main" id="{C7B81BAF-2583-4FD6-B716-AB34BA832910}"/>
                </a:ext>
              </a:extLst>
            </p:cNvPr>
            <p:cNvSpPr/>
            <p:nvPr userDrawn="1"/>
          </p:nvSpPr>
          <p:spPr bwMode="auto">
            <a:xfrm>
              <a:off x="5226051" y="2114551"/>
              <a:ext cx="719138" cy="419100"/>
            </a:xfrm>
            <a:custGeom>
              <a:avLst/>
              <a:gdLst>
                <a:gd name="T0" fmla="*/ 0 w 453"/>
                <a:gd name="T1" fmla="*/ 262 h 264"/>
                <a:gd name="T2" fmla="*/ 453 w 453"/>
                <a:gd name="T3" fmla="*/ 0 h 264"/>
                <a:gd name="T4" fmla="*/ 453 w 453"/>
                <a:gd name="T5" fmla="*/ 2 h 264"/>
                <a:gd name="T6" fmla="*/ 0 w 453"/>
                <a:gd name="T7" fmla="*/ 264 h 264"/>
                <a:gd name="T8" fmla="*/ 0 w 453"/>
                <a:gd name="T9" fmla="*/ 26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264">
                  <a:moveTo>
                    <a:pt x="0" y="262"/>
                  </a:moveTo>
                  <a:lnTo>
                    <a:pt x="453" y="0"/>
                  </a:lnTo>
                  <a:lnTo>
                    <a:pt x="453" y="2"/>
                  </a:lnTo>
                  <a:lnTo>
                    <a:pt x="0" y="264"/>
                  </a:lnTo>
                  <a:lnTo>
                    <a:pt x="0" y="262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94" name="íṧļíďê">
              <a:extLst>
                <a:ext uri="{FF2B5EF4-FFF2-40B4-BE49-F238E27FC236}">
                  <a16:creationId xmlns:a16="http://schemas.microsoft.com/office/drawing/2014/main" id="{CF2DAE5E-3EE5-49E7-B570-80922EA57AA2}"/>
                </a:ext>
              </a:extLst>
            </p:cNvPr>
            <p:cNvSpPr/>
            <p:nvPr userDrawn="1"/>
          </p:nvSpPr>
          <p:spPr bwMode="auto">
            <a:xfrm>
              <a:off x="5226051" y="2114551"/>
              <a:ext cx="719138" cy="419100"/>
            </a:xfrm>
            <a:custGeom>
              <a:avLst/>
              <a:gdLst>
                <a:gd name="T0" fmla="*/ 0 w 453"/>
                <a:gd name="T1" fmla="*/ 262 h 264"/>
                <a:gd name="T2" fmla="*/ 453 w 453"/>
                <a:gd name="T3" fmla="*/ 0 h 264"/>
                <a:gd name="T4" fmla="*/ 453 w 453"/>
                <a:gd name="T5" fmla="*/ 2 h 264"/>
                <a:gd name="T6" fmla="*/ 0 w 453"/>
                <a:gd name="T7" fmla="*/ 264 h 264"/>
                <a:gd name="T8" fmla="*/ 0 w 453"/>
                <a:gd name="T9" fmla="*/ 26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264">
                  <a:moveTo>
                    <a:pt x="0" y="262"/>
                  </a:moveTo>
                  <a:lnTo>
                    <a:pt x="453" y="0"/>
                  </a:lnTo>
                  <a:lnTo>
                    <a:pt x="453" y="2"/>
                  </a:lnTo>
                  <a:lnTo>
                    <a:pt x="0" y="264"/>
                  </a:lnTo>
                  <a:lnTo>
                    <a:pt x="0" y="2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95" name="iś1íḍê">
              <a:extLst>
                <a:ext uri="{FF2B5EF4-FFF2-40B4-BE49-F238E27FC236}">
                  <a16:creationId xmlns:a16="http://schemas.microsoft.com/office/drawing/2014/main" id="{7A491F55-328B-4A07-A8AA-D5AFA080346D}"/>
                </a:ext>
              </a:extLst>
            </p:cNvPr>
            <p:cNvSpPr/>
            <p:nvPr userDrawn="1"/>
          </p:nvSpPr>
          <p:spPr bwMode="auto">
            <a:xfrm>
              <a:off x="4732338" y="2009776"/>
              <a:ext cx="1212850" cy="701675"/>
            </a:xfrm>
            <a:custGeom>
              <a:avLst/>
              <a:gdLst>
                <a:gd name="T0" fmla="*/ 764 w 764"/>
                <a:gd name="T1" fmla="*/ 0 h 442"/>
                <a:gd name="T2" fmla="*/ 764 w 764"/>
                <a:gd name="T3" fmla="*/ 2 h 442"/>
                <a:gd name="T4" fmla="*/ 2 w 764"/>
                <a:gd name="T5" fmla="*/ 442 h 442"/>
                <a:gd name="T6" fmla="*/ 0 w 764"/>
                <a:gd name="T7" fmla="*/ 442 h 442"/>
                <a:gd name="T8" fmla="*/ 0 w 764"/>
                <a:gd name="T9" fmla="*/ 440 h 442"/>
                <a:gd name="T10" fmla="*/ 2 w 764"/>
                <a:gd name="T11" fmla="*/ 438 h 442"/>
                <a:gd name="T12" fmla="*/ 764 w 764"/>
                <a:gd name="T13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4" h="442">
                  <a:moveTo>
                    <a:pt x="764" y="0"/>
                  </a:moveTo>
                  <a:lnTo>
                    <a:pt x="764" y="2"/>
                  </a:lnTo>
                  <a:lnTo>
                    <a:pt x="2" y="442"/>
                  </a:lnTo>
                  <a:lnTo>
                    <a:pt x="0" y="442"/>
                  </a:lnTo>
                  <a:lnTo>
                    <a:pt x="0" y="440"/>
                  </a:lnTo>
                  <a:lnTo>
                    <a:pt x="2" y="438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96" name="îSľîḓè">
              <a:extLst>
                <a:ext uri="{FF2B5EF4-FFF2-40B4-BE49-F238E27FC236}">
                  <a16:creationId xmlns:a16="http://schemas.microsoft.com/office/drawing/2014/main" id="{99BA6270-6DEB-4E46-B77A-5CB90E2FCA24}"/>
                </a:ext>
              </a:extLst>
            </p:cNvPr>
            <p:cNvSpPr/>
            <p:nvPr userDrawn="1"/>
          </p:nvSpPr>
          <p:spPr bwMode="auto">
            <a:xfrm>
              <a:off x="4732338" y="2009776"/>
              <a:ext cx="1212850" cy="701675"/>
            </a:xfrm>
            <a:custGeom>
              <a:avLst/>
              <a:gdLst>
                <a:gd name="T0" fmla="*/ 764 w 764"/>
                <a:gd name="T1" fmla="*/ 0 h 442"/>
                <a:gd name="T2" fmla="*/ 764 w 764"/>
                <a:gd name="T3" fmla="*/ 2 h 442"/>
                <a:gd name="T4" fmla="*/ 2 w 764"/>
                <a:gd name="T5" fmla="*/ 442 h 442"/>
                <a:gd name="T6" fmla="*/ 0 w 764"/>
                <a:gd name="T7" fmla="*/ 442 h 442"/>
                <a:gd name="T8" fmla="*/ 0 w 764"/>
                <a:gd name="T9" fmla="*/ 440 h 442"/>
                <a:gd name="T10" fmla="*/ 2 w 764"/>
                <a:gd name="T11" fmla="*/ 438 h 442"/>
                <a:gd name="T12" fmla="*/ 764 w 764"/>
                <a:gd name="T13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4" h="442">
                  <a:moveTo>
                    <a:pt x="764" y="0"/>
                  </a:moveTo>
                  <a:lnTo>
                    <a:pt x="764" y="2"/>
                  </a:lnTo>
                  <a:lnTo>
                    <a:pt x="2" y="442"/>
                  </a:lnTo>
                  <a:lnTo>
                    <a:pt x="0" y="442"/>
                  </a:lnTo>
                  <a:lnTo>
                    <a:pt x="0" y="440"/>
                  </a:lnTo>
                  <a:lnTo>
                    <a:pt x="2" y="438"/>
                  </a:lnTo>
                  <a:lnTo>
                    <a:pt x="7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97" name="ïṣľidé">
              <a:extLst>
                <a:ext uri="{FF2B5EF4-FFF2-40B4-BE49-F238E27FC236}">
                  <a16:creationId xmlns:a16="http://schemas.microsoft.com/office/drawing/2014/main" id="{FDC8207C-29B8-46A8-8776-35293A46F78A}"/>
                </a:ext>
              </a:extLst>
            </p:cNvPr>
            <p:cNvSpPr/>
            <p:nvPr userDrawn="1"/>
          </p:nvSpPr>
          <p:spPr bwMode="auto">
            <a:xfrm>
              <a:off x="4732338" y="2546351"/>
              <a:ext cx="465138" cy="274638"/>
            </a:xfrm>
            <a:custGeom>
              <a:avLst/>
              <a:gdLst>
                <a:gd name="T0" fmla="*/ 0 w 293"/>
                <a:gd name="T1" fmla="*/ 171 h 173"/>
                <a:gd name="T2" fmla="*/ 2 w 293"/>
                <a:gd name="T3" fmla="*/ 169 h 173"/>
                <a:gd name="T4" fmla="*/ 293 w 293"/>
                <a:gd name="T5" fmla="*/ 0 h 173"/>
                <a:gd name="T6" fmla="*/ 293 w 293"/>
                <a:gd name="T7" fmla="*/ 2 h 173"/>
                <a:gd name="T8" fmla="*/ 2 w 293"/>
                <a:gd name="T9" fmla="*/ 171 h 173"/>
                <a:gd name="T10" fmla="*/ 0 w 293"/>
                <a:gd name="T11" fmla="*/ 173 h 173"/>
                <a:gd name="T12" fmla="*/ 0 w 293"/>
                <a:gd name="T13" fmla="*/ 17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73">
                  <a:moveTo>
                    <a:pt x="0" y="171"/>
                  </a:moveTo>
                  <a:lnTo>
                    <a:pt x="2" y="169"/>
                  </a:lnTo>
                  <a:lnTo>
                    <a:pt x="293" y="0"/>
                  </a:lnTo>
                  <a:lnTo>
                    <a:pt x="293" y="2"/>
                  </a:lnTo>
                  <a:lnTo>
                    <a:pt x="2" y="171"/>
                  </a:lnTo>
                  <a:lnTo>
                    <a:pt x="0" y="173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98" name="íṩlíďe">
              <a:extLst>
                <a:ext uri="{FF2B5EF4-FFF2-40B4-BE49-F238E27FC236}">
                  <a16:creationId xmlns:a16="http://schemas.microsoft.com/office/drawing/2014/main" id="{98CE278E-AED4-4527-84A5-F28847A91F72}"/>
                </a:ext>
              </a:extLst>
            </p:cNvPr>
            <p:cNvSpPr/>
            <p:nvPr userDrawn="1"/>
          </p:nvSpPr>
          <p:spPr bwMode="auto">
            <a:xfrm>
              <a:off x="4732338" y="2546351"/>
              <a:ext cx="465138" cy="274638"/>
            </a:xfrm>
            <a:custGeom>
              <a:avLst/>
              <a:gdLst>
                <a:gd name="T0" fmla="*/ 0 w 293"/>
                <a:gd name="T1" fmla="*/ 171 h 173"/>
                <a:gd name="T2" fmla="*/ 2 w 293"/>
                <a:gd name="T3" fmla="*/ 169 h 173"/>
                <a:gd name="T4" fmla="*/ 293 w 293"/>
                <a:gd name="T5" fmla="*/ 0 h 173"/>
                <a:gd name="T6" fmla="*/ 293 w 293"/>
                <a:gd name="T7" fmla="*/ 2 h 173"/>
                <a:gd name="T8" fmla="*/ 2 w 293"/>
                <a:gd name="T9" fmla="*/ 171 h 173"/>
                <a:gd name="T10" fmla="*/ 0 w 293"/>
                <a:gd name="T11" fmla="*/ 173 h 173"/>
                <a:gd name="T12" fmla="*/ 0 w 293"/>
                <a:gd name="T13" fmla="*/ 17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73">
                  <a:moveTo>
                    <a:pt x="0" y="171"/>
                  </a:moveTo>
                  <a:lnTo>
                    <a:pt x="2" y="169"/>
                  </a:lnTo>
                  <a:lnTo>
                    <a:pt x="293" y="0"/>
                  </a:lnTo>
                  <a:lnTo>
                    <a:pt x="293" y="2"/>
                  </a:lnTo>
                  <a:lnTo>
                    <a:pt x="2" y="171"/>
                  </a:lnTo>
                  <a:lnTo>
                    <a:pt x="0" y="173"/>
                  </a:lnTo>
                  <a:lnTo>
                    <a:pt x="0" y="1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199" name="ï$lidè">
              <a:extLst>
                <a:ext uri="{FF2B5EF4-FFF2-40B4-BE49-F238E27FC236}">
                  <a16:creationId xmlns:a16="http://schemas.microsoft.com/office/drawing/2014/main" id="{3C25C3A6-B985-4FE4-83D1-C00B6333D00E}"/>
                </a:ext>
              </a:extLst>
            </p:cNvPr>
            <p:cNvSpPr/>
            <p:nvPr userDrawn="1"/>
          </p:nvSpPr>
          <p:spPr bwMode="auto">
            <a:xfrm>
              <a:off x="5097463" y="2695576"/>
              <a:ext cx="42863" cy="25400"/>
            </a:xfrm>
            <a:custGeom>
              <a:avLst/>
              <a:gdLst>
                <a:gd name="T0" fmla="*/ 0 w 27"/>
                <a:gd name="T1" fmla="*/ 16 h 16"/>
                <a:gd name="T2" fmla="*/ 0 w 27"/>
                <a:gd name="T3" fmla="*/ 14 h 16"/>
                <a:gd name="T4" fmla="*/ 27 w 27"/>
                <a:gd name="T5" fmla="*/ 0 h 16"/>
                <a:gd name="T6" fmla="*/ 25 w 27"/>
                <a:gd name="T7" fmla="*/ 2 h 16"/>
                <a:gd name="T8" fmla="*/ 0 w 2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0" y="16"/>
                  </a:moveTo>
                  <a:lnTo>
                    <a:pt x="0" y="14"/>
                  </a:lnTo>
                  <a:lnTo>
                    <a:pt x="27" y="0"/>
                  </a:lnTo>
                  <a:lnTo>
                    <a:pt x="25" y="2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00" name="îṡḷide">
              <a:extLst>
                <a:ext uri="{FF2B5EF4-FFF2-40B4-BE49-F238E27FC236}">
                  <a16:creationId xmlns:a16="http://schemas.microsoft.com/office/drawing/2014/main" id="{A2BCDADF-A1DD-438D-B734-C9E600750161}"/>
                </a:ext>
              </a:extLst>
            </p:cNvPr>
            <p:cNvSpPr/>
            <p:nvPr userDrawn="1"/>
          </p:nvSpPr>
          <p:spPr bwMode="auto">
            <a:xfrm>
              <a:off x="5097463" y="2695576"/>
              <a:ext cx="42863" cy="25400"/>
            </a:xfrm>
            <a:custGeom>
              <a:avLst/>
              <a:gdLst>
                <a:gd name="T0" fmla="*/ 0 w 27"/>
                <a:gd name="T1" fmla="*/ 16 h 16"/>
                <a:gd name="T2" fmla="*/ 0 w 27"/>
                <a:gd name="T3" fmla="*/ 14 h 16"/>
                <a:gd name="T4" fmla="*/ 27 w 27"/>
                <a:gd name="T5" fmla="*/ 0 h 16"/>
                <a:gd name="T6" fmla="*/ 25 w 27"/>
                <a:gd name="T7" fmla="*/ 2 h 16"/>
                <a:gd name="T8" fmla="*/ 0 w 2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0" y="16"/>
                  </a:moveTo>
                  <a:lnTo>
                    <a:pt x="0" y="14"/>
                  </a:lnTo>
                  <a:lnTo>
                    <a:pt x="27" y="0"/>
                  </a:lnTo>
                  <a:lnTo>
                    <a:pt x="25" y="2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01" name="î$1ïḋè">
              <a:extLst>
                <a:ext uri="{FF2B5EF4-FFF2-40B4-BE49-F238E27FC236}">
                  <a16:creationId xmlns:a16="http://schemas.microsoft.com/office/drawing/2014/main" id="{D08F1F7E-B0C9-49DF-8450-6DD9C8A8209E}"/>
                </a:ext>
              </a:extLst>
            </p:cNvPr>
            <p:cNvSpPr/>
            <p:nvPr userDrawn="1"/>
          </p:nvSpPr>
          <p:spPr bwMode="auto">
            <a:xfrm>
              <a:off x="4732338" y="2986088"/>
              <a:ext cx="92075" cy="55563"/>
            </a:xfrm>
            <a:custGeom>
              <a:avLst/>
              <a:gdLst>
                <a:gd name="T0" fmla="*/ 0 w 58"/>
                <a:gd name="T1" fmla="*/ 33 h 35"/>
                <a:gd name="T2" fmla="*/ 2 w 58"/>
                <a:gd name="T3" fmla="*/ 31 h 35"/>
                <a:gd name="T4" fmla="*/ 58 w 58"/>
                <a:gd name="T5" fmla="*/ 0 h 35"/>
                <a:gd name="T6" fmla="*/ 56 w 58"/>
                <a:gd name="T7" fmla="*/ 4 h 35"/>
                <a:gd name="T8" fmla="*/ 2 w 58"/>
                <a:gd name="T9" fmla="*/ 33 h 35"/>
                <a:gd name="T10" fmla="*/ 0 w 58"/>
                <a:gd name="T11" fmla="*/ 35 h 35"/>
                <a:gd name="T12" fmla="*/ 0 w 58"/>
                <a:gd name="T13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5">
                  <a:moveTo>
                    <a:pt x="0" y="33"/>
                  </a:moveTo>
                  <a:lnTo>
                    <a:pt x="2" y="31"/>
                  </a:lnTo>
                  <a:lnTo>
                    <a:pt x="58" y="0"/>
                  </a:lnTo>
                  <a:lnTo>
                    <a:pt x="56" y="4"/>
                  </a:lnTo>
                  <a:lnTo>
                    <a:pt x="2" y="33"/>
                  </a:lnTo>
                  <a:lnTo>
                    <a:pt x="0" y="35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02" name="íśļîďè">
              <a:extLst>
                <a:ext uri="{FF2B5EF4-FFF2-40B4-BE49-F238E27FC236}">
                  <a16:creationId xmlns:a16="http://schemas.microsoft.com/office/drawing/2014/main" id="{7D03E378-A4B3-46D2-A257-9BE108A760B9}"/>
                </a:ext>
              </a:extLst>
            </p:cNvPr>
            <p:cNvSpPr/>
            <p:nvPr userDrawn="1"/>
          </p:nvSpPr>
          <p:spPr bwMode="auto">
            <a:xfrm>
              <a:off x="4732338" y="2986088"/>
              <a:ext cx="92075" cy="55563"/>
            </a:xfrm>
            <a:custGeom>
              <a:avLst/>
              <a:gdLst>
                <a:gd name="T0" fmla="*/ 0 w 58"/>
                <a:gd name="T1" fmla="*/ 33 h 35"/>
                <a:gd name="T2" fmla="*/ 2 w 58"/>
                <a:gd name="T3" fmla="*/ 31 h 35"/>
                <a:gd name="T4" fmla="*/ 58 w 58"/>
                <a:gd name="T5" fmla="*/ 0 h 35"/>
                <a:gd name="T6" fmla="*/ 56 w 58"/>
                <a:gd name="T7" fmla="*/ 4 h 35"/>
                <a:gd name="T8" fmla="*/ 2 w 58"/>
                <a:gd name="T9" fmla="*/ 33 h 35"/>
                <a:gd name="T10" fmla="*/ 0 w 58"/>
                <a:gd name="T11" fmla="*/ 35 h 35"/>
                <a:gd name="T12" fmla="*/ 0 w 58"/>
                <a:gd name="T13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5">
                  <a:moveTo>
                    <a:pt x="0" y="33"/>
                  </a:moveTo>
                  <a:lnTo>
                    <a:pt x="2" y="31"/>
                  </a:lnTo>
                  <a:lnTo>
                    <a:pt x="58" y="0"/>
                  </a:lnTo>
                  <a:lnTo>
                    <a:pt x="56" y="4"/>
                  </a:lnTo>
                  <a:lnTo>
                    <a:pt x="2" y="33"/>
                  </a:lnTo>
                  <a:lnTo>
                    <a:pt x="0" y="35"/>
                  </a:lnTo>
                  <a:lnTo>
                    <a:pt x="0" y="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03" name="ïśḷïḋè">
              <a:extLst>
                <a:ext uri="{FF2B5EF4-FFF2-40B4-BE49-F238E27FC236}">
                  <a16:creationId xmlns:a16="http://schemas.microsoft.com/office/drawing/2014/main" id="{2F56DFDD-F485-45F8-BF07-A8970964B0F9}"/>
                </a:ext>
              </a:extLst>
            </p:cNvPr>
            <p:cNvSpPr/>
            <p:nvPr userDrawn="1"/>
          </p:nvSpPr>
          <p:spPr bwMode="auto">
            <a:xfrm>
              <a:off x="4852988" y="2646363"/>
              <a:ext cx="369888" cy="450850"/>
            </a:xfrm>
            <a:custGeom>
              <a:avLst/>
              <a:gdLst>
                <a:gd name="T0" fmla="*/ 154 w 233"/>
                <a:gd name="T1" fmla="*/ 47 h 284"/>
                <a:gd name="T2" fmla="*/ 167 w 233"/>
                <a:gd name="T3" fmla="*/ 64 h 284"/>
                <a:gd name="T4" fmla="*/ 233 w 233"/>
                <a:gd name="T5" fmla="*/ 149 h 284"/>
                <a:gd name="T6" fmla="*/ 104 w 233"/>
                <a:gd name="T7" fmla="*/ 224 h 284"/>
                <a:gd name="T8" fmla="*/ 0 w 233"/>
                <a:gd name="T9" fmla="*/ 284 h 284"/>
                <a:gd name="T10" fmla="*/ 46 w 233"/>
                <a:gd name="T11" fmla="*/ 174 h 284"/>
                <a:gd name="T12" fmla="*/ 79 w 233"/>
                <a:gd name="T13" fmla="*/ 91 h 284"/>
                <a:gd name="T14" fmla="*/ 81 w 233"/>
                <a:gd name="T15" fmla="*/ 89 h 284"/>
                <a:gd name="T16" fmla="*/ 117 w 233"/>
                <a:gd name="T17" fmla="*/ 0 h 284"/>
                <a:gd name="T18" fmla="*/ 154 w 233"/>
                <a:gd name="T19" fmla="*/ 45 h 284"/>
                <a:gd name="T20" fmla="*/ 154 w 233"/>
                <a:gd name="T21" fmla="*/ 4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284">
                  <a:moveTo>
                    <a:pt x="154" y="47"/>
                  </a:moveTo>
                  <a:lnTo>
                    <a:pt x="167" y="64"/>
                  </a:lnTo>
                  <a:lnTo>
                    <a:pt x="233" y="149"/>
                  </a:lnTo>
                  <a:lnTo>
                    <a:pt x="104" y="224"/>
                  </a:lnTo>
                  <a:lnTo>
                    <a:pt x="0" y="284"/>
                  </a:lnTo>
                  <a:lnTo>
                    <a:pt x="46" y="174"/>
                  </a:lnTo>
                  <a:lnTo>
                    <a:pt x="79" y="91"/>
                  </a:lnTo>
                  <a:lnTo>
                    <a:pt x="81" y="89"/>
                  </a:lnTo>
                  <a:lnTo>
                    <a:pt x="117" y="0"/>
                  </a:lnTo>
                  <a:lnTo>
                    <a:pt x="154" y="45"/>
                  </a:lnTo>
                  <a:lnTo>
                    <a:pt x="154" y="47"/>
                  </a:lnTo>
                  <a:close/>
                </a:path>
              </a:pathLst>
            </a:custGeom>
            <a:solidFill>
              <a:srgbClr val="8E9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04" name="îṣľïḍe">
              <a:extLst>
                <a:ext uri="{FF2B5EF4-FFF2-40B4-BE49-F238E27FC236}">
                  <a16:creationId xmlns:a16="http://schemas.microsoft.com/office/drawing/2014/main" id="{42F227A5-713E-4CF7-9D65-59D4BFB3B368}"/>
                </a:ext>
              </a:extLst>
            </p:cNvPr>
            <p:cNvSpPr/>
            <p:nvPr userDrawn="1"/>
          </p:nvSpPr>
          <p:spPr bwMode="auto">
            <a:xfrm>
              <a:off x="4852988" y="2646363"/>
              <a:ext cx="369888" cy="450850"/>
            </a:xfrm>
            <a:custGeom>
              <a:avLst/>
              <a:gdLst>
                <a:gd name="T0" fmla="*/ 154 w 233"/>
                <a:gd name="T1" fmla="*/ 47 h 284"/>
                <a:gd name="T2" fmla="*/ 167 w 233"/>
                <a:gd name="T3" fmla="*/ 64 h 284"/>
                <a:gd name="T4" fmla="*/ 233 w 233"/>
                <a:gd name="T5" fmla="*/ 149 h 284"/>
                <a:gd name="T6" fmla="*/ 104 w 233"/>
                <a:gd name="T7" fmla="*/ 224 h 284"/>
                <a:gd name="T8" fmla="*/ 0 w 233"/>
                <a:gd name="T9" fmla="*/ 284 h 284"/>
                <a:gd name="T10" fmla="*/ 46 w 233"/>
                <a:gd name="T11" fmla="*/ 174 h 284"/>
                <a:gd name="T12" fmla="*/ 79 w 233"/>
                <a:gd name="T13" fmla="*/ 91 h 284"/>
                <a:gd name="T14" fmla="*/ 81 w 233"/>
                <a:gd name="T15" fmla="*/ 89 h 284"/>
                <a:gd name="T16" fmla="*/ 117 w 233"/>
                <a:gd name="T17" fmla="*/ 0 h 284"/>
                <a:gd name="T18" fmla="*/ 154 w 233"/>
                <a:gd name="T19" fmla="*/ 45 h 284"/>
                <a:gd name="T20" fmla="*/ 154 w 233"/>
                <a:gd name="T21" fmla="*/ 4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284">
                  <a:moveTo>
                    <a:pt x="154" y="47"/>
                  </a:moveTo>
                  <a:lnTo>
                    <a:pt x="167" y="64"/>
                  </a:lnTo>
                  <a:lnTo>
                    <a:pt x="233" y="149"/>
                  </a:lnTo>
                  <a:lnTo>
                    <a:pt x="104" y="224"/>
                  </a:lnTo>
                  <a:lnTo>
                    <a:pt x="0" y="284"/>
                  </a:lnTo>
                  <a:lnTo>
                    <a:pt x="46" y="174"/>
                  </a:lnTo>
                  <a:lnTo>
                    <a:pt x="79" y="91"/>
                  </a:lnTo>
                  <a:lnTo>
                    <a:pt x="81" y="89"/>
                  </a:lnTo>
                  <a:lnTo>
                    <a:pt x="117" y="0"/>
                  </a:lnTo>
                  <a:lnTo>
                    <a:pt x="154" y="45"/>
                  </a:lnTo>
                  <a:lnTo>
                    <a:pt x="154" y="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05" name="îṣ1iďè">
              <a:extLst>
                <a:ext uri="{FF2B5EF4-FFF2-40B4-BE49-F238E27FC236}">
                  <a16:creationId xmlns:a16="http://schemas.microsoft.com/office/drawing/2014/main" id="{91A7584A-5868-4AA2-8F51-B4A5D25E4FDB}"/>
                </a:ext>
              </a:extLst>
            </p:cNvPr>
            <p:cNvSpPr/>
            <p:nvPr userDrawn="1"/>
          </p:nvSpPr>
          <p:spPr bwMode="auto">
            <a:xfrm>
              <a:off x="4735513" y="2876551"/>
              <a:ext cx="190500" cy="287338"/>
            </a:xfrm>
            <a:custGeom>
              <a:avLst/>
              <a:gdLst>
                <a:gd name="T0" fmla="*/ 87 w 120"/>
                <a:gd name="T1" fmla="*/ 0 h 181"/>
                <a:gd name="T2" fmla="*/ 120 w 120"/>
                <a:gd name="T3" fmla="*/ 29 h 181"/>
                <a:gd name="T4" fmla="*/ 74 w 120"/>
                <a:gd name="T5" fmla="*/ 139 h 181"/>
                <a:gd name="T6" fmla="*/ 0 w 120"/>
                <a:gd name="T7" fmla="*/ 181 h 181"/>
                <a:gd name="T8" fmla="*/ 54 w 120"/>
                <a:gd name="T9" fmla="*/ 73 h 181"/>
                <a:gd name="T10" fmla="*/ 56 w 120"/>
                <a:gd name="T11" fmla="*/ 69 h 181"/>
                <a:gd name="T12" fmla="*/ 87 w 120"/>
                <a:gd name="T1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81">
                  <a:moveTo>
                    <a:pt x="87" y="0"/>
                  </a:moveTo>
                  <a:lnTo>
                    <a:pt x="120" y="29"/>
                  </a:lnTo>
                  <a:lnTo>
                    <a:pt x="74" y="139"/>
                  </a:lnTo>
                  <a:lnTo>
                    <a:pt x="0" y="181"/>
                  </a:lnTo>
                  <a:lnTo>
                    <a:pt x="54" y="73"/>
                  </a:lnTo>
                  <a:lnTo>
                    <a:pt x="56" y="69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06" name="îṣļíḑê">
              <a:extLst>
                <a:ext uri="{FF2B5EF4-FFF2-40B4-BE49-F238E27FC236}">
                  <a16:creationId xmlns:a16="http://schemas.microsoft.com/office/drawing/2014/main" id="{5D9D6CD8-A0EA-4742-A82A-28145EFC4F11}"/>
                </a:ext>
              </a:extLst>
            </p:cNvPr>
            <p:cNvSpPr/>
            <p:nvPr userDrawn="1"/>
          </p:nvSpPr>
          <p:spPr bwMode="auto">
            <a:xfrm>
              <a:off x="4735513" y="2876551"/>
              <a:ext cx="190500" cy="287338"/>
            </a:xfrm>
            <a:custGeom>
              <a:avLst/>
              <a:gdLst>
                <a:gd name="T0" fmla="*/ 87 w 120"/>
                <a:gd name="T1" fmla="*/ 0 h 181"/>
                <a:gd name="T2" fmla="*/ 120 w 120"/>
                <a:gd name="T3" fmla="*/ 29 h 181"/>
                <a:gd name="T4" fmla="*/ 74 w 120"/>
                <a:gd name="T5" fmla="*/ 139 h 181"/>
                <a:gd name="T6" fmla="*/ 0 w 120"/>
                <a:gd name="T7" fmla="*/ 181 h 181"/>
                <a:gd name="T8" fmla="*/ 54 w 120"/>
                <a:gd name="T9" fmla="*/ 73 h 181"/>
                <a:gd name="T10" fmla="*/ 56 w 120"/>
                <a:gd name="T11" fmla="*/ 69 h 181"/>
                <a:gd name="T12" fmla="*/ 87 w 120"/>
                <a:gd name="T1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81">
                  <a:moveTo>
                    <a:pt x="87" y="0"/>
                  </a:moveTo>
                  <a:lnTo>
                    <a:pt x="120" y="29"/>
                  </a:lnTo>
                  <a:lnTo>
                    <a:pt x="74" y="139"/>
                  </a:lnTo>
                  <a:lnTo>
                    <a:pt x="0" y="181"/>
                  </a:lnTo>
                  <a:lnTo>
                    <a:pt x="54" y="73"/>
                  </a:lnTo>
                  <a:lnTo>
                    <a:pt x="56" y="69"/>
                  </a:lnTo>
                  <a:lnTo>
                    <a:pt x="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07" name="îṩlïďé">
              <a:extLst>
                <a:ext uri="{FF2B5EF4-FFF2-40B4-BE49-F238E27FC236}">
                  <a16:creationId xmlns:a16="http://schemas.microsoft.com/office/drawing/2014/main" id="{F9EEAB49-54B5-49E0-A9D4-CC1EA6A8CFD5}"/>
                </a:ext>
              </a:extLst>
            </p:cNvPr>
            <p:cNvSpPr/>
            <p:nvPr userDrawn="1"/>
          </p:nvSpPr>
          <p:spPr bwMode="auto">
            <a:xfrm>
              <a:off x="4732338" y="2787651"/>
              <a:ext cx="249238" cy="147638"/>
            </a:xfrm>
            <a:custGeom>
              <a:avLst/>
              <a:gdLst>
                <a:gd name="T0" fmla="*/ 0 w 157"/>
                <a:gd name="T1" fmla="*/ 89 h 93"/>
                <a:gd name="T2" fmla="*/ 2 w 157"/>
                <a:gd name="T3" fmla="*/ 89 h 93"/>
                <a:gd name="T4" fmla="*/ 157 w 157"/>
                <a:gd name="T5" fmla="*/ 0 h 93"/>
                <a:gd name="T6" fmla="*/ 155 w 157"/>
                <a:gd name="T7" fmla="*/ 2 h 93"/>
                <a:gd name="T8" fmla="*/ 2 w 157"/>
                <a:gd name="T9" fmla="*/ 91 h 93"/>
                <a:gd name="T10" fmla="*/ 0 w 157"/>
                <a:gd name="T11" fmla="*/ 93 h 93"/>
                <a:gd name="T12" fmla="*/ 0 w 157"/>
                <a:gd name="T13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93">
                  <a:moveTo>
                    <a:pt x="0" y="89"/>
                  </a:moveTo>
                  <a:lnTo>
                    <a:pt x="2" y="89"/>
                  </a:lnTo>
                  <a:lnTo>
                    <a:pt x="157" y="0"/>
                  </a:lnTo>
                  <a:lnTo>
                    <a:pt x="155" y="2"/>
                  </a:lnTo>
                  <a:lnTo>
                    <a:pt x="2" y="91"/>
                  </a:lnTo>
                  <a:lnTo>
                    <a:pt x="0" y="93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08" name="îṡlïḋê">
              <a:extLst>
                <a:ext uri="{FF2B5EF4-FFF2-40B4-BE49-F238E27FC236}">
                  <a16:creationId xmlns:a16="http://schemas.microsoft.com/office/drawing/2014/main" id="{3718D666-78B5-4844-ACE2-80BBF7D0C11F}"/>
                </a:ext>
              </a:extLst>
            </p:cNvPr>
            <p:cNvSpPr/>
            <p:nvPr userDrawn="1"/>
          </p:nvSpPr>
          <p:spPr bwMode="auto">
            <a:xfrm>
              <a:off x="4732338" y="2787651"/>
              <a:ext cx="249238" cy="147638"/>
            </a:xfrm>
            <a:custGeom>
              <a:avLst/>
              <a:gdLst>
                <a:gd name="T0" fmla="*/ 0 w 157"/>
                <a:gd name="T1" fmla="*/ 89 h 93"/>
                <a:gd name="T2" fmla="*/ 2 w 157"/>
                <a:gd name="T3" fmla="*/ 89 h 93"/>
                <a:gd name="T4" fmla="*/ 157 w 157"/>
                <a:gd name="T5" fmla="*/ 0 h 93"/>
                <a:gd name="T6" fmla="*/ 155 w 157"/>
                <a:gd name="T7" fmla="*/ 2 h 93"/>
                <a:gd name="T8" fmla="*/ 2 w 157"/>
                <a:gd name="T9" fmla="*/ 91 h 93"/>
                <a:gd name="T10" fmla="*/ 0 w 157"/>
                <a:gd name="T11" fmla="*/ 93 h 93"/>
                <a:gd name="T12" fmla="*/ 0 w 157"/>
                <a:gd name="T13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93">
                  <a:moveTo>
                    <a:pt x="0" y="89"/>
                  </a:moveTo>
                  <a:lnTo>
                    <a:pt x="2" y="89"/>
                  </a:lnTo>
                  <a:lnTo>
                    <a:pt x="157" y="0"/>
                  </a:lnTo>
                  <a:lnTo>
                    <a:pt x="155" y="2"/>
                  </a:lnTo>
                  <a:lnTo>
                    <a:pt x="2" y="91"/>
                  </a:lnTo>
                  <a:lnTo>
                    <a:pt x="0" y="93"/>
                  </a:ln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09" name="îšlíḍè">
              <a:extLst>
                <a:ext uri="{FF2B5EF4-FFF2-40B4-BE49-F238E27FC236}">
                  <a16:creationId xmlns:a16="http://schemas.microsoft.com/office/drawing/2014/main" id="{3926F640-74B9-452A-B63E-F91D3557CBEE}"/>
                </a:ext>
              </a:extLst>
            </p:cNvPr>
            <p:cNvSpPr/>
            <p:nvPr userDrawn="1"/>
          </p:nvSpPr>
          <p:spPr bwMode="auto">
            <a:xfrm>
              <a:off x="5118101" y="2506663"/>
              <a:ext cx="177800" cy="376238"/>
            </a:xfrm>
            <a:custGeom>
              <a:avLst/>
              <a:gdLst>
                <a:gd name="T0" fmla="*/ 102 w 112"/>
                <a:gd name="T1" fmla="*/ 71 h 237"/>
                <a:gd name="T2" fmla="*/ 112 w 112"/>
                <a:gd name="T3" fmla="*/ 90 h 237"/>
                <a:gd name="T4" fmla="*/ 66 w 112"/>
                <a:gd name="T5" fmla="*/ 237 h 237"/>
                <a:gd name="T6" fmla="*/ 0 w 112"/>
                <a:gd name="T7" fmla="*/ 152 h 237"/>
                <a:gd name="T8" fmla="*/ 12 w 112"/>
                <a:gd name="T9" fmla="*/ 121 h 237"/>
                <a:gd name="T10" fmla="*/ 14 w 112"/>
                <a:gd name="T11" fmla="*/ 119 h 237"/>
                <a:gd name="T12" fmla="*/ 50 w 112"/>
                <a:gd name="T13" fmla="*/ 27 h 237"/>
                <a:gd name="T14" fmla="*/ 50 w 112"/>
                <a:gd name="T15" fmla="*/ 25 h 237"/>
                <a:gd name="T16" fmla="*/ 60 w 112"/>
                <a:gd name="T17" fmla="*/ 0 h 237"/>
                <a:gd name="T18" fmla="*/ 68 w 112"/>
                <a:gd name="T19" fmla="*/ 15 h 237"/>
                <a:gd name="T20" fmla="*/ 68 w 112"/>
                <a:gd name="T21" fmla="*/ 17 h 237"/>
                <a:gd name="T22" fmla="*/ 99 w 112"/>
                <a:gd name="T23" fmla="*/ 69 h 237"/>
                <a:gd name="T24" fmla="*/ 102 w 112"/>
                <a:gd name="T25" fmla="*/ 7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237">
                  <a:moveTo>
                    <a:pt x="102" y="71"/>
                  </a:moveTo>
                  <a:lnTo>
                    <a:pt x="112" y="90"/>
                  </a:lnTo>
                  <a:lnTo>
                    <a:pt x="66" y="237"/>
                  </a:lnTo>
                  <a:lnTo>
                    <a:pt x="0" y="152"/>
                  </a:lnTo>
                  <a:lnTo>
                    <a:pt x="12" y="121"/>
                  </a:lnTo>
                  <a:lnTo>
                    <a:pt x="14" y="119"/>
                  </a:lnTo>
                  <a:lnTo>
                    <a:pt x="50" y="27"/>
                  </a:lnTo>
                  <a:lnTo>
                    <a:pt x="50" y="25"/>
                  </a:lnTo>
                  <a:lnTo>
                    <a:pt x="60" y="0"/>
                  </a:lnTo>
                  <a:lnTo>
                    <a:pt x="68" y="15"/>
                  </a:lnTo>
                  <a:lnTo>
                    <a:pt x="68" y="17"/>
                  </a:lnTo>
                  <a:lnTo>
                    <a:pt x="99" y="69"/>
                  </a:lnTo>
                  <a:lnTo>
                    <a:pt x="102" y="71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10" name="ïṥḷïdé">
              <a:extLst>
                <a:ext uri="{FF2B5EF4-FFF2-40B4-BE49-F238E27FC236}">
                  <a16:creationId xmlns:a16="http://schemas.microsoft.com/office/drawing/2014/main" id="{40A6F77B-BE9B-4742-9E27-2996351E9817}"/>
                </a:ext>
              </a:extLst>
            </p:cNvPr>
            <p:cNvSpPr/>
            <p:nvPr userDrawn="1"/>
          </p:nvSpPr>
          <p:spPr bwMode="auto">
            <a:xfrm>
              <a:off x="5118101" y="2506663"/>
              <a:ext cx="177800" cy="376238"/>
            </a:xfrm>
            <a:custGeom>
              <a:avLst/>
              <a:gdLst>
                <a:gd name="T0" fmla="*/ 102 w 112"/>
                <a:gd name="T1" fmla="*/ 71 h 237"/>
                <a:gd name="T2" fmla="*/ 112 w 112"/>
                <a:gd name="T3" fmla="*/ 90 h 237"/>
                <a:gd name="T4" fmla="*/ 66 w 112"/>
                <a:gd name="T5" fmla="*/ 237 h 237"/>
                <a:gd name="T6" fmla="*/ 0 w 112"/>
                <a:gd name="T7" fmla="*/ 152 h 237"/>
                <a:gd name="T8" fmla="*/ 12 w 112"/>
                <a:gd name="T9" fmla="*/ 121 h 237"/>
                <a:gd name="T10" fmla="*/ 14 w 112"/>
                <a:gd name="T11" fmla="*/ 119 h 237"/>
                <a:gd name="T12" fmla="*/ 50 w 112"/>
                <a:gd name="T13" fmla="*/ 27 h 237"/>
                <a:gd name="T14" fmla="*/ 50 w 112"/>
                <a:gd name="T15" fmla="*/ 25 h 237"/>
                <a:gd name="T16" fmla="*/ 60 w 112"/>
                <a:gd name="T17" fmla="*/ 0 h 237"/>
                <a:gd name="T18" fmla="*/ 68 w 112"/>
                <a:gd name="T19" fmla="*/ 15 h 237"/>
                <a:gd name="T20" fmla="*/ 68 w 112"/>
                <a:gd name="T21" fmla="*/ 17 h 237"/>
                <a:gd name="T22" fmla="*/ 99 w 112"/>
                <a:gd name="T23" fmla="*/ 69 h 237"/>
                <a:gd name="T24" fmla="*/ 102 w 112"/>
                <a:gd name="T25" fmla="*/ 7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237">
                  <a:moveTo>
                    <a:pt x="102" y="71"/>
                  </a:moveTo>
                  <a:lnTo>
                    <a:pt x="112" y="90"/>
                  </a:lnTo>
                  <a:lnTo>
                    <a:pt x="66" y="237"/>
                  </a:lnTo>
                  <a:lnTo>
                    <a:pt x="0" y="152"/>
                  </a:lnTo>
                  <a:lnTo>
                    <a:pt x="12" y="121"/>
                  </a:lnTo>
                  <a:lnTo>
                    <a:pt x="14" y="119"/>
                  </a:lnTo>
                  <a:lnTo>
                    <a:pt x="50" y="27"/>
                  </a:lnTo>
                  <a:lnTo>
                    <a:pt x="50" y="25"/>
                  </a:lnTo>
                  <a:lnTo>
                    <a:pt x="60" y="0"/>
                  </a:lnTo>
                  <a:lnTo>
                    <a:pt x="68" y="15"/>
                  </a:lnTo>
                  <a:lnTo>
                    <a:pt x="68" y="17"/>
                  </a:lnTo>
                  <a:lnTo>
                    <a:pt x="99" y="69"/>
                  </a:lnTo>
                  <a:lnTo>
                    <a:pt x="102" y="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11" name="íṩľide">
              <a:extLst>
                <a:ext uri="{FF2B5EF4-FFF2-40B4-BE49-F238E27FC236}">
                  <a16:creationId xmlns:a16="http://schemas.microsoft.com/office/drawing/2014/main" id="{474ED1D9-90BB-40B3-8C7A-0368851A25A2}"/>
                </a:ext>
              </a:extLst>
            </p:cNvPr>
            <p:cNvSpPr/>
            <p:nvPr userDrawn="1"/>
          </p:nvSpPr>
          <p:spPr bwMode="auto">
            <a:xfrm>
              <a:off x="4727576" y="1887538"/>
              <a:ext cx="1217613" cy="704850"/>
            </a:xfrm>
            <a:custGeom>
              <a:avLst/>
              <a:gdLst>
                <a:gd name="T0" fmla="*/ 767 w 767"/>
                <a:gd name="T1" fmla="*/ 0 h 444"/>
                <a:gd name="T2" fmla="*/ 767 w 767"/>
                <a:gd name="T3" fmla="*/ 2 h 444"/>
                <a:gd name="T4" fmla="*/ 0 w 767"/>
                <a:gd name="T5" fmla="*/ 444 h 444"/>
                <a:gd name="T6" fmla="*/ 0 w 767"/>
                <a:gd name="T7" fmla="*/ 440 h 444"/>
                <a:gd name="T8" fmla="*/ 767 w 767"/>
                <a:gd name="T9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7" h="444">
                  <a:moveTo>
                    <a:pt x="767" y="0"/>
                  </a:moveTo>
                  <a:lnTo>
                    <a:pt x="767" y="2"/>
                  </a:lnTo>
                  <a:lnTo>
                    <a:pt x="0" y="444"/>
                  </a:lnTo>
                  <a:lnTo>
                    <a:pt x="0" y="440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12" name="ïṩļïḋé">
              <a:extLst>
                <a:ext uri="{FF2B5EF4-FFF2-40B4-BE49-F238E27FC236}">
                  <a16:creationId xmlns:a16="http://schemas.microsoft.com/office/drawing/2014/main" id="{BF30099E-C245-4BC0-8FF3-2CDF2EFA13E2}"/>
                </a:ext>
              </a:extLst>
            </p:cNvPr>
            <p:cNvSpPr/>
            <p:nvPr userDrawn="1"/>
          </p:nvSpPr>
          <p:spPr bwMode="auto">
            <a:xfrm>
              <a:off x="4727576" y="1887538"/>
              <a:ext cx="1217613" cy="704850"/>
            </a:xfrm>
            <a:custGeom>
              <a:avLst/>
              <a:gdLst>
                <a:gd name="T0" fmla="*/ 767 w 767"/>
                <a:gd name="T1" fmla="*/ 0 h 444"/>
                <a:gd name="T2" fmla="*/ 767 w 767"/>
                <a:gd name="T3" fmla="*/ 2 h 444"/>
                <a:gd name="T4" fmla="*/ 0 w 767"/>
                <a:gd name="T5" fmla="*/ 444 h 444"/>
                <a:gd name="T6" fmla="*/ 0 w 767"/>
                <a:gd name="T7" fmla="*/ 440 h 444"/>
                <a:gd name="T8" fmla="*/ 767 w 767"/>
                <a:gd name="T9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7" h="444">
                  <a:moveTo>
                    <a:pt x="767" y="0"/>
                  </a:moveTo>
                  <a:lnTo>
                    <a:pt x="767" y="2"/>
                  </a:lnTo>
                  <a:lnTo>
                    <a:pt x="0" y="444"/>
                  </a:lnTo>
                  <a:lnTo>
                    <a:pt x="0" y="440"/>
                  </a:lnTo>
                  <a:lnTo>
                    <a:pt x="7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13" name="iṧḷïḍe">
              <a:extLst>
                <a:ext uri="{FF2B5EF4-FFF2-40B4-BE49-F238E27FC236}">
                  <a16:creationId xmlns:a16="http://schemas.microsoft.com/office/drawing/2014/main" id="{6874B359-6336-48E6-AFE4-B288F5F86E16}"/>
                </a:ext>
              </a:extLst>
            </p:cNvPr>
            <p:cNvSpPr/>
            <p:nvPr userDrawn="1"/>
          </p:nvSpPr>
          <p:spPr bwMode="auto">
            <a:xfrm>
              <a:off x="4727576" y="2463801"/>
              <a:ext cx="1225550" cy="709613"/>
            </a:xfrm>
            <a:custGeom>
              <a:avLst/>
              <a:gdLst>
                <a:gd name="T0" fmla="*/ 5 w 772"/>
                <a:gd name="T1" fmla="*/ 79 h 447"/>
                <a:gd name="T2" fmla="*/ 5 w 772"/>
                <a:gd name="T3" fmla="*/ 152 h 447"/>
                <a:gd name="T4" fmla="*/ 3 w 772"/>
                <a:gd name="T5" fmla="*/ 154 h 447"/>
                <a:gd name="T6" fmla="*/ 3 w 772"/>
                <a:gd name="T7" fmla="*/ 156 h 447"/>
                <a:gd name="T8" fmla="*/ 5 w 772"/>
                <a:gd name="T9" fmla="*/ 156 h 447"/>
                <a:gd name="T10" fmla="*/ 5 w 772"/>
                <a:gd name="T11" fmla="*/ 221 h 447"/>
                <a:gd name="T12" fmla="*/ 3 w 772"/>
                <a:gd name="T13" fmla="*/ 223 h 447"/>
                <a:gd name="T14" fmla="*/ 3 w 772"/>
                <a:gd name="T15" fmla="*/ 225 h 447"/>
                <a:gd name="T16" fmla="*/ 5 w 772"/>
                <a:gd name="T17" fmla="*/ 223 h 447"/>
                <a:gd name="T18" fmla="*/ 5 w 772"/>
                <a:gd name="T19" fmla="*/ 293 h 447"/>
                <a:gd name="T20" fmla="*/ 3 w 772"/>
                <a:gd name="T21" fmla="*/ 293 h 447"/>
                <a:gd name="T22" fmla="*/ 3 w 772"/>
                <a:gd name="T23" fmla="*/ 297 h 447"/>
                <a:gd name="T24" fmla="*/ 5 w 772"/>
                <a:gd name="T25" fmla="*/ 295 h 447"/>
                <a:gd name="T26" fmla="*/ 5 w 772"/>
                <a:gd name="T27" fmla="*/ 360 h 447"/>
                <a:gd name="T28" fmla="*/ 3 w 772"/>
                <a:gd name="T29" fmla="*/ 362 h 447"/>
                <a:gd name="T30" fmla="*/ 3 w 772"/>
                <a:gd name="T31" fmla="*/ 364 h 447"/>
                <a:gd name="T32" fmla="*/ 5 w 772"/>
                <a:gd name="T33" fmla="*/ 362 h 447"/>
                <a:gd name="T34" fmla="*/ 5 w 772"/>
                <a:gd name="T35" fmla="*/ 441 h 447"/>
                <a:gd name="T36" fmla="*/ 772 w 772"/>
                <a:gd name="T37" fmla="*/ 0 h 447"/>
                <a:gd name="T38" fmla="*/ 772 w 772"/>
                <a:gd name="T39" fmla="*/ 2 h 447"/>
                <a:gd name="T40" fmla="*/ 3 w 772"/>
                <a:gd name="T41" fmla="*/ 447 h 447"/>
                <a:gd name="T42" fmla="*/ 0 w 772"/>
                <a:gd name="T43" fmla="*/ 81 h 447"/>
                <a:gd name="T44" fmla="*/ 5 w 772"/>
                <a:gd name="T45" fmla="*/ 7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2" h="447">
                  <a:moveTo>
                    <a:pt x="5" y="79"/>
                  </a:moveTo>
                  <a:lnTo>
                    <a:pt x="5" y="152"/>
                  </a:lnTo>
                  <a:lnTo>
                    <a:pt x="3" y="154"/>
                  </a:lnTo>
                  <a:lnTo>
                    <a:pt x="3" y="156"/>
                  </a:lnTo>
                  <a:lnTo>
                    <a:pt x="5" y="156"/>
                  </a:lnTo>
                  <a:lnTo>
                    <a:pt x="5" y="221"/>
                  </a:lnTo>
                  <a:lnTo>
                    <a:pt x="3" y="223"/>
                  </a:lnTo>
                  <a:lnTo>
                    <a:pt x="3" y="225"/>
                  </a:lnTo>
                  <a:lnTo>
                    <a:pt x="5" y="223"/>
                  </a:lnTo>
                  <a:lnTo>
                    <a:pt x="5" y="293"/>
                  </a:lnTo>
                  <a:lnTo>
                    <a:pt x="3" y="293"/>
                  </a:lnTo>
                  <a:lnTo>
                    <a:pt x="3" y="297"/>
                  </a:lnTo>
                  <a:lnTo>
                    <a:pt x="5" y="295"/>
                  </a:lnTo>
                  <a:lnTo>
                    <a:pt x="5" y="360"/>
                  </a:lnTo>
                  <a:lnTo>
                    <a:pt x="3" y="362"/>
                  </a:lnTo>
                  <a:lnTo>
                    <a:pt x="3" y="364"/>
                  </a:lnTo>
                  <a:lnTo>
                    <a:pt x="5" y="362"/>
                  </a:lnTo>
                  <a:lnTo>
                    <a:pt x="5" y="441"/>
                  </a:lnTo>
                  <a:lnTo>
                    <a:pt x="772" y="0"/>
                  </a:lnTo>
                  <a:lnTo>
                    <a:pt x="772" y="2"/>
                  </a:lnTo>
                  <a:lnTo>
                    <a:pt x="3" y="447"/>
                  </a:lnTo>
                  <a:lnTo>
                    <a:pt x="0" y="81"/>
                  </a:lnTo>
                  <a:lnTo>
                    <a:pt x="5" y="7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14" name="ïšľíḍe">
              <a:extLst>
                <a:ext uri="{FF2B5EF4-FFF2-40B4-BE49-F238E27FC236}">
                  <a16:creationId xmlns:a16="http://schemas.microsoft.com/office/drawing/2014/main" id="{C961D62C-5C42-4522-A1F5-5CEB34A1F4BA}"/>
                </a:ext>
              </a:extLst>
            </p:cNvPr>
            <p:cNvSpPr/>
            <p:nvPr userDrawn="1"/>
          </p:nvSpPr>
          <p:spPr bwMode="auto">
            <a:xfrm>
              <a:off x="4727576" y="2463801"/>
              <a:ext cx="1225550" cy="709613"/>
            </a:xfrm>
            <a:custGeom>
              <a:avLst/>
              <a:gdLst>
                <a:gd name="T0" fmla="*/ 5 w 772"/>
                <a:gd name="T1" fmla="*/ 79 h 447"/>
                <a:gd name="T2" fmla="*/ 5 w 772"/>
                <a:gd name="T3" fmla="*/ 152 h 447"/>
                <a:gd name="T4" fmla="*/ 3 w 772"/>
                <a:gd name="T5" fmla="*/ 154 h 447"/>
                <a:gd name="T6" fmla="*/ 3 w 772"/>
                <a:gd name="T7" fmla="*/ 156 h 447"/>
                <a:gd name="T8" fmla="*/ 5 w 772"/>
                <a:gd name="T9" fmla="*/ 156 h 447"/>
                <a:gd name="T10" fmla="*/ 5 w 772"/>
                <a:gd name="T11" fmla="*/ 221 h 447"/>
                <a:gd name="T12" fmla="*/ 3 w 772"/>
                <a:gd name="T13" fmla="*/ 223 h 447"/>
                <a:gd name="T14" fmla="*/ 3 w 772"/>
                <a:gd name="T15" fmla="*/ 225 h 447"/>
                <a:gd name="T16" fmla="*/ 5 w 772"/>
                <a:gd name="T17" fmla="*/ 223 h 447"/>
                <a:gd name="T18" fmla="*/ 5 w 772"/>
                <a:gd name="T19" fmla="*/ 293 h 447"/>
                <a:gd name="T20" fmla="*/ 3 w 772"/>
                <a:gd name="T21" fmla="*/ 293 h 447"/>
                <a:gd name="T22" fmla="*/ 3 w 772"/>
                <a:gd name="T23" fmla="*/ 297 h 447"/>
                <a:gd name="T24" fmla="*/ 5 w 772"/>
                <a:gd name="T25" fmla="*/ 295 h 447"/>
                <a:gd name="T26" fmla="*/ 5 w 772"/>
                <a:gd name="T27" fmla="*/ 360 h 447"/>
                <a:gd name="T28" fmla="*/ 3 w 772"/>
                <a:gd name="T29" fmla="*/ 362 h 447"/>
                <a:gd name="T30" fmla="*/ 3 w 772"/>
                <a:gd name="T31" fmla="*/ 364 h 447"/>
                <a:gd name="T32" fmla="*/ 5 w 772"/>
                <a:gd name="T33" fmla="*/ 362 h 447"/>
                <a:gd name="T34" fmla="*/ 5 w 772"/>
                <a:gd name="T35" fmla="*/ 441 h 447"/>
                <a:gd name="T36" fmla="*/ 772 w 772"/>
                <a:gd name="T37" fmla="*/ 0 h 447"/>
                <a:gd name="T38" fmla="*/ 772 w 772"/>
                <a:gd name="T39" fmla="*/ 2 h 447"/>
                <a:gd name="T40" fmla="*/ 3 w 772"/>
                <a:gd name="T41" fmla="*/ 447 h 447"/>
                <a:gd name="T42" fmla="*/ 0 w 772"/>
                <a:gd name="T43" fmla="*/ 81 h 447"/>
                <a:gd name="T44" fmla="*/ 5 w 772"/>
                <a:gd name="T45" fmla="*/ 7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2" h="447">
                  <a:moveTo>
                    <a:pt x="5" y="79"/>
                  </a:moveTo>
                  <a:lnTo>
                    <a:pt x="5" y="152"/>
                  </a:lnTo>
                  <a:lnTo>
                    <a:pt x="3" y="154"/>
                  </a:lnTo>
                  <a:lnTo>
                    <a:pt x="3" y="156"/>
                  </a:lnTo>
                  <a:lnTo>
                    <a:pt x="5" y="156"/>
                  </a:lnTo>
                  <a:lnTo>
                    <a:pt x="5" y="221"/>
                  </a:lnTo>
                  <a:lnTo>
                    <a:pt x="3" y="223"/>
                  </a:lnTo>
                  <a:lnTo>
                    <a:pt x="3" y="225"/>
                  </a:lnTo>
                  <a:lnTo>
                    <a:pt x="5" y="223"/>
                  </a:lnTo>
                  <a:lnTo>
                    <a:pt x="5" y="293"/>
                  </a:lnTo>
                  <a:lnTo>
                    <a:pt x="3" y="293"/>
                  </a:lnTo>
                  <a:lnTo>
                    <a:pt x="3" y="297"/>
                  </a:lnTo>
                  <a:lnTo>
                    <a:pt x="5" y="295"/>
                  </a:lnTo>
                  <a:lnTo>
                    <a:pt x="5" y="360"/>
                  </a:lnTo>
                  <a:lnTo>
                    <a:pt x="3" y="362"/>
                  </a:lnTo>
                  <a:lnTo>
                    <a:pt x="3" y="364"/>
                  </a:lnTo>
                  <a:lnTo>
                    <a:pt x="5" y="362"/>
                  </a:lnTo>
                  <a:lnTo>
                    <a:pt x="5" y="441"/>
                  </a:lnTo>
                  <a:lnTo>
                    <a:pt x="772" y="0"/>
                  </a:lnTo>
                  <a:lnTo>
                    <a:pt x="772" y="2"/>
                  </a:lnTo>
                  <a:lnTo>
                    <a:pt x="3" y="447"/>
                  </a:lnTo>
                  <a:lnTo>
                    <a:pt x="0" y="81"/>
                  </a:lnTo>
                  <a:lnTo>
                    <a:pt x="5" y="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15" name="isliḍe">
              <a:extLst>
                <a:ext uri="{FF2B5EF4-FFF2-40B4-BE49-F238E27FC236}">
                  <a16:creationId xmlns:a16="http://schemas.microsoft.com/office/drawing/2014/main" id="{8FE10308-F689-495C-979F-48E7B2F62143}"/>
                </a:ext>
              </a:extLst>
            </p:cNvPr>
            <p:cNvSpPr/>
            <p:nvPr userDrawn="1"/>
          </p:nvSpPr>
          <p:spPr bwMode="auto">
            <a:xfrm>
              <a:off x="4516438" y="1395413"/>
              <a:ext cx="1557338" cy="2301875"/>
            </a:xfrm>
            <a:custGeom>
              <a:avLst/>
              <a:gdLst>
                <a:gd name="T0" fmla="*/ 15 w 472"/>
                <a:gd name="T1" fmla="*/ 689 h 698"/>
                <a:gd name="T2" fmla="*/ 0 w 472"/>
                <a:gd name="T3" fmla="*/ 698 h 698"/>
                <a:gd name="T4" fmla="*/ 15 w 472"/>
                <a:gd name="T5" fmla="*/ 689 h 698"/>
                <a:gd name="T6" fmla="*/ 15 w 472"/>
                <a:gd name="T7" fmla="*/ 689 h 698"/>
                <a:gd name="T8" fmla="*/ 472 w 472"/>
                <a:gd name="T9" fmla="*/ 0 h 698"/>
                <a:gd name="T10" fmla="*/ 471 w 472"/>
                <a:gd name="T11" fmla="*/ 1 h 698"/>
                <a:gd name="T12" fmla="*/ 17 w 472"/>
                <a:gd name="T13" fmla="*/ 261 h 698"/>
                <a:gd name="T14" fmla="*/ 1 w 472"/>
                <a:gd name="T15" fmla="*/ 289 h 698"/>
                <a:gd name="T16" fmla="*/ 0 w 472"/>
                <a:gd name="T17" fmla="*/ 698 h 698"/>
                <a:gd name="T18" fmla="*/ 1 w 472"/>
                <a:gd name="T19" fmla="*/ 289 h 698"/>
                <a:gd name="T20" fmla="*/ 17 w 472"/>
                <a:gd name="T21" fmla="*/ 261 h 698"/>
                <a:gd name="T22" fmla="*/ 471 w 472"/>
                <a:gd name="T23" fmla="*/ 1 h 698"/>
                <a:gd name="T24" fmla="*/ 472 w 472"/>
                <a:gd name="T25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2" h="698">
                  <a:moveTo>
                    <a:pt x="15" y="689"/>
                  </a:moveTo>
                  <a:cubicBezTo>
                    <a:pt x="0" y="698"/>
                    <a:pt x="0" y="698"/>
                    <a:pt x="0" y="698"/>
                  </a:cubicBezTo>
                  <a:cubicBezTo>
                    <a:pt x="15" y="689"/>
                    <a:pt x="15" y="689"/>
                    <a:pt x="15" y="689"/>
                  </a:cubicBezTo>
                  <a:cubicBezTo>
                    <a:pt x="15" y="689"/>
                    <a:pt x="15" y="689"/>
                    <a:pt x="15" y="689"/>
                  </a:cubicBezTo>
                  <a:moveTo>
                    <a:pt x="472" y="0"/>
                  </a:moveTo>
                  <a:cubicBezTo>
                    <a:pt x="471" y="0"/>
                    <a:pt x="471" y="1"/>
                    <a:pt x="471" y="1"/>
                  </a:cubicBezTo>
                  <a:cubicBezTo>
                    <a:pt x="17" y="261"/>
                    <a:pt x="17" y="261"/>
                    <a:pt x="17" y="261"/>
                  </a:cubicBezTo>
                  <a:cubicBezTo>
                    <a:pt x="7" y="267"/>
                    <a:pt x="1" y="277"/>
                    <a:pt x="1" y="289"/>
                  </a:cubicBezTo>
                  <a:cubicBezTo>
                    <a:pt x="0" y="698"/>
                    <a:pt x="0" y="698"/>
                    <a:pt x="0" y="698"/>
                  </a:cubicBezTo>
                  <a:cubicBezTo>
                    <a:pt x="1" y="289"/>
                    <a:pt x="1" y="289"/>
                    <a:pt x="1" y="289"/>
                  </a:cubicBezTo>
                  <a:cubicBezTo>
                    <a:pt x="1" y="277"/>
                    <a:pt x="7" y="267"/>
                    <a:pt x="17" y="261"/>
                  </a:cubicBezTo>
                  <a:cubicBezTo>
                    <a:pt x="471" y="1"/>
                    <a:pt x="471" y="1"/>
                    <a:pt x="471" y="1"/>
                  </a:cubicBezTo>
                  <a:cubicBezTo>
                    <a:pt x="471" y="1"/>
                    <a:pt x="471" y="0"/>
                    <a:pt x="472" y="0"/>
                  </a:cubicBezTo>
                </a:path>
              </a:pathLst>
            </a:custGeom>
            <a:solidFill>
              <a:srgbClr val="7967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16" name="ïṣľîḍè">
              <a:extLst>
                <a:ext uri="{FF2B5EF4-FFF2-40B4-BE49-F238E27FC236}">
                  <a16:creationId xmlns:a16="http://schemas.microsoft.com/office/drawing/2014/main" id="{419439FA-50B1-4B75-8374-BEEB85BFEC83}"/>
                </a:ext>
              </a:extLst>
            </p:cNvPr>
            <p:cNvSpPr/>
            <p:nvPr userDrawn="1"/>
          </p:nvSpPr>
          <p:spPr bwMode="auto">
            <a:xfrm>
              <a:off x="4516438" y="1392238"/>
              <a:ext cx="1584325" cy="2305050"/>
            </a:xfrm>
            <a:custGeom>
              <a:avLst/>
              <a:gdLst>
                <a:gd name="T0" fmla="*/ 479 w 480"/>
                <a:gd name="T1" fmla="*/ 0 h 699"/>
                <a:gd name="T2" fmla="*/ 472 w 480"/>
                <a:gd name="T3" fmla="*/ 1 h 699"/>
                <a:gd name="T4" fmla="*/ 471 w 480"/>
                <a:gd name="T5" fmla="*/ 2 h 699"/>
                <a:gd name="T6" fmla="*/ 17 w 480"/>
                <a:gd name="T7" fmla="*/ 262 h 699"/>
                <a:gd name="T8" fmla="*/ 1 w 480"/>
                <a:gd name="T9" fmla="*/ 290 h 699"/>
                <a:gd name="T10" fmla="*/ 0 w 480"/>
                <a:gd name="T11" fmla="*/ 699 h 699"/>
                <a:gd name="T12" fmla="*/ 15 w 480"/>
                <a:gd name="T13" fmla="*/ 690 h 699"/>
                <a:gd name="T14" fmla="*/ 40 w 480"/>
                <a:gd name="T15" fmla="*/ 652 h 699"/>
                <a:gd name="T16" fmla="*/ 21 w 480"/>
                <a:gd name="T17" fmla="*/ 663 h 699"/>
                <a:gd name="T18" fmla="*/ 22 w 480"/>
                <a:gd name="T19" fmla="*/ 284 h 699"/>
                <a:gd name="T20" fmla="*/ 457 w 480"/>
                <a:gd name="T21" fmla="*/ 35 h 699"/>
                <a:gd name="T22" fmla="*/ 480 w 480"/>
                <a:gd name="T23" fmla="*/ 0 h 699"/>
                <a:gd name="T24" fmla="*/ 479 w 480"/>
                <a:gd name="T25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0" h="699">
                  <a:moveTo>
                    <a:pt x="479" y="0"/>
                  </a:moveTo>
                  <a:cubicBezTo>
                    <a:pt x="476" y="0"/>
                    <a:pt x="474" y="0"/>
                    <a:pt x="472" y="1"/>
                  </a:cubicBezTo>
                  <a:cubicBezTo>
                    <a:pt x="471" y="1"/>
                    <a:pt x="471" y="2"/>
                    <a:pt x="471" y="2"/>
                  </a:cubicBezTo>
                  <a:cubicBezTo>
                    <a:pt x="17" y="262"/>
                    <a:pt x="17" y="262"/>
                    <a:pt x="17" y="262"/>
                  </a:cubicBezTo>
                  <a:cubicBezTo>
                    <a:pt x="7" y="268"/>
                    <a:pt x="1" y="278"/>
                    <a:pt x="1" y="290"/>
                  </a:cubicBezTo>
                  <a:cubicBezTo>
                    <a:pt x="0" y="699"/>
                    <a:pt x="0" y="699"/>
                    <a:pt x="0" y="699"/>
                  </a:cubicBezTo>
                  <a:cubicBezTo>
                    <a:pt x="15" y="690"/>
                    <a:pt x="15" y="690"/>
                    <a:pt x="15" y="690"/>
                  </a:cubicBezTo>
                  <a:cubicBezTo>
                    <a:pt x="22" y="680"/>
                    <a:pt x="30" y="667"/>
                    <a:pt x="40" y="652"/>
                  </a:cubicBezTo>
                  <a:cubicBezTo>
                    <a:pt x="21" y="663"/>
                    <a:pt x="21" y="663"/>
                    <a:pt x="21" y="663"/>
                  </a:cubicBezTo>
                  <a:cubicBezTo>
                    <a:pt x="22" y="284"/>
                    <a:pt x="22" y="284"/>
                    <a:pt x="22" y="284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67" y="19"/>
                    <a:pt x="475" y="7"/>
                    <a:pt x="480" y="0"/>
                  </a:cubicBezTo>
                  <a:cubicBezTo>
                    <a:pt x="480" y="0"/>
                    <a:pt x="479" y="0"/>
                    <a:pt x="479" y="0"/>
                  </a:cubicBezTo>
                </a:path>
              </a:pathLst>
            </a:custGeom>
            <a:solidFill>
              <a:srgbClr val="604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17" name="iṩlidê">
              <a:extLst>
                <a:ext uri="{FF2B5EF4-FFF2-40B4-BE49-F238E27FC236}">
                  <a16:creationId xmlns:a16="http://schemas.microsoft.com/office/drawing/2014/main" id="{2A01162E-F06F-45D9-A51D-608E91AD8CF9}"/>
                </a:ext>
              </a:extLst>
            </p:cNvPr>
            <p:cNvSpPr/>
            <p:nvPr userDrawn="1"/>
          </p:nvSpPr>
          <p:spPr bwMode="auto">
            <a:xfrm>
              <a:off x="4586288" y="1508126"/>
              <a:ext cx="1438275" cy="2070100"/>
            </a:xfrm>
            <a:custGeom>
              <a:avLst/>
              <a:gdLst>
                <a:gd name="T0" fmla="*/ 45 w 436"/>
                <a:gd name="T1" fmla="*/ 464 h 628"/>
                <a:gd name="T2" fmla="*/ 71 w 436"/>
                <a:gd name="T3" fmla="*/ 450 h 628"/>
                <a:gd name="T4" fmla="*/ 155 w 436"/>
                <a:gd name="T5" fmla="*/ 368 h 628"/>
                <a:gd name="T6" fmla="*/ 173 w 436"/>
                <a:gd name="T7" fmla="*/ 390 h 628"/>
                <a:gd name="T8" fmla="*/ 161 w 436"/>
                <a:gd name="T9" fmla="*/ 376 h 628"/>
                <a:gd name="T10" fmla="*/ 185 w 436"/>
                <a:gd name="T11" fmla="*/ 316 h 628"/>
                <a:gd name="T12" fmla="*/ 45 w 436"/>
                <a:gd name="T13" fmla="*/ 431 h 628"/>
                <a:gd name="T14" fmla="*/ 45 w 436"/>
                <a:gd name="T15" fmla="*/ 431 h 628"/>
                <a:gd name="T16" fmla="*/ 119 w 436"/>
                <a:gd name="T17" fmla="*/ 389 h 628"/>
                <a:gd name="T18" fmla="*/ 45 w 436"/>
                <a:gd name="T19" fmla="*/ 463 h 628"/>
                <a:gd name="T20" fmla="*/ 87 w 436"/>
                <a:gd name="T21" fmla="*/ 415 h 628"/>
                <a:gd name="T22" fmla="*/ 81 w 436"/>
                <a:gd name="T23" fmla="*/ 482 h 628"/>
                <a:gd name="T24" fmla="*/ 45 w 436"/>
                <a:gd name="T25" fmla="*/ 502 h 628"/>
                <a:gd name="T26" fmla="*/ 130 w 436"/>
                <a:gd name="T27" fmla="*/ 453 h 628"/>
                <a:gd name="T28" fmla="*/ 103 w 436"/>
                <a:gd name="T29" fmla="*/ 429 h 628"/>
                <a:gd name="T30" fmla="*/ 120 w 436"/>
                <a:gd name="T31" fmla="*/ 388 h 628"/>
                <a:gd name="T32" fmla="*/ 155 w 436"/>
                <a:gd name="T33" fmla="*/ 367 h 628"/>
                <a:gd name="T34" fmla="*/ 185 w 436"/>
                <a:gd name="T35" fmla="*/ 316 h 628"/>
                <a:gd name="T36" fmla="*/ 194 w 436"/>
                <a:gd name="T37" fmla="*/ 311 h 628"/>
                <a:gd name="T38" fmla="*/ 210 w 436"/>
                <a:gd name="T39" fmla="*/ 336 h 628"/>
                <a:gd name="T40" fmla="*/ 283 w 436"/>
                <a:gd name="T41" fmla="*/ 227 h 628"/>
                <a:gd name="T42" fmla="*/ 45 w 436"/>
                <a:gd name="T43" fmla="*/ 396 h 628"/>
                <a:gd name="T44" fmla="*/ 190 w 436"/>
                <a:gd name="T45" fmla="*/ 303 h 628"/>
                <a:gd name="T46" fmla="*/ 248 w 436"/>
                <a:gd name="T47" fmla="*/ 279 h 628"/>
                <a:gd name="T48" fmla="*/ 436 w 436"/>
                <a:gd name="T49" fmla="*/ 0 h 628"/>
                <a:gd name="T50" fmla="*/ 0 w 436"/>
                <a:gd name="T51" fmla="*/ 628 h 628"/>
                <a:gd name="T52" fmla="*/ 128 w 436"/>
                <a:gd name="T53" fmla="*/ 456 h 628"/>
                <a:gd name="T54" fmla="*/ 43 w 436"/>
                <a:gd name="T55" fmla="*/ 329 h 628"/>
                <a:gd name="T56" fmla="*/ 45 w 436"/>
                <a:gd name="T57" fmla="*/ 363 h 628"/>
                <a:gd name="T58" fmla="*/ 45 w 436"/>
                <a:gd name="T59" fmla="*/ 363 h 628"/>
                <a:gd name="T60" fmla="*/ 324 w 436"/>
                <a:gd name="T61" fmla="*/ 167 h 628"/>
                <a:gd name="T62" fmla="*/ 43 w 436"/>
                <a:gd name="T63" fmla="*/ 327 h 628"/>
                <a:gd name="T64" fmla="*/ 436 w 436"/>
                <a:gd name="T65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6" h="628">
                  <a:moveTo>
                    <a:pt x="71" y="450"/>
                  </a:moveTo>
                  <a:cubicBezTo>
                    <a:pt x="45" y="464"/>
                    <a:pt x="45" y="464"/>
                    <a:pt x="45" y="464"/>
                  </a:cubicBezTo>
                  <a:cubicBezTo>
                    <a:pt x="45" y="502"/>
                    <a:pt x="45" y="502"/>
                    <a:pt x="45" y="502"/>
                  </a:cubicBezTo>
                  <a:cubicBezTo>
                    <a:pt x="71" y="450"/>
                    <a:pt x="71" y="450"/>
                    <a:pt x="71" y="450"/>
                  </a:cubicBezTo>
                  <a:moveTo>
                    <a:pt x="167" y="361"/>
                  </a:moveTo>
                  <a:cubicBezTo>
                    <a:pt x="155" y="368"/>
                    <a:pt x="155" y="368"/>
                    <a:pt x="155" y="368"/>
                  </a:cubicBezTo>
                  <a:cubicBezTo>
                    <a:pt x="161" y="376"/>
                    <a:pt x="161" y="376"/>
                    <a:pt x="161" y="376"/>
                  </a:cubicBezTo>
                  <a:cubicBezTo>
                    <a:pt x="173" y="390"/>
                    <a:pt x="173" y="390"/>
                    <a:pt x="173" y="390"/>
                  </a:cubicBezTo>
                  <a:cubicBezTo>
                    <a:pt x="173" y="390"/>
                    <a:pt x="173" y="390"/>
                    <a:pt x="173" y="390"/>
                  </a:cubicBezTo>
                  <a:cubicBezTo>
                    <a:pt x="161" y="376"/>
                    <a:pt x="161" y="376"/>
                    <a:pt x="161" y="376"/>
                  </a:cubicBezTo>
                  <a:cubicBezTo>
                    <a:pt x="167" y="361"/>
                    <a:pt x="167" y="361"/>
                    <a:pt x="167" y="361"/>
                  </a:cubicBezTo>
                  <a:moveTo>
                    <a:pt x="185" y="316"/>
                  </a:moveTo>
                  <a:cubicBezTo>
                    <a:pt x="45" y="397"/>
                    <a:pt x="45" y="397"/>
                    <a:pt x="45" y="397"/>
                  </a:cubicBezTo>
                  <a:cubicBezTo>
                    <a:pt x="45" y="431"/>
                    <a:pt x="45" y="431"/>
                    <a:pt x="45" y="431"/>
                  </a:cubicBezTo>
                  <a:cubicBezTo>
                    <a:pt x="44" y="431"/>
                    <a:pt x="44" y="431"/>
                    <a:pt x="44" y="431"/>
                  </a:cubicBezTo>
                  <a:cubicBezTo>
                    <a:pt x="45" y="431"/>
                    <a:pt x="45" y="431"/>
                    <a:pt x="45" y="431"/>
                  </a:cubicBezTo>
                  <a:cubicBezTo>
                    <a:pt x="120" y="388"/>
                    <a:pt x="120" y="388"/>
                    <a:pt x="120" y="388"/>
                  </a:cubicBezTo>
                  <a:cubicBezTo>
                    <a:pt x="119" y="389"/>
                    <a:pt x="119" y="389"/>
                    <a:pt x="119" y="389"/>
                  </a:cubicBezTo>
                  <a:cubicBezTo>
                    <a:pt x="45" y="432"/>
                    <a:pt x="45" y="432"/>
                    <a:pt x="45" y="432"/>
                  </a:cubicBezTo>
                  <a:cubicBezTo>
                    <a:pt x="45" y="463"/>
                    <a:pt x="45" y="463"/>
                    <a:pt x="45" y="463"/>
                  </a:cubicBezTo>
                  <a:cubicBezTo>
                    <a:pt x="72" y="448"/>
                    <a:pt x="72" y="448"/>
                    <a:pt x="72" y="448"/>
                  </a:cubicBezTo>
                  <a:cubicBezTo>
                    <a:pt x="87" y="415"/>
                    <a:pt x="87" y="415"/>
                    <a:pt x="87" y="415"/>
                  </a:cubicBezTo>
                  <a:cubicBezTo>
                    <a:pt x="103" y="429"/>
                    <a:pt x="103" y="429"/>
                    <a:pt x="103" y="429"/>
                  </a:cubicBezTo>
                  <a:cubicBezTo>
                    <a:pt x="81" y="482"/>
                    <a:pt x="81" y="482"/>
                    <a:pt x="81" y="482"/>
                  </a:cubicBezTo>
                  <a:cubicBezTo>
                    <a:pt x="45" y="502"/>
                    <a:pt x="45" y="502"/>
                    <a:pt x="45" y="502"/>
                  </a:cubicBezTo>
                  <a:cubicBezTo>
                    <a:pt x="45" y="502"/>
                    <a:pt x="45" y="502"/>
                    <a:pt x="45" y="502"/>
                  </a:cubicBezTo>
                  <a:cubicBezTo>
                    <a:pt x="130" y="453"/>
                    <a:pt x="130" y="453"/>
                    <a:pt x="130" y="453"/>
                  </a:cubicBezTo>
                  <a:cubicBezTo>
                    <a:pt x="130" y="453"/>
                    <a:pt x="130" y="453"/>
                    <a:pt x="130" y="453"/>
                  </a:cubicBezTo>
                  <a:cubicBezTo>
                    <a:pt x="81" y="482"/>
                    <a:pt x="81" y="482"/>
                    <a:pt x="81" y="482"/>
                  </a:cubicBezTo>
                  <a:cubicBezTo>
                    <a:pt x="103" y="429"/>
                    <a:pt x="103" y="429"/>
                    <a:pt x="103" y="429"/>
                  </a:cubicBezTo>
                  <a:cubicBezTo>
                    <a:pt x="119" y="389"/>
                    <a:pt x="119" y="389"/>
                    <a:pt x="119" y="389"/>
                  </a:cubicBezTo>
                  <a:cubicBezTo>
                    <a:pt x="120" y="388"/>
                    <a:pt x="120" y="388"/>
                    <a:pt x="120" y="388"/>
                  </a:cubicBezTo>
                  <a:cubicBezTo>
                    <a:pt x="137" y="345"/>
                    <a:pt x="137" y="345"/>
                    <a:pt x="137" y="345"/>
                  </a:cubicBezTo>
                  <a:cubicBezTo>
                    <a:pt x="155" y="367"/>
                    <a:pt x="155" y="367"/>
                    <a:pt x="155" y="367"/>
                  </a:cubicBezTo>
                  <a:cubicBezTo>
                    <a:pt x="168" y="360"/>
                    <a:pt x="168" y="360"/>
                    <a:pt x="168" y="360"/>
                  </a:cubicBezTo>
                  <a:cubicBezTo>
                    <a:pt x="185" y="316"/>
                    <a:pt x="185" y="316"/>
                    <a:pt x="185" y="316"/>
                  </a:cubicBezTo>
                  <a:moveTo>
                    <a:pt x="247" y="281"/>
                  </a:moveTo>
                  <a:cubicBezTo>
                    <a:pt x="194" y="311"/>
                    <a:pt x="194" y="311"/>
                    <a:pt x="194" y="311"/>
                  </a:cubicBezTo>
                  <a:cubicBezTo>
                    <a:pt x="209" y="336"/>
                    <a:pt x="209" y="336"/>
                    <a:pt x="209" y="336"/>
                  </a:cubicBezTo>
                  <a:cubicBezTo>
                    <a:pt x="210" y="336"/>
                    <a:pt x="210" y="336"/>
                    <a:pt x="210" y="336"/>
                  </a:cubicBezTo>
                  <a:cubicBezTo>
                    <a:pt x="222" y="317"/>
                    <a:pt x="235" y="299"/>
                    <a:pt x="247" y="281"/>
                  </a:cubicBezTo>
                  <a:moveTo>
                    <a:pt x="283" y="227"/>
                  </a:moveTo>
                  <a:cubicBezTo>
                    <a:pt x="45" y="365"/>
                    <a:pt x="45" y="365"/>
                    <a:pt x="45" y="365"/>
                  </a:cubicBezTo>
                  <a:cubicBezTo>
                    <a:pt x="45" y="396"/>
                    <a:pt x="45" y="396"/>
                    <a:pt x="45" y="396"/>
                  </a:cubicBezTo>
                  <a:cubicBezTo>
                    <a:pt x="185" y="315"/>
                    <a:pt x="185" y="315"/>
                    <a:pt x="185" y="315"/>
                  </a:cubicBezTo>
                  <a:cubicBezTo>
                    <a:pt x="190" y="303"/>
                    <a:pt x="190" y="303"/>
                    <a:pt x="190" y="303"/>
                  </a:cubicBezTo>
                  <a:cubicBezTo>
                    <a:pt x="194" y="310"/>
                    <a:pt x="194" y="310"/>
                    <a:pt x="194" y="310"/>
                  </a:cubicBezTo>
                  <a:cubicBezTo>
                    <a:pt x="248" y="279"/>
                    <a:pt x="248" y="279"/>
                    <a:pt x="248" y="279"/>
                  </a:cubicBezTo>
                  <a:cubicBezTo>
                    <a:pt x="260" y="261"/>
                    <a:pt x="271" y="244"/>
                    <a:pt x="283" y="227"/>
                  </a:cubicBezTo>
                  <a:moveTo>
                    <a:pt x="436" y="0"/>
                  </a:moveTo>
                  <a:cubicBezTo>
                    <a:pt x="1" y="249"/>
                    <a:pt x="1" y="249"/>
                    <a:pt x="1" y="249"/>
                  </a:cubicBezTo>
                  <a:cubicBezTo>
                    <a:pt x="0" y="628"/>
                    <a:pt x="0" y="628"/>
                    <a:pt x="0" y="628"/>
                  </a:cubicBezTo>
                  <a:cubicBezTo>
                    <a:pt x="19" y="617"/>
                    <a:pt x="19" y="617"/>
                    <a:pt x="19" y="617"/>
                  </a:cubicBezTo>
                  <a:cubicBezTo>
                    <a:pt x="47" y="576"/>
                    <a:pt x="86" y="519"/>
                    <a:pt x="128" y="456"/>
                  </a:cubicBezTo>
                  <a:cubicBezTo>
                    <a:pt x="44" y="505"/>
                    <a:pt x="44" y="505"/>
                    <a:pt x="44" y="505"/>
                  </a:cubicBezTo>
                  <a:cubicBezTo>
                    <a:pt x="43" y="329"/>
                    <a:pt x="43" y="329"/>
                    <a:pt x="43" y="329"/>
                  </a:cubicBezTo>
                  <a:cubicBezTo>
                    <a:pt x="45" y="328"/>
                    <a:pt x="45" y="328"/>
                    <a:pt x="45" y="328"/>
                  </a:cubicBezTo>
                  <a:cubicBezTo>
                    <a:pt x="45" y="363"/>
                    <a:pt x="45" y="363"/>
                    <a:pt x="45" y="363"/>
                  </a:cubicBezTo>
                  <a:cubicBezTo>
                    <a:pt x="44" y="364"/>
                    <a:pt x="44" y="364"/>
                    <a:pt x="44" y="364"/>
                  </a:cubicBezTo>
                  <a:cubicBezTo>
                    <a:pt x="45" y="363"/>
                    <a:pt x="45" y="363"/>
                    <a:pt x="45" y="363"/>
                  </a:cubicBezTo>
                  <a:cubicBezTo>
                    <a:pt x="284" y="225"/>
                    <a:pt x="284" y="225"/>
                    <a:pt x="284" y="225"/>
                  </a:cubicBezTo>
                  <a:cubicBezTo>
                    <a:pt x="298" y="205"/>
                    <a:pt x="311" y="186"/>
                    <a:pt x="324" y="167"/>
                  </a:cubicBezTo>
                  <a:cubicBezTo>
                    <a:pt x="43" y="329"/>
                    <a:pt x="43" y="329"/>
                    <a:pt x="43" y="329"/>
                  </a:cubicBezTo>
                  <a:cubicBezTo>
                    <a:pt x="43" y="327"/>
                    <a:pt x="43" y="327"/>
                    <a:pt x="43" y="327"/>
                  </a:cubicBezTo>
                  <a:cubicBezTo>
                    <a:pt x="325" y="165"/>
                    <a:pt x="325" y="165"/>
                    <a:pt x="325" y="165"/>
                  </a:cubicBezTo>
                  <a:cubicBezTo>
                    <a:pt x="371" y="96"/>
                    <a:pt x="411" y="37"/>
                    <a:pt x="436" y="0"/>
                  </a:cubicBezTo>
                </a:path>
              </a:pathLst>
            </a:custGeom>
            <a:solidFill>
              <a:srgbClr val="604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18" name="iṣļîḋé">
              <a:extLst>
                <a:ext uri="{FF2B5EF4-FFF2-40B4-BE49-F238E27FC236}">
                  <a16:creationId xmlns:a16="http://schemas.microsoft.com/office/drawing/2014/main" id="{78F2503D-4074-460E-95B1-E82AA6016197}"/>
                </a:ext>
              </a:extLst>
            </p:cNvPr>
            <p:cNvSpPr/>
            <p:nvPr userDrawn="1"/>
          </p:nvSpPr>
          <p:spPr bwMode="auto">
            <a:xfrm>
              <a:off x="5275263" y="2616201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19" name="ïS1ïḋe">
              <a:extLst>
                <a:ext uri="{FF2B5EF4-FFF2-40B4-BE49-F238E27FC236}">
                  <a16:creationId xmlns:a16="http://schemas.microsoft.com/office/drawing/2014/main" id="{7C2C37D7-18CD-4C57-9B9C-1A5178A6682E}"/>
                </a:ext>
              </a:extLst>
            </p:cNvPr>
            <p:cNvSpPr/>
            <p:nvPr userDrawn="1"/>
          </p:nvSpPr>
          <p:spPr bwMode="auto">
            <a:xfrm>
              <a:off x="5226051" y="2428876"/>
              <a:ext cx="179388" cy="104775"/>
            </a:xfrm>
            <a:custGeom>
              <a:avLst/>
              <a:gdLst>
                <a:gd name="T0" fmla="*/ 54 w 54"/>
                <a:gd name="T1" fmla="*/ 0 h 32"/>
                <a:gd name="T2" fmla="*/ 0 w 54"/>
                <a:gd name="T3" fmla="*/ 31 h 32"/>
                <a:gd name="T4" fmla="*/ 0 w 54"/>
                <a:gd name="T5" fmla="*/ 32 h 32"/>
                <a:gd name="T6" fmla="*/ 53 w 54"/>
                <a:gd name="T7" fmla="*/ 2 h 32"/>
                <a:gd name="T8" fmla="*/ 54 w 54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2">
                  <a:moveTo>
                    <a:pt x="54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1"/>
                    <a:pt x="54" y="0"/>
                    <a:pt x="54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20" name="iS1íďê">
              <a:extLst>
                <a:ext uri="{FF2B5EF4-FFF2-40B4-BE49-F238E27FC236}">
                  <a16:creationId xmlns:a16="http://schemas.microsoft.com/office/drawing/2014/main" id="{3DE45918-A37B-4E62-BE29-0BF73C919320}"/>
                </a:ext>
              </a:extLst>
            </p:cNvPr>
            <p:cNvSpPr/>
            <p:nvPr userDrawn="1"/>
          </p:nvSpPr>
          <p:spPr bwMode="auto">
            <a:xfrm>
              <a:off x="4732338" y="2249488"/>
              <a:ext cx="790575" cy="461963"/>
            </a:xfrm>
            <a:custGeom>
              <a:avLst/>
              <a:gdLst>
                <a:gd name="T0" fmla="*/ 240 w 240"/>
                <a:gd name="T1" fmla="*/ 0 h 140"/>
                <a:gd name="T2" fmla="*/ 1 w 240"/>
                <a:gd name="T3" fmla="*/ 138 h 140"/>
                <a:gd name="T4" fmla="*/ 0 w 240"/>
                <a:gd name="T5" fmla="*/ 139 h 140"/>
                <a:gd name="T6" fmla="*/ 0 w 240"/>
                <a:gd name="T7" fmla="*/ 140 h 140"/>
                <a:gd name="T8" fmla="*/ 1 w 240"/>
                <a:gd name="T9" fmla="*/ 140 h 140"/>
                <a:gd name="T10" fmla="*/ 239 w 240"/>
                <a:gd name="T11" fmla="*/ 2 h 140"/>
                <a:gd name="T12" fmla="*/ 240 w 240"/>
                <a:gd name="T1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40">
                  <a:moveTo>
                    <a:pt x="240" y="0"/>
                  </a:moveTo>
                  <a:cubicBezTo>
                    <a:pt x="1" y="138"/>
                    <a:pt x="1" y="138"/>
                    <a:pt x="1" y="13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" y="140"/>
                    <a:pt x="1" y="140"/>
                    <a:pt x="1" y="140"/>
                  </a:cubicBezTo>
                  <a:cubicBezTo>
                    <a:pt x="239" y="2"/>
                    <a:pt x="239" y="2"/>
                    <a:pt x="239" y="2"/>
                  </a:cubicBezTo>
                  <a:cubicBezTo>
                    <a:pt x="239" y="1"/>
                    <a:pt x="240" y="1"/>
                    <a:pt x="240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21" name="iṣ1ídé">
              <a:extLst>
                <a:ext uri="{FF2B5EF4-FFF2-40B4-BE49-F238E27FC236}">
                  <a16:creationId xmlns:a16="http://schemas.microsoft.com/office/drawing/2014/main" id="{869D668A-15C5-4CC8-8684-CC74942D2ED3}"/>
                </a:ext>
              </a:extLst>
            </p:cNvPr>
            <p:cNvSpPr/>
            <p:nvPr userDrawn="1"/>
          </p:nvSpPr>
          <p:spPr bwMode="auto">
            <a:xfrm>
              <a:off x="4732338" y="2546351"/>
              <a:ext cx="465138" cy="274638"/>
            </a:xfrm>
            <a:custGeom>
              <a:avLst/>
              <a:gdLst>
                <a:gd name="T0" fmla="*/ 293 w 293"/>
                <a:gd name="T1" fmla="*/ 0 h 173"/>
                <a:gd name="T2" fmla="*/ 2 w 293"/>
                <a:gd name="T3" fmla="*/ 169 h 173"/>
                <a:gd name="T4" fmla="*/ 0 w 293"/>
                <a:gd name="T5" fmla="*/ 171 h 173"/>
                <a:gd name="T6" fmla="*/ 0 w 293"/>
                <a:gd name="T7" fmla="*/ 173 h 173"/>
                <a:gd name="T8" fmla="*/ 2 w 293"/>
                <a:gd name="T9" fmla="*/ 171 h 173"/>
                <a:gd name="T10" fmla="*/ 293 w 293"/>
                <a:gd name="T11" fmla="*/ 2 h 173"/>
                <a:gd name="T12" fmla="*/ 293 w 293"/>
                <a:gd name="T1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73">
                  <a:moveTo>
                    <a:pt x="293" y="0"/>
                  </a:moveTo>
                  <a:lnTo>
                    <a:pt x="2" y="169"/>
                  </a:lnTo>
                  <a:lnTo>
                    <a:pt x="0" y="171"/>
                  </a:lnTo>
                  <a:lnTo>
                    <a:pt x="0" y="173"/>
                  </a:lnTo>
                  <a:lnTo>
                    <a:pt x="2" y="171"/>
                  </a:lnTo>
                  <a:lnTo>
                    <a:pt x="293" y="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22" name="íṩľiḑê">
              <a:extLst>
                <a:ext uri="{FF2B5EF4-FFF2-40B4-BE49-F238E27FC236}">
                  <a16:creationId xmlns:a16="http://schemas.microsoft.com/office/drawing/2014/main" id="{718E3967-6798-4FC1-8F33-F766EA65777B}"/>
                </a:ext>
              </a:extLst>
            </p:cNvPr>
            <p:cNvSpPr/>
            <p:nvPr userDrawn="1"/>
          </p:nvSpPr>
          <p:spPr bwMode="auto">
            <a:xfrm>
              <a:off x="4732338" y="2546351"/>
              <a:ext cx="465138" cy="274638"/>
            </a:xfrm>
            <a:custGeom>
              <a:avLst/>
              <a:gdLst>
                <a:gd name="T0" fmla="*/ 293 w 293"/>
                <a:gd name="T1" fmla="*/ 0 h 173"/>
                <a:gd name="T2" fmla="*/ 2 w 293"/>
                <a:gd name="T3" fmla="*/ 169 h 173"/>
                <a:gd name="T4" fmla="*/ 0 w 293"/>
                <a:gd name="T5" fmla="*/ 171 h 173"/>
                <a:gd name="T6" fmla="*/ 0 w 293"/>
                <a:gd name="T7" fmla="*/ 173 h 173"/>
                <a:gd name="T8" fmla="*/ 2 w 293"/>
                <a:gd name="T9" fmla="*/ 171 h 173"/>
                <a:gd name="T10" fmla="*/ 293 w 293"/>
                <a:gd name="T11" fmla="*/ 2 h 173"/>
                <a:gd name="T12" fmla="*/ 293 w 293"/>
                <a:gd name="T1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73">
                  <a:moveTo>
                    <a:pt x="293" y="0"/>
                  </a:moveTo>
                  <a:lnTo>
                    <a:pt x="2" y="169"/>
                  </a:lnTo>
                  <a:lnTo>
                    <a:pt x="0" y="171"/>
                  </a:lnTo>
                  <a:lnTo>
                    <a:pt x="0" y="173"/>
                  </a:lnTo>
                  <a:lnTo>
                    <a:pt x="2" y="171"/>
                  </a:lnTo>
                  <a:lnTo>
                    <a:pt x="293" y="2"/>
                  </a:lnTo>
                  <a:lnTo>
                    <a:pt x="2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23" name="îŝḷîdé">
              <a:extLst>
                <a:ext uri="{FF2B5EF4-FFF2-40B4-BE49-F238E27FC236}">
                  <a16:creationId xmlns:a16="http://schemas.microsoft.com/office/drawing/2014/main" id="{511CD0AD-F1EF-4B2C-B467-B97DF491A0BE}"/>
                </a:ext>
              </a:extLst>
            </p:cNvPr>
            <p:cNvSpPr/>
            <p:nvPr userDrawn="1"/>
          </p:nvSpPr>
          <p:spPr bwMode="auto">
            <a:xfrm>
              <a:off x="5097463" y="2695576"/>
              <a:ext cx="42863" cy="25400"/>
            </a:xfrm>
            <a:custGeom>
              <a:avLst/>
              <a:gdLst>
                <a:gd name="T0" fmla="*/ 27 w 27"/>
                <a:gd name="T1" fmla="*/ 0 h 16"/>
                <a:gd name="T2" fmla="*/ 0 w 27"/>
                <a:gd name="T3" fmla="*/ 14 h 16"/>
                <a:gd name="T4" fmla="*/ 0 w 27"/>
                <a:gd name="T5" fmla="*/ 16 h 16"/>
                <a:gd name="T6" fmla="*/ 25 w 27"/>
                <a:gd name="T7" fmla="*/ 2 h 16"/>
                <a:gd name="T8" fmla="*/ 27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7" y="0"/>
                  </a:moveTo>
                  <a:lnTo>
                    <a:pt x="0" y="14"/>
                  </a:lnTo>
                  <a:lnTo>
                    <a:pt x="0" y="16"/>
                  </a:lnTo>
                  <a:lnTo>
                    <a:pt x="25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24" name="íŝḷîḍè">
              <a:extLst>
                <a:ext uri="{FF2B5EF4-FFF2-40B4-BE49-F238E27FC236}">
                  <a16:creationId xmlns:a16="http://schemas.microsoft.com/office/drawing/2014/main" id="{F11E25AF-E0F8-4D55-AF0C-D6AC349CE2DA}"/>
                </a:ext>
              </a:extLst>
            </p:cNvPr>
            <p:cNvSpPr/>
            <p:nvPr userDrawn="1"/>
          </p:nvSpPr>
          <p:spPr bwMode="auto">
            <a:xfrm>
              <a:off x="5097463" y="2695576"/>
              <a:ext cx="42863" cy="25400"/>
            </a:xfrm>
            <a:custGeom>
              <a:avLst/>
              <a:gdLst>
                <a:gd name="T0" fmla="*/ 27 w 27"/>
                <a:gd name="T1" fmla="*/ 0 h 16"/>
                <a:gd name="T2" fmla="*/ 0 w 27"/>
                <a:gd name="T3" fmla="*/ 14 h 16"/>
                <a:gd name="T4" fmla="*/ 0 w 27"/>
                <a:gd name="T5" fmla="*/ 16 h 16"/>
                <a:gd name="T6" fmla="*/ 25 w 27"/>
                <a:gd name="T7" fmla="*/ 2 h 16"/>
                <a:gd name="T8" fmla="*/ 27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7" y="0"/>
                  </a:moveTo>
                  <a:lnTo>
                    <a:pt x="0" y="14"/>
                  </a:lnTo>
                  <a:lnTo>
                    <a:pt x="0" y="16"/>
                  </a:lnTo>
                  <a:lnTo>
                    <a:pt x="25" y="2"/>
                  </a:ln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25" name="ï$ľiḍè">
              <a:extLst>
                <a:ext uri="{FF2B5EF4-FFF2-40B4-BE49-F238E27FC236}">
                  <a16:creationId xmlns:a16="http://schemas.microsoft.com/office/drawing/2014/main" id="{365836B1-9600-4565-A082-99BBD79702A1}"/>
                </a:ext>
              </a:extLst>
            </p:cNvPr>
            <p:cNvSpPr/>
            <p:nvPr userDrawn="1"/>
          </p:nvSpPr>
          <p:spPr bwMode="auto">
            <a:xfrm>
              <a:off x="4732338" y="2986088"/>
              <a:ext cx="92075" cy="55563"/>
            </a:xfrm>
            <a:custGeom>
              <a:avLst/>
              <a:gdLst>
                <a:gd name="T0" fmla="*/ 58 w 58"/>
                <a:gd name="T1" fmla="*/ 0 h 35"/>
                <a:gd name="T2" fmla="*/ 2 w 58"/>
                <a:gd name="T3" fmla="*/ 31 h 35"/>
                <a:gd name="T4" fmla="*/ 2 w 58"/>
                <a:gd name="T5" fmla="*/ 31 h 35"/>
                <a:gd name="T6" fmla="*/ 0 w 58"/>
                <a:gd name="T7" fmla="*/ 33 h 35"/>
                <a:gd name="T8" fmla="*/ 0 w 58"/>
                <a:gd name="T9" fmla="*/ 35 h 35"/>
                <a:gd name="T10" fmla="*/ 2 w 58"/>
                <a:gd name="T11" fmla="*/ 33 h 35"/>
                <a:gd name="T12" fmla="*/ 56 w 58"/>
                <a:gd name="T13" fmla="*/ 4 h 35"/>
                <a:gd name="T14" fmla="*/ 58 w 58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35">
                  <a:moveTo>
                    <a:pt x="58" y="0"/>
                  </a:moveTo>
                  <a:lnTo>
                    <a:pt x="2" y="31"/>
                  </a:lnTo>
                  <a:lnTo>
                    <a:pt x="2" y="31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2" y="33"/>
                  </a:lnTo>
                  <a:lnTo>
                    <a:pt x="56" y="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26" name="íšļídè">
              <a:extLst>
                <a:ext uri="{FF2B5EF4-FFF2-40B4-BE49-F238E27FC236}">
                  <a16:creationId xmlns:a16="http://schemas.microsoft.com/office/drawing/2014/main" id="{C611A65F-A044-499C-B6DA-479E2BDB7B80}"/>
                </a:ext>
              </a:extLst>
            </p:cNvPr>
            <p:cNvSpPr/>
            <p:nvPr userDrawn="1"/>
          </p:nvSpPr>
          <p:spPr bwMode="auto">
            <a:xfrm>
              <a:off x="4732338" y="2986088"/>
              <a:ext cx="92075" cy="55563"/>
            </a:xfrm>
            <a:custGeom>
              <a:avLst/>
              <a:gdLst>
                <a:gd name="T0" fmla="*/ 58 w 58"/>
                <a:gd name="T1" fmla="*/ 0 h 35"/>
                <a:gd name="T2" fmla="*/ 2 w 58"/>
                <a:gd name="T3" fmla="*/ 31 h 35"/>
                <a:gd name="T4" fmla="*/ 2 w 58"/>
                <a:gd name="T5" fmla="*/ 31 h 35"/>
                <a:gd name="T6" fmla="*/ 0 w 58"/>
                <a:gd name="T7" fmla="*/ 33 h 35"/>
                <a:gd name="T8" fmla="*/ 0 w 58"/>
                <a:gd name="T9" fmla="*/ 35 h 35"/>
                <a:gd name="T10" fmla="*/ 2 w 58"/>
                <a:gd name="T11" fmla="*/ 33 h 35"/>
                <a:gd name="T12" fmla="*/ 56 w 58"/>
                <a:gd name="T13" fmla="*/ 4 h 35"/>
                <a:gd name="T14" fmla="*/ 58 w 58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35">
                  <a:moveTo>
                    <a:pt x="58" y="0"/>
                  </a:moveTo>
                  <a:lnTo>
                    <a:pt x="2" y="31"/>
                  </a:lnTo>
                  <a:lnTo>
                    <a:pt x="2" y="31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2" y="33"/>
                  </a:lnTo>
                  <a:lnTo>
                    <a:pt x="56" y="4"/>
                  </a:lnTo>
                  <a:lnTo>
                    <a:pt x="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27" name="ïṣļïḋê">
              <a:extLst>
                <a:ext uri="{FF2B5EF4-FFF2-40B4-BE49-F238E27FC236}">
                  <a16:creationId xmlns:a16="http://schemas.microsoft.com/office/drawing/2014/main" id="{27AD1DB3-27CB-4E53-B49B-30E1B5C78EBB}"/>
                </a:ext>
              </a:extLst>
            </p:cNvPr>
            <p:cNvSpPr/>
            <p:nvPr userDrawn="1"/>
          </p:nvSpPr>
          <p:spPr bwMode="auto">
            <a:xfrm>
              <a:off x="4852988" y="2646363"/>
              <a:ext cx="304800" cy="450850"/>
            </a:xfrm>
            <a:custGeom>
              <a:avLst/>
              <a:gdLst>
                <a:gd name="T0" fmla="*/ 56 w 92"/>
                <a:gd name="T1" fmla="*/ 0 h 137"/>
                <a:gd name="T2" fmla="*/ 39 w 92"/>
                <a:gd name="T3" fmla="*/ 43 h 137"/>
                <a:gd name="T4" fmla="*/ 38 w 92"/>
                <a:gd name="T5" fmla="*/ 44 h 137"/>
                <a:gd name="T6" fmla="*/ 22 w 92"/>
                <a:gd name="T7" fmla="*/ 84 h 137"/>
                <a:gd name="T8" fmla="*/ 0 w 92"/>
                <a:gd name="T9" fmla="*/ 137 h 137"/>
                <a:gd name="T10" fmla="*/ 49 w 92"/>
                <a:gd name="T11" fmla="*/ 108 h 137"/>
                <a:gd name="T12" fmla="*/ 92 w 92"/>
                <a:gd name="T13" fmla="*/ 45 h 137"/>
                <a:gd name="T14" fmla="*/ 80 w 92"/>
                <a:gd name="T15" fmla="*/ 31 h 137"/>
                <a:gd name="T16" fmla="*/ 74 w 92"/>
                <a:gd name="T17" fmla="*/ 23 h 137"/>
                <a:gd name="T18" fmla="*/ 74 w 92"/>
                <a:gd name="T19" fmla="*/ 22 h 137"/>
                <a:gd name="T20" fmla="*/ 56 w 92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137">
                  <a:moveTo>
                    <a:pt x="56" y="0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63" y="88"/>
                    <a:pt x="77" y="67"/>
                    <a:pt x="92" y="45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A5A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28" name="íṥľidè">
              <a:extLst>
                <a:ext uri="{FF2B5EF4-FFF2-40B4-BE49-F238E27FC236}">
                  <a16:creationId xmlns:a16="http://schemas.microsoft.com/office/drawing/2014/main" id="{380A55E5-C587-4DC8-867E-A16A1AE814DA}"/>
                </a:ext>
              </a:extLst>
            </p:cNvPr>
            <p:cNvSpPr/>
            <p:nvPr userDrawn="1"/>
          </p:nvSpPr>
          <p:spPr bwMode="auto">
            <a:xfrm>
              <a:off x="4735513" y="2876551"/>
              <a:ext cx="190500" cy="287338"/>
            </a:xfrm>
            <a:custGeom>
              <a:avLst/>
              <a:gdLst>
                <a:gd name="T0" fmla="*/ 87 w 120"/>
                <a:gd name="T1" fmla="*/ 0 h 181"/>
                <a:gd name="T2" fmla="*/ 56 w 120"/>
                <a:gd name="T3" fmla="*/ 69 h 181"/>
                <a:gd name="T4" fmla="*/ 54 w 120"/>
                <a:gd name="T5" fmla="*/ 73 h 181"/>
                <a:gd name="T6" fmla="*/ 0 w 120"/>
                <a:gd name="T7" fmla="*/ 181 h 181"/>
                <a:gd name="T8" fmla="*/ 0 w 120"/>
                <a:gd name="T9" fmla="*/ 181 h 181"/>
                <a:gd name="T10" fmla="*/ 74 w 120"/>
                <a:gd name="T11" fmla="*/ 139 h 181"/>
                <a:gd name="T12" fmla="*/ 120 w 120"/>
                <a:gd name="T13" fmla="*/ 29 h 181"/>
                <a:gd name="T14" fmla="*/ 87 w 120"/>
                <a:gd name="T1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81">
                  <a:moveTo>
                    <a:pt x="87" y="0"/>
                  </a:moveTo>
                  <a:lnTo>
                    <a:pt x="56" y="69"/>
                  </a:lnTo>
                  <a:lnTo>
                    <a:pt x="54" y="73"/>
                  </a:lnTo>
                  <a:lnTo>
                    <a:pt x="0" y="181"/>
                  </a:lnTo>
                  <a:lnTo>
                    <a:pt x="0" y="181"/>
                  </a:lnTo>
                  <a:lnTo>
                    <a:pt x="74" y="139"/>
                  </a:lnTo>
                  <a:lnTo>
                    <a:pt x="120" y="29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9FD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29" name="íŝḻíďe">
              <a:extLst>
                <a:ext uri="{FF2B5EF4-FFF2-40B4-BE49-F238E27FC236}">
                  <a16:creationId xmlns:a16="http://schemas.microsoft.com/office/drawing/2014/main" id="{635BAD3F-37CA-4929-B86A-59C3EDDBEA11}"/>
                </a:ext>
              </a:extLst>
            </p:cNvPr>
            <p:cNvSpPr/>
            <p:nvPr userDrawn="1"/>
          </p:nvSpPr>
          <p:spPr bwMode="auto">
            <a:xfrm>
              <a:off x="4735513" y="2876551"/>
              <a:ext cx="190500" cy="287338"/>
            </a:xfrm>
            <a:custGeom>
              <a:avLst/>
              <a:gdLst>
                <a:gd name="T0" fmla="*/ 87 w 120"/>
                <a:gd name="T1" fmla="*/ 0 h 181"/>
                <a:gd name="T2" fmla="*/ 56 w 120"/>
                <a:gd name="T3" fmla="*/ 69 h 181"/>
                <a:gd name="T4" fmla="*/ 54 w 120"/>
                <a:gd name="T5" fmla="*/ 73 h 181"/>
                <a:gd name="T6" fmla="*/ 0 w 120"/>
                <a:gd name="T7" fmla="*/ 181 h 181"/>
                <a:gd name="T8" fmla="*/ 0 w 120"/>
                <a:gd name="T9" fmla="*/ 181 h 181"/>
                <a:gd name="T10" fmla="*/ 74 w 120"/>
                <a:gd name="T11" fmla="*/ 139 h 181"/>
                <a:gd name="T12" fmla="*/ 120 w 120"/>
                <a:gd name="T13" fmla="*/ 29 h 181"/>
                <a:gd name="T14" fmla="*/ 87 w 120"/>
                <a:gd name="T1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81">
                  <a:moveTo>
                    <a:pt x="87" y="0"/>
                  </a:moveTo>
                  <a:lnTo>
                    <a:pt x="56" y="69"/>
                  </a:lnTo>
                  <a:lnTo>
                    <a:pt x="54" y="73"/>
                  </a:lnTo>
                  <a:lnTo>
                    <a:pt x="0" y="181"/>
                  </a:lnTo>
                  <a:lnTo>
                    <a:pt x="0" y="181"/>
                  </a:lnTo>
                  <a:lnTo>
                    <a:pt x="74" y="139"/>
                  </a:lnTo>
                  <a:lnTo>
                    <a:pt x="120" y="29"/>
                  </a:lnTo>
                  <a:lnTo>
                    <a:pt x="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30" name="iṥ1îḑê">
              <a:extLst>
                <a:ext uri="{FF2B5EF4-FFF2-40B4-BE49-F238E27FC236}">
                  <a16:creationId xmlns:a16="http://schemas.microsoft.com/office/drawing/2014/main" id="{DF159521-5A8A-4FF5-9501-70F4BC91E880}"/>
                </a:ext>
              </a:extLst>
            </p:cNvPr>
            <p:cNvSpPr/>
            <p:nvPr userDrawn="1"/>
          </p:nvSpPr>
          <p:spPr bwMode="auto">
            <a:xfrm>
              <a:off x="4732338" y="2787651"/>
              <a:ext cx="249238" cy="147638"/>
            </a:xfrm>
            <a:custGeom>
              <a:avLst/>
              <a:gdLst>
                <a:gd name="T0" fmla="*/ 157 w 157"/>
                <a:gd name="T1" fmla="*/ 0 h 93"/>
                <a:gd name="T2" fmla="*/ 2 w 157"/>
                <a:gd name="T3" fmla="*/ 89 h 93"/>
                <a:gd name="T4" fmla="*/ 0 w 157"/>
                <a:gd name="T5" fmla="*/ 89 h 93"/>
                <a:gd name="T6" fmla="*/ 0 w 157"/>
                <a:gd name="T7" fmla="*/ 93 h 93"/>
                <a:gd name="T8" fmla="*/ 2 w 157"/>
                <a:gd name="T9" fmla="*/ 91 h 93"/>
                <a:gd name="T10" fmla="*/ 155 w 157"/>
                <a:gd name="T11" fmla="*/ 2 h 93"/>
                <a:gd name="T12" fmla="*/ 157 w 157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93">
                  <a:moveTo>
                    <a:pt x="157" y="0"/>
                  </a:moveTo>
                  <a:lnTo>
                    <a:pt x="2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155" y="2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31" name="ísḻïḓé">
              <a:extLst>
                <a:ext uri="{FF2B5EF4-FFF2-40B4-BE49-F238E27FC236}">
                  <a16:creationId xmlns:a16="http://schemas.microsoft.com/office/drawing/2014/main" id="{E188BD8A-9362-46F1-83F3-CFE2674A2BBB}"/>
                </a:ext>
              </a:extLst>
            </p:cNvPr>
            <p:cNvSpPr/>
            <p:nvPr userDrawn="1"/>
          </p:nvSpPr>
          <p:spPr bwMode="auto">
            <a:xfrm>
              <a:off x="4732338" y="2787651"/>
              <a:ext cx="249238" cy="147638"/>
            </a:xfrm>
            <a:custGeom>
              <a:avLst/>
              <a:gdLst>
                <a:gd name="T0" fmla="*/ 157 w 157"/>
                <a:gd name="T1" fmla="*/ 0 h 93"/>
                <a:gd name="T2" fmla="*/ 2 w 157"/>
                <a:gd name="T3" fmla="*/ 89 h 93"/>
                <a:gd name="T4" fmla="*/ 0 w 157"/>
                <a:gd name="T5" fmla="*/ 89 h 93"/>
                <a:gd name="T6" fmla="*/ 0 w 157"/>
                <a:gd name="T7" fmla="*/ 93 h 93"/>
                <a:gd name="T8" fmla="*/ 2 w 157"/>
                <a:gd name="T9" fmla="*/ 91 h 93"/>
                <a:gd name="T10" fmla="*/ 155 w 157"/>
                <a:gd name="T11" fmla="*/ 2 h 93"/>
                <a:gd name="T12" fmla="*/ 157 w 157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93">
                  <a:moveTo>
                    <a:pt x="157" y="0"/>
                  </a:moveTo>
                  <a:lnTo>
                    <a:pt x="2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155" y="2"/>
                  </a:lnTo>
                  <a:lnTo>
                    <a:pt x="1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32" name="íṡḷíḓé">
              <a:extLst>
                <a:ext uri="{FF2B5EF4-FFF2-40B4-BE49-F238E27FC236}">
                  <a16:creationId xmlns:a16="http://schemas.microsoft.com/office/drawing/2014/main" id="{42E5F0B6-70CA-43B3-BB2A-1DBB38E0D723}"/>
                </a:ext>
              </a:extLst>
            </p:cNvPr>
            <p:cNvSpPr/>
            <p:nvPr userDrawn="1"/>
          </p:nvSpPr>
          <p:spPr bwMode="auto">
            <a:xfrm>
              <a:off x="5118101" y="2506663"/>
              <a:ext cx="157163" cy="287338"/>
            </a:xfrm>
            <a:custGeom>
              <a:avLst/>
              <a:gdLst>
                <a:gd name="T0" fmla="*/ 29 w 48"/>
                <a:gd name="T1" fmla="*/ 0 h 87"/>
                <a:gd name="T2" fmla="*/ 24 w 48"/>
                <a:gd name="T3" fmla="*/ 12 h 87"/>
                <a:gd name="T4" fmla="*/ 24 w 48"/>
                <a:gd name="T5" fmla="*/ 13 h 87"/>
                <a:gd name="T6" fmla="*/ 7 w 48"/>
                <a:gd name="T7" fmla="*/ 57 h 87"/>
                <a:gd name="T8" fmla="*/ 6 w 48"/>
                <a:gd name="T9" fmla="*/ 58 h 87"/>
                <a:gd name="T10" fmla="*/ 0 w 48"/>
                <a:gd name="T11" fmla="*/ 73 h 87"/>
                <a:gd name="T12" fmla="*/ 12 w 48"/>
                <a:gd name="T13" fmla="*/ 87 h 87"/>
                <a:gd name="T14" fmla="*/ 48 w 48"/>
                <a:gd name="T15" fmla="*/ 33 h 87"/>
                <a:gd name="T16" fmla="*/ 48 w 48"/>
                <a:gd name="T17" fmla="*/ 33 h 87"/>
                <a:gd name="T18" fmla="*/ 33 w 48"/>
                <a:gd name="T19" fmla="*/ 8 h 87"/>
                <a:gd name="T20" fmla="*/ 33 w 48"/>
                <a:gd name="T21" fmla="*/ 7 h 87"/>
                <a:gd name="T22" fmla="*/ 29 w 48"/>
                <a:gd name="T2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87">
                  <a:moveTo>
                    <a:pt x="29" y="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24" y="69"/>
                    <a:pt x="36" y="51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9FD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33" name="iṥļïḋê">
              <a:extLst>
                <a:ext uri="{FF2B5EF4-FFF2-40B4-BE49-F238E27FC236}">
                  <a16:creationId xmlns:a16="http://schemas.microsoft.com/office/drawing/2014/main" id="{16E93247-A73B-4D55-AC31-A181B612A8A5}"/>
                </a:ext>
              </a:extLst>
            </p:cNvPr>
            <p:cNvSpPr/>
            <p:nvPr userDrawn="1"/>
          </p:nvSpPr>
          <p:spPr bwMode="auto">
            <a:xfrm>
              <a:off x="4727576" y="2052638"/>
              <a:ext cx="931863" cy="539750"/>
            </a:xfrm>
            <a:custGeom>
              <a:avLst/>
              <a:gdLst>
                <a:gd name="T0" fmla="*/ 282 w 282"/>
                <a:gd name="T1" fmla="*/ 0 h 164"/>
                <a:gd name="T2" fmla="*/ 0 w 282"/>
                <a:gd name="T3" fmla="*/ 162 h 164"/>
                <a:gd name="T4" fmla="*/ 0 w 282"/>
                <a:gd name="T5" fmla="*/ 164 h 164"/>
                <a:gd name="T6" fmla="*/ 281 w 282"/>
                <a:gd name="T7" fmla="*/ 2 h 164"/>
                <a:gd name="T8" fmla="*/ 282 w 282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164">
                  <a:moveTo>
                    <a:pt x="282" y="0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81" y="2"/>
                    <a:pt x="281" y="2"/>
                    <a:pt x="281" y="2"/>
                  </a:cubicBezTo>
                  <a:cubicBezTo>
                    <a:pt x="281" y="1"/>
                    <a:pt x="281" y="1"/>
                    <a:pt x="282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34" name="ïŝ1ïḑê">
              <a:extLst>
                <a:ext uri="{FF2B5EF4-FFF2-40B4-BE49-F238E27FC236}">
                  <a16:creationId xmlns:a16="http://schemas.microsoft.com/office/drawing/2014/main" id="{149CE608-E1EF-4B7E-8E9D-BB9A4592625D}"/>
                </a:ext>
              </a:extLst>
            </p:cNvPr>
            <p:cNvSpPr/>
            <p:nvPr userDrawn="1"/>
          </p:nvSpPr>
          <p:spPr bwMode="auto">
            <a:xfrm>
              <a:off x="4727576" y="2589213"/>
              <a:ext cx="287338" cy="584200"/>
            </a:xfrm>
            <a:custGeom>
              <a:avLst/>
              <a:gdLst>
                <a:gd name="T0" fmla="*/ 2 w 87"/>
                <a:gd name="T1" fmla="*/ 0 h 177"/>
                <a:gd name="T2" fmla="*/ 0 w 87"/>
                <a:gd name="T3" fmla="*/ 1 h 177"/>
                <a:gd name="T4" fmla="*/ 1 w 87"/>
                <a:gd name="T5" fmla="*/ 177 h 177"/>
                <a:gd name="T6" fmla="*/ 85 w 87"/>
                <a:gd name="T7" fmla="*/ 128 h 177"/>
                <a:gd name="T8" fmla="*/ 87 w 87"/>
                <a:gd name="T9" fmla="*/ 125 h 177"/>
                <a:gd name="T10" fmla="*/ 2 w 87"/>
                <a:gd name="T11" fmla="*/ 174 h 177"/>
                <a:gd name="T12" fmla="*/ 2 w 87"/>
                <a:gd name="T13" fmla="*/ 174 h 177"/>
                <a:gd name="T14" fmla="*/ 2 w 87"/>
                <a:gd name="T15" fmla="*/ 174 h 177"/>
                <a:gd name="T16" fmla="*/ 2 w 87"/>
                <a:gd name="T17" fmla="*/ 136 h 177"/>
                <a:gd name="T18" fmla="*/ 1 w 87"/>
                <a:gd name="T19" fmla="*/ 137 h 177"/>
                <a:gd name="T20" fmla="*/ 1 w 87"/>
                <a:gd name="T21" fmla="*/ 136 h 177"/>
                <a:gd name="T22" fmla="*/ 2 w 87"/>
                <a:gd name="T23" fmla="*/ 135 h 177"/>
                <a:gd name="T24" fmla="*/ 2 w 87"/>
                <a:gd name="T25" fmla="*/ 135 h 177"/>
                <a:gd name="T26" fmla="*/ 2 w 87"/>
                <a:gd name="T27" fmla="*/ 104 h 177"/>
                <a:gd name="T28" fmla="*/ 1 w 87"/>
                <a:gd name="T29" fmla="*/ 105 h 177"/>
                <a:gd name="T30" fmla="*/ 1 w 87"/>
                <a:gd name="T31" fmla="*/ 103 h 177"/>
                <a:gd name="T32" fmla="*/ 2 w 87"/>
                <a:gd name="T33" fmla="*/ 103 h 177"/>
                <a:gd name="T34" fmla="*/ 2 w 87"/>
                <a:gd name="T35" fmla="*/ 69 h 177"/>
                <a:gd name="T36" fmla="*/ 1 w 87"/>
                <a:gd name="T37" fmla="*/ 70 h 177"/>
                <a:gd name="T38" fmla="*/ 1 w 87"/>
                <a:gd name="T39" fmla="*/ 69 h 177"/>
                <a:gd name="T40" fmla="*/ 2 w 87"/>
                <a:gd name="T41" fmla="*/ 68 h 177"/>
                <a:gd name="T42" fmla="*/ 2 w 87"/>
                <a:gd name="T43" fmla="*/ 37 h 177"/>
                <a:gd name="T44" fmla="*/ 1 w 87"/>
                <a:gd name="T45" fmla="*/ 37 h 177"/>
                <a:gd name="T46" fmla="*/ 1 w 87"/>
                <a:gd name="T47" fmla="*/ 36 h 177"/>
                <a:gd name="T48" fmla="*/ 2 w 87"/>
                <a:gd name="T49" fmla="*/ 35 h 177"/>
                <a:gd name="T50" fmla="*/ 2 w 87"/>
                <a:gd name="T51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" h="177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77"/>
                    <a:pt x="1" y="177"/>
                    <a:pt x="1" y="177"/>
                  </a:cubicBezTo>
                  <a:cubicBezTo>
                    <a:pt x="85" y="128"/>
                    <a:pt x="85" y="128"/>
                    <a:pt x="85" y="128"/>
                  </a:cubicBezTo>
                  <a:cubicBezTo>
                    <a:pt x="86" y="127"/>
                    <a:pt x="86" y="126"/>
                    <a:pt x="87" y="125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1" y="137"/>
                    <a:pt x="1" y="137"/>
                    <a:pt x="1" y="137"/>
                  </a:cubicBezTo>
                  <a:cubicBezTo>
                    <a:pt x="1" y="136"/>
                    <a:pt x="1" y="136"/>
                    <a:pt x="1" y="136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35" name="îsḻíḋè">
              <a:extLst>
                <a:ext uri="{FF2B5EF4-FFF2-40B4-BE49-F238E27FC236}">
                  <a16:creationId xmlns:a16="http://schemas.microsoft.com/office/drawing/2014/main" id="{B9569D1C-1924-4D8C-9D7B-782EF0C43ACF}"/>
                </a:ext>
              </a:extLst>
            </p:cNvPr>
            <p:cNvSpPr/>
            <p:nvPr userDrawn="1"/>
          </p:nvSpPr>
          <p:spPr bwMode="auto">
            <a:xfrm>
              <a:off x="7556501" y="2698751"/>
              <a:ext cx="804863" cy="58738"/>
            </a:xfrm>
            <a:custGeom>
              <a:avLst/>
              <a:gdLst>
                <a:gd name="T0" fmla="*/ 212 w 244"/>
                <a:gd name="T1" fmla="*/ 8 h 18"/>
                <a:gd name="T2" fmla="*/ 229 w 244"/>
                <a:gd name="T3" fmla="*/ 18 h 18"/>
                <a:gd name="T4" fmla="*/ 244 w 244"/>
                <a:gd name="T5" fmla="*/ 9 h 18"/>
                <a:gd name="T6" fmla="*/ 212 w 244"/>
                <a:gd name="T7" fmla="*/ 8 h 18"/>
                <a:gd name="T8" fmla="*/ 1 w 244"/>
                <a:gd name="T9" fmla="*/ 0 h 18"/>
                <a:gd name="T10" fmla="*/ 28 w 244"/>
                <a:gd name="T11" fmla="*/ 17 h 18"/>
                <a:gd name="T12" fmla="*/ 53 w 244"/>
                <a:gd name="T13" fmla="*/ 3 h 18"/>
                <a:gd name="T14" fmla="*/ 1 w 244"/>
                <a:gd name="T15" fmla="*/ 0 h 18"/>
                <a:gd name="T16" fmla="*/ 1 w 244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18">
                  <a:moveTo>
                    <a:pt x="212" y="8"/>
                  </a:moveTo>
                  <a:cubicBezTo>
                    <a:pt x="229" y="18"/>
                    <a:pt x="229" y="18"/>
                    <a:pt x="229" y="18"/>
                  </a:cubicBezTo>
                  <a:cubicBezTo>
                    <a:pt x="238" y="13"/>
                    <a:pt x="243" y="10"/>
                    <a:pt x="244" y="9"/>
                  </a:cubicBezTo>
                  <a:cubicBezTo>
                    <a:pt x="244" y="9"/>
                    <a:pt x="231" y="9"/>
                    <a:pt x="212" y="8"/>
                  </a:cubicBezTo>
                  <a:moveTo>
                    <a:pt x="1" y="0"/>
                  </a:moveTo>
                  <a:cubicBezTo>
                    <a:pt x="0" y="0"/>
                    <a:pt x="12" y="7"/>
                    <a:pt x="28" y="17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2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B8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36" name="í$1ïḑe">
              <a:extLst>
                <a:ext uri="{FF2B5EF4-FFF2-40B4-BE49-F238E27FC236}">
                  <a16:creationId xmlns:a16="http://schemas.microsoft.com/office/drawing/2014/main" id="{EDA51F87-F04F-47CD-8596-44FBA62A551C}"/>
                </a:ext>
              </a:extLst>
            </p:cNvPr>
            <p:cNvSpPr/>
            <p:nvPr userDrawn="1"/>
          </p:nvSpPr>
          <p:spPr bwMode="auto">
            <a:xfrm>
              <a:off x="7648576" y="2708276"/>
              <a:ext cx="663575" cy="250825"/>
            </a:xfrm>
            <a:custGeom>
              <a:avLst/>
              <a:gdLst>
                <a:gd name="T0" fmla="*/ 25 w 201"/>
                <a:gd name="T1" fmla="*/ 0 h 76"/>
                <a:gd name="T2" fmla="*/ 0 w 201"/>
                <a:gd name="T3" fmla="*/ 14 h 76"/>
                <a:gd name="T4" fmla="*/ 106 w 201"/>
                <a:gd name="T5" fmla="*/ 76 h 76"/>
                <a:gd name="T6" fmla="*/ 201 w 201"/>
                <a:gd name="T7" fmla="*/ 15 h 76"/>
                <a:gd name="T8" fmla="*/ 184 w 201"/>
                <a:gd name="T9" fmla="*/ 5 h 76"/>
                <a:gd name="T10" fmla="*/ 25 w 201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76">
                  <a:moveTo>
                    <a:pt x="25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40" y="37"/>
                    <a:pt x="106" y="76"/>
                    <a:pt x="106" y="76"/>
                  </a:cubicBezTo>
                  <a:cubicBezTo>
                    <a:pt x="106" y="76"/>
                    <a:pt x="172" y="34"/>
                    <a:pt x="201" y="15"/>
                  </a:cubicBezTo>
                  <a:cubicBezTo>
                    <a:pt x="184" y="5"/>
                    <a:pt x="184" y="5"/>
                    <a:pt x="184" y="5"/>
                  </a:cubicBezTo>
                  <a:cubicBezTo>
                    <a:pt x="143" y="4"/>
                    <a:pt x="74" y="1"/>
                    <a:pt x="25" y="0"/>
                  </a:cubicBezTo>
                </a:path>
              </a:pathLst>
            </a:custGeom>
            <a:solidFill>
              <a:srgbClr val="839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37" name="ïṡḻïḓé">
              <a:extLst>
                <a:ext uri="{FF2B5EF4-FFF2-40B4-BE49-F238E27FC236}">
                  <a16:creationId xmlns:a16="http://schemas.microsoft.com/office/drawing/2014/main" id="{115710C2-8FED-4D65-91A9-905D5852BADD}"/>
                </a:ext>
              </a:extLst>
            </p:cNvPr>
            <p:cNvSpPr/>
            <p:nvPr userDrawn="1"/>
          </p:nvSpPr>
          <p:spPr bwMode="auto">
            <a:xfrm>
              <a:off x="7559676" y="2484438"/>
              <a:ext cx="801688" cy="431800"/>
            </a:xfrm>
            <a:custGeom>
              <a:avLst/>
              <a:gdLst>
                <a:gd name="T0" fmla="*/ 505 w 505"/>
                <a:gd name="T1" fmla="*/ 154 h 272"/>
                <a:gd name="T2" fmla="*/ 235 w 505"/>
                <a:gd name="T3" fmla="*/ 0 h 272"/>
                <a:gd name="T4" fmla="*/ 0 w 505"/>
                <a:gd name="T5" fmla="*/ 135 h 272"/>
                <a:gd name="T6" fmla="*/ 237 w 505"/>
                <a:gd name="T7" fmla="*/ 272 h 272"/>
                <a:gd name="T8" fmla="*/ 301 w 505"/>
                <a:gd name="T9" fmla="*/ 270 h 272"/>
                <a:gd name="T10" fmla="*/ 505 w 505"/>
                <a:gd name="T11" fmla="*/ 15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5" h="272">
                  <a:moveTo>
                    <a:pt x="505" y="154"/>
                  </a:moveTo>
                  <a:lnTo>
                    <a:pt x="235" y="0"/>
                  </a:lnTo>
                  <a:lnTo>
                    <a:pt x="0" y="135"/>
                  </a:lnTo>
                  <a:lnTo>
                    <a:pt x="237" y="272"/>
                  </a:lnTo>
                  <a:lnTo>
                    <a:pt x="301" y="270"/>
                  </a:lnTo>
                  <a:lnTo>
                    <a:pt x="505" y="154"/>
                  </a:lnTo>
                  <a:close/>
                </a:path>
              </a:pathLst>
            </a:custGeom>
            <a:solidFill>
              <a:srgbClr val="FCC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38" name="î$ḻíḋè">
              <a:extLst>
                <a:ext uri="{FF2B5EF4-FFF2-40B4-BE49-F238E27FC236}">
                  <a16:creationId xmlns:a16="http://schemas.microsoft.com/office/drawing/2014/main" id="{6070238D-B588-4A48-80DE-C1A0A888C6C5}"/>
                </a:ext>
              </a:extLst>
            </p:cNvPr>
            <p:cNvSpPr/>
            <p:nvPr userDrawn="1"/>
          </p:nvSpPr>
          <p:spPr bwMode="auto">
            <a:xfrm>
              <a:off x="7935913" y="2852738"/>
              <a:ext cx="101600" cy="63500"/>
            </a:xfrm>
            <a:custGeom>
              <a:avLst/>
              <a:gdLst>
                <a:gd name="T0" fmla="*/ 31 w 64"/>
                <a:gd name="T1" fmla="*/ 0 h 40"/>
                <a:gd name="T2" fmla="*/ 64 w 64"/>
                <a:gd name="T3" fmla="*/ 38 h 40"/>
                <a:gd name="T4" fmla="*/ 0 w 64"/>
                <a:gd name="T5" fmla="*/ 40 h 40"/>
                <a:gd name="T6" fmla="*/ 31 w 6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40">
                  <a:moveTo>
                    <a:pt x="31" y="0"/>
                  </a:moveTo>
                  <a:lnTo>
                    <a:pt x="64" y="38"/>
                  </a:lnTo>
                  <a:lnTo>
                    <a:pt x="0" y="4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9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39" name="î$ľíḑê">
              <a:extLst>
                <a:ext uri="{FF2B5EF4-FFF2-40B4-BE49-F238E27FC236}">
                  <a16:creationId xmlns:a16="http://schemas.microsoft.com/office/drawing/2014/main" id="{26A3DA89-DBC7-494C-ADD4-DBECE13BCAB3}"/>
                </a:ext>
              </a:extLst>
            </p:cNvPr>
            <p:cNvSpPr/>
            <p:nvPr userDrawn="1"/>
          </p:nvSpPr>
          <p:spPr bwMode="auto">
            <a:xfrm>
              <a:off x="4148138" y="5218113"/>
              <a:ext cx="808038" cy="260350"/>
            </a:xfrm>
            <a:custGeom>
              <a:avLst/>
              <a:gdLst>
                <a:gd name="T0" fmla="*/ 2 w 245"/>
                <a:gd name="T1" fmla="*/ 0 h 79"/>
                <a:gd name="T2" fmla="*/ 135 w 245"/>
                <a:gd name="T3" fmla="*/ 79 h 79"/>
                <a:gd name="T4" fmla="*/ 245 w 245"/>
                <a:gd name="T5" fmla="*/ 9 h 79"/>
                <a:gd name="T6" fmla="*/ 133 w 245"/>
                <a:gd name="T7" fmla="*/ 5 h 79"/>
                <a:gd name="T8" fmla="*/ 106 w 245"/>
                <a:gd name="T9" fmla="*/ 21 h 79"/>
                <a:gd name="T10" fmla="*/ 73 w 245"/>
                <a:gd name="T11" fmla="*/ 3 h 79"/>
                <a:gd name="T12" fmla="*/ 2 w 245"/>
                <a:gd name="T13" fmla="*/ 0 h 79"/>
                <a:gd name="T14" fmla="*/ 2 w 245"/>
                <a:gd name="T1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5" h="79">
                  <a:moveTo>
                    <a:pt x="2" y="0"/>
                  </a:moveTo>
                  <a:cubicBezTo>
                    <a:pt x="0" y="0"/>
                    <a:pt x="135" y="79"/>
                    <a:pt x="135" y="79"/>
                  </a:cubicBezTo>
                  <a:cubicBezTo>
                    <a:pt x="135" y="79"/>
                    <a:pt x="242" y="11"/>
                    <a:pt x="245" y="9"/>
                  </a:cubicBezTo>
                  <a:cubicBezTo>
                    <a:pt x="245" y="9"/>
                    <a:pt x="190" y="7"/>
                    <a:pt x="133" y="5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34" y="2"/>
                    <a:pt x="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839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40" name="îśľiḍé">
              <a:extLst>
                <a:ext uri="{FF2B5EF4-FFF2-40B4-BE49-F238E27FC236}">
                  <a16:creationId xmlns:a16="http://schemas.microsoft.com/office/drawing/2014/main" id="{1168B2B0-A365-43B0-977C-AD128D8D89BC}"/>
                </a:ext>
              </a:extLst>
            </p:cNvPr>
            <p:cNvSpPr/>
            <p:nvPr userDrawn="1"/>
          </p:nvSpPr>
          <p:spPr bwMode="auto">
            <a:xfrm>
              <a:off x="4387851" y="5227638"/>
              <a:ext cx="198438" cy="58738"/>
            </a:xfrm>
            <a:custGeom>
              <a:avLst/>
              <a:gdLst>
                <a:gd name="T0" fmla="*/ 0 w 60"/>
                <a:gd name="T1" fmla="*/ 0 h 18"/>
                <a:gd name="T2" fmla="*/ 33 w 60"/>
                <a:gd name="T3" fmla="*/ 18 h 18"/>
                <a:gd name="T4" fmla="*/ 60 w 60"/>
                <a:gd name="T5" fmla="*/ 2 h 18"/>
                <a:gd name="T6" fmla="*/ 60 w 60"/>
                <a:gd name="T7" fmla="*/ 2 h 18"/>
                <a:gd name="T8" fmla="*/ 33 w 60"/>
                <a:gd name="T9" fmla="*/ 18 h 18"/>
                <a:gd name="T10" fmla="*/ 2 w 60"/>
                <a:gd name="T11" fmla="*/ 0 h 18"/>
                <a:gd name="T12" fmla="*/ 0 w 6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8">
                  <a:moveTo>
                    <a:pt x="0" y="0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6A82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41" name="îslíďé">
              <a:extLst>
                <a:ext uri="{FF2B5EF4-FFF2-40B4-BE49-F238E27FC236}">
                  <a16:creationId xmlns:a16="http://schemas.microsoft.com/office/drawing/2014/main" id="{199F898B-2B92-4CA0-BBDD-84AE95CEC809}"/>
                </a:ext>
              </a:extLst>
            </p:cNvPr>
            <p:cNvSpPr/>
            <p:nvPr userDrawn="1"/>
          </p:nvSpPr>
          <p:spPr bwMode="auto">
            <a:xfrm>
              <a:off x="4395788" y="5227638"/>
              <a:ext cx="190500" cy="58738"/>
            </a:xfrm>
            <a:custGeom>
              <a:avLst/>
              <a:gdLst>
                <a:gd name="T0" fmla="*/ 0 w 58"/>
                <a:gd name="T1" fmla="*/ 0 h 18"/>
                <a:gd name="T2" fmla="*/ 31 w 58"/>
                <a:gd name="T3" fmla="*/ 18 h 18"/>
                <a:gd name="T4" fmla="*/ 58 w 58"/>
                <a:gd name="T5" fmla="*/ 2 h 18"/>
                <a:gd name="T6" fmla="*/ 0 w 5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18">
                  <a:moveTo>
                    <a:pt x="0" y="0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8" y="2"/>
                    <a:pt x="18" y="1"/>
                    <a:pt x="0" y="0"/>
                  </a:cubicBezTo>
                </a:path>
              </a:pathLst>
            </a:custGeom>
            <a:solidFill>
              <a:srgbClr val="8396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42" name="í$ḻídê">
              <a:extLst>
                <a:ext uri="{FF2B5EF4-FFF2-40B4-BE49-F238E27FC236}">
                  <a16:creationId xmlns:a16="http://schemas.microsoft.com/office/drawing/2014/main" id="{5F328618-81A9-4593-A8CD-4402A785F6D5}"/>
                </a:ext>
              </a:extLst>
            </p:cNvPr>
            <p:cNvSpPr/>
            <p:nvPr userDrawn="1"/>
          </p:nvSpPr>
          <p:spPr bwMode="auto">
            <a:xfrm>
              <a:off x="4154488" y="5003801"/>
              <a:ext cx="801688" cy="431800"/>
            </a:xfrm>
            <a:custGeom>
              <a:avLst/>
              <a:gdLst>
                <a:gd name="T0" fmla="*/ 505 w 505"/>
                <a:gd name="T1" fmla="*/ 153 h 272"/>
                <a:gd name="T2" fmla="*/ 235 w 505"/>
                <a:gd name="T3" fmla="*/ 0 h 272"/>
                <a:gd name="T4" fmla="*/ 0 w 505"/>
                <a:gd name="T5" fmla="*/ 135 h 272"/>
                <a:gd name="T6" fmla="*/ 237 w 505"/>
                <a:gd name="T7" fmla="*/ 272 h 272"/>
                <a:gd name="T8" fmla="*/ 301 w 505"/>
                <a:gd name="T9" fmla="*/ 270 h 272"/>
                <a:gd name="T10" fmla="*/ 505 w 505"/>
                <a:gd name="T11" fmla="*/ 15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5" h="272">
                  <a:moveTo>
                    <a:pt x="505" y="153"/>
                  </a:moveTo>
                  <a:lnTo>
                    <a:pt x="235" y="0"/>
                  </a:lnTo>
                  <a:lnTo>
                    <a:pt x="0" y="135"/>
                  </a:lnTo>
                  <a:lnTo>
                    <a:pt x="237" y="272"/>
                  </a:lnTo>
                  <a:lnTo>
                    <a:pt x="301" y="270"/>
                  </a:lnTo>
                  <a:lnTo>
                    <a:pt x="505" y="153"/>
                  </a:lnTo>
                  <a:close/>
                </a:path>
              </a:pathLst>
            </a:custGeom>
            <a:solidFill>
              <a:srgbClr val="FCC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  <p:sp>
          <p:nvSpPr>
            <p:cNvPr id="243" name="ïsḻîḋè">
              <a:extLst>
                <a:ext uri="{FF2B5EF4-FFF2-40B4-BE49-F238E27FC236}">
                  <a16:creationId xmlns:a16="http://schemas.microsoft.com/office/drawing/2014/main" id="{7F59C9DB-11FB-4FD4-8091-C65A5BF35114}"/>
                </a:ext>
              </a:extLst>
            </p:cNvPr>
            <p:cNvSpPr/>
            <p:nvPr userDrawn="1"/>
          </p:nvSpPr>
          <p:spPr bwMode="auto">
            <a:xfrm>
              <a:off x="4530726" y="5372101"/>
              <a:ext cx="101600" cy="63500"/>
            </a:xfrm>
            <a:custGeom>
              <a:avLst/>
              <a:gdLst>
                <a:gd name="T0" fmla="*/ 31 w 64"/>
                <a:gd name="T1" fmla="*/ 0 h 40"/>
                <a:gd name="T2" fmla="*/ 64 w 64"/>
                <a:gd name="T3" fmla="*/ 38 h 40"/>
                <a:gd name="T4" fmla="*/ 0 w 64"/>
                <a:gd name="T5" fmla="*/ 40 h 40"/>
                <a:gd name="T6" fmla="*/ 31 w 6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40">
                  <a:moveTo>
                    <a:pt x="31" y="0"/>
                  </a:moveTo>
                  <a:lnTo>
                    <a:pt x="64" y="38"/>
                  </a:lnTo>
                  <a:lnTo>
                    <a:pt x="0" y="4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9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800"/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73101" y="2050799"/>
            <a:ext cx="5736161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81393" y="4673762"/>
            <a:ext cx="5736161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4" marR="0" lvl="0" indent="-228584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1394" y="4377491"/>
            <a:ext cx="573616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66" indent="0">
              <a:buNone/>
              <a:defRPr/>
            </a:lvl2pPr>
            <a:lvl3pPr marL="914330" indent="0">
              <a:buNone/>
              <a:defRPr/>
            </a:lvl3pPr>
            <a:lvl4pPr marL="1371496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5" y="3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1123952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5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5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2019/6/10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5" y="6240465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5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32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4" indent="-228584" algn="l" defTabSz="91433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5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1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8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47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2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3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3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Relationship Id="rId4" Type="http://schemas.openxmlformats.org/officeDocument/2006/relationships/hyperlink" Target="https://www.islide.cc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DD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副标题 14">
            <a:extLst>
              <a:ext uri="{FF2B5EF4-FFF2-40B4-BE49-F238E27FC236}">
                <a16:creationId xmlns:a16="http://schemas.microsoft.com/office/drawing/2014/main" id="{7C2732C1-6B6A-4FDF-8B3B-31705CFAC4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0270" y="3029266"/>
            <a:ext cx="5427661" cy="558799"/>
          </a:xfrm>
        </p:spPr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300269" y="1343075"/>
            <a:ext cx="6363275" cy="1686192"/>
          </a:xfrm>
        </p:spPr>
        <p:txBody>
          <a:bodyPr>
            <a:normAutofit/>
          </a:bodyPr>
          <a:lstStyle/>
          <a:p>
            <a:r>
              <a:rPr lang="zh-CN" altLang="en-US" dirty="0"/>
              <a:t>扁平化极简风商务报告模板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1311299" y="4966354"/>
            <a:ext cx="1915478" cy="296271"/>
          </a:xfrm>
        </p:spPr>
        <p:txBody>
          <a:bodyPr/>
          <a:lstStyle/>
          <a:p>
            <a:r>
              <a:rPr lang="en-US" altLang="en-US" dirty="0"/>
              <a:t>Designed by iSlide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97147" y="211727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986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818455-D922-4063-8B23-CE1FFA1C5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7D794A4-6CDC-431C-83D1-47C2EF534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9F7C8A-1134-47FD-B6C7-CD11AE018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063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8BBBFB5-D6E1-4F4D-A05D-16AE185002D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130300"/>
            <a:ext cx="10845798" cy="5019675"/>
            <a:chOff x="673102" y="1123950"/>
            <a:chExt cx="10845798" cy="5019675"/>
          </a:xfrm>
        </p:grpSpPr>
        <p:sp>
          <p:nvSpPr>
            <p:cNvPr id="6" name="i$ľîdê">
              <a:extLst>
                <a:ext uri="{FF2B5EF4-FFF2-40B4-BE49-F238E27FC236}">
                  <a16:creationId xmlns:a16="http://schemas.microsoft.com/office/drawing/2014/main" id="{4E7BF1B0-B758-4046-90D6-F9420980FA42}"/>
                </a:ext>
              </a:extLst>
            </p:cNvPr>
            <p:cNvSpPr txBox="1"/>
            <p:nvPr/>
          </p:nvSpPr>
          <p:spPr>
            <a:xfrm>
              <a:off x="673103" y="2714881"/>
              <a:ext cx="3670291" cy="7141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7" name="îşľîḋê">
              <a:extLst>
                <a:ext uri="{FF2B5EF4-FFF2-40B4-BE49-F238E27FC236}">
                  <a16:creationId xmlns:a16="http://schemas.microsoft.com/office/drawing/2014/main" id="{14DFCFED-CAF9-4807-A871-15BD852F9DD0}"/>
                </a:ext>
              </a:extLst>
            </p:cNvPr>
            <p:cNvSpPr txBox="1"/>
            <p:nvPr/>
          </p:nvSpPr>
          <p:spPr>
            <a:xfrm>
              <a:off x="673102" y="3429000"/>
              <a:ext cx="3670292" cy="9110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B5AE1D62-B82B-41BE-AA79-FF1A16DBBDF1}"/>
                </a:ext>
              </a:extLst>
            </p:cNvPr>
            <p:cNvCxnSpPr/>
            <p:nvPr/>
          </p:nvCxnSpPr>
          <p:spPr>
            <a:xfrm>
              <a:off x="4500800" y="1123950"/>
              <a:ext cx="0" cy="50196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iŝ1iďè">
              <a:extLst>
                <a:ext uri="{FF2B5EF4-FFF2-40B4-BE49-F238E27FC236}">
                  <a16:creationId xmlns:a16="http://schemas.microsoft.com/office/drawing/2014/main" id="{16B4D332-9C65-4589-8CBA-C532D6548B16}"/>
                </a:ext>
              </a:extLst>
            </p:cNvPr>
            <p:cNvSpPr/>
            <p:nvPr/>
          </p:nvSpPr>
          <p:spPr>
            <a:xfrm>
              <a:off x="4783136" y="2296232"/>
              <a:ext cx="3303462" cy="1843968"/>
            </a:xfrm>
            <a:prstGeom prst="rect">
              <a:avLst/>
            </a:prstGeom>
            <a:blipFill>
              <a:blip r:embed="rId3"/>
              <a:srcRect/>
              <a:stretch>
                <a:fillRect t="-9782" b="-965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Sḻîḋe">
              <a:extLst>
                <a:ext uri="{FF2B5EF4-FFF2-40B4-BE49-F238E27FC236}">
                  <a16:creationId xmlns:a16="http://schemas.microsoft.com/office/drawing/2014/main" id="{EFCDF1A4-59D4-4FFC-9F3E-2DD3B03A63C9}"/>
                </a:ext>
              </a:extLst>
            </p:cNvPr>
            <p:cNvSpPr/>
            <p:nvPr/>
          </p:nvSpPr>
          <p:spPr>
            <a:xfrm>
              <a:off x="8215430" y="2296232"/>
              <a:ext cx="3303462" cy="1843968"/>
            </a:xfrm>
            <a:prstGeom prst="rect">
              <a:avLst/>
            </a:prstGeom>
            <a:blipFill>
              <a:blip r:embed="rId4"/>
              <a:srcRect/>
              <a:stretch>
                <a:fillRect t="-39848" b="-3930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iS1ïḋe">
              <a:extLst>
                <a:ext uri="{FF2B5EF4-FFF2-40B4-BE49-F238E27FC236}">
                  <a16:creationId xmlns:a16="http://schemas.microsoft.com/office/drawing/2014/main" id="{879B6C21-919C-45D2-A972-685E8106A820}"/>
                </a:ext>
              </a:extLst>
            </p:cNvPr>
            <p:cNvSpPr/>
            <p:nvPr/>
          </p:nvSpPr>
          <p:spPr>
            <a:xfrm>
              <a:off x="4783136" y="3733935"/>
              <a:ext cx="3303456" cy="406265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70000"/>
              </a:schemeClr>
            </a:solidFill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ṡḻïďe">
              <a:extLst>
                <a:ext uri="{FF2B5EF4-FFF2-40B4-BE49-F238E27FC236}">
                  <a16:creationId xmlns:a16="http://schemas.microsoft.com/office/drawing/2014/main" id="{B14DE12F-E118-4DA9-B66E-3C3F8BB66237}"/>
                </a:ext>
              </a:extLst>
            </p:cNvPr>
            <p:cNvSpPr/>
            <p:nvPr/>
          </p:nvSpPr>
          <p:spPr>
            <a:xfrm>
              <a:off x="8215424" y="3733935"/>
              <a:ext cx="3303456" cy="406265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70000"/>
              </a:schemeClr>
            </a:solidFill>
          </p:spPr>
          <p:txBody>
            <a:bodyPr wrap="square" lIns="91440" tIns="45720" rIns="91440" bIns="45720" anchor="ctr">
              <a:normAutofit/>
            </a:bodyPr>
            <a:lstStyle/>
            <a:p>
              <a:pPr lvl="0"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iṩļïḋe">
              <a:extLst>
                <a:ext uri="{FF2B5EF4-FFF2-40B4-BE49-F238E27FC236}">
                  <a16:creationId xmlns:a16="http://schemas.microsoft.com/office/drawing/2014/main" id="{FA4D6A5E-6F27-46FB-8A90-900E325ACA10}"/>
                </a:ext>
              </a:extLst>
            </p:cNvPr>
            <p:cNvSpPr/>
            <p:nvPr/>
          </p:nvSpPr>
          <p:spPr bwMode="auto">
            <a:xfrm>
              <a:off x="4783136" y="4290885"/>
              <a:ext cx="3303453" cy="1287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lnSpc>
                  <a:spcPct val="150000"/>
                </a:lnSpc>
                <a:buSzPct val="25000"/>
                <a:defRPr/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lvl="0" algn="ctr">
                <a:lnSpc>
                  <a:spcPct val="150000"/>
                </a:lnSpc>
                <a:buSzPct val="25000"/>
                <a:defRPr/>
              </a:pPr>
              <a:endParaRPr lang="en-US" altLang="zh-CN" sz="1200" dirty="0"/>
            </a:p>
            <a:p>
              <a:pPr lvl="0" algn="ctr">
                <a:lnSpc>
                  <a:spcPct val="150000"/>
                </a:lnSpc>
                <a:buSzPct val="25000"/>
                <a:defRPr/>
              </a:pPr>
              <a:r>
                <a:rPr lang="en-US" altLang="zh-CN" sz="1200" dirty="0"/>
                <a:t>……</a:t>
              </a:r>
              <a:endParaRPr lang="de-DE" altLang="zh-CN" sz="1200" dirty="0"/>
            </a:p>
          </p:txBody>
        </p:sp>
        <p:sp>
          <p:nvSpPr>
            <p:cNvPr id="14" name="iş1iďe">
              <a:extLst>
                <a:ext uri="{FF2B5EF4-FFF2-40B4-BE49-F238E27FC236}">
                  <a16:creationId xmlns:a16="http://schemas.microsoft.com/office/drawing/2014/main" id="{CBE9DAF2-AE96-4A5B-B46E-1F1F438E135C}"/>
                </a:ext>
              </a:extLst>
            </p:cNvPr>
            <p:cNvSpPr/>
            <p:nvPr/>
          </p:nvSpPr>
          <p:spPr bwMode="auto">
            <a:xfrm>
              <a:off x="8215447" y="4290885"/>
              <a:ext cx="3303453" cy="1287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lnSpc>
                  <a:spcPct val="150000"/>
                </a:lnSpc>
                <a:buSzPct val="25000"/>
                <a:defRPr/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lvl="0" algn="ctr">
                <a:lnSpc>
                  <a:spcPct val="150000"/>
                </a:lnSpc>
                <a:buSzPct val="25000"/>
                <a:defRPr/>
              </a:pPr>
              <a:endParaRPr lang="en-US" altLang="zh-CN" sz="1200" dirty="0"/>
            </a:p>
            <a:p>
              <a:pPr lvl="0" algn="ctr">
                <a:lnSpc>
                  <a:spcPct val="150000"/>
                </a:lnSpc>
                <a:buSzPct val="25000"/>
                <a:defRPr/>
              </a:pPr>
              <a:r>
                <a:rPr lang="en-US" altLang="zh-CN" sz="1200" dirty="0"/>
                <a:t>……</a:t>
              </a:r>
              <a:endParaRPr lang="de-DE" altLang="zh-CN" sz="1200" dirty="0"/>
            </a:p>
          </p:txBody>
        </p:sp>
        <p:grpSp>
          <p:nvGrpSpPr>
            <p:cNvPr id="15" name="îṡḷîḍè">
              <a:extLst>
                <a:ext uri="{FF2B5EF4-FFF2-40B4-BE49-F238E27FC236}">
                  <a16:creationId xmlns:a16="http://schemas.microsoft.com/office/drawing/2014/main" id="{E7B9A1ED-545C-4EA2-A5FF-A7382CB3A39F}"/>
                </a:ext>
              </a:extLst>
            </p:cNvPr>
            <p:cNvGrpSpPr/>
            <p:nvPr/>
          </p:nvGrpSpPr>
          <p:grpSpPr>
            <a:xfrm>
              <a:off x="6024434" y="1886204"/>
              <a:ext cx="820866" cy="820056"/>
              <a:chOff x="6024434" y="1886204"/>
              <a:chExt cx="820866" cy="820056"/>
            </a:xfrm>
          </p:grpSpPr>
          <p:sp>
            <p:nvSpPr>
              <p:cNvPr id="19" name="íṩľïḋê">
                <a:extLst>
                  <a:ext uri="{FF2B5EF4-FFF2-40B4-BE49-F238E27FC236}">
                    <a16:creationId xmlns:a16="http://schemas.microsoft.com/office/drawing/2014/main" id="{040ECF36-7E6F-4791-B5F3-ADE00C45C2E9}"/>
                  </a:ext>
                </a:extLst>
              </p:cNvPr>
              <p:cNvSpPr/>
              <p:nvPr/>
            </p:nvSpPr>
            <p:spPr>
              <a:xfrm>
                <a:off x="6024434" y="1886204"/>
                <a:ext cx="820866" cy="82005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sz="2400" kern="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iṩḻíḍe">
                <a:extLst>
                  <a:ext uri="{FF2B5EF4-FFF2-40B4-BE49-F238E27FC236}">
                    <a16:creationId xmlns:a16="http://schemas.microsoft.com/office/drawing/2014/main" id="{564C7981-565E-46A3-87B0-BD98126E590D}"/>
                  </a:ext>
                </a:extLst>
              </p:cNvPr>
              <p:cNvSpPr/>
              <p:nvPr/>
            </p:nvSpPr>
            <p:spPr bwMode="auto">
              <a:xfrm>
                <a:off x="6202228" y="2072499"/>
                <a:ext cx="465278" cy="447466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" name="ïs1ïḋê">
              <a:extLst>
                <a:ext uri="{FF2B5EF4-FFF2-40B4-BE49-F238E27FC236}">
                  <a16:creationId xmlns:a16="http://schemas.microsoft.com/office/drawing/2014/main" id="{9F36EB1E-AB28-44F5-B7EA-6FA6A699B31A}"/>
                </a:ext>
              </a:extLst>
            </p:cNvPr>
            <p:cNvGrpSpPr/>
            <p:nvPr/>
          </p:nvGrpSpPr>
          <p:grpSpPr>
            <a:xfrm>
              <a:off x="9456719" y="1886204"/>
              <a:ext cx="820866" cy="820056"/>
              <a:chOff x="6024434" y="1886204"/>
              <a:chExt cx="820866" cy="820056"/>
            </a:xfrm>
          </p:grpSpPr>
          <p:sp>
            <p:nvSpPr>
              <p:cNvPr id="17" name="ïṧḷíḓê">
                <a:extLst>
                  <a:ext uri="{FF2B5EF4-FFF2-40B4-BE49-F238E27FC236}">
                    <a16:creationId xmlns:a16="http://schemas.microsoft.com/office/drawing/2014/main" id="{5C5BBE5E-703D-4F3C-BA32-3DFBF32C9044}"/>
                  </a:ext>
                </a:extLst>
              </p:cNvPr>
              <p:cNvSpPr/>
              <p:nvPr/>
            </p:nvSpPr>
            <p:spPr>
              <a:xfrm>
                <a:off x="6024434" y="1886204"/>
                <a:ext cx="820866" cy="82005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sz="2400" kern="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iśḷïďè">
                <a:extLst>
                  <a:ext uri="{FF2B5EF4-FFF2-40B4-BE49-F238E27FC236}">
                    <a16:creationId xmlns:a16="http://schemas.microsoft.com/office/drawing/2014/main" id="{970F05B0-9DBB-4362-A25B-5BD0DFAE0CF0}"/>
                  </a:ext>
                </a:extLst>
              </p:cNvPr>
              <p:cNvSpPr/>
              <p:nvPr/>
            </p:nvSpPr>
            <p:spPr bwMode="auto">
              <a:xfrm>
                <a:off x="6202228" y="2072499"/>
                <a:ext cx="465278" cy="447466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79001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661868-67B3-46A2-AE3B-81D7CC06C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E119E72-4AE3-4422-9061-B409BF912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</a:t>
            </a:r>
            <a:r>
              <a:rPr lang="en-US" altLang="zh-CN"/>
              <a:t>-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5EC9382-C972-49CF-AE2A-2A4958D3B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4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ADD7258-C13C-4109-A6E8-72EE69AA0AB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55440" y="1379868"/>
            <a:ext cx="9619631" cy="4513764"/>
            <a:chOff x="1055440" y="1379868"/>
            <a:chExt cx="9619631" cy="4513764"/>
          </a:xfrm>
        </p:grpSpPr>
        <p:grpSp>
          <p:nvGrpSpPr>
            <p:cNvPr id="6" name="ïṣľîḋe">
              <a:extLst>
                <a:ext uri="{FF2B5EF4-FFF2-40B4-BE49-F238E27FC236}">
                  <a16:creationId xmlns:a16="http://schemas.microsoft.com/office/drawing/2014/main" id="{BC1C6F9D-423D-4033-81EE-C11C788A1D54}"/>
                </a:ext>
              </a:extLst>
            </p:cNvPr>
            <p:cNvGrpSpPr/>
            <p:nvPr/>
          </p:nvGrpSpPr>
          <p:grpSpPr>
            <a:xfrm>
              <a:off x="1305561" y="1379868"/>
              <a:ext cx="9369510" cy="4513764"/>
              <a:chOff x="2528748" y="1237365"/>
              <a:chExt cx="9369510" cy="4513764"/>
            </a:xfrm>
          </p:grpSpPr>
          <p:grpSp>
            <p:nvGrpSpPr>
              <p:cNvPr id="9" name="îṧ1ïḑê">
                <a:extLst>
                  <a:ext uri="{FF2B5EF4-FFF2-40B4-BE49-F238E27FC236}">
                    <a16:creationId xmlns:a16="http://schemas.microsoft.com/office/drawing/2014/main" id="{EFF30E7B-CE54-4688-BDC4-0275B8036BC8}"/>
                  </a:ext>
                </a:extLst>
              </p:cNvPr>
              <p:cNvGrpSpPr/>
              <p:nvPr/>
            </p:nvGrpSpPr>
            <p:grpSpPr>
              <a:xfrm rot="21412315">
                <a:off x="5858924" y="1237365"/>
                <a:ext cx="3853586" cy="3477329"/>
                <a:chOff x="-1" y="0"/>
                <a:chExt cx="7707170" cy="6954654"/>
              </a:xfrm>
            </p:grpSpPr>
            <p:sp>
              <p:nvSpPr>
                <p:cNvPr id="21" name="îṥ1iḍé">
                  <a:extLst>
                    <a:ext uri="{FF2B5EF4-FFF2-40B4-BE49-F238E27FC236}">
                      <a16:creationId xmlns:a16="http://schemas.microsoft.com/office/drawing/2014/main" id="{F47319F4-496A-4680-BD8E-70DD9DCA714D}"/>
                    </a:ext>
                  </a:extLst>
                </p:cNvPr>
                <p:cNvSpPr/>
                <p:nvPr/>
              </p:nvSpPr>
              <p:spPr>
                <a:xfrm rot="21600000" flipH="1">
                  <a:off x="3974166" y="0"/>
                  <a:ext cx="3733003" cy="695465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642" y="0"/>
                      </a:moveTo>
                      <a:lnTo>
                        <a:pt x="0" y="21117"/>
                      </a:lnTo>
                      <a:lnTo>
                        <a:pt x="1654" y="21600"/>
                      </a:lnTo>
                      <a:lnTo>
                        <a:pt x="21600" y="156"/>
                      </a:lnTo>
                      <a:lnTo>
                        <a:pt x="19642" y="0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6350" cap="flat">
                  <a:solidFill>
                    <a:srgbClr val="CFCFCF"/>
                  </a:solidFill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" name="ïṣļïḍe">
                  <a:extLst>
                    <a:ext uri="{FF2B5EF4-FFF2-40B4-BE49-F238E27FC236}">
                      <a16:creationId xmlns:a16="http://schemas.microsoft.com/office/drawing/2014/main" id="{36529C79-FB0A-4C93-AC00-C112920C70D3}"/>
                    </a:ext>
                  </a:extLst>
                </p:cNvPr>
                <p:cNvSpPr/>
                <p:nvPr/>
              </p:nvSpPr>
              <p:spPr>
                <a:xfrm rot="21600000" flipH="1">
                  <a:off x="550459" y="46118"/>
                  <a:ext cx="6870387" cy="690448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38" y="0"/>
                      </a:moveTo>
                      <a:lnTo>
                        <a:pt x="0" y="21600"/>
                      </a:lnTo>
                      <a:lnTo>
                        <a:pt x="21600" y="18579"/>
                      </a:lnTo>
                      <a:cubicBezTo>
                        <a:pt x="21600" y="18579"/>
                        <a:pt x="10838" y="0"/>
                        <a:pt x="10838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" name="íṡliḓè">
                  <a:extLst>
                    <a:ext uri="{FF2B5EF4-FFF2-40B4-BE49-F238E27FC236}">
                      <a16:creationId xmlns:a16="http://schemas.microsoft.com/office/drawing/2014/main" id="{B13A326B-638B-47D7-A40F-06B50F9BD08B}"/>
                    </a:ext>
                  </a:extLst>
                </p:cNvPr>
                <p:cNvSpPr/>
                <p:nvPr/>
              </p:nvSpPr>
              <p:spPr>
                <a:xfrm rot="21600000" flipH="1">
                  <a:off x="2561014" y="2080599"/>
                  <a:ext cx="2584782" cy="47609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211" y="0"/>
                      </a:moveTo>
                      <a:lnTo>
                        <a:pt x="0" y="20894"/>
                      </a:lnTo>
                      <a:lnTo>
                        <a:pt x="2389" y="21600"/>
                      </a:lnTo>
                      <a:lnTo>
                        <a:pt x="21600" y="706"/>
                      </a:lnTo>
                      <a:cubicBezTo>
                        <a:pt x="21600" y="706"/>
                        <a:pt x="19211" y="0"/>
                        <a:pt x="19211" y="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6350" cap="flat">
                  <a:solidFill>
                    <a:srgbClr val="CFCFCF"/>
                  </a:solidFill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" name="iṩḷïḍe">
                  <a:extLst>
                    <a:ext uri="{FF2B5EF4-FFF2-40B4-BE49-F238E27FC236}">
                      <a16:creationId xmlns:a16="http://schemas.microsoft.com/office/drawing/2014/main" id="{0B4F18C9-C519-4FD0-B162-7F77E12F9580}"/>
                    </a:ext>
                  </a:extLst>
                </p:cNvPr>
                <p:cNvSpPr/>
                <p:nvPr/>
              </p:nvSpPr>
              <p:spPr>
                <a:xfrm rot="21600000" flipH="1">
                  <a:off x="276703" y="2235067"/>
                  <a:ext cx="4582419" cy="460547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36" y="0"/>
                      </a:moveTo>
                      <a:lnTo>
                        <a:pt x="0" y="21600"/>
                      </a:lnTo>
                      <a:lnTo>
                        <a:pt x="21600" y="18579"/>
                      </a:lnTo>
                      <a:cubicBezTo>
                        <a:pt x="21600" y="18579"/>
                        <a:pt x="10836" y="0"/>
                        <a:pt x="1083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5" name="íŝ1íde">
                  <a:extLst>
                    <a:ext uri="{FF2B5EF4-FFF2-40B4-BE49-F238E27FC236}">
                      <a16:creationId xmlns:a16="http://schemas.microsoft.com/office/drawing/2014/main" id="{26DE1A32-4E7F-434F-A011-ED45AC5AE317}"/>
                    </a:ext>
                  </a:extLst>
                </p:cNvPr>
                <p:cNvSpPr/>
                <p:nvPr/>
              </p:nvSpPr>
              <p:spPr>
                <a:xfrm rot="21600000" flipH="1">
                  <a:off x="1143529" y="4216886"/>
                  <a:ext cx="1447101" cy="24819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332" y="0"/>
                      </a:moveTo>
                      <a:lnTo>
                        <a:pt x="0" y="20246"/>
                      </a:lnTo>
                      <a:lnTo>
                        <a:pt x="4266" y="21600"/>
                      </a:lnTo>
                      <a:lnTo>
                        <a:pt x="21600" y="1354"/>
                      </a:lnTo>
                      <a:cubicBezTo>
                        <a:pt x="21600" y="1354"/>
                        <a:pt x="17332" y="0"/>
                        <a:pt x="17332" y="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6350" cap="flat">
                  <a:solidFill>
                    <a:srgbClr val="CFCFCF"/>
                  </a:solidFill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" name="ïŝ1îḍé">
                  <a:extLst>
                    <a:ext uri="{FF2B5EF4-FFF2-40B4-BE49-F238E27FC236}">
                      <a16:creationId xmlns:a16="http://schemas.microsoft.com/office/drawing/2014/main" id="{ABC8A9C7-F2AE-4655-B83B-F0BE86CA761D}"/>
                    </a:ext>
                  </a:extLst>
                </p:cNvPr>
                <p:cNvSpPr/>
                <p:nvPr/>
              </p:nvSpPr>
              <p:spPr>
                <a:xfrm rot="21600000" flipH="1">
                  <a:off x="-1" y="4363523"/>
                  <a:ext cx="2314559" cy="232638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38" y="0"/>
                      </a:moveTo>
                      <a:lnTo>
                        <a:pt x="0" y="21600"/>
                      </a:lnTo>
                      <a:lnTo>
                        <a:pt x="21600" y="18579"/>
                      </a:lnTo>
                      <a:cubicBezTo>
                        <a:pt x="21600" y="18579"/>
                        <a:pt x="10838" y="0"/>
                        <a:pt x="10838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0" name="îšḷîḑè">
                <a:extLst>
                  <a:ext uri="{FF2B5EF4-FFF2-40B4-BE49-F238E27FC236}">
                    <a16:creationId xmlns:a16="http://schemas.microsoft.com/office/drawing/2014/main" id="{90BA7653-6966-4F0A-A03D-12BB8A85D06E}"/>
                  </a:ext>
                </a:extLst>
              </p:cNvPr>
              <p:cNvSpPr txBox="1"/>
              <p:nvPr/>
            </p:nvSpPr>
            <p:spPr>
              <a:xfrm>
                <a:off x="2528748" y="2292856"/>
                <a:ext cx="3514249" cy="45226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  <p:sp>
            <p:nvSpPr>
              <p:cNvPr id="11" name="iSḻïdê">
                <a:extLst>
                  <a:ext uri="{FF2B5EF4-FFF2-40B4-BE49-F238E27FC236}">
                    <a16:creationId xmlns:a16="http://schemas.microsoft.com/office/drawing/2014/main" id="{42096DF3-C55C-4C48-ADA0-EF96B792BA9F}"/>
                  </a:ext>
                </a:extLst>
              </p:cNvPr>
              <p:cNvSpPr/>
              <p:nvPr/>
            </p:nvSpPr>
            <p:spPr>
              <a:xfrm>
                <a:off x="2528748" y="2839100"/>
                <a:ext cx="3396491" cy="81145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>
                <a:normAutofit fontScale="77500" lnSpcReduction="20000"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2" name="íSľïḑé">
                <a:extLst>
                  <a:ext uri="{FF2B5EF4-FFF2-40B4-BE49-F238E27FC236}">
                    <a16:creationId xmlns:a16="http://schemas.microsoft.com/office/drawing/2014/main" id="{D91CEFFF-F2D6-4553-A755-0621AB9E372E}"/>
                  </a:ext>
                </a:extLst>
              </p:cNvPr>
              <p:cNvSpPr/>
              <p:nvPr/>
            </p:nvSpPr>
            <p:spPr>
              <a:xfrm>
                <a:off x="9544274" y="2956838"/>
                <a:ext cx="2352943" cy="5036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3" name="iṧ1ïḑê">
                <a:extLst>
                  <a:ext uri="{FF2B5EF4-FFF2-40B4-BE49-F238E27FC236}">
                    <a16:creationId xmlns:a16="http://schemas.microsoft.com/office/drawing/2014/main" id="{246FFE42-E07A-451E-8CC6-4DD14A48E688}"/>
                  </a:ext>
                </a:extLst>
              </p:cNvPr>
              <p:cNvSpPr/>
              <p:nvPr/>
            </p:nvSpPr>
            <p:spPr>
              <a:xfrm>
                <a:off x="4166236" y="5215968"/>
                <a:ext cx="2352943" cy="53516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4" name="íṣļîdé">
                <a:extLst>
                  <a:ext uri="{FF2B5EF4-FFF2-40B4-BE49-F238E27FC236}">
                    <a16:creationId xmlns:a16="http://schemas.microsoft.com/office/drawing/2014/main" id="{A5663A3D-02C5-4FE4-BB07-EC2BABDC2F03}"/>
                  </a:ext>
                </a:extLst>
              </p:cNvPr>
              <p:cNvSpPr/>
              <p:nvPr/>
            </p:nvSpPr>
            <p:spPr>
              <a:xfrm>
                <a:off x="9083383" y="5215969"/>
                <a:ext cx="2352943" cy="53516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5" name="iŝ1îḑê">
                <a:extLst>
                  <a:ext uri="{FF2B5EF4-FFF2-40B4-BE49-F238E27FC236}">
                    <a16:creationId xmlns:a16="http://schemas.microsoft.com/office/drawing/2014/main" id="{A3AFF82E-E546-4303-8A08-4950A2981DDD}"/>
                  </a:ext>
                </a:extLst>
              </p:cNvPr>
              <p:cNvSpPr/>
              <p:nvPr/>
            </p:nvSpPr>
            <p:spPr>
              <a:xfrm>
                <a:off x="8420307" y="2573254"/>
                <a:ext cx="887206" cy="887204"/>
              </a:xfrm>
              <a:prstGeom prst="ellipse">
                <a:avLst/>
              </a:prstGeom>
              <a:solidFill>
                <a:schemeClr val="bg1"/>
              </a:solidFill>
              <a:ln w="9525" cap="flat">
                <a:solidFill>
                  <a:srgbClr val="CFCFCF"/>
                </a:solidFill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800" b="1">
                    <a:solidFill>
                      <a:schemeClr val="accent1">
                        <a:lumMod val="100000"/>
                      </a:schemeClr>
                    </a:solidFill>
                  </a:rPr>
                  <a:t>1</a:t>
                </a:r>
                <a:endParaRPr lang="en-US" altLang="zh-CN" sz="28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6" name="îṩḻíḓè">
                <a:extLst>
                  <a:ext uri="{FF2B5EF4-FFF2-40B4-BE49-F238E27FC236}">
                    <a16:creationId xmlns:a16="http://schemas.microsoft.com/office/drawing/2014/main" id="{331F3485-2BAA-4BC6-9E25-8CFE2FA2C81A}"/>
                  </a:ext>
                </a:extLst>
              </p:cNvPr>
              <p:cNvSpPr/>
              <p:nvPr/>
            </p:nvSpPr>
            <p:spPr>
              <a:xfrm>
                <a:off x="5631973" y="4214703"/>
                <a:ext cx="887206" cy="887204"/>
              </a:xfrm>
              <a:prstGeom prst="ellipse">
                <a:avLst/>
              </a:prstGeom>
              <a:solidFill>
                <a:schemeClr val="bg1"/>
              </a:solidFill>
              <a:ln w="9525" cap="flat">
                <a:solidFill>
                  <a:srgbClr val="CFCFCF"/>
                </a:solidFill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800" b="1" dirty="0">
                    <a:solidFill>
                      <a:schemeClr val="bg1">
                        <a:lumMod val="75000"/>
                      </a:schemeClr>
                    </a:solidFill>
                  </a:rPr>
                  <a:t>3</a:t>
                </a:r>
              </a:p>
            </p:txBody>
          </p:sp>
          <p:sp>
            <p:nvSpPr>
              <p:cNvPr id="17" name="iŝļide">
                <a:extLst>
                  <a:ext uri="{FF2B5EF4-FFF2-40B4-BE49-F238E27FC236}">
                    <a16:creationId xmlns:a16="http://schemas.microsoft.com/office/drawing/2014/main" id="{1CAE403C-E990-4D37-AF39-454BA09B55CC}"/>
                  </a:ext>
                </a:extLst>
              </p:cNvPr>
              <p:cNvSpPr/>
              <p:nvPr/>
            </p:nvSpPr>
            <p:spPr>
              <a:xfrm>
                <a:off x="7826367" y="4217120"/>
                <a:ext cx="887206" cy="887204"/>
              </a:xfrm>
              <a:prstGeom prst="ellipse">
                <a:avLst/>
              </a:prstGeom>
              <a:solidFill>
                <a:schemeClr val="bg1"/>
              </a:solidFill>
              <a:ln w="9525" cap="flat">
                <a:solidFill>
                  <a:srgbClr val="CFCFCF"/>
                </a:solidFill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800" b="1" dirty="0">
                    <a:solidFill>
                      <a:schemeClr val="bg1">
                        <a:lumMod val="75000"/>
                      </a:schemeClr>
                    </a:solidFill>
                  </a:rPr>
                  <a:t>2</a:t>
                </a:r>
              </a:p>
            </p:txBody>
          </p:sp>
          <p:sp>
            <p:nvSpPr>
              <p:cNvPr id="18" name="îš1îḍé">
                <a:extLst>
                  <a:ext uri="{FF2B5EF4-FFF2-40B4-BE49-F238E27FC236}">
                    <a16:creationId xmlns:a16="http://schemas.microsoft.com/office/drawing/2014/main" id="{1D9CEA15-015B-459F-9393-46B552CB1C1E}"/>
                  </a:ext>
                </a:extLst>
              </p:cNvPr>
              <p:cNvSpPr/>
              <p:nvPr/>
            </p:nvSpPr>
            <p:spPr>
              <a:xfrm>
                <a:off x="9545315" y="2654297"/>
                <a:ext cx="2352943" cy="281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19" name="îṣľïḋê">
                <a:extLst>
                  <a:ext uri="{FF2B5EF4-FFF2-40B4-BE49-F238E27FC236}">
                    <a16:creationId xmlns:a16="http://schemas.microsoft.com/office/drawing/2014/main" id="{C1B30EC9-C997-4E28-8B35-D6654754AFE3}"/>
                  </a:ext>
                </a:extLst>
              </p:cNvPr>
              <p:cNvSpPr/>
              <p:nvPr/>
            </p:nvSpPr>
            <p:spPr>
              <a:xfrm>
                <a:off x="4167277" y="4913428"/>
                <a:ext cx="2352943" cy="281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20" name="îṩḻíḑè">
                <a:extLst>
                  <a:ext uri="{FF2B5EF4-FFF2-40B4-BE49-F238E27FC236}">
                    <a16:creationId xmlns:a16="http://schemas.microsoft.com/office/drawing/2014/main" id="{6DD486A5-CD06-427E-BDFF-B62DBBF3371F}"/>
                  </a:ext>
                </a:extLst>
              </p:cNvPr>
              <p:cNvSpPr/>
              <p:nvPr/>
            </p:nvSpPr>
            <p:spPr>
              <a:xfrm>
                <a:off x="9084424" y="4913428"/>
                <a:ext cx="2352943" cy="281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DDBFC2AE-1A3F-4CAB-B712-AE503601C0EE}"/>
                </a:ext>
              </a:extLst>
            </p:cNvPr>
            <p:cNvCxnSpPr/>
            <p:nvPr/>
          </p:nvCxnSpPr>
          <p:spPr>
            <a:xfrm>
              <a:off x="1055440" y="2342744"/>
              <a:ext cx="426565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11D62608-506D-4D9B-BFE2-CBCD177599A0}"/>
                </a:ext>
              </a:extLst>
            </p:cNvPr>
            <p:cNvCxnSpPr>
              <a:cxnSpLocks/>
            </p:cNvCxnSpPr>
            <p:nvPr/>
          </p:nvCxnSpPr>
          <p:spPr>
            <a:xfrm>
              <a:off x="1055440" y="3907384"/>
              <a:ext cx="360734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218732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E38FF0-C6B2-4541-93AE-5C6F629A0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FCF8314-65D3-4515-8EEA-0CEAF3F1D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</a:t>
            </a:r>
            <a:r>
              <a:rPr lang="en-US" altLang="zh-CN"/>
              <a:t>-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1D8C569-FD62-462A-BAC3-0A66CB6C0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175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855D3AF-75D7-48D3-88B1-DFE177DAAF5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8" y="1310172"/>
            <a:ext cx="10755726" cy="4476996"/>
            <a:chOff x="719138" y="1310172"/>
            <a:chExt cx="10755726" cy="4476996"/>
          </a:xfrm>
        </p:grpSpPr>
        <p:sp>
          <p:nvSpPr>
            <p:cNvPr id="6" name="iśļïḓè">
              <a:extLst>
                <a:ext uri="{FF2B5EF4-FFF2-40B4-BE49-F238E27FC236}">
                  <a16:creationId xmlns:a16="http://schemas.microsoft.com/office/drawing/2014/main" id="{D6544B64-AFA2-41EA-B001-A2BFA1FBA1CC}"/>
                </a:ext>
              </a:extLst>
            </p:cNvPr>
            <p:cNvSpPr/>
            <p:nvPr/>
          </p:nvSpPr>
          <p:spPr bwMode="auto">
            <a:xfrm>
              <a:off x="5048307" y="2770681"/>
              <a:ext cx="2108501" cy="2029877"/>
            </a:xfrm>
            <a:custGeom>
              <a:avLst/>
              <a:gdLst/>
              <a:ahLst/>
              <a:cxnLst>
                <a:cxn ang="0">
                  <a:pos x="275" y="12"/>
                </a:cxn>
                <a:cxn ang="0">
                  <a:pos x="297" y="7"/>
                </a:cxn>
                <a:cxn ang="0">
                  <a:pos x="237" y="26"/>
                </a:cxn>
                <a:cxn ang="0">
                  <a:pos x="731" y="474"/>
                </a:cxn>
                <a:cxn ang="0">
                  <a:pos x="724" y="482"/>
                </a:cxn>
                <a:cxn ang="0">
                  <a:pos x="470" y="13"/>
                </a:cxn>
                <a:cxn ang="0">
                  <a:pos x="454" y="10"/>
                </a:cxn>
                <a:cxn ang="0">
                  <a:pos x="470" y="32"/>
                </a:cxn>
                <a:cxn ang="0">
                  <a:pos x="475" y="26"/>
                </a:cxn>
                <a:cxn ang="0">
                  <a:pos x="432" y="9"/>
                </a:cxn>
                <a:cxn ang="0">
                  <a:pos x="423" y="8"/>
                </a:cxn>
                <a:cxn ang="0">
                  <a:pos x="397" y="9"/>
                </a:cxn>
                <a:cxn ang="0">
                  <a:pos x="386" y="10"/>
                </a:cxn>
                <a:cxn ang="0">
                  <a:pos x="390" y="18"/>
                </a:cxn>
                <a:cxn ang="0">
                  <a:pos x="538" y="408"/>
                </a:cxn>
                <a:cxn ang="0">
                  <a:pos x="730" y="264"/>
                </a:cxn>
                <a:cxn ang="0">
                  <a:pos x="478" y="71"/>
                </a:cxn>
                <a:cxn ang="0">
                  <a:pos x="418" y="50"/>
                </a:cxn>
                <a:cxn ang="0">
                  <a:pos x="363" y="88"/>
                </a:cxn>
                <a:cxn ang="0">
                  <a:pos x="418" y="83"/>
                </a:cxn>
                <a:cxn ang="0">
                  <a:pos x="389" y="134"/>
                </a:cxn>
                <a:cxn ang="0">
                  <a:pos x="366" y="141"/>
                </a:cxn>
                <a:cxn ang="0">
                  <a:pos x="283" y="212"/>
                </a:cxn>
                <a:cxn ang="0">
                  <a:pos x="375" y="215"/>
                </a:cxn>
                <a:cxn ang="0">
                  <a:pos x="451" y="261"/>
                </a:cxn>
                <a:cxn ang="0">
                  <a:pos x="492" y="285"/>
                </a:cxn>
                <a:cxn ang="0">
                  <a:pos x="500" y="23"/>
                </a:cxn>
                <a:cxn ang="0">
                  <a:pos x="512" y="40"/>
                </a:cxn>
                <a:cxn ang="0">
                  <a:pos x="514" y="62"/>
                </a:cxn>
                <a:cxn ang="0">
                  <a:pos x="671" y="360"/>
                </a:cxn>
                <a:cxn ang="0">
                  <a:pos x="733" y="432"/>
                </a:cxn>
                <a:cxn ang="0">
                  <a:pos x="314" y="123"/>
                </a:cxn>
                <a:cxn ang="0">
                  <a:pos x="291" y="165"/>
                </a:cxn>
                <a:cxn ang="0">
                  <a:pos x="288" y="153"/>
                </a:cxn>
                <a:cxn ang="0">
                  <a:pos x="460" y="297"/>
                </a:cxn>
                <a:cxn ang="0">
                  <a:pos x="364" y="533"/>
                </a:cxn>
                <a:cxn ang="0">
                  <a:pos x="48" y="434"/>
                </a:cxn>
                <a:cxn ang="0">
                  <a:pos x="126" y="647"/>
                </a:cxn>
                <a:cxn ang="0">
                  <a:pos x="166" y="674"/>
                </a:cxn>
                <a:cxn ang="0">
                  <a:pos x="11" y="348"/>
                </a:cxn>
                <a:cxn ang="0">
                  <a:pos x="290" y="70"/>
                </a:cxn>
                <a:cxn ang="0">
                  <a:pos x="88" y="161"/>
                </a:cxn>
                <a:cxn ang="0">
                  <a:pos x="351" y="3"/>
                </a:cxn>
                <a:cxn ang="0">
                  <a:pos x="352" y="1"/>
                </a:cxn>
                <a:cxn ang="0">
                  <a:pos x="347" y="1"/>
                </a:cxn>
                <a:cxn ang="0">
                  <a:pos x="341" y="2"/>
                </a:cxn>
                <a:cxn ang="0">
                  <a:pos x="322" y="4"/>
                </a:cxn>
                <a:cxn ang="0">
                  <a:pos x="281" y="13"/>
                </a:cxn>
                <a:cxn ang="0">
                  <a:pos x="270" y="17"/>
                </a:cxn>
                <a:cxn ang="0">
                  <a:pos x="242" y="33"/>
                </a:cxn>
                <a:cxn ang="0">
                  <a:pos x="175" y="96"/>
                </a:cxn>
                <a:cxn ang="0">
                  <a:pos x="299" y="35"/>
                </a:cxn>
                <a:cxn ang="0">
                  <a:pos x="351" y="0"/>
                </a:cxn>
                <a:cxn ang="0">
                  <a:pos x="330" y="2"/>
                </a:cxn>
                <a:cxn ang="0">
                  <a:pos x="271" y="14"/>
                </a:cxn>
                <a:cxn ang="0">
                  <a:pos x="319" y="3"/>
                </a:cxn>
                <a:cxn ang="0">
                  <a:pos x="186" y="52"/>
                </a:cxn>
                <a:cxn ang="0">
                  <a:pos x="208" y="42"/>
                </a:cxn>
                <a:cxn ang="0">
                  <a:pos x="179" y="53"/>
                </a:cxn>
                <a:cxn ang="0">
                  <a:pos x="193" y="48"/>
                </a:cxn>
                <a:cxn ang="0">
                  <a:pos x="108" y="138"/>
                </a:cxn>
                <a:cxn ang="0">
                  <a:pos x="86" y="134"/>
                </a:cxn>
                <a:cxn ang="0">
                  <a:pos x="66" y="186"/>
                </a:cxn>
              </a:cxnLst>
              <a:rect l="0" t="0" r="r" b="b"/>
              <a:pathLst>
                <a:path w="746" h="719">
                  <a:moveTo>
                    <a:pt x="713" y="218"/>
                  </a:moveTo>
                  <a:cubicBezTo>
                    <a:pt x="709" y="210"/>
                    <a:pt x="709" y="210"/>
                    <a:pt x="709" y="210"/>
                  </a:cubicBezTo>
                  <a:cubicBezTo>
                    <a:pt x="711" y="213"/>
                    <a:pt x="712" y="216"/>
                    <a:pt x="713" y="218"/>
                  </a:cubicBezTo>
                  <a:cubicBezTo>
                    <a:pt x="713" y="218"/>
                    <a:pt x="713" y="218"/>
                    <a:pt x="713" y="218"/>
                  </a:cubicBezTo>
                  <a:moveTo>
                    <a:pt x="709" y="210"/>
                  </a:moveTo>
                  <a:cubicBezTo>
                    <a:pt x="706" y="203"/>
                    <a:pt x="701" y="194"/>
                    <a:pt x="697" y="187"/>
                  </a:cubicBezTo>
                  <a:cubicBezTo>
                    <a:pt x="697" y="186"/>
                    <a:pt x="697" y="186"/>
                    <a:pt x="697" y="186"/>
                  </a:cubicBezTo>
                  <a:cubicBezTo>
                    <a:pt x="702" y="195"/>
                    <a:pt x="704" y="199"/>
                    <a:pt x="709" y="210"/>
                  </a:cubicBezTo>
                  <a:cubicBezTo>
                    <a:pt x="709" y="210"/>
                    <a:pt x="709" y="210"/>
                    <a:pt x="709" y="210"/>
                  </a:cubicBezTo>
                  <a:moveTo>
                    <a:pt x="696" y="186"/>
                  </a:moveTo>
                  <a:cubicBezTo>
                    <a:pt x="697" y="186"/>
                    <a:pt x="697" y="186"/>
                    <a:pt x="697" y="186"/>
                  </a:cubicBezTo>
                  <a:cubicBezTo>
                    <a:pt x="697" y="187"/>
                    <a:pt x="697" y="187"/>
                    <a:pt x="697" y="187"/>
                  </a:cubicBezTo>
                  <a:cubicBezTo>
                    <a:pt x="697" y="186"/>
                    <a:pt x="697" y="186"/>
                    <a:pt x="696" y="186"/>
                  </a:cubicBezTo>
                  <a:moveTo>
                    <a:pt x="746" y="352"/>
                  </a:moveTo>
                  <a:cubicBezTo>
                    <a:pt x="745" y="351"/>
                    <a:pt x="745" y="350"/>
                    <a:pt x="745" y="348"/>
                  </a:cubicBezTo>
                  <a:cubicBezTo>
                    <a:pt x="745" y="350"/>
                    <a:pt x="745" y="351"/>
                    <a:pt x="746" y="352"/>
                  </a:cubicBezTo>
                  <a:cubicBezTo>
                    <a:pt x="746" y="352"/>
                    <a:pt x="746" y="352"/>
                    <a:pt x="746" y="352"/>
                  </a:cubicBezTo>
                  <a:moveTo>
                    <a:pt x="745" y="347"/>
                  </a:moveTo>
                  <a:cubicBezTo>
                    <a:pt x="745" y="346"/>
                    <a:pt x="745" y="344"/>
                    <a:pt x="745" y="343"/>
                  </a:cubicBezTo>
                  <a:cubicBezTo>
                    <a:pt x="745" y="345"/>
                    <a:pt x="745" y="347"/>
                    <a:pt x="745" y="348"/>
                  </a:cubicBezTo>
                  <a:cubicBezTo>
                    <a:pt x="745" y="348"/>
                    <a:pt x="745" y="348"/>
                    <a:pt x="745" y="347"/>
                  </a:cubicBezTo>
                  <a:moveTo>
                    <a:pt x="743" y="327"/>
                  </a:moveTo>
                  <a:cubicBezTo>
                    <a:pt x="743" y="321"/>
                    <a:pt x="743" y="321"/>
                    <a:pt x="743" y="321"/>
                  </a:cubicBezTo>
                  <a:cubicBezTo>
                    <a:pt x="743" y="324"/>
                    <a:pt x="743" y="326"/>
                    <a:pt x="743" y="329"/>
                  </a:cubicBezTo>
                  <a:cubicBezTo>
                    <a:pt x="743" y="328"/>
                    <a:pt x="743" y="327"/>
                    <a:pt x="743" y="327"/>
                  </a:cubicBezTo>
                  <a:moveTo>
                    <a:pt x="309" y="4"/>
                  </a:moveTo>
                  <a:cubicBezTo>
                    <a:pt x="309" y="5"/>
                    <a:pt x="309" y="5"/>
                    <a:pt x="309" y="5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12" y="4"/>
                    <a:pt x="311" y="4"/>
                    <a:pt x="309" y="4"/>
                  </a:cubicBezTo>
                  <a:moveTo>
                    <a:pt x="307" y="5"/>
                  </a:moveTo>
                  <a:cubicBezTo>
                    <a:pt x="304" y="5"/>
                    <a:pt x="304" y="5"/>
                    <a:pt x="304" y="5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6" y="5"/>
                    <a:pt x="306" y="5"/>
                    <a:pt x="307" y="5"/>
                  </a:cubicBezTo>
                  <a:moveTo>
                    <a:pt x="259" y="17"/>
                  </a:moveTo>
                  <a:cubicBezTo>
                    <a:pt x="259" y="17"/>
                    <a:pt x="258" y="17"/>
                    <a:pt x="258" y="17"/>
                  </a:cubicBezTo>
                  <a:cubicBezTo>
                    <a:pt x="258" y="17"/>
                    <a:pt x="259" y="17"/>
                    <a:pt x="259" y="17"/>
                  </a:cubicBezTo>
                  <a:moveTo>
                    <a:pt x="266" y="15"/>
                  </a:moveTo>
                  <a:cubicBezTo>
                    <a:pt x="267" y="14"/>
                    <a:pt x="267" y="14"/>
                    <a:pt x="268" y="14"/>
                  </a:cubicBezTo>
                  <a:cubicBezTo>
                    <a:pt x="268" y="14"/>
                    <a:pt x="268" y="14"/>
                    <a:pt x="268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5"/>
                    <a:pt x="266" y="15"/>
                    <a:pt x="266" y="15"/>
                  </a:cubicBezTo>
                  <a:moveTo>
                    <a:pt x="269" y="14"/>
                  </a:moveTo>
                  <a:cubicBezTo>
                    <a:pt x="269" y="14"/>
                    <a:pt x="269" y="14"/>
                    <a:pt x="269" y="14"/>
                  </a:cubicBezTo>
                  <a:cubicBezTo>
                    <a:pt x="269" y="14"/>
                    <a:pt x="269" y="14"/>
                    <a:pt x="268" y="14"/>
                  </a:cubicBezTo>
                  <a:cubicBezTo>
                    <a:pt x="267" y="14"/>
                    <a:pt x="267" y="14"/>
                    <a:pt x="266" y="15"/>
                  </a:cubicBezTo>
                  <a:cubicBezTo>
                    <a:pt x="269" y="14"/>
                    <a:pt x="269" y="14"/>
                    <a:pt x="269" y="14"/>
                  </a:cubicBezTo>
                  <a:moveTo>
                    <a:pt x="267" y="14"/>
                  </a:moveTo>
                  <a:cubicBezTo>
                    <a:pt x="268" y="14"/>
                    <a:pt x="268" y="14"/>
                    <a:pt x="268" y="14"/>
                  </a:cubicBezTo>
                  <a:cubicBezTo>
                    <a:pt x="269" y="14"/>
                    <a:pt x="269" y="14"/>
                    <a:pt x="270" y="13"/>
                  </a:cubicBezTo>
                  <a:cubicBezTo>
                    <a:pt x="269" y="14"/>
                    <a:pt x="268" y="14"/>
                    <a:pt x="268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moveTo>
                    <a:pt x="270" y="13"/>
                  </a:moveTo>
                  <a:cubicBezTo>
                    <a:pt x="274" y="12"/>
                    <a:pt x="274" y="12"/>
                    <a:pt x="274" y="12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5" y="12"/>
                    <a:pt x="275" y="12"/>
                    <a:pt x="275" y="12"/>
                  </a:cubicBezTo>
                  <a:cubicBezTo>
                    <a:pt x="275" y="12"/>
                    <a:pt x="275" y="12"/>
                    <a:pt x="275" y="12"/>
                  </a:cubicBezTo>
                  <a:cubicBezTo>
                    <a:pt x="273" y="13"/>
                    <a:pt x="272" y="13"/>
                    <a:pt x="270" y="13"/>
                  </a:cubicBezTo>
                  <a:cubicBezTo>
                    <a:pt x="269" y="14"/>
                    <a:pt x="269" y="14"/>
                    <a:pt x="268" y="14"/>
                  </a:cubicBezTo>
                  <a:cubicBezTo>
                    <a:pt x="270" y="13"/>
                    <a:pt x="270" y="13"/>
                    <a:pt x="270" y="13"/>
                  </a:cubicBezTo>
                  <a:moveTo>
                    <a:pt x="279" y="11"/>
                  </a:moveTo>
                  <a:cubicBezTo>
                    <a:pt x="279" y="11"/>
                    <a:pt x="279" y="11"/>
                    <a:pt x="279" y="11"/>
                  </a:cubicBezTo>
                  <a:cubicBezTo>
                    <a:pt x="280" y="11"/>
                    <a:pt x="281" y="11"/>
                    <a:pt x="281" y="10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283" y="10"/>
                    <a:pt x="283" y="10"/>
                    <a:pt x="283" y="10"/>
                  </a:cubicBezTo>
                  <a:cubicBezTo>
                    <a:pt x="282" y="10"/>
                    <a:pt x="281" y="10"/>
                    <a:pt x="280" y="11"/>
                  </a:cubicBezTo>
                  <a:cubicBezTo>
                    <a:pt x="280" y="11"/>
                    <a:pt x="280" y="11"/>
                    <a:pt x="280" y="11"/>
                  </a:cubicBezTo>
                  <a:cubicBezTo>
                    <a:pt x="279" y="11"/>
                    <a:pt x="279" y="11"/>
                    <a:pt x="279" y="11"/>
                  </a:cubicBezTo>
                  <a:moveTo>
                    <a:pt x="286" y="9"/>
                  </a:moveTo>
                  <a:cubicBezTo>
                    <a:pt x="287" y="9"/>
                    <a:pt x="287" y="9"/>
                    <a:pt x="287" y="9"/>
                  </a:cubicBezTo>
                  <a:cubicBezTo>
                    <a:pt x="289" y="9"/>
                    <a:pt x="289" y="9"/>
                    <a:pt x="289" y="9"/>
                  </a:cubicBezTo>
                  <a:cubicBezTo>
                    <a:pt x="290" y="8"/>
                    <a:pt x="290" y="8"/>
                    <a:pt x="290" y="8"/>
                  </a:cubicBezTo>
                  <a:cubicBezTo>
                    <a:pt x="288" y="9"/>
                    <a:pt x="288" y="9"/>
                    <a:pt x="288" y="9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6" y="9"/>
                    <a:pt x="286" y="9"/>
                    <a:pt x="286" y="9"/>
                  </a:cubicBezTo>
                  <a:moveTo>
                    <a:pt x="293" y="8"/>
                  </a:moveTo>
                  <a:cubicBezTo>
                    <a:pt x="294" y="7"/>
                    <a:pt x="294" y="7"/>
                    <a:pt x="294" y="7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3" y="8"/>
                    <a:pt x="293" y="8"/>
                    <a:pt x="293" y="8"/>
                  </a:cubicBezTo>
                  <a:cubicBezTo>
                    <a:pt x="292" y="8"/>
                    <a:pt x="292" y="8"/>
                    <a:pt x="292" y="8"/>
                  </a:cubicBezTo>
                  <a:cubicBezTo>
                    <a:pt x="292" y="8"/>
                    <a:pt x="291" y="8"/>
                    <a:pt x="291" y="8"/>
                  </a:cubicBezTo>
                  <a:cubicBezTo>
                    <a:pt x="293" y="8"/>
                    <a:pt x="293" y="8"/>
                    <a:pt x="293" y="8"/>
                  </a:cubicBezTo>
                  <a:moveTo>
                    <a:pt x="298" y="7"/>
                  </a:moveTo>
                  <a:cubicBezTo>
                    <a:pt x="298" y="7"/>
                    <a:pt x="298" y="7"/>
                    <a:pt x="298" y="7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8" y="7"/>
                    <a:pt x="298" y="7"/>
                    <a:pt x="298" y="7"/>
                  </a:cubicBezTo>
                  <a:moveTo>
                    <a:pt x="309" y="5"/>
                  </a:moveTo>
                  <a:cubicBezTo>
                    <a:pt x="314" y="4"/>
                    <a:pt x="314" y="4"/>
                    <a:pt x="314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4" y="4"/>
                    <a:pt x="313" y="4"/>
                    <a:pt x="312" y="4"/>
                  </a:cubicBezTo>
                  <a:cubicBezTo>
                    <a:pt x="311" y="4"/>
                    <a:pt x="311" y="4"/>
                    <a:pt x="311" y="4"/>
                  </a:cubicBezTo>
                  <a:cubicBezTo>
                    <a:pt x="308" y="5"/>
                    <a:pt x="308" y="5"/>
                    <a:pt x="308" y="5"/>
                  </a:cubicBezTo>
                  <a:cubicBezTo>
                    <a:pt x="309" y="5"/>
                    <a:pt x="309" y="5"/>
                    <a:pt x="309" y="5"/>
                  </a:cubicBezTo>
                  <a:moveTo>
                    <a:pt x="315" y="4"/>
                  </a:moveTo>
                  <a:cubicBezTo>
                    <a:pt x="315" y="4"/>
                    <a:pt x="315" y="4"/>
                    <a:pt x="315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5" y="4"/>
                    <a:pt x="315" y="4"/>
                    <a:pt x="315" y="4"/>
                  </a:cubicBezTo>
                  <a:moveTo>
                    <a:pt x="295" y="7"/>
                  </a:moveTo>
                  <a:cubicBezTo>
                    <a:pt x="295" y="7"/>
                    <a:pt x="295" y="7"/>
                    <a:pt x="295" y="7"/>
                  </a:cubicBezTo>
                  <a:cubicBezTo>
                    <a:pt x="295" y="7"/>
                    <a:pt x="295" y="7"/>
                    <a:pt x="294" y="8"/>
                  </a:cubicBezTo>
                  <a:cubicBezTo>
                    <a:pt x="295" y="7"/>
                    <a:pt x="295" y="7"/>
                    <a:pt x="295" y="7"/>
                  </a:cubicBezTo>
                  <a:moveTo>
                    <a:pt x="295" y="7"/>
                  </a:moveTo>
                  <a:cubicBezTo>
                    <a:pt x="296" y="7"/>
                    <a:pt x="296" y="7"/>
                    <a:pt x="296" y="7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301" y="6"/>
                    <a:pt x="301" y="6"/>
                    <a:pt x="301" y="6"/>
                  </a:cubicBezTo>
                  <a:cubicBezTo>
                    <a:pt x="300" y="6"/>
                    <a:pt x="300" y="6"/>
                    <a:pt x="300" y="6"/>
                  </a:cubicBezTo>
                  <a:cubicBezTo>
                    <a:pt x="303" y="6"/>
                    <a:pt x="303" y="6"/>
                    <a:pt x="303" y="6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2" y="6"/>
                    <a:pt x="300" y="6"/>
                    <a:pt x="297" y="7"/>
                  </a:cubicBezTo>
                  <a:cubicBezTo>
                    <a:pt x="296" y="7"/>
                    <a:pt x="296" y="7"/>
                    <a:pt x="295" y="7"/>
                  </a:cubicBezTo>
                  <a:cubicBezTo>
                    <a:pt x="295" y="7"/>
                    <a:pt x="295" y="7"/>
                    <a:pt x="295" y="7"/>
                  </a:cubicBezTo>
                  <a:moveTo>
                    <a:pt x="2" y="405"/>
                  </a:moveTo>
                  <a:cubicBezTo>
                    <a:pt x="2" y="405"/>
                    <a:pt x="2" y="405"/>
                    <a:pt x="2" y="405"/>
                  </a:cubicBezTo>
                  <a:cubicBezTo>
                    <a:pt x="2" y="406"/>
                    <a:pt x="2" y="406"/>
                    <a:pt x="2" y="406"/>
                  </a:cubicBezTo>
                  <a:cubicBezTo>
                    <a:pt x="2" y="405"/>
                    <a:pt x="2" y="405"/>
                    <a:pt x="2" y="405"/>
                  </a:cubicBezTo>
                  <a:moveTo>
                    <a:pt x="2" y="404"/>
                  </a:moveTo>
                  <a:cubicBezTo>
                    <a:pt x="2" y="403"/>
                    <a:pt x="2" y="402"/>
                    <a:pt x="1" y="401"/>
                  </a:cubicBezTo>
                  <a:cubicBezTo>
                    <a:pt x="2" y="401"/>
                    <a:pt x="2" y="401"/>
                    <a:pt x="2" y="402"/>
                  </a:cubicBezTo>
                  <a:cubicBezTo>
                    <a:pt x="2" y="405"/>
                    <a:pt x="2" y="405"/>
                    <a:pt x="2" y="405"/>
                  </a:cubicBezTo>
                  <a:cubicBezTo>
                    <a:pt x="2" y="404"/>
                    <a:pt x="2" y="404"/>
                    <a:pt x="2" y="404"/>
                  </a:cubicBezTo>
                  <a:moveTo>
                    <a:pt x="1" y="383"/>
                  </a:moveTo>
                  <a:cubicBezTo>
                    <a:pt x="1" y="385"/>
                    <a:pt x="1" y="386"/>
                    <a:pt x="1" y="388"/>
                  </a:cubicBezTo>
                  <a:cubicBezTo>
                    <a:pt x="1" y="392"/>
                    <a:pt x="1" y="395"/>
                    <a:pt x="1" y="398"/>
                  </a:cubicBezTo>
                  <a:cubicBezTo>
                    <a:pt x="1" y="399"/>
                    <a:pt x="1" y="399"/>
                    <a:pt x="1" y="399"/>
                  </a:cubicBezTo>
                  <a:cubicBezTo>
                    <a:pt x="1" y="394"/>
                    <a:pt x="1" y="388"/>
                    <a:pt x="1" y="383"/>
                  </a:cubicBezTo>
                  <a:moveTo>
                    <a:pt x="23" y="243"/>
                  </a:moveTo>
                  <a:cubicBezTo>
                    <a:pt x="24" y="240"/>
                    <a:pt x="26" y="236"/>
                    <a:pt x="27" y="232"/>
                  </a:cubicBezTo>
                  <a:cubicBezTo>
                    <a:pt x="26" y="235"/>
                    <a:pt x="25" y="237"/>
                    <a:pt x="25" y="239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23" y="243"/>
                    <a:pt x="23" y="243"/>
                    <a:pt x="23" y="243"/>
                  </a:cubicBezTo>
                  <a:moveTo>
                    <a:pt x="33" y="217"/>
                  </a:moveTo>
                  <a:cubicBezTo>
                    <a:pt x="33" y="218"/>
                    <a:pt x="33" y="218"/>
                    <a:pt x="33" y="219"/>
                  </a:cubicBezTo>
                  <a:cubicBezTo>
                    <a:pt x="31" y="224"/>
                    <a:pt x="29" y="228"/>
                    <a:pt x="27" y="232"/>
                  </a:cubicBezTo>
                  <a:cubicBezTo>
                    <a:pt x="26" y="236"/>
                    <a:pt x="24" y="240"/>
                    <a:pt x="23" y="243"/>
                  </a:cubicBezTo>
                  <a:cubicBezTo>
                    <a:pt x="27" y="232"/>
                    <a:pt x="29" y="227"/>
                    <a:pt x="33" y="217"/>
                  </a:cubicBezTo>
                  <a:moveTo>
                    <a:pt x="33" y="217"/>
                  </a:moveTo>
                  <a:cubicBezTo>
                    <a:pt x="33" y="217"/>
                    <a:pt x="33" y="217"/>
                    <a:pt x="33" y="217"/>
                  </a:cubicBezTo>
                  <a:cubicBezTo>
                    <a:pt x="33" y="218"/>
                    <a:pt x="33" y="218"/>
                    <a:pt x="33" y="218"/>
                  </a:cubicBezTo>
                  <a:cubicBezTo>
                    <a:pt x="33" y="219"/>
                    <a:pt x="33" y="219"/>
                    <a:pt x="33" y="219"/>
                  </a:cubicBezTo>
                  <a:cubicBezTo>
                    <a:pt x="33" y="218"/>
                    <a:pt x="33" y="218"/>
                    <a:pt x="33" y="217"/>
                  </a:cubicBezTo>
                  <a:moveTo>
                    <a:pt x="47" y="190"/>
                  </a:moveTo>
                  <a:cubicBezTo>
                    <a:pt x="47" y="190"/>
                    <a:pt x="48" y="189"/>
                    <a:pt x="48" y="188"/>
                  </a:cubicBezTo>
                  <a:cubicBezTo>
                    <a:pt x="48" y="189"/>
                    <a:pt x="48" y="189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moveTo>
                    <a:pt x="47" y="190"/>
                  </a:moveTo>
                  <a:cubicBezTo>
                    <a:pt x="47" y="190"/>
                    <a:pt x="48" y="189"/>
                    <a:pt x="48" y="188"/>
                  </a:cubicBezTo>
                  <a:cubicBezTo>
                    <a:pt x="48" y="189"/>
                    <a:pt x="47" y="190"/>
                    <a:pt x="47" y="190"/>
                  </a:cubicBezTo>
                  <a:cubicBezTo>
                    <a:pt x="52" y="181"/>
                    <a:pt x="55" y="177"/>
                    <a:pt x="59" y="170"/>
                  </a:cubicBezTo>
                  <a:cubicBezTo>
                    <a:pt x="55" y="176"/>
                    <a:pt x="52" y="182"/>
                    <a:pt x="48" y="188"/>
                  </a:cubicBezTo>
                  <a:cubicBezTo>
                    <a:pt x="48" y="189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moveTo>
                    <a:pt x="135" y="87"/>
                  </a:moveTo>
                  <a:cubicBezTo>
                    <a:pt x="136" y="86"/>
                    <a:pt x="136" y="85"/>
                    <a:pt x="137" y="85"/>
                  </a:cubicBezTo>
                  <a:cubicBezTo>
                    <a:pt x="138" y="84"/>
                    <a:pt x="139" y="83"/>
                    <a:pt x="140" y="82"/>
                  </a:cubicBezTo>
                  <a:cubicBezTo>
                    <a:pt x="140" y="82"/>
                    <a:pt x="140" y="82"/>
                    <a:pt x="140" y="82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35" y="87"/>
                    <a:pt x="135" y="87"/>
                    <a:pt x="135" y="87"/>
                  </a:cubicBezTo>
                  <a:moveTo>
                    <a:pt x="140" y="81"/>
                  </a:moveTo>
                  <a:cubicBezTo>
                    <a:pt x="141" y="81"/>
                    <a:pt x="141" y="81"/>
                    <a:pt x="141" y="81"/>
                  </a:cubicBezTo>
                  <a:cubicBezTo>
                    <a:pt x="143" y="79"/>
                    <a:pt x="143" y="79"/>
                    <a:pt x="143" y="79"/>
                  </a:cubicBezTo>
                  <a:cubicBezTo>
                    <a:pt x="140" y="81"/>
                    <a:pt x="137" y="83"/>
                    <a:pt x="137" y="84"/>
                  </a:cubicBezTo>
                  <a:cubicBezTo>
                    <a:pt x="137" y="84"/>
                    <a:pt x="139" y="82"/>
                    <a:pt x="140" y="81"/>
                  </a:cubicBezTo>
                  <a:moveTo>
                    <a:pt x="231" y="28"/>
                  </a:moveTo>
                  <a:cubicBezTo>
                    <a:pt x="233" y="28"/>
                    <a:pt x="233" y="28"/>
                    <a:pt x="233" y="28"/>
                  </a:cubicBezTo>
                  <a:cubicBezTo>
                    <a:pt x="237" y="26"/>
                    <a:pt x="237" y="26"/>
                    <a:pt x="237" y="26"/>
                  </a:cubicBezTo>
                  <a:cubicBezTo>
                    <a:pt x="237" y="26"/>
                    <a:pt x="237" y="26"/>
                    <a:pt x="237" y="26"/>
                  </a:cubicBezTo>
                  <a:cubicBezTo>
                    <a:pt x="236" y="25"/>
                    <a:pt x="236" y="25"/>
                    <a:pt x="236" y="25"/>
                  </a:cubicBezTo>
                  <a:cubicBezTo>
                    <a:pt x="231" y="28"/>
                    <a:pt x="231" y="28"/>
                    <a:pt x="231" y="28"/>
                  </a:cubicBezTo>
                  <a:cubicBezTo>
                    <a:pt x="228" y="29"/>
                    <a:pt x="228" y="29"/>
                    <a:pt x="228" y="29"/>
                  </a:cubicBezTo>
                  <a:cubicBezTo>
                    <a:pt x="228" y="30"/>
                    <a:pt x="228" y="30"/>
                    <a:pt x="228" y="30"/>
                  </a:cubicBezTo>
                  <a:cubicBezTo>
                    <a:pt x="231" y="28"/>
                    <a:pt x="231" y="28"/>
                    <a:pt x="231" y="28"/>
                  </a:cubicBezTo>
                  <a:moveTo>
                    <a:pt x="695" y="448"/>
                  </a:moveTo>
                  <a:cubicBezTo>
                    <a:pt x="695" y="447"/>
                    <a:pt x="695" y="446"/>
                    <a:pt x="695" y="445"/>
                  </a:cubicBezTo>
                  <a:cubicBezTo>
                    <a:pt x="695" y="445"/>
                    <a:pt x="695" y="444"/>
                    <a:pt x="695" y="444"/>
                  </a:cubicBezTo>
                  <a:cubicBezTo>
                    <a:pt x="695" y="443"/>
                    <a:pt x="696" y="443"/>
                    <a:pt x="696" y="443"/>
                  </a:cubicBezTo>
                  <a:cubicBezTo>
                    <a:pt x="696" y="443"/>
                    <a:pt x="696" y="440"/>
                    <a:pt x="694" y="436"/>
                  </a:cubicBezTo>
                  <a:cubicBezTo>
                    <a:pt x="694" y="436"/>
                    <a:pt x="694" y="436"/>
                    <a:pt x="694" y="433"/>
                  </a:cubicBezTo>
                  <a:cubicBezTo>
                    <a:pt x="694" y="432"/>
                    <a:pt x="694" y="432"/>
                    <a:pt x="694" y="432"/>
                  </a:cubicBezTo>
                  <a:cubicBezTo>
                    <a:pt x="693" y="433"/>
                    <a:pt x="693" y="433"/>
                    <a:pt x="693" y="433"/>
                  </a:cubicBezTo>
                  <a:cubicBezTo>
                    <a:pt x="692" y="435"/>
                    <a:pt x="692" y="435"/>
                    <a:pt x="692" y="435"/>
                  </a:cubicBezTo>
                  <a:cubicBezTo>
                    <a:pt x="692" y="435"/>
                    <a:pt x="692" y="437"/>
                    <a:pt x="692" y="438"/>
                  </a:cubicBezTo>
                  <a:cubicBezTo>
                    <a:pt x="692" y="438"/>
                    <a:pt x="692" y="438"/>
                    <a:pt x="692" y="439"/>
                  </a:cubicBezTo>
                  <a:cubicBezTo>
                    <a:pt x="692" y="439"/>
                    <a:pt x="692" y="439"/>
                    <a:pt x="692" y="439"/>
                  </a:cubicBezTo>
                  <a:cubicBezTo>
                    <a:pt x="692" y="440"/>
                    <a:pt x="692" y="441"/>
                    <a:pt x="692" y="441"/>
                  </a:cubicBezTo>
                  <a:cubicBezTo>
                    <a:pt x="691" y="444"/>
                    <a:pt x="691" y="444"/>
                    <a:pt x="691" y="444"/>
                  </a:cubicBezTo>
                  <a:cubicBezTo>
                    <a:pt x="690" y="447"/>
                    <a:pt x="690" y="449"/>
                    <a:pt x="690" y="450"/>
                  </a:cubicBezTo>
                  <a:cubicBezTo>
                    <a:pt x="690" y="451"/>
                    <a:pt x="691" y="453"/>
                    <a:pt x="691" y="453"/>
                  </a:cubicBezTo>
                  <a:cubicBezTo>
                    <a:pt x="692" y="453"/>
                    <a:pt x="692" y="453"/>
                    <a:pt x="694" y="453"/>
                  </a:cubicBezTo>
                  <a:cubicBezTo>
                    <a:pt x="694" y="451"/>
                    <a:pt x="695" y="449"/>
                    <a:pt x="695" y="448"/>
                  </a:cubicBezTo>
                  <a:moveTo>
                    <a:pt x="711" y="529"/>
                  </a:moveTo>
                  <a:cubicBezTo>
                    <a:pt x="714" y="522"/>
                    <a:pt x="714" y="522"/>
                    <a:pt x="714" y="522"/>
                  </a:cubicBezTo>
                  <a:cubicBezTo>
                    <a:pt x="714" y="522"/>
                    <a:pt x="715" y="520"/>
                    <a:pt x="715" y="520"/>
                  </a:cubicBezTo>
                  <a:cubicBezTo>
                    <a:pt x="714" y="521"/>
                    <a:pt x="713" y="521"/>
                    <a:pt x="712" y="522"/>
                  </a:cubicBezTo>
                  <a:cubicBezTo>
                    <a:pt x="712" y="522"/>
                    <a:pt x="712" y="522"/>
                    <a:pt x="711" y="523"/>
                  </a:cubicBezTo>
                  <a:cubicBezTo>
                    <a:pt x="712" y="523"/>
                    <a:pt x="712" y="523"/>
                    <a:pt x="712" y="523"/>
                  </a:cubicBezTo>
                  <a:cubicBezTo>
                    <a:pt x="711" y="524"/>
                    <a:pt x="711" y="525"/>
                    <a:pt x="711" y="525"/>
                  </a:cubicBezTo>
                  <a:cubicBezTo>
                    <a:pt x="711" y="525"/>
                    <a:pt x="711" y="525"/>
                    <a:pt x="711" y="525"/>
                  </a:cubicBezTo>
                  <a:cubicBezTo>
                    <a:pt x="711" y="526"/>
                    <a:pt x="711" y="526"/>
                    <a:pt x="710" y="527"/>
                  </a:cubicBezTo>
                  <a:cubicBezTo>
                    <a:pt x="710" y="528"/>
                    <a:pt x="710" y="528"/>
                    <a:pt x="710" y="528"/>
                  </a:cubicBezTo>
                  <a:cubicBezTo>
                    <a:pt x="710" y="528"/>
                    <a:pt x="710" y="528"/>
                    <a:pt x="710" y="528"/>
                  </a:cubicBezTo>
                  <a:cubicBezTo>
                    <a:pt x="710" y="528"/>
                    <a:pt x="711" y="527"/>
                    <a:pt x="711" y="527"/>
                  </a:cubicBezTo>
                  <a:cubicBezTo>
                    <a:pt x="711" y="527"/>
                    <a:pt x="711" y="526"/>
                    <a:pt x="712" y="527"/>
                  </a:cubicBezTo>
                  <a:cubicBezTo>
                    <a:pt x="711" y="527"/>
                    <a:pt x="711" y="528"/>
                    <a:pt x="711" y="529"/>
                  </a:cubicBezTo>
                  <a:cubicBezTo>
                    <a:pt x="711" y="528"/>
                    <a:pt x="711" y="528"/>
                    <a:pt x="711" y="528"/>
                  </a:cubicBezTo>
                  <a:cubicBezTo>
                    <a:pt x="711" y="528"/>
                    <a:pt x="711" y="528"/>
                    <a:pt x="711" y="528"/>
                  </a:cubicBezTo>
                  <a:cubicBezTo>
                    <a:pt x="711" y="529"/>
                    <a:pt x="710" y="530"/>
                    <a:pt x="710" y="531"/>
                  </a:cubicBezTo>
                  <a:cubicBezTo>
                    <a:pt x="710" y="531"/>
                    <a:pt x="710" y="531"/>
                    <a:pt x="710" y="531"/>
                  </a:cubicBezTo>
                  <a:cubicBezTo>
                    <a:pt x="710" y="531"/>
                    <a:pt x="710" y="531"/>
                    <a:pt x="710" y="531"/>
                  </a:cubicBezTo>
                  <a:cubicBezTo>
                    <a:pt x="710" y="530"/>
                    <a:pt x="710" y="530"/>
                    <a:pt x="711" y="529"/>
                  </a:cubicBezTo>
                  <a:moveTo>
                    <a:pt x="712" y="517"/>
                  </a:moveTo>
                  <a:cubicBezTo>
                    <a:pt x="712" y="517"/>
                    <a:pt x="712" y="516"/>
                    <a:pt x="712" y="516"/>
                  </a:cubicBezTo>
                  <a:cubicBezTo>
                    <a:pt x="712" y="515"/>
                    <a:pt x="712" y="515"/>
                    <a:pt x="712" y="515"/>
                  </a:cubicBezTo>
                  <a:cubicBezTo>
                    <a:pt x="713" y="515"/>
                    <a:pt x="713" y="514"/>
                    <a:pt x="713" y="514"/>
                  </a:cubicBezTo>
                  <a:cubicBezTo>
                    <a:pt x="713" y="514"/>
                    <a:pt x="713" y="515"/>
                    <a:pt x="712" y="515"/>
                  </a:cubicBezTo>
                  <a:cubicBezTo>
                    <a:pt x="712" y="515"/>
                    <a:pt x="712" y="516"/>
                    <a:pt x="712" y="516"/>
                  </a:cubicBezTo>
                  <a:cubicBezTo>
                    <a:pt x="712" y="517"/>
                    <a:pt x="712" y="517"/>
                    <a:pt x="712" y="517"/>
                  </a:cubicBezTo>
                  <a:moveTo>
                    <a:pt x="728" y="487"/>
                  </a:moveTo>
                  <a:cubicBezTo>
                    <a:pt x="734" y="465"/>
                    <a:pt x="734" y="465"/>
                    <a:pt x="734" y="465"/>
                  </a:cubicBezTo>
                  <a:cubicBezTo>
                    <a:pt x="733" y="469"/>
                    <a:pt x="733" y="469"/>
                    <a:pt x="733" y="469"/>
                  </a:cubicBezTo>
                  <a:cubicBezTo>
                    <a:pt x="732" y="471"/>
                    <a:pt x="732" y="473"/>
                    <a:pt x="731" y="475"/>
                  </a:cubicBezTo>
                  <a:cubicBezTo>
                    <a:pt x="731" y="476"/>
                    <a:pt x="731" y="476"/>
                    <a:pt x="731" y="476"/>
                  </a:cubicBezTo>
                  <a:cubicBezTo>
                    <a:pt x="731" y="475"/>
                    <a:pt x="731" y="475"/>
                    <a:pt x="731" y="474"/>
                  </a:cubicBezTo>
                  <a:cubicBezTo>
                    <a:pt x="731" y="473"/>
                    <a:pt x="731" y="473"/>
                    <a:pt x="731" y="473"/>
                  </a:cubicBezTo>
                  <a:cubicBezTo>
                    <a:pt x="731" y="474"/>
                    <a:pt x="731" y="474"/>
                    <a:pt x="731" y="474"/>
                  </a:cubicBezTo>
                  <a:cubicBezTo>
                    <a:pt x="728" y="480"/>
                    <a:pt x="727" y="486"/>
                    <a:pt x="725" y="493"/>
                  </a:cubicBezTo>
                  <a:cubicBezTo>
                    <a:pt x="725" y="493"/>
                    <a:pt x="725" y="493"/>
                    <a:pt x="725" y="493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23" y="498"/>
                    <a:pt x="723" y="498"/>
                    <a:pt x="722" y="501"/>
                  </a:cubicBezTo>
                  <a:cubicBezTo>
                    <a:pt x="722" y="504"/>
                    <a:pt x="721" y="504"/>
                    <a:pt x="721" y="504"/>
                  </a:cubicBezTo>
                  <a:cubicBezTo>
                    <a:pt x="722" y="504"/>
                    <a:pt x="722" y="504"/>
                    <a:pt x="722" y="504"/>
                  </a:cubicBezTo>
                  <a:cubicBezTo>
                    <a:pt x="728" y="487"/>
                    <a:pt x="728" y="487"/>
                    <a:pt x="728" y="487"/>
                  </a:cubicBezTo>
                  <a:moveTo>
                    <a:pt x="714" y="506"/>
                  </a:moveTo>
                  <a:cubicBezTo>
                    <a:pt x="715" y="505"/>
                    <a:pt x="715" y="503"/>
                    <a:pt x="716" y="502"/>
                  </a:cubicBezTo>
                  <a:cubicBezTo>
                    <a:pt x="716" y="501"/>
                    <a:pt x="716" y="501"/>
                    <a:pt x="716" y="501"/>
                  </a:cubicBezTo>
                  <a:cubicBezTo>
                    <a:pt x="716" y="500"/>
                    <a:pt x="716" y="500"/>
                    <a:pt x="716" y="500"/>
                  </a:cubicBezTo>
                  <a:cubicBezTo>
                    <a:pt x="716" y="500"/>
                    <a:pt x="716" y="500"/>
                    <a:pt x="716" y="500"/>
                  </a:cubicBezTo>
                  <a:cubicBezTo>
                    <a:pt x="716" y="500"/>
                    <a:pt x="716" y="499"/>
                    <a:pt x="716" y="496"/>
                  </a:cubicBezTo>
                  <a:cubicBezTo>
                    <a:pt x="718" y="491"/>
                    <a:pt x="718" y="491"/>
                    <a:pt x="718" y="491"/>
                  </a:cubicBezTo>
                  <a:cubicBezTo>
                    <a:pt x="715" y="496"/>
                    <a:pt x="715" y="502"/>
                    <a:pt x="715" y="503"/>
                  </a:cubicBezTo>
                  <a:cubicBezTo>
                    <a:pt x="715" y="503"/>
                    <a:pt x="715" y="503"/>
                    <a:pt x="715" y="504"/>
                  </a:cubicBezTo>
                  <a:cubicBezTo>
                    <a:pt x="714" y="505"/>
                    <a:pt x="714" y="506"/>
                    <a:pt x="714" y="506"/>
                  </a:cubicBezTo>
                  <a:cubicBezTo>
                    <a:pt x="714" y="506"/>
                    <a:pt x="714" y="506"/>
                    <a:pt x="714" y="506"/>
                  </a:cubicBezTo>
                  <a:moveTo>
                    <a:pt x="719" y="481"/>
                  </a:moveTo>
                  <a:cubicBezTo>
                    <a:pt x="719" y="480"/>
                    <a:pt x="719" y="480"/>
                    <a:pt x="719" y="480"/>
                  </a:cubicBezTo>
                  <a:cubicBezTo>
                    <a:pt x="719" y="480"/>
                    <a:pt x="719" y="480"/>
                    <a:pt x="719" y="481"/>
                  </a:cubicBezTo>
                  <a:cubicBezTo>
                    <a:pt x="719" y="481"/>
                    <a:pt x="719" y="481"/>
                    <a:pt x="719" y="481"/>
                  </a:cubicBezTo>
                  <a:moveTo>
                    <a:pt x="719" y="485"/>
                  </a:moveTo>
                  <a:cubicBezTo>
                    <a:pt x="719" y="484"/>
                    <a:pt x="719" y="484"/>
                    <a:pt x="719" y="484"/>
                  </a:cubicBezTo>
                  <a:cubicBezTo>
                    <a:pt x="719" y="483"/>
                    <a:pt x="719" y="482"/>
                    <a:pt x="719" y="482"/>
                  </a:cubicBezTo>
                  <a:cubicBezTo>
                    <a:pt x="720" y="479"/>
                    <a:pt x="720" y="479"/>
                    <a:pt x="720" y="479"/>
                  </a:cubicBezTo>
                  <a:cubicBezTo>
                    <a:pt x="719" y="478"/>
                    <a:pt x="719" y="478"/>
                    <a:pt x="719" y="478"/>
                  </a:cubicBezTo>
                  <a:cubicBezTo>
                    <a:pt x="719" y="479"/>
                    <a:pt x="719" y="479"/>
                    <a:pt x="719" y="479"/>
                  </a:cubicBezTo>
                  <a:cubicBezTo>
                    <a:pt x="719" y="480"/>
                    <a:pt x="719" y="480"/>
                    <a:pt x="719" y="482"/>
                  </a:cubicBezTo>
                  <a:cubicBezTo>
                    <a:pt x="719" y="485"/>
                    <a:pt x="719" y="485"/>
                    <a:pt x="718" y="486"/>
                  </a:cubicBezTo>
                  <a:cubicBezTo>
                    <a:pt x="719" y="485"/>
                    <a:pt x="719" y="485"/>
                    <a:pt x="719" y="485"/>
                  </a:cubicBezTo>
                  <a:moveTo>
                    <a:pt x="720" y="475"/>
                  </a:moveTo>
                  <a:cubicBezTo>
                    <a:pt x="720" y="475"/>
                    <a:pt x="720" y="474"/>
                    <a:pt x="720" y="474"/>
                  </a:cubicBezTo>
                  <a:cubicBezTo>
                    <a:pt x="720" y="473"/>
                    <a:pt x="720" y="473"/>
                    <a:pt x="720" y="473"/>
                  </a:cubicBezTo>
                  <a:cubicBezTo>
                    <a:pt x="720" y="472"/>
                    <a:pt x="720" y="471"/>
                    <a:pt x="720" y="471"/>
                  </a:cubicBezTo>
                  <a:cubicBezTo>
                    <a:pt x="720" y="470"/>
                    <a:pt x="720" y="470"/>
                    <a:pt x="720" y="470"/>
                  </a:cubicBezTo>
                  <a:cubicBezTo>
                    <a:pt x="720" y="470"/>
                    <a:pt x="720" y="471"/>
                    <a:pt x="720" y="471"/>
                  </a:cubicBezTo>
                  <a:cubicBezTo>
                    <a:pt x="720" y="472"/>
                    <a:pt x="720" y="472"/>
                    <a:pt x="719" y="473"/>
                  </a:cubicBezTo>
                  <a:cubicBezTo>
                    <a:pt x="719" y="474"/>
                    <a:pt x="719" y="474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20" y="475"/>
                    <a:pt x="720" y="475"/>
                    <a:pt x="720" y="475"/>
                  </a:cubicBezTo>
                  <a:moveTo>
                    <a:pt x="721" y="502"/>
                  </a:moveTo>
                  <a:cubicBezTo>
                    <a:pt x="721" y="502"/>
                    <a:pt x="723" y="495"/>
                    <a:pt x="723" y="494"/>
                  </a:cubicBezTo>
                  <a:cubicBezTo>
                    <a:pt x="722" y="495"/>
                    <a:pt x="722" y="495"/>
                    <a:pt x="721" y="497"/>
                  </a:cubicBezTo>
                  <a:cubicBezTo>
                    <a:pt x="721" y="497"/>
                    <a:pt x="721" y="497"/>
                    <a:pt x="721" y="497"/>
                  </a:cubicBezTo>
                  <a:cubicBezTo>
                    <a:pt x="723" y="492"/>
                    <a:pt x="723" y="492"/>
                    <a:pt x="723" y="492"/>
                  </a:cubicBezTo>
                  <a:cubicBezTo>
                    <a:pt x="723" y="492"/>
                    <a:pt x="723" y="492"/>
                    <a:pt x="723" y="492"/>
                  </a:cubicBezTo>
                  <a:cubicBezTo>
                    <a:pt x="722" y="491"/>
                    <a:pt x="722" y="491"/>
                    <a:pt x="722" y="491"/>
                  </a:cubicBezTo>
                  <a:cubicBezTo>
                    <a:pt x="723" y="490"/>
                    <a:pt x="723" y="489"/>
                    <a:pt x="723" y="488"/>
                  </a:cubicBezTo>
                  <a:cubicBezTo>
                    <a:pt x="724" y="486"/>
                    <a:pt x="724" y="484"/>
                    <a:pt x="725" y="482"/>
                  </a:cubicBezTo>
                  <a:cubicBezTo>
                    <a:pt x="724" y="482"/>
                    <a:pt x="724" y="482"/>
                    <a:pt x="724" y="482"/>
                  </a:cubicBezTo>
                  <a:cubicBezTo>
                    <a:pt x="724" y="482"/>
                    <a:pt x="724" y="482"/>
                    <a:pt x="724" y="482"/>
                  </a:cubicBezTo>
                  <a:cubicBezTo>
                    <a:pt x="724" y="480"/>
                    <a:pt x="725" y="477"/>
                    <a:pt x="726" y="474"/>
                  </a:cubicBezTo>
                  <a:cubicBezTo>
                    <a:pt x="725" y="475"/>
                    <a:pt x="725" y="475"/>
                    <a:pt x="725" y="475"/>
                  </a:cubicBezTo>
                  <a:cubicBezTo>
                    <a:pt x="725" y="475"/>
                    <a:pt x="725" y="475"/>
                    <a:pt x="725" y="475"/>
                  </a:cubicBezTo>
                  <a:cubicBezTo>
                    <a:pt x="725" y="475"/>
                    <a:pt x="724" y="474"/>
                    <a:pt x="725" y="473"/>
                  </a:cubicBezTo>
                  <a:cubicBezTo>
                    <a:pt x="725" y="472"/>
                    <a:pt x="725" y="472"/>
                    <a:pt x="725" y="472"/>
                  </a:cubicBezTo>
                  <a:cubicBezTo>
                    <a:pt x="725" y="471"/>
                    <a:pt x="725" y="464"/>
                    <a:pt x="725" y="461"/>
                  </a:cubicBezTo>
                  <a:cubicBezTo>
                    <a:pt x="725" y="461"/>
                    <a:pt x="725" y="461"/>
                    <a:pt x="725" y="457"/>
                  </a:cubicBezTo>
                  <a:cubicBezTo>
                    <a:pt x="725" y="457"/>
                    <a:pt x="724" y="458"/>
                    <a:pt x="724" y="458"/>
                  </a:cubicBezTo>
                  <a:cubicBezTo>
                    <a:pt x="724" y="458"/>
                    <a:pt x="723" y="456"/>
                    <a:pt x="723" y="455"/>
                  </a:cubicBezTo>
                  <a:cubicBezTo>
                    <a:pt x="722" y="455"/>
                    <a:pt x="722" y="456"/>
                    <a:pt x="722" y="458"/>
                  </a:cubicBezTo>
                  <a:cubicBezTo>
                    <a:pt x="722" y="461"/>
                    <a:pt x="722" y="461"/>
                    <a:pt x="722" y="465"/>
                  </a:cubicBezTo>
                  <a:cubicBezTo>
                    <a:pt x="723" y="468"/>
                    <a:pt x="721" y="470"/>
                    <a:pt x="721" y="473"/>
                  </a:cubicBezTo>
                  <a:cubicBezTo>
                    <a:pt x="721" y="473"/>
                    <a:pt x="721" y="473"/>
                    <a:pt x="721" y="473"/>
                  </a:cubicBezTo>
                  <a:cubicBezTo>
                    <a:pt x="722" y="474"/>
                    <a:pt x="722" y="474"/>
                    <a:pt x="722" y="474"/>
                  </a:cubicBezTo>
                  <a:cubicBezTo>
                    <a:pt x="722" y="475"/>
                    <a:pt x="721" y="478"/>
                    <a:pt x="721" y="481"/>
                  </a:cubicBezTo>
                  <a:cubicBezTo>
                    <a:pt x="721" y="481"/>
                    <a:pt x="720" y="481"/>
                    <a:pt x="720" y="482"/>
                  </a:cubicBezTo>
                  <a:cubicBezTo>
                    <a:pt x="720" y="485"/>
                    <a:pt x="720" y="488"/>
                    <a:pt x="719" y="491"/>
                  </a:cubicBezTo>
                  <a:cubicBezTo>
                    <a:pt x="719" y="494"/>
                    <a:pt x="718" y="497"/>
                    <a:pt x="717" y="500"/>
                  </a:cubicBezTo>
                  <a:cubicBezTo>
                    <a:pt x="716" y="506"/>
                    <a:pt x="715" y="512"/>
                    <a:pt x="713" y="517"/>
                  </a:cubicBezTo>
                  <a:cubicBezTo>
                    <a:pt x="714" y="516"/>
                    <a:pt x="715" y="515"/>
                    <a:pt x="715" y="514"/>
                  </a:cubicBezTo>
                  <a:cubicBezTo>
                    <a:pt x="715" y="514"/>
                    <a:pt x="716" y="513"/>
                    <a:pt x="716" y="513"/>
                  </a:cubicBezTo>
                  <a:cubicBezTo>
                    <a:pt x="716" y="513"/>
                    <a:pt x="718" y="508"/>
                    <a:pt x="719" y="506"/>
                  </a:cubicBezTo>
                  <a:cubicBezTo>
                    <a:pt x="719" y="506"/>
                    <a:pt x="719" y="506"/>
                    <a:pt x="719" y="505"/>
                  </a:cubicBezTo>
                  <a:cubicBezTo>
                    <a:pt x="720" y="503"/>
                    <a:pt x="720" y="503"/>
                    <a:pt x="720" y="503"/>
                  </a:cubicBezTo>
                  <a:cubicBezTo>
                    <a:pt x="720" y="504"/>
                    <a:pt x="720" y="504"/>
                    <a:pt x="720" y="504"/>
                  </a:cubicBezTo>
                  <a:cubicBezTo>
                    <a:pt x="720" y="503"/>
                    <a:pt x="720" y="503"/>
                    <a:pt x="721" y="502"/>
                  </a:cubicBezTo>
                  <a:moveTo>
                    <a:pt x="482" y="16"/>
                  </a:moveTo>
                  <a:cubicBezTo>
                    <a:pt x="480" y="15"/>
                    <a:pt x="479" y="15"/>
                    <a:pt x="479" y="15"/>
                  </a:cubicBezTo>
                  <a:cubicBezTo>
                    <a:pt x="479" y="15"/>
                    <a:pt x="479" y="15"/>
                    <a:pt x="479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9" y="15"/>
                    <a:pt x="479" y="15"/>
                    <a:pt x="479" y="15"/>
                  </a:cubicBezTo>
                  <a:cubicBezTo>
                    <a:pt x="480" y="15"/>
                    <a:pt x="480" y="15"/>
                    <a:pt x="481" y="15"/>
                  </a:cubicBezTo>
                  <a:cubicBezTo>
                    <a:pt x="481" y="15"/>
                    <a:pt x="481" y="15"/>
                    <a:pt x="481" y="15"/>
                  </a:cubicBezTo>
                  <a:cubicBezTo>
                    <a:pt x="481" y="16"/>
                    <a:pt x="482" y="16"/>
                    <a:pt x="482" y="16"/>
                  </a:cubicBezTo>
                  <a:cubicBezTo>
                    <a:pt x="483" y="16"/>
                    <a:pt x="483" y="16"/>
                    <a:pt x="483" y="16"/>
                  </a:cubicBezTo>
                  <a:cubicBezTo>
                    <a:pt x="483" y="16"/>
                    <a:pt x="483" y="16"/>
                    <a:pt x="483" y="16"/>
                  </a:cubicBezTo>
                  <a:cubicBezTo>
                    <a:pt x="483" y="16"/>
                    <a:pt x="482" y="16"/>
                    <a:pt x="482" y="16"/>
                  </a:cubicBezTo>
                  <a:moveTo>
                    <a:pt x="492" y="21"/>
                  </a:moveTo>
                  <a:cubicBezTo>
                    <a:pt x="492" y="20"/>
                    <a:pt x="488" y="19"/>
                    <a:pt x="488" y="19"/>
                  </a:cubicBezTo>
                  <a:cubicBezTo>
                    <a:pt x="488" y="19"/>
                    <a:pt x="488" y="19"/>
                    <a:pt x="488" y="19"/>
                  </a:cubicBezTo>
                  <a:cubicBezTo>
                    <a:pt x="489" y="20"/>
                    <a:pt x="490" y="20"/>
                    <a:pt x="490" y="20"/>
                  </a:cubicBezTo>
                  <a:cubicBezTo>
                    <a:pt x="491" y="20"/>
                    <a:pt x="491" y="20"/>
                    <a:pt x="491" y="21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20"/>
                    <a:pt x="492" y="21"/>
                    <a:pt x="492" y="21"/>
                  </a:cubicBezTo>
                  <a:cubicBezTo>
                    <a:pt x="492" y="21"/>
                    <a:pt x="492" y="21"/>
                    <a:pt x="492" y="21"/>
                  </a:cubicBezTo>
                  <a:moveTo>
                    <a:pt x="476" y="14"/>
                  </a:moveTo>
                  <a:cubicBezTo>
                    <a:pt x="475" y="14"/>
                    <a:pt x="475" y="14"/>
                    <a:pt x="474" y="14"/>
                  </a:cubicBezTo>
                  <a:cubicBezTo>
                    <a:pt x="474" y="13"/>
                    <a:pt x="473" y="13"/>
                    <a:pt x="473" y="13"/>
                  </a:cubicBezTo>
                  <a:cubicBezTo>
                    <a:pt x="473" y="13"/>
                    <a:pt x="473" y="13"/>
                    <a:pt x="473" y="13"/>
                  </a:cubicBezTo>
                  <a:cubicBezTo>
                    <a:pt x="469" y="12"/>
                    <a:pt x="468" y="12"/>
                    <a:pt x="467" y="12"/>
                  </a:cubicBezTo>
                  <a:cubicBezTo>
                    <a:pt x="468" y="12"/>
                    <a:pt x="469" y="12"/>
                    <a:pt x="469" y="12"/>
                  </a:cubicBezTo>
                  <a:cubicBezTo>
                    <a:pt x="469" y="12"/>
                    <a:pt x="469" y="12"/>
                    <a:pt x="469" y="12"/>
                  </a:cubicBezTo>
                  <a:cubicBezTo>
                    <a:pt x="467" y="12"/>
                    <a:pt x="465" y="11"/>
                    <a:pt x="463" y="11"/>
                  </a:cubicBezTo>
                  <a:cubicBezTo>
                    <a:pt x="463" y="11"/>
                    <a:pt x="463" y="11"/>
                    <a:pt x="463" y="11"/>
                  </a:cubicBezTo>
                  <a:cubicBezTo>
                    <a:pt x="465" y="12"/>
                    <a:pt x="468" y="12"/>
                    <a:pt x="470" y="13"/>
                  </a:cubicBezTo>
                  <a:cubicBezTo>
                    <a:pt x="470" y="13"/>
                    <a:pt x="470" y="13"/>
                    <a:pt x="470" y="13"/>
                  </a:cubicBezTo>
                  <a:cubicBezTo>
                    <a:pt x="482" y="17"/>
                    <a:pt x="482" y="17"/>
                    <a:pt x="483" y="17"/>
                  </a:cubicBezTo>
                  <a:cubicBezTo>
                    <a:pt x="482" y="16"/>
                    <a:pt x="480" y="16"/>
                    <a:pt x="479" y="15"/>
                  </a:cubicBezTo>
                  <a:cubicBezTo>
                    <a:pt x="480" y="16"/>
                    <a:pt x="480" y="16"/>
                    <a:pt x="480" y="16"/>
                  </a:cubicBezTo>
                  <a:cubicBezTo>
                    <a:pt x="480" y="16"/>
                    <a:pt x="480" y="16"/>
                    <a:pt x="480" y="16"/>
                  </a:cubicBezTo>
                  <a:cubicBezTo>
                    <a:pt x="479" y="15"/>
                    <a:pt x="479" y="15"/>
                    <a:pt x="478" y="15"/>
                  </a:cubicBezTo>
                  <a:cubicBezTo>
                    <a:pt x="479" y="15"/>
                    <a:pt x="479" y="15"/>
                    <a:pt x="479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8" y="15"/>
                    <a:pt x="477" y="14"/>
                    <a:pt x="476" y="14"/>
                  </a:cubicBezTo>
                  <a:moveTo>
                    <a:pt x="460" y="10"/>
                  </a:moveTo>
                  <a:cubicBezTo>
                    <a:pt x="455" y="9"/>
                    <a:pt x="455" y="9"/>
                    <a:pt x="455" y="9"/>
                  </a:cubicBezTo>
                  <a:cubicBezTo>
                    <a:pt x="455" y="9"/>
                    <a:pt x="456" y="9"/>
                    <a:pt x="457" y="10"/>
                  </a:cubicBezTo>
                  <a:cubicBezTo>
                    <a:pt x="457" y="10"/>
                    <a:pt x="457" y="10"/>
                    <a:pt x="455" y="9"/>
                  </a:cubicBezTo>
                  <a:cubicBezTo>
                    <a:pt x="454" y="9"/>
                    <a:pt x="454" y="9"/>
                    <a:pt x="453" y="9"/>
                  </a:cubicBezTo>
                  <a:cubicBezTo>
                    <a:pt x="453" y="9"/>
                    <a:pt x="453" y="9"/>
                    <a:pt x="453" y="9"/>
                  </a:cubicBezTo>
                  <a:cubicBezTo>
                    <a:pt x="454" y="9"/>
                    <a:pt x="455" y="9"/>
                    <a:pt x="456" y="10"/>
                  </a:cubicBezTo>
                  <a:cubicBezTo>
                    <a:pt x="455" y="10"/>
                    <a:pt x="455" y="10"/>
                    <a:pt x="455" y="10"/>
                  </a:cubicBezTo>
                  <a:cubicBezTo>
                    <a:pt x="456" y="10"/>
                    <a:pt x="457" y="10"/>
                    <a:pt x="458" y="10"/>
                  </a:cubicBezTo>
                  <a:cubicBezTo>
                    <a:pt x="457" y="10"/>
                    <a:pt x="457" y="10"/>
                    <a:pt x="457" y="10"/>
                  </a:cubicBezTo>
                  <a:cubicBezTo>
                    <a:pt x="458" y="11"/>
                    <a:pt x="459" y="11"/>
                    <a:pt x="460" y="11"/>
                  </a:cubicBezTo>
                  <a:cubicBezTo>
                    <a:pt x="461" y="11"/>
                    <a:pt x="461" y="11"/>
                    <a:pt x="461" y="11"/>
                  </a:cubicBezTo>
                  <a:cubicBezTo>
                    <a:pt x="462" y="11"/>
                    <a:pt x="462" y="11"/>
                    <a:pt x="466" y="13"/>
                  </a:cubicBezTo>
                  <a:cubicBezTo>
                    <a:pt x="467" y="13"/>
                    <a:pt x="467" y="13"/>
                    <a:pt x="467" y="13"/>
                  </a:cubicBezTo>
                  <a:cubicBezTo>
                    <a:pt x="468" y="13"/>
                    <a:pt x="469" y="13"/>
                    <a:pt x="470" y="13"/>
                  </a:cubicBezTo>
                  <a:cubicBezTo>
                    <a:pt x="470" y="13"/>
                    <a:pt x="470" y="13"/>
                    <a:pt x="470" y="13"/>
                  </a:cubicBezTo>
                  <a:cubicBezTo>
                    <a:pt x="471" y="13"/>
                    <a:pt x="471" y="13"/>
                    <a:pt x="471" y="13"/>
                  </a:cubicBezTo>
                  <a:cubicBezTo>
                    <a:pt x="471" y="13"/>
                    <a:pt x="471" y="13"/>
                    <a:pt x="471" y="13"/>
                  </a:cubicBezTo>
                  <a:cubicBezTo>
                    <a:pt x="470" y="13"/>
                    <a:pt x="470" y="13"/>
                    <a:pt x="469" y="13"/>
                  </a:cubicBezTo>
                  <a:cubicBezTo>
                    <a:pt x="468" y="12"/>
                    <a:pt x="467" y="12"/>
                    <a:pt x="466" y="12"/>
                  </a:cubicBezTo>
                  <a:cubicBezTo>
                    <a:pt x="464" y="12"/>
                    <a:pt x="462" y="11"/>
                    <a:pt x="460" y="10"/>
                  </a:cubicBezTo>
                  <a:moveTo>
                    <a:pt x="445" y="7"/>
                  </a:moveTo>
                  <a:cubicBezTo>
                    <a:pt x="444" y="7"/>
                    <a:pt x="444" y="7"/>
                    <a:pt x="444" y="7"/>
                  </a:cubicBezTo>
                  <a:cubicBezTo>
                    <a:pt x="444" y="7"/>
                    <a:pt x="444" y="7"/>
                    <a:pt x="444" y="7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0" y="6"/>
                    <a:pt x="439" y="6"/>
                    <a:pt x="438" y="6"/>
                  </a:cubicBezTo>
                  <a:cubicBezTo>
                    <a:pt x="440" y="6"/>
                    <a:pt x="441" y="6"/>
                    <a:pt x="442" y="7"/>
                  </a:cubicBezTo>
                  <a:cubicBezTo>
                    <a:pt x="442" y="7"/>
                    <a:pt x="442" y="7"/>
                    <a:pt x="442" y="7"/>
                  </a:cubicBezTo>
                  <a:cubicBezTo>
                    <a:pt x="444" y="7"/>
                    <a:pt x="445" y="7"/>
                    <a:pt x="447" y="8"/>
                  </a:cubicBezTo>
                  <a:cubicBezTo>
                    <a:pt x="447" y="8"/>
                    <a:pt x="447" y="8"/>
                    <a:pt x="447" y="8"/>
                  </a:cubicBezTo>
                  <a:cubicBezTo>
                    <a:pt x="450" y="9"/>
                    <a:pt x="450" y="9"/>
                    <a:pt x="450" y="9"/>
                  </a:cubicBezTo>
                  <a:cubicBezTo>
                    <a:pt x="450" y="9"/>
                    <a:pt x="450" y="9"/>
                    <a:pt x="450" y="9"/>
                  </a:cubicBezTo>
                  <a:cubicBezTo>
                    <a:pt x="450" y="9"/>
                    <a:pt x="450" y="9"/>
                    <a:pt x="450" y="9"/>
                  </a:cubicBezTo>
                  <a:cubicBezTo>
                    <a:pt x="451" y="9"/>
                    <a:pt x="452" y="9"/>
                    <a:pt x="452" y="9"/>
                  </a:cubicBezTo>
                  <a:cubicBezTo>
                    <a:pt x="454" y="9"/>
                    <a:pt x="454" y="9"/>
                    <a:pt x="454" y="9"/>
                  </a:cubicBezTo>
                  <a:cubicBezTo>
                    <a:pt x="454" y="9"/>
                    <a:pt x="453" y="9"/>
                    <a:pt x="452" y="9"/>
                  </a:cubicBezTo>
                  <a:cubicBezTo>
                    <a:pt x="453" y="9"/>
                    <a:pt x="453" y="9"/>
                    <a:pt x="453" y="9"/>
                  </a:cubicBezTo>
                  <a:cubicBezTo>
                    <a:pt x="452" y="9"/>
                    <a:pt x="452" y="9"/>
                    <a:pt x="451" y="9"/>
                  </a:cubicBezTo>
                  <a:cubicBezTo>
                    <a:pt x="451" y="8"/>
                    <a:pt x="451" y="8"/>
                    <a:pt x="451" y="8"/>
                  </a:cubicBezTo>
                  <a:cubicBezTo>
                    <a:pt x="451" y="8"/>
                    <a:pt x="451" y="8"/>
                    <a:pt x="449" y="8"/>
                  </a:cubicBezTo>
                  <a:cubicBezTo>
                    <a:pt x="448" y="8"/>
                    <a:pt x="447" y="7"/>
                    <a:pt x="446" y="7"/>
                  </a:cubicBezTo>
                  <a:cubicBezTo>
                    <a:pt x="446" y="7"/>
                    <a:pt x="446" y="7"/>
                    <a:pt x="446" y="7"/>
                  </a:cubicBezTo>
                  <a:cubicBezTo>
                    <a:pt x="446" y="7"/>
                    <a:pt x="445" y="7"/>
                    <a:pt x="445" y="7"/>
                  </a:cubicBezTo>
                  <a:moveTo>
                    <a:pt x="459" y="11"/>
                  </a:moveTo>
                  <a:cubicBezTo>
                    <a:pt x="458" y="10"/>
                    <a:pt x="458" y="10"/>
                    <a:pt x="458" y="10"/>
                  </a:cubicBezTo>
                  <a:cubicBezTo>
                    <a:pt x="457" y="10"/>
                    <a:pt x="457" y="10"/>
                    <a:pt x="457" y="10"/>
                  </a:cubicBezTo>
                  <a:cubicBezTo>
                    <a:pt x="456" y="10"/>
                    <a:pt x="456" y="10"/>
                    <a:pt x="456" y="10"/>
                  </a:cubicBezTo>
                  <a:cubicBezTo>
                    <a:pt x="456" y="10"/>
                    <a:pt x="456" y="10"/>
                    <a:pt x="456" y="10"/>
                  </a:cubicBezTo>
                  <a:cubicBezTo>
                    <a:pt x="455" y="10"/>
                    <a:pt x="454" y="10"/>
                    <a:pt x="454" y="10"/>
                  </a:cubicBezTo>
                  <a:cubicBezTo>
                    <a:pt x="454" y="10"/>
                    <a:pt x="454" y="10"/>
                    <a:pt x="454" y="10"/>
                  </a:cubicBezTo>
                  <a:cubicBezTo>
                    <a:pt x="453" y="9"/>
                    <a:pt x="453" y="9"/>
                    <a:pt x="453" y="9"/>
                  </a:cubicBezTo>
                  <a:cubicBezTo>
                    <a:pt x="454" y="10"/>
                    <a:pt x="454" y="10"/>
                    <a:pt x="454" y="10"/>
                  </a:cubicBezTo>
                  <a:cubicBezTo>
                    <a:pt x="454" y="10"/>
                    <a:pt x="454" y="10"/>
                    <a:pt x="454" y="10"/>
                  </a:cubicBezTo>
                  <a:cubicBezTo>
                    <a:pt x="454" y="10"/>
                    <a:pt x="454" y="10"/>
                    <a:pt x="454" y="10"/>
                  </a:cubicBezTo>
                  <a:cubicBezTo>
                    <a:pt x="457" y="10"/>
                    <a:pt x="457" y="10"/>
                    <a:pt x="458" y="11"/>
                  </a:cubicBezTo>
                  <a:cubicBezTo>
                    <a:pt x="458" y="11"/>
                    <a:pt x="458" y="11"/>
                    <a:pt x="458" y="11"/>
                  </a:cubicBezTo>
                  <a:cubicBezTo>
                    <a:pt x="458" y="11"/>
                    <a:pt x="459" y="11"/>
                    <a:pt x="460" y="11"/>
                  </a:cubicBezTo>
                  <a:cubicBezTo>
                    <a:pt x="460" y="11"/>
                    <a:pt x="460" y="11"/>
                    <a:pt x="460" y="11"/>
                  </a:cubicBezTo>
                  <a:cubicBezTo>
                    <a:pt x="460" y="11"/>
                    <a:pt x="459" y="11"/>
                    <a:pt x="459" y="11"/>
                  </a:cubicBezTo>
                  <a:moveTo>
                    <a:pt x="440" y="6"/>
                  </a:moveTo>
                  <a:cubicBezTo>
                    <a:pt x="440" y="6"/>
                    <a:pt x="437" y="6"/>
                    <a:pt x="436" y="6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7" y="6"/>
                    <a:pt x="436" y="6"/>
                    <a:pt x="436" y="6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8" y="6"/>
                    <a:pt x="439" y="6"/>
                    <a:pt x="440" y="6"/>
                  </a:cubicBezTo>
                  <a:cubicBezTo>
                    <a:pt x="440" y="7"/>
                    <a:pt x="441" y="7"/>
                    <a:pt x="442" y="7"/>
                  </a:cubicBezTo>
                  <a:cubicBezTo>
                    <a:pt x="442" y="7"/>
                    <a:pt x="442" y="7"/>
                    <a:pt x="442" y="7"/>
                  </a:cubicBezTo>
                  <a:cubicBezTo>
                    <a:pt x="441" y="7"/>
                    <a:pt x="441" y="7"/>
                    <a:pt x="440" y="6"/>
                  </a:cubicBezTo>
                  <a:moveTo>
                    <a:pt x="487" y="60"/>
                  </a:moveTo>
                  <a:cubicBezTo>
                    <a:pt x="487" y="59"/>
                    <a:pt x="487" y="59"/>
                    <a:pt x="486" y="59"/>
                  </a:cubicBezTo>
                  <a:cubicBezTo>
                    <a:pt x="485" y="59"/>
                    <a:pt x="485" y="59"/>
                    <a:pt x="485" y="59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3" y="58"/>
                    <a:pt x="482" y="58"/>
                    <a:pt x="480" y="58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2" y="59"/>
                    <a:pt x="482" y="59"/>
                    <a:pt x="482" y="59"/>
                  </a:cubicBezTo>
                  <a:cubicBezTo>
                    <a:pt x="483" y="60"/>
                    <a:pt x="483" y="61"/>
                    <a:pt x="484" y="62"/>
                  </a:cubicBezTo>
                  <a:cubicBezTo>
                    <a:pt x="485" y="62"/>
                    <a:pt x="485" y="62"/>
                    <a:pt x="486" y="62"/>
                  </a:cubicBezTo>
                  <a:cubicBezTo>
                    <a:pt x="487" y="62"/>
                    <a:pt x="486" y="62"/>
                    <a:pt x="486" y="61"/>
                  </a:cubicBezTo>
                  <a:cubicBezTo>
                    <a:pt x="486" y="61"/>
                    <a:pt x="486" y="61"/>
                    <a:pt x="486" y="61"/>
                  </a:cubicBezTo>
                  <a:cubicBezTo>
                    <a:pt x="486" y="61"/>
                    <a:pt x="486" y="61"/>
                    <a:pt x="486" y="61"/>
                  </a:cubicBezTo>
                  <a:cubicBezTo>
                    <a:pt x="487" y="61"/>
                    <a:pt x="487" y="61"/>
                    <a:pt x="487" y="61"/>
                  </a:cubicBezTo>
                  <a:cubicBezTo>
                    <a:pt x="487" y="61"/>
                    <a:pt x="487" y="61"/>
                    <a:pt x="487" y="61"/>
                  </a:cubicBezTo>
                  <a:cubicBezTo>
                    <a:pt x="487" y="60"/>
                    <a:pt x="487" y="60"/>
                    <a:pt x="487" y="60"/>
                  </a:cubicBezTo>
                  <a:moveTo>
                    <a:pt x="473" y="23"/>
                  </a:moveTo>
                  <a:cubicBezTo>
                    <a:pt x="471" y="22"/>
                    <a:pt x="471" y="22"/>
                    <a:pt x="468" y="21"/>
                  </a:cubicBezTo>
                  <a:cubicBezTo>
                    <a:pt x="468" y="21"/>
                    <a:pt x="468" y="21"/>
                    <a:pt x="468" y="21"/>
                  </a:cubicBezTo>
                  <a:cubicBezTo>
                    <a:pt x="468" y="21"/>
                    <a:pt x="468" y="21"/>
                    <a:pt x="468" y="21"/>
                  </a:cubicBezTo>
                  <a:cubicBezTo>
                    <a:pt x="468" y="21"/>
                    <a:pt x="468" y="21"/>
                    <a:pt x="467" y="21"/>
                  </a:cubicBezTo>
                  <a:cubicBezTo>
                    <a:pt x="468" y="22"/>
                    <a:pt x="469" y="22"/>
                    <a:pt x="470" y="23"/>
                  </a:cubicBezTo>
                  <a:cubicBezTo>
                    <a:pt x="470" y="23"/>
                    <a:pt x="470" y="23"/>
                    <a:pt x="470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70" y="23"/>
                    <a:pt x="470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8" y="24"/>
                    <a:pt x="468" y="24"/>
                    <a:pt x="467" y="24"/>
                  </a:cubicBezTo>
                  <a:cubicBezTo>
                    <a:pt x="467" y="24"/>
                    <a:pt x="467" y="24"/>
                    <a:pt x="467" y="24"/>
                  </a:cubicBezTo>
                  <a:cubicBezTo>
                    <a:pt x="467" y="24"/>
                    <a:pt x="467" y="24"/>
                    <a:pt x="467" y="24"/>
                  </a:cubicBezTo>
                  <a:cubicBezTo>
                    <a:pt x="466" y="24"/>
                    <a:pt x="466" y="24"/>
                    <a:pt x="466" y="24"/>
                  </a:cubicBezTo>
                  <a:cubicBezTo>
                    <a:pt x="466" y="24"/>
                    <a:pt x="466" y="24"/>
                    <a:pt x="466" y="24"/>
                  </a:cubicBezTo>
                  <a:cubicBezTo>
                    <a:pt x="466" y="25"/>
                    <a:pt x="466" y="25"/>
                    <a:pt x="468" y="26"/>
                  </a:cubicBezTo>
                  <a:cubicBezTo>
                    <a:pt x="467" y="26"/>
                    <a:pt x="466" y="26"/>
                    <a:pt x="466" y="26"/>
                  </a:cubicBezTo>
                  <a:cubicBezTo>
                    <a:pt x="466" y="26"/>
                    <a:pt x="466" y="26"/>
                    <a:pt x="467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7"/>
                    <a:pt x="467" y="27"/>
                    <a:pt x="466" y="28"/>
                  </a:cubicBezTo>
                  <a:cubicBezTo>
                    <a:pt x="466" y="28"/>
                    <a:pt x="466" y="28"/>
                    <a:pt x="469" y="30"/>
                  </a:cubicBezTo>
                  <a:cubicBezTo>
                    <a:pt x="468" y="30"/>
                    <a:pt x="467" y="29"/>
                    <a:pt x="467" y="30"/>
                  </a:cubicBezTo>
                  <a:cubicBezTo>
                    <a:pt x="468" y="30"/>
                    <a:pt x="469" y="31"/>
                    <a:pt x="470" y="32"/>
                  </a:cubicBezTo>
                  <a:cubicBezTo>
                    <a:pt x="470" y="33"/>
                    <a:pt x="470" y="33"/>
                    <a:pt x="470" y="33"/>
                  </a:cubicBezTo>
                  <a:cubicBezTo>
                    <a:pt x="471" y="33"/>
                    <a:pt x="471" y="33"/>
                    <a:pt x="472" y="34"/>
                  </a:cubicBezTo>
                  <a:cubicBezTo>
                    <a:pt x="471" y="34"/>
                    <a:pt x="471" y="33"/>
                    <a:pt x="470" y="34"/>
                  </a:cubicBezTo>
                  <a:cubicBezTo>
                    <a:pt x="470" y="34"/>
                    <a:pt x="470" y="34"/>
                    <a:pt x="470" y="35"/>
                  </a:cubicBezTo>
                  <a:cubicBezTo>
                    <a:pt x="470" y="35"/>
                    <a:pt x="472" y="37"/>
                    <a:pt x="472" y="36"/>
                  </a:cubicBezTo>
                  <a:cubicBezTo>
                    <a:pt x="472" y="36"/>
                    <a:pt x="472" y="36"/>
                    <a:pt x="474" y="37"/>
                  </a:cubicBezTo>
                  <a:cubicBezTo>
                    <a:pt x="474" y="37"/>
                    <a:pt x="474" y="37"/>
                    <a:pt x="474" y="37"/>
                  </a:cubicBezTo>
                  <a:cubicBezTo>
                    <a:pt x="475" y="37"/>
                    <a:pt x="475" y="37"/>
                    <a:pt x="475" y="37"/>
                  </a:cubicBezTo>
                  <a:cubicBezTo>
                    <a:pt x="474" y="38"/>
                    <a:pt x="473" y="37"/>
                    <a:pt x="473" y="38"/>
                  </a:cubicBezTo>
                  <a:cubicBezTo>
                    <a:pt x="473" y="38"/>
                    <a:pt x="474" y="39"/>
                    <a:pt x="475" y="39"/>
                  </a:cubicBezTo>
                  <a:cubicBezTo>
                    <a:pt x="474" y="39"/>
                    <a:pt x="473" y="39"/>
                    <a:pt x="473" y="40"/>
                  </a:cubicBezTo>
                  <a:cubicBezTo>
                    <a:pt x="474" y="41"/>
                    <a:pt x="475" y="41"/>
                    <a:pt x="475" y="42"/>
                  </a:cubicBezTo>
                  <a:cubicBezTo>
                    <a:pt x="475" y="42"/>
                    <a:pt x="475" y="42"/>
                    <a:pt x="476" y="43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5" y="43"/>
                    <a:pt x="475" y="43"/>
                    <a:pt x="476" y="44"/>
                  </a:cubicBezTo>
                  <a:cubicBezTo>
                    <a:pt x="476" y="44"/>
                    <a:pt x="476" y="44"/>
                    <a:pt x="476" y="44"/>
                  </a:cubicBezTo>
                  <a:cubicBezTo>
                    <a:pt x="477" y="46"/>
                    <a:pt x="478" y="46"/>
                    <a:pt x="479" y="47"/>
                  </a:cubicBezTo>
                  <a:cubicBezTo>
                    <a:pt x="479" y="47"/>
                    <a:pt x="480" y="47"/>
                    <a:pt x="480" y="47"/>
                  </a:cubicBezTo>
                  <a:cubicBezTo>
                    <a:pt x="480" y="47"/>
                    <a:pt x="480" y="47"/>
                    <a:pt x="480" y="47"/>
                  </a:cubicBezTo>
                  <a:cubicBezTo>
                    <a:pt x="480" y="47"/>
                    <a:pt x="480" y="47"/>
                    <a:pt x="480" y="47"/>
                  </a:cubicBezTo>
                  <a:cubicBezTo>
                    <a:pt x="481" y="47"/>
                    <a:pt x="481" y="47"/>
                    <a:pt x="482" y="48"/>
                  </a:cubicBezTo>
                  <a:cubicBezTo>
                    <a:pt x="482" y="47"/>
                    <a:pt x="482" y="47"/>
                    <a:pt x="481" y="47"/>
                  </a:cubicBezTo>
                  <a:cubicBezTo>
                    <a:pt x="484" y="48"/>
                    <a:pt x="485" y="48"/>
                    <a:pt x="486" y="49"/>
                  </a:cubicBezTo>
                  <a:cubicBezTo>
                    <a:pt x="486" y="50"/>
                    <a:pt x="486" y="50"/>
                    <a:pt x="486" y="50"/>
                  </a:cubicBezTo>
                  <a:cubicBezTo>
                    <a:pt x="487" y="51"/>
                    <a:pt x="487" y="51"/>
                    <a:pt x="487" y="51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8" y="51"/>
                    <a:pt x="489" y="51"/>
                    <a:pt x="490" y="51"/>
                  </a:cubicBezTo>
                  <a:cubicBezTo>
                    <a:pt x="492" y="51"/>
                    <a:pt x="494" y="52"/>
                    <a:pt x="495" y="52"/>
                  </a:cubicBezTo>
                  <a:cubicBezTo>
                    <a:pt x="495" y="52"/>
                    <a:pt x="496" y="52"/>
                    <a:pt x="496" y="52"/>
                  </a:cubicBezTo>
                  <a:cubicBezTo>
                    <a:pt x="496" y="52"/>
                    <a:pt x="496" y="52"/>
                    <a:pt x="497" y="52"/>
                  </a:cubicBezTo>
                  <a:cubicBezTo>
                    <a:pt x="496" y="52"/>
                    <a:pt x="496" y="51"/>
                    <a:pt x="495" y="51"/>
                  </a:cubicBezTo>
                  <a:cubicBezTo>
                    <a:pt x="495" y="51"/>
                    <a:pt x="495" y="51"/>
                    <a:pt x="487" y="46"/>
                  </a:cubicBezTo>
                  <a:cubicBezTo>
                    <a:pt x="486" y="45"/>
                    <a:pt x="484" y="44"/>
                    <a:pt x="483" y="43"/>
                  </a:cubicBezTo>
                  <a:cubicBezTo>
                    <a:pt x="483" y="43"/>
                    <a:pt x="483" y="43"/>
                    <a:pt x="483" y="43"/>
                  </a:cubicBezTo>
                  <a:cubicBezTo>
                    <a:pt x="483" y="42"/>
                    <a:pt x="483" y="42"/>
                    <a:pt x="481" y="41"/>
                  </a:cubicBezTo>
                  <a:cubicBezTo>
                    <a:pt x="480" y="40"/>
                    <a:pt x="480" y="40"/>
                    <a:pt x="480" y="40"/>
                  </a:cubicBezTo>
                  <a:cubicBezTo>
                    <a:pt x="480" y="40"/>
                    <a:pt x="480" y="40"/>
                    <a:pt x="480" y="40"/>
                  </a:cubicBezTo>
                  <a:cubicBezTo>
                    <a:pt x="480" y="39"/>
                    <a:pt x="480" y="39"/>
                    <a:pt x="479" y="39"/>
                  </a:cubicBezTo>
                  <a:cubicBezTo>
                    <a:pt x="479" y="38"/>
                    <a:pt x="479" y="38"/>
                    <a:pt x="479" y="38"/>
                  </a:cubicBezTo>
                  <a:cubicBezTo>
                    <a:pt x="479" y="38"/>
                    <a:pt x="479" y="38"/>
                    <a:pt x="479" y="38"/>
                  </a:cubicBezTo>
                  <a:cubicBezTo>
                    <a:pt x="479" y="38"/>
                    <a:pt x="479" y="38"/>
                    <a:pt x="479" y="38"/>
                  </a:cubicBezTo>
                  <a:cubicBezTo>
                    <a:pt x="479" y="37"/>
                    <a:pt x="479" y="37"/>
                    <a:pt x="479" y="37"/>
                  </a:cubicBezTo>
                  <a:cubicBezTo>
                    <a:pt x="479" y="37"/>
                    <a:pt x="479" y="37"/>
                    <a:pt x="479" y="37"/>
                  </a:cubicBezTo>
                  <a:cubicBezTo>
                    <a:pt x="479" y="37"/>
                    <a:pt x="479" y="37"/>
                    <a:pt x="478" y="36"/>
                  </a:cubicBezTo>
                  <a:cubicBezTo>
                    <a:pt x="478" y="35"/>
                    <a:pt x="477" y="35"/>
                    <a:pt x="477" y="35"/>
                  </a:cubicBezTo>
                  <a:cubicBezTo>
                    <a:pt x="477" y="35"/>
                    <a:pt x="477" y="35"/>
                    <a:pt x="477" y="35"/>
                  </a:cubicBezTo>
                  <a:cubicBezTo>
                    <a:pt x="477" y="34"/>
                    <a:pt x="475" y="33"/>
                    <a:pt x="474" y="32"/>
                  </a:cubicBezTo>
                  <a:cubicBezTo>
                    <a:pt x="475" y="32"/>
                    <a:pt x="475" y="32"/>
                    <a:pt x="476" y="32"/>
                  </a:cubicBezTo>
                  <a:cubicBezTo>
                    <a:pt x="475" y="31"/>
                    <a:pt x="475" y="31"/>
                    <a:pt x="475" y="31"/>
                  </a:cubicBezTo>
                  <a:cubicBezTo>
                    <a:pt x="476" y="31"/>
                    <a:pt x="476" y="31"/>
                    <a:pt x="476" y="31"/>
                  </a:cubicBezTo>
                  <a:cubicBezTo>
                    <a:pt x="475" y="31"/>
                    <a:pt x="475" y="31"/>
                    <a:pt x="475" y="31"/>
                  </a:cubicBezTo>
                  <a:cubicBezTo>
                    <a:pt x="475" y="30"/>
                    <a:pt x="475" y="30"/>
                    <a:pt x="475" y="30"/>
                  </a:cubicBezTo>
                  <a:cubicBezTo>
                    <a:pt x="475" y="30"/>
                    <a:pt x="475" y="30"/>
                    <a:pt x="475" y="30"/>
                  </a:cubicBezTo>
                  <a:cubicBezTo>
                    <a:pt x="475" y="29"/>
                    <a:pt x="473" y="29"/>
                    <a:pt x="472" y="28"/>
                  </a:cubicBezTo>
                  <a:cubicBezTo>
                    <a:pt x="473" y="27"/>
                    <a:pt x="473" y="28"/>
                    <a:pt x="474" y="28"/>
                  </a:cubicBezTo>
                  <a:cubicBezTo>
                    <a:pt x="474" y="27"/>
                    <a:pt x="473" y="27"/>
                    <a:pt x="473" y="27"/>
                  </a:cubicBezTo>
                  <a:cubicBezTo>
                    <a:pt x="473" y="27"/>
                    <a:pt x="473" y="27"/>
                    <a:pt x="473" y="27"/>
                  </a:cubicBezTo>
                  <a:cubicBezTo>
                    <a:pt x="473" y="26"/>
                    <a:pt x="473" y="26"/>
                    <a:pt x="473" y="26"/>
                  </a:cubicBezTo>
                  <a:cubicBezTo>
                    <a:pt x="474" y="26"/>
                    <a:pt x="474" y="26"/>
                    <a:pt x="475" y="26"/>
                  </a:cubicBezTo>
                  <a:cubicBezTo>
                    <a:pt x="475" y="26"/>
                    <a:pt x="474" y="26"/>
                    <a:pt x="474" y="26"/>
                  </a:cubicBezTo>
                  <a:cubicBezTo>
                    <a:pt x="475" y="25"/>
                    <a:pt x="475" y="25"/>
                    <a:pt x="475" y="25"/>
                  </a:cubicBezTo>
                  <a:cubicBezTo>
                    <a:pt x="474" y="25"/>
                    <a:pt x="474" y="25"/>
                    <a:pt x="474" y="25"/>
                  </a:cubicBezTo>
                  <a:cubicBezTo>
                    <a:pt x="475" y="25"/>
                    <a:pt x="475" y="25"/>
                    <a:pt x="476" y="25"/>
                  </a:cubicBezTo>
                  <a:cubicBezTo>
                    <a:pt x="475" y="24"/>
                    <a:pt x="475" y="24"/>
                    <a:pt x="473" y="23"/>
                  </a:cubicBezTo>
                  <a:cubicBezTo>
                    <a:pt x="473" y="23"/>
                    <a:pt x="473" y="23"/>
                    <a:pt x="473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4" y="23"/>
                    <a:pt x="473" y="23"/>
                    <a:pt x="473" y="23"/>
                  </a:cubicBezTo>
                  <a:moveTo>
                    <a:pt x="504" y="38"/>
                  </a:moveTo>
                  <a:cubicBezTo>
                    <a:pt x="503" y="37"/>
                    <a:pt x="501" y="36"/>
                    <a:pt x="501" y="36"/>
                  </a:cubicBezTo>
                  <a:cubicBezTo>
                    <a:pt x="500" y="36"/>
                    <a:pt x="500" y="36"/>
                    <a:pt x="500" y="36"/>
                  </a:cubicBezTo>
                  <a:cubicBezTo>
                    <a:pt x="500" y="36"/>
                    <a:pt x="500" y="36"/>
                    <a:pt x="500" y="36"/>
                  </a:cubicBezTo>
                  <a:cubicBezTo>
                    <a:pt x="501" y="37"/>
                    <a:pt x="501" y="37"/>
                    <a:pt x="501" y="37"/>
                  </a:cubicBezTo>
                  <a:cubicBezTo>
                    <a:pt x="502" y="38"/>
                    <a:pt x="502" y="38"/>
                    <a:pt x="502" y="38"/>
                  </a:cubicBezTo>
                  <a:cubicBezTo>
                    <a:pt x="503" y="39"/>
                    <a:pt x="503" y="39"/>
                    <a:pt x="503" y="39"/>
                  </a:cubicBezTo>
                  <a:cubicBezTo>
                    <a:pt x="504" y="39"/>
                    <a:pt x="504" y="39"/>
                    <a:pt x="504" y="39"/>
                  </a:cubicBezTo>
                  <a:cubicBezTo>
                    <a:pt x="504" y="39"/>
                    <a:pt x="504" y="39"/>
                    <a:pt x="504" y="39"/>
                  </a:cubicBezTo>
                  <a:cubicBezTo>
                    <a:pt x="504" y="39"/>
                    <a:pt x="504" y="39"/>
                    <a:pt x="504" y="39"/>
                  </a:cubicBezTo>
                  <a:cubicBezTo>
                    <a:pt x="504" y="38"/>
                    <a:pt x="504" y="38"/>
                    <a:pt x="504" y="38"/>
                  </a:cubicBezTo>
                  <a:cubicBezTo>
                    <a:pt x="504" y="38"/>
                    <a:pt x="504" y="38"/>
                    <a:pt x="504" y="38"/>
                  </a:cubicBezTo>
                  <a:cubicBezTo>
                    <a:pt x="504" y="38"/>
                    <a:pt x="504" y="38"/>
                    <a:pt x="504" y="38"/>
                  </a:cubicBezTo>
                  <a:cubicBezTo>
                    <a:pt x="505" y="38"/>
                    <a:pt x="505" y="38"/>
                    <a:pt x="505" y="38"/>
                  </a:cubicBezTo>
                  <a:cubicBezTo>
                    <a:pt x="505" y="38"/>
                    <a:pt x="504" y="38"/>
                    <a:pt x="504" y="38"/>
                  </a:cubicBezTo>
                  <a:moveTo>
                    <a:pt x="428" y="7"/>
                  </a:moveTo>
                  <a:cubicBezTo>
                    <a:pt x="428" y="7"/>
                    <a:pt x="428" y="7"/>
                    <a:pt x="428" y="7"/>
                  </a:cubicBezTo>
                  <a:cubicBezTo>
                    <a:pt x="428" y="7"/>
                    <a:pt x="427" y="6"/>
                    <a:pt x="426" y="6"/>
                  </a:cubicBezTo>
                  <a:cubicBezTo>
                    <a:pt x="426" y="6"/>
                    <a:pt x="426" y="6"/>
                    <a:pt x="426" y="6"/>
                  </a:cubicBezTo>
                  <a:cubicBezTo>
                    <a:pt x="426" y="6"/>
                    <a:pt x="426" y="6"/>
                    <a:pt x="426" y="6"/>
                  </a:cubicBezTo>
                  <a:cubicBezTo>
                    <a:pt x="426" y="6"/>
                    <a:pt x="426" y="6"/>
                    <a:pt x="426" y="6"/>
                  </a:cubicBezTo>
                  <a:cubicBezTo>
                    <a:pt x="427" y="7"/>
                    <a:pt x="427" y="7"/>
                    <a:pt x="427" y="7"/>
                  </a:cubicBezTo>
                  <a:cubicBezTo>
                    <a:pt x="426" y="7"/>
                    <a:pt x="426" y="7"/>
                    <a:pt x="426" y="7"/>
                  </a:cubicBezTo>
                  <a:cubicBezTo>
                    <a:pt x="426" y="7"/>
                    <a:pt x="427" y="7"/>
                    <a:pt x="427" y="7"/>
                  </a:cubicBezTo>
                  <a:cubicBezTo>
                    <a:pt x="427" y="7"/>
                    <a:pt x="427" y="7"/>
                    <a:pt x="427" y="7"/>
                  </a:cubicBezTo>
                  <a:cubicBezTo>
                    <a:pt x="427" y="7"/>
                    <a:pt x="431" y="8"/>
                    <a:pt x="431" y="8"/>
                  </a:cubicBezTo>
                  <a:cubicBezTo>
                    <a:pt x="431" y="8"/>
                    <a:pt x="431" y="8"/>
                    <a:pt x="431" y="8"/>
                  </a:cubicBezTo>
                  <a:cubicBezTo>
                    <a:pt x="431" y="8"/>
                    <a:pt x="431" y="8"/>
                    <a:pt x="429" y="7"/>
                  </a:cubicBezTo>
                  <a:cubicBezTo>
                    <a:pt x="429" y="7"/>
                    <a:pt x="429" y="7"/>
                    <a:pt x="429" y="7"/>
                  </a:cubicBezTo>
                  <a:cubicBezTo>
                    <a:pt x="428" y="7"/>
                    <a:pt x="428" y="7"/>
                    <a:pt x="428" y="7"/>
                  </a:cubicBezTo>
                  <a:moveTo>
                    <a:pt x="431" y="8"/>
                  </a:moveTo>
                  <a:cubicBezTo>
                    <a:pt x="430" y="8"/>
                    <a:pt x="430" y="8"/>
                    <a:pt x="429" y="8"/>
                  </a:cubicBezTo>
                  <a:cubicBezTo>
                    <a:pt x="429" y="8"/>
                    <a:pt x="429" y="8"/>
                    <a:pt x="428" y="8"/>
                  </a:cubicBezTo>
                  <a:cubicBezTo>
                    <a:pt x="427" y="7"/>
                    <a:pt x="426" y="7"/>
                    <a:pt x="425" y="7"/>
                  </a:cubicBezTo>
                  <a:cubicBezTo>
                    <a:pt x="424" y="6"/>
                    <a:pt x="424" y="6"/>
                    <a:pt x="424" y="6"/>
                  </a:cubicBezTo>
                  <a:cubicBezTo>
                    <a:pt x="424" y="6"/>
                    <a:pt x="424" y="6"/>
                    <a:pt x="424" y="6"/>
                  </a:cubicBezTo>
                  <a:cubicBezTo>
                    <a:pt x="424" y="6"/>
                    <a:pt x="424" y="6"/>
                    <a:pt x="424" y="7"/>
                  </a:cubicBezTo>
                  <a:cubicBezTo>
                    <a:pt x="425" y="7"/>
                    <a:pt x="425" y="7"/>
                    <a:pt x="426" y="7"/>
                  </a:cubicBezTo>
                  <a:cubicBezTo>
                    <a:pt x="425" y="7"/>
                    <a:pt x="425" y="7"/>
                    <a:pt x="425" y="7"/>
                  </a:cubicBezTo>
                  <a:cubicBezTo>
                    <a:pt x="425" y="7"/>
                    <a:pt x="426" y="7"/>
                    <a:pt x="426" y="7"/>
                  </a:cubicBezTo>
                  <a:cubicBezTo>
                    <a:pt x="426" y="7"/>
                    <a:pt x="426" y="7"/>
                    <a:pt x="426" y="7"/>
                  </a:cubicBezTo>
                  <a:cubicBezTo>
                    <a:pt x="427" y="8"/>
                    <a:pt x="427" y="8"/>
                    <a:pt x="428" y="8"/>
                  </a:cubicBezTo>
                  <a:cubicBezTo>
                    <a:pt x="428" y="8"/>
                    <a:pt x="429" y="8"/>
                    <a:pt x="430" y="9"/>
                  </a:cubicBezTo>
                  <a:cubicBezTo>
                    <a:pt x="430" y="8"/>
                    <a:pt x="430" y="8"/>
                    <a:pt x="430" y="8"/>
                  </a:cubicBezTo>
                  <a:cubicBezTo>
                    <a:pt x="429" y="8"/>
                    <a:pt x="429" y="8"/>
                    <a:pt x="429" y="8"/>
                  </a:cubicBezTo>
                  <a:cubicBezTo>
                    <a:pt x="430" y="8"/>
                    <a:pt x="430" y="8"/>
                    <a:pt x="430" y="8"/>
                  </a:cubicBezTo>
                  <a:cubicBezTo>
                    <a:pt x="430" y="8"/>
                    <a:pt x="430" y="8"/>
                    <a:pt x="430" y="8"/>
                  </a:cubicBezTo>
                  <a:cubicBezTo>
                    <a:pt x="430" y="8"/>
                    <a:pt x="430" y="8"/>
                    <a:pt x="431" y="8"/>
                  </a:cubicBezTo>
                  <a:cubicBezTo>
                    <a:pt x="431" y="8"/>
                    <a:pt x="431" y="8"/>
                    <a:pt x="431" y="8"/>
                  </a:cubicBezTo>
                  <a:moveTo>
                    <a:pt x="433" y="10"/>
                  </a:moveTo>
                  <a:cubicBezTo>
                    <a:pt x="433" y="10"/>
                    <a:pt x="432" y="9"/>
                    <a:pt x="432" y="9"/>
                  </a:cubicBezTo>
                  <a:cubicBezTo>
                    <a:pt x="432" y="9"/>
                    <a:pt x="432" y="9"/>
                    <a:pt x="432" y="9"/>
                  </a:cubicBezTo>
                  <a:cubicBezTo>
                    <a:pt x="432" y="9"/>
                    <a:pt x="432" y="9"/>
                    <a:pt x="432" y="9"/>
                  </a:cubicBezTo>
                  <a:cubicBezTo>
                    <a:pt x="432" y="9"/>
                    <a:pt x="432" y="9"/>
                    <a:pt x="432" y="9"/>
                  </a:cubicBezTo>
                  <a:cubicBezTo>
                    <a:pt x="432" y="9"/>
                    <a:pt x="432" y="9"/>
                    <a:pt x="432" y="9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3" y="10"/>
                    <a:pt x="433" y="10"/>
                    <a:pt x="433" y="10"/>
                  </a:cubicBezTo>
                  <a:cubicBezTo>
                    <a:pt x="434" y="10"/>
                    <a:pt x="434" y="10"/>
                    <a:pt x="434" y="10"/>
                  </a:cubicBezTo>
                  <a:cubicBezTo>
                    <a:pt x="434" y="10"/>
                    <a:pt x="434" y="10"/>
                    <a:pt x="434" y="10"/>
                  </a:cubicBezTo>
                  <a:cubicBezTo>
                    <a:pt x="433" y="10"/>
                    <a:pt x="433" y="10"/>
                    <a:pt x="433" y="10"/>
                  </a:cubicBezTo>
                  <a:cubicBezTo>
                    <a:pt x="433" y="10"/>
                    <a:pt x="433" y="10"/>
                    <a:pt x="433" y="10"/>
                  </a:cubicBezTo>
                  <a:moveTo>
                    <a:pt x="430" y="9"/>
                  </a:moveTo>
                  <a:cubicBezTo>
                    <a:pt x="429" y="9"/>
                    <a:pt x="429" y="9"/>
                    <a:pt x="429" y="9"/>
                  </a:cubicBezTo>
                  <a:cubicBezTo>
                    <a:pt x="428" y="8"/>
                    <a:pt x="428" y="8"/>
                    <a:pt x="428" y="8"/>
                  </a:cubicBezTo>
                  <a:cubicBezTo>
                    <a:pt x="428" y="8"/>
                    <a:pt x="428" y="8"/>
                    <a:pt x="427" y="8"/>
                  </a:cubicBezTo>
                  <a:cubicBezTo>
                    <a:pt x="427" y="8"/>
                    <a:pt x="427" y="8"/>
                    <a:pt x="427" y="8"/>
                  </a:cubicBezTo>
                  <a:cubicBezTo>
                    <a:pt x="428" y="9"/>
                    <a:pt x="428" y="9"/>
                    <a:pt x="428" y="9"/>
                  </a:cubicBezTo>
                  <a:cubicBezTo>
                    <a:pt x="428" y="9"/>
                    <a:pt x="428" y="9"/>
                    <a:pt x="428" y="9"/>
                  </a:cubicBezTo>
                  <a:cubicBezTo>
                    <a:pt x="429" y="9"/>
                    <a:pt x="429" y="10"/>
                    <a:pt x="430" y="10"/>
                  </a:cubicBezTo>
                  <a:cubicBezTo>
                    <a:pt x="431" y="10"/>
                    <a:pt x="431" y="10"/>
                    <a:pt x="431" y="10"/>
                  </a:cubicBezTo>
                  <a:cubicBezTo>
                    <a:pt x="430" y="9"/>
                    <a:pt x="429" y="9"/>
                    <a:pt x="429" y="9"/>
                  </a:cubicBezTo>
                  <a:cubicBezTo>
                    <a:pt x="430" y="10"/>
                    <a:pt x="431" y="10"/>
                    <a:pt x="432" y="10"/>
                  </a:cubicBezTo>
                  <a:cubicBezTo>
                    <a:pt x="431" y="10"/>
                    <a:pt x="431" y="10"/>
                    <a:pt x="431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1" y="10"/>
                    <a:pt x="430" y="9"/>
                    <a:pt x="429" y="9"/>
                  </a:cubicBezTo>
                  <a:cubicBezTo>
                    <a:pt x="430" y="9"/>
                    <a:pt x="430" y="9"/>
                    <a:pt x="430" y="9"/>
                  </a:cubicBezTo>
                  <a:moveTo>
                    <a:pt x="425" y="7"/>
                  </a:moveTo>
                  <a:cubicBezTo>
                    <a:pt x="424" y="7"/>
                    <a:pt x="424" y="7"/>
                    <a:pt x="424" y="7"/>
                  </a:cubicBezTo>
                  <a:cubicBezTo>
                    <a:pt x="423" y="7"/>
                    <a:pt x="423" y="7"/>
                    <a:pt x="423" y="6"/>
                  </a:cubicBezTo>
                  <a:cubicBezTo>
                    <a:pt x="422" y="6"/>
                    <a:pt x="422" y="6"/>
                    <a:pt x="422" y="6"/>
                  </a:cubicBezTo>
                  <a:cubicBezTo>
                    <a:pt x="422" y="7"/>
                    <a:pt x="422" y="7"/>
                    <a:pt x="422" y="7"/>
                  </a:cubicBezTo>
                  <a:cubicBezTo>
                    <a:pt x="422" y="7"/>
                    <a:pt x="422" y="7"/>
                    <a:pt x="419" y="6"/>
                  </a:cubicBezTo>
                  <a:cubicBezTo>
                    <a:pt x="419" y="5"/>
                    <a:pt x="418" y="5"/>
                    <a:pt x="418" y="5"/>
                  </a:cubicBezTo>
                  <a:cubicBezTo>
                    <a:pt x="418" y="5"/>
                    <a:pt x="418" y="5"/>
                    <a:pt x="418" y="5"/>
                  </a:cubicBezTo>
                  <a:cubicBezTo>
                    <a:pt x="418" y="5"/>
                    <a:pt x="418" y="5"/>
                    <a:pt x="418" y="5"/>
                  </a:cubicBezTo>
                  <a:cubicBezTo>
                    <a:pt x="418" y="5"/>
                    <a:pt x="418" y="5"/>
                    <a:pt x="418" y="5"/>
                  </a:cubicBezTo>
                  <a:cubicBezTo>
                    <a:pt x="418" y="6"/>
                    <a:pt x="418" y="6"/>
                    <a:pt x="418" y="6"/>
                  </a:cubicBezTo>
                  <a:cubicBezTo>
                    <a:pt x="419" y="6"/>
                    <a:pt x="420" y="6"/>
                    <a:pt x="421" y="7"/>
                  </a:cubicBezTo>
                  <a:cubicBezTo>
                    <a:pt x="420" y="6"/>
                    <a:pt x="420" y="6"/>
                    <a:pt x="420" y="6"/>
                  </a:cubicBezTo>
                  <a:cubicBezTo>
                    <a:pt x="420" y="6"/>
                    <a:pt x="420" y="6"/>
                    <a:pt x="420" y="6"/>
                  </a:cubicBezTo>
                  <a:cubicBezTo>
                    <a:pt x="420" y="6"/>
                    <a:pt x="420" y="6"/>
                    <a:pt x="420" y="6"/>
                  </a:cubicBezTo>
                  <a:cubicBezTo>
                    <a:pt x="420" y="6"/>
                    <a:pt x="420" y="6"/>
                    <a:pt x="420" y="6"/>
                  </a:cubicBezTo>
                  <a:cubicBezTo>
                    <a:pt x="420" y="7"/>
                    <a:pt x="421" y="7"/>
                    <a:pt x="421" y="7"/>
                  </a:cubicBezTo>
                  <a:cubicBezTo>
                    <a:pt x="421" y="7"/>
                    <a:pt x="421" y="7"/>
                    <a:pt x="421" y="7"/>
                  </a:cubicBezTo>
                  <a:cubicBezTo>
                    <a:pt x="422" y="7"/>
                    <a:pt x="422" y="7"/>
                    <a:pt x="422" y="7"/>
                  </a:cubicBezTo>
                  <a:cubicBezTo>
                    <a:pt x="423" y="7"/>
                    <a:pt x="423" y="8"/>
                    <a:pt x="424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4" y="9"/>
                  </a:cubicBezTo>
                  <a:cubicBezTo>
                    <a:pt x="424" y="9"/>
                    <a:pt x="424" y="9"/>
                    <a:pt x="424" y="9"/>
                  </a:cubicBezTo>
                  <a:cubicBezTo>
                    <a:pt x="425" y="9"/>
                    <a:pt x="425" y="9"/>
                    <a:pt x="425" y="9"/>
                  </a:cubicBezTo>
                  <a:cubicBezTo>
                    <a:pt x="425" y="9"/>
                    <a:pt x="425" y="9"/>
                    <a:pt x="425" y="9"/>
                  </a:cubicBezTo>
                  <a:cubicBezTo>
                    <a:pt x="425" y="9"/>
                    <a:pt x="425" y="9"/>
                    <a:pt x="425" y="9"/>
                  </a:cubicBezTo>
                  <a:cubicBezTo>
                    <a:pt x="425" y="9"/>
                    <a:pt x="424" y="9"/>
                    <a:pt x="423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3" y="8"/>
                  </a:cubicBezTo>
                  <a:cubicBezTo>
                    <a:pt x="423" y="7"/>
                    <a:pt x="423" y="7"/>
                    <a:pt x="423" y="7"/>
                  </a:cubicBezTo>
                  <a:cubicBezTo>
                    <a:pt x="424" y="8"/>
                    <a:pt x="424" y="8"/>
                    <a:pt x="425" y="8"/>
                  </a:cubicBezTo>
                  <a:cubicBezTo>
                    <a:pt x="425" y="8"/>
                    <a:pt x="425" y="8"/>
                    <a:pt x="425" y="8"/>
                  </a:cubicBezTo>
                  <a:cubicBezTo>
                    <a:pt x="422" y="7"/>
                    <a:pt x="422" y="7"/>
                    <a:pt x="422" y="7"/>
                  </a:cubicBezTo>
                  <a:cubicBezTo>
                    <a:pt x="423" y="7"/>
                    <a:pt x="423" y="7"/>
                    <a:pt x="423" y="7"/>
                  </a:cubicBezTo>
                  <a:cubicBezTo>
                    <a:pt x="425" y="7"/>
                    <a:pt x="425" y="7"/>
                    <a:pt x="425" y="7"/>
                  </a:cubicBezTo>
                  <a:cubicBezTo>
                    <a:pt x="425" y="7"/>
                    <a:pt x="425" y="7"/>
                    <a:pt x="425" y="7"/>
                  </a:cubicBezTo>
                  <a:moveTo>
                    <a:pt x="421" y="8"/>
                  </a:moveTo>
                  <a:cubicBezTo>
                    <a:pt x="420" y="8"/>
                    <a:pt x="420" y="8"/>
                    <a:pt x="419" y="7"/>
                  </a:cubicBezTo>
                  <a:cubicBezTo>
                    <a:pt x="419" y="7"/>
                    <a:pt x="419" y="7"/>
                    <a:pt x="419" y="7"/>
                  </a:cubicBezTo>
                  <a:cubicBezTo>
                    <a:pt x="418" y="7"/>
                    <a:pt x="417" y="7"/>
                    <a:pt x="417" y="7"/>
                  </a:cubicBezTo>
                  <a:cubicBezTo>
                    <a:pt x="416" y="6"/>
                    <a:pt x="416" y="6"/>
                    <a:pt x="416" y="6"/>
                  </a:cubicBezTo>
                  <a:cubicBezTo>
                    <a:pt x="416" y="6"/>
                    <a:pt x="416" y="6"/>
                    <a:pt x="416" y="6"/>
                  </a:cubicBezTo>
                  <a:cubicBezTo>
                    <a:pt x="416" y="6"/>
                    <a:pt x="416" y="6"/>
                    <a:pt x="416" y="6"/>
                  </a:cubicBezTo>
                  <a:cubicBezTo>
                    <a:pt x="416" y="6"/>
                    <a:pt x="416" y="6"/>
                    <a:pt x="416" y="6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7"/>
                    <a:pt x="417" y="7"/>
                    <a:pt x="417" y="7"/>
                  </a:cubicBezTo>
                  <a:cubicBezTo>
                    <a:pt x="417" y="7"/>
                    <a:pt x="417" y="7"/>
                    <a:pt x="416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7" y="7"/>
                    <a:pt x="417" y="7"/>
                    <a:pt x="417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7"/>
                    <a:pt x="416" y="7"/>
                    <a:pt x="415" y="7"/>
                  </a:cubicBezTo>
                  <a:cubicBezTo>
                    <a:pt x="416" y="8"/>
                    <a:pt x="416" y="8"/>
                    <a:pt x="416" y="8"/>
                  </a:cubicBezTo>
                  <a:cubicBezTo>
                    <a:pt x="416" y="8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416" y="8"/>
                    <a:pt x="417" y="9"/>
                    <a:pt x="417" y="8"/>
                  </a:cubicBezTo>
                  <a:cubicBezTo>
                    <a:pt x="417" y="8"/>
                    <a:pt x="417" y="8"/>
                    <a:pt x="417" y="8"/>
                  </a:cubicBezTo>
                  <a:cubicBezTo>
                    <a:pt x="417" y="8"/>
                    <a:pt x="417" y="8"/>
                    <a:pt x="417" y="8"/>
                  </a:cubicBezTo>
                  <a:cubicBezTo>
                    <a:pt x="417" y="8"/>
                    <a:pt x="417" y="8"/>
                    <a:pt x="417" y="8"/>
                  </a:cubicBezTo>
                  <a:cubicBezTo>
                    <a:pt x="417" y="8"/>
                    <a:pt x="418" y="8"/>
                    <a:pt x="418" y="8"/>
                  </a:cubicBezTo>
                  <a:cubicBezTo>
                    <a:pt x="418" y="8"/>
                    <a:pt x="418" y="8"/>
                    <a:pt x="418" y="8"/>
                  </a:cubicBezTo>
                  <a:cubicBezTo>
                    <a:pt x="419" y="8"/>
                    <a:pt x="419" y="8"/>
                    <a:pt x="420" y="9"/>
                  </a:cubicBezTo>
                  <a:cubicBezTo>
                    <a:pt x="419" y="9"/>
                    <a:pt x="419" y="9"/>
                    <a:pt x="419" y="9"/>
                  </a:cubicBezTo>
                  <a:cubicBezTo>
                    <a:pt x="420" y="9"/>
                    <a:pt x="420" y="9"/>
                    <a:pt x="420" y="9"/>
                  </a:cubicBezTo>
                  <a:cubicBezTo>
                    <a:pt x="421" y="9"/>
                    <a:pt x="421" y="10"/>
                    <a:pt x="422" y="10"/>
                  </a:cubicBezTo>
                  <a:cubicBezTo>
                    <a:pt x="424" y="10"/>
                    <a:pt x="424" y="10"/>
                    <a:pt x="424" y="10"/>
                  </a:cubicBezTo>
                  <a:cubicBezTo>
                    <a:pt x="424" y="10"/>
                    <a:pt x="423" y="9"/>
                    <a:pt x="421" y="9"/>
                  </a:cubicBezTo>
                  <a:cubicBezTo>
                    <a:pt x="421" y="9"/>
                    <a:pt x="421" y="9"/>
                    <a:pt x="421" y="9"/>
                  </a:cubicBezTo>
                  <a:cubicBezTo>
                    <a:pt x="421" y="9"/>
                    <a:pt x="421" y="9"/>
                    <a:pt x="422" y="9"/>
                  </a:cubicBezTo>
                  <a:cubicBezTo>
                    <a:pt x="422" y="9"/>
                    <a:pt x="422" y="9"/>
                    <a:pt x="422" y="9"/>
                  </a:cubicBezTo>
                  <a:cubicBezTo>
                    <a:pt x="422" y="9"/>
                    <a:pt x="422" y="9"/>
                    <a:pt x="422" y="9"/>
                  </a:cubicBezTo>
                  <a:cubicBezTo>
                    <a:pt x="422" y="8"/>
                    <a:pt x="421" y="8"/>
                    <a:pt x="421" y="8"/>
                  </a:cubicBezTo>
                  <a:moveTo>
                    <a:pt x="399" y="10"/>
                  </a:moveTo>
                  <a:cubicBezTo>
                    <a:pt x="399" y="9"/>
                    <a:pt x="399" y="9"/>
                    <a:pt x="399" y="9"/>
                  </a:cubicBezTo>
                  <a:cubicBezTo>
                    <a:pt x="398" y="9"/>
                    <a:pt x="398" y="9"/>
                    <a:pt x="398" y="9"/>
                  </a:cubicBezTo>
                  <a:cubicBezTo>
                    <a:pt x="397" y="9"/>
                    <a:pt x="397" y="9"/>
                    <a:pt x="397" y="9"/>
                  </a:cubicBezTo>
                  <a:cubicBezTo>
                    <a:pt x="397" y="9"/>
                    <a:pt x="397" y="9"/>
                    <a:pt x="397" y="9"/>
                  </a:cubicBezTo>
                  <a:cubicBezTo>
                    <a:pt x="397" y="9"/>
                    <a:pt x="397" y="9"/>
                    <a:pt x="397" y="9"/>
                  </a:cubicBezTo>
                  <a:cubicBezTo>
                    <a:pt x="396" y="8"/>
                    <a:pt x="395" y="8"/>
                    <a:pt x="395" y="8"/>
                  </a:cubicBezTo>
                  <a:cubicBezTo>
                    <a:pt x="395" y="9"/>
                    <a:pt x="395" y="9"/>
                    <a:pt x="394" y="9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8"/>
                    <a:pt x="393" y="8"/>
                    <a:pt x="393" y="8"/>
                  </a:cubicBezTo>
                  <a:cubicBezTo>
                    <a:pt x="393" y="8"/>
                    <a:pt x="393" y="8"/>
                    <a:pt x="393" y="8"/>
                  </a:cubicBezTo>
                  <a:cubicBezTo>
                    <a:pt x="393" y="9"/>
                    <a:pt x="393" y="9"/>
                    <a:pt x="393" y="9"/>
                  </a:cubicBezTo>
                  <a:cubicBezTo>
                    <a:pt x="393" y="9"/>
                    <a:pt x="393" y="9"/>
                    <a:pt x="393" y="9"/>
                  </a:cubicBezTo>
                  <a:cubicBezTo>
                    <a:pt x="393" y="9"/>
                    <a:pt x="392" y="8"/>
                    <a:pt x="392" y="8"/>
                  </a:cubicBezTo>
                  <a:cubicBezTo>
                    <a:pt x="392" y="8"/>
                    <a:pt x="390" y="8"/>
                    <a:pt x="389" y="8"/>
                  </a:cubicBezTo>
                  <a:cubicBezTo>
                    <a:pt x="389" y="8"/>
                    <a:pt x="388" y="9"/>
                    <a:pt x="390" y="9"/>
                  </a:cubicBezTo>
                  <a:cubicBezTo>
                    <a:pt x="390" y="9"/>
                    <a:pt x="390" y="9"/>
                    <a:pt x="390" y="9"/>
                  </a:cubicBezTo>
                  <a:cubicBezTo>
                    <a:pt x="391" y="9"/>
                    <a:pt x="391" y="9"/>
                    <a:pt x="391" y="9"/>
                  </a:cubicBezTo>
                  <a:cubicBezTo>
                    <a:pt x="391" y="9"/>
                    <a:pt x="391" y="9"/>
                    <a:pt x="392" y="9"/>
                  </a:cubicBezTo>
                  <a:cubicBezTo>
                    <a:pt x="392" y="9"/>
                    <a:pt x="392" y="10"/>
                    <a:pt x="393" y="10"/>
                  </a:cubicBezTo>
                  <a:cubicBezTo>
                    <a:pt x="392" y="10"/>
                    <a:pt x="391" y="10"/>
                    <a:pt x="391" y="10"/>
                  </a:cubicBezTo>
                  <a:cubicBezTo>
                    <a:pt x="391" y="10"/>
                    <a:pt x="391" y="10"/>
                    <a:pt x="391" y="10"/>
                  </a:cubicBezTo>
                  <a:cubicBezTo>
                    <a:pt x="391" y="11"/>
                    <a:pt x="392" y="11"/>
                    <a:pt x="392" y="11"/>
                  </a:cubicBezTo>
                  <a:cubicBezTo>
                    <a:pt x="393" y="11"/>
                    <a:pt x="393" y="11"/>
                    <a:pt x="394" y="11"/>
                  </a:cubicBezTo>
                  <a:cubicBezTo>
                    <a:pt x="394" y="11"/>
                    <a:pt x="394" y="11"/>
                    <a:pt x="394" y="11"/>
                  </a:cubicBezTo>
                  <a:cubicBezTo>
                    <a:pt x="395" y="11"/>
                    <a:pt x="395" y="11"/>
                    <a:pt x="395" y="11"/>
                  </a:cubicBezTo>
                  <a:cubicBezTo>
                    <a:pt x="396" y="12"/>
                    <a:pt x="396" y="12"/>
                    <a:pt x="396" y="12"/>
                  </a:cubicBezTo>
                  <a:cubicBezTo>
                    <a:pt x="397" y="12"/>
                    <a:pt x="397" y="11"/>
                    <a:pt x="397" y="11"/>
                  </a:cubicBezTo>
                  <a:cubicBezTo>
                    <a:pt x="398" y="11"/>
                    <a:pt x="398" y="11"/>
                    <a:pt x="399" y="11"/>
                  </a:cubicBezTo>
                  <a:cubicBezTo>
                    <a:pt x="398" y="11"/>
                    <a:pt x="398" y="11"/>
                    <a:pt x="398" y="11"/>
                  </a:cubicBezTo>
                  <a:cubicBezTo>
                    <a:pt x="398" y="10"/>
                    <a:pt x="398" y="10"/>
                    <a:pt x="398" y="10"/>
                  </a:cubicBezTo>
                  <a:cubicBezTo>
                    <a:pt x="398" y="10"/>
                    <a:pt x="399" y="10"/>
                    <a:pt x="399" y="10"/>
                  </a:cubicBezTo>
                  <a:moveTo>
                    <a:pt x="390" y="11"/>
                  </a:moveTo>
                  <a:cubicBezTo>
                    <a:pt x="390" y="11"/>
                    <a:pt x="390" y="11"/>
                    <a:pt x="390" y="11"/>
                  </a:cubicBezTo>
                  <a:cubicBezTo>
                    <a:pt x="390" y="11"/>
                    <a:pt x="390" y="11"/>
                    <a:pt x="390" y="11"/>
                  </a:cubicBezTo>
                  <a:cubicBezTo>
                    <a:pt x="390" y="11"/>
                    <a:pt x="390" y="11"/>
                    <a:pt x="390" y="11"/>
                  </a:cubicBezTo>
                  <a:cubicBezTo>
                    <a:pt x="390" y="11"/>
                    <a:pt x="390" y="11"/>
                    <a:pt x="390" y="11"/>
                  </a:cubicBezTo>
                  <a:moveTo>
                    <a:pt x="401" y="18"/>
                  </a:moveTo>
                  <a:cubicBezTo>
                    <a:pt x="401" y="17"/>
                    <a:pt x="401" y="17"/>
                    <a:pt x="401" y="17"/>
                  </a:cubicBezTo>
                  <a:cubicBezTo>
                    <a:pt x="401" y="17"/>
                    <a:pt x="401" y="17"/>
                    <a:pt x="399" y="17"/>
                  </a:cubicBezTo>
                  <a:cubicBezTo>
                    <a:pt x="398" y="16"/>
                    <a:pt x="398" y="16"/>
                    <a:pt x="398" y="16"/>
                  </a:cubicBezTo>
                  <a:cubicBezTo>
                    <a:pt x="398" y="15"/>
                    <a:pt x="397" y="15"/>
                    <a:pt x="396" y="15"/>
                  </a:cubicBezTo>
                  <a:cubicBezTo>
                    <a:pt x="396" y="15"/>
                    <a:pt x="396" y="14"/>
                    <a:pt x="395" y="14"/>
                  </a:cubicBezTo>
                  <a:cubicBezTo>
                    <a:pt x="395" y="14"/>
                    <a:pt x="395" y="14"/>
                    <a:pt x="394" y="13"/>
                  </a:cubicBezTo>
                  <a:cubicBezTo>
                    <a:pt x="394" y="13"/>
                    <a:pt x="394" y="13"/>
                    <a:pt x="393" y="13"/>
                  </a:cubicBezTo>
                  <a:cubicBezTo>
                    <a:pt x="393" y="13"/>
                    <a:pt x="393" y="12"/>
                    <a:pt x="392" y="12"/>
                  </a:cubicBezTo>
                  <a:cubicBezTo>
                    <a:pt x="392" y="12"/>
                    <a:pt x="392" y="12"/>
                    <a:pt x="392" y="12"/>
                  </a:cubicBezTo>
                  <a:cubicBezTo>
                    <a:pt x="392" y="12"/>
                    <a:pt x="392" y="12"/>
                    <a:pt x="391" y="12"/>
                  </a:cubicBezTo>
                  <a:cubicBezTo>
                    <a:pt x="390" y="12"/>
                    <a:pt x="390" y="12"/>
                    <a:pt x="390" y="12"/>
                  </a:cubicBezTo>
                  <a:cubicBezTo>
                    <a:pt x="390" y="11"/>
                    <a:pt x="390" y="11"/>
                    <a:pt x="390" y="11"/>
                  </a:cubicBezTo>
                  <a:cubicBezTo>
                    <a:pt x="389" y="11"/>
                    <a:pt x="389" y="11"/>
                    <a:pt x="389" y="11"/>
                  </a:cubicBezTo>
                  <a:cubicBezTo>
                    <a:pt x="389" y="10"/>
                    <a:pt x="389" y="10"/>
                    <a:pt x="389" y="10"/>
                  </a:cubicBezTo>
                  <a:cubicBezTo>
                    <a:pt x="388" y="10"/>
                    <a:pt x="387" y="9"/>
                    <a:pt x="387" y="9"/>
                  </a:cubicBezTo>
                  <a:cubicBezTo>
                    <a:pt x="387" y="9"/>
                    <a:pt x="387" y="9"/>
                    <a:pt x="387" y="9"/>
                  </a:cubicBezTo>
                  <a:cubicBezTo>
                    <a:pt x="386" y="9"/>
                    <a:pt x="386" y="9"/>
                    <a:pt x="386" y="10"/>
                  </a:cubicBezTo>
                  <a:cubicBezTo>
                    <a:pt x="386" y="10"/>
                    <a:pt x="386" y="10"/>
                    <a:pt x="386" y="10"/>
                  </a:cubicBezTo>
                  <a:cubicBezTo>
                    <a:pt x="386" y="11"/>
                    <a:pt x="387" y="11"/>
                    <a:pt x="387" y="11"/>
                  </a:cubicBezTo>
                  <a:cubicBezTo>
                    <a:pt x="386" y="12"/>
                    <a:pt x="386" y="12"/>
                    <a:pt x="386" y="12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9"/>
                    <a:pt x="385" y="9"/>
                    <a:pt x="385" y="9"/>
                  </a:cubicBezTo>
                  <a:cubicBezTo>
                    <a:pt x="384" y="10"/>
                    <a:pt x="384" y="10"/>
                    <a:pt x="384" y="10"/>
                  </a:cubicBezTo>
                  <a:cubicBezTo>
                    <a:pt x="383" y="10"/>
                    <a:pt x="383" y="10"/>
                    <a:pt x="383" y="10"/>
                  </a:cubicBezTo>
                  <a:cubicBezTo>
                    <a:pt x="383" y="10"/>
                    <a:pt x="383" y="10"/>
                    <a:pt x="383" y="10"/>
                  </a:cubicBezTo>
                  <a:cubicBezTo>
                    <a:pt x="383" y="9"/>
                    <a:pt x="383" y="9"/>
                    <a:pt x="383" y="9"/>
                  </a:cubicBezTo>
                  <a:cubicBezTo>
                    <a:pt x="383" y="9"/>
                    <a:pt x="383" y="9"/>
                    <a:pt x="383" y="9"/>
                  </a:cubicBezTo>
                  <a:cubicBezTo>
                    <a:pt x="383" y="9"/>
                    <a:pt x="383" y="9"/>
                    <a:pt x="382" y="10"/>
                  </a:cubicBezTo>
                  <a:cubicBezTo>
                    <a:pt x="382" y="10"/>
                    <a:pt x="381" y="10"/>
                    <a:pt x="381" y="10"/>
                  </a:cubicBezTo>
                  <a:cubicBezTo>
                    <a:pt x="378" y="10"/>
                    <a:pt x="380" y="11"/>
                    <a:pt x="380" y="11"/>
                  </a:cubicBezTo>
                  <a:cubicBezTo>
                    <a:pt x="380" y="11"/>
                    <a:pt x="381" y="11"/>
                    <a:pt x="381" y="11"/>
                  </a:cubicBezTo>
                  <a:cubicBezTo>
                    <a:pt x="381" y="11"/>
                    <a:pt x="381" y="12"/>
                    <a:pt x="381" y="12"/>
                  </a:cubicBezTo>
                  <a:cubicBezTo>
                    <a:pt x="380" y="13"/>
                    <a:pt x="381" y="13"/>
                    <a:pt x="381" y="14"/>
                  </a:cubicBezTo>
                  <a:cubicBezTo>
                    <a:pt x="380" y="14"/>
                    <a:pt x="380" y="12"/>
                    <a:pt x="379" y="12"/>
                  </a:cubicBezTo>
                  <a:cubicBezTo>
                    <a:pt x="379" y="13"/>
                    <a:pt x="379" y="13"/>
                    <a:pt x="379" y="14"/>
                  </a:cubicBezTo>
                  <a:cubicBezTo>
                    <a:pt x="380" y="15"/>
                    <a:pt x="381" y="15"/>
                    <a:pt x="381" y="15"/>
                  </a:cubicBezTo>
                  <a:cubicBezTo>
                    <a:pt x="381" y="14"/>
                    <a:pt x="381" y="14"/>
                    <a:pt x="381" y="14"/>
                  </a:cubicBezTo>
                  <a:cubicBezTo>
                    <a:pt x="381" y="14"/>
                    <a:pt x="381" y="14"/>
                    <a:pt x="381" y="14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82" y="15"/>
                    <a:pt x="382" y="15"/>
                    <a:pt x="383" y="15"/>
                  </a:cubicBezTo>
                  <a:cubicBezTo>
                    <a:pt x="383" y="15"/>
                    <a:pt x="383" y="15"/>
                    <a:pt x="383" y="15"/>
                  </a:cubicBezTo>
                  <a:cubicBezTo>
                    <a:pt x="384" y="15"/>
                    <a:pt x="384" y="14"/>
                    <a:pt x="384" y="14"/>
                  </a:cubicBezTo>
                  <a:cubicBezTo>
                    <a:pt x="384" y="14"/>
                    <a:pt x="384" y="14"/>
                    <a:pt x="385" y="14"/>
                  </a:cubicBezTo>
                  <a:cubicBezTo>
                    <a:pt x="385" y="14"/>
                    <a:pt x="385" y="14"/>
                    <a:pt x="385" y="14"/>
                  </a:cubicBezTo>
                  <a:cubicBezTo>
                    <a:pt x="385" y="13"/>
                    <a:pt x="385" y="13"/>
                    <a:pt x="385" y="13"/>
                  </a:cubicBezTo>
                  <a:cubicBezTo>
                    <a:pt x="385" y="13"/>
                    <a:pt x="385" y="13"/>
                    <a:pt x="385" y="13"/>
                  </a:cubicBezTo>
                  <a:cubicBezTo>
                    <a:pt x="385" y="13"/>
                    <a:pt x="385" y="13"/>
                    <a:pt x="385" y="14"/>
                  </a:cubicBezTo>
                  <a:cubicBezTo>
                    <a:pt x="386" y="14"/>
                    <a:pt x="386" y="14"/>
                    <a:pt x="387" y="14"/>
                  </a:cubicBezTo>
                  <a:cubicBezTo>
                    <a:pt x="387" y="14"/>
                    <a:pt x="387" y="14"/>
                    <a:pt x="387" y="14"/>
                  </a:cubicBezTo>
                  <a:cubicBezTo>
                    <a:pt x="388" y="14"/>
                    <a:pt x="388" y="14"/>
                    <a:pt x="388" y="14"/>
                  </a:cubicBezTo>
                  <a:cubicBezTo>
                    <a:pt x="388" y="15"/>
                    <a:pt x="388" y="15"/>
                    <a:pt x="388" y="15"/>
                  </a:cubicBezTo>
                  <a:cubicBezTo>
                    <a:pt x="388" y="15"/>
                    <a:pt x="388" y="15"/>
                    <a:pt x="388" y="15"/>
                  </a:cubicBezTo>
                  <a:cubicBezTo>
                    <a:pt x="388" y="15"/>
                    <a:pt x="388" y="15"/>
                    <a:pt x="387" y="15"/>
                  </a:cubicBezTo>
                  <a:cubicBezTo>
                    <a:pt x="387" y="15"/>
                    <a:pt x="387" y="15"/>
                    <a:pt x="387" y="15"/>
                  </a:cubicBezTo>
                  <a:cubicBezTo>
                    <a:pt x="387" y="15"/>
                    <a:pt x="383" y="15"/>
                    <a:pt x="383" y="16"/>
                  </a:cubicBezTo>
                  <a:cubicBezTo>
                    <a:pt x="383" y="17"/>
                    <a:pt x="383" y="17"/>
                    <a:pt x="383" y="17"/>
                  </a:cubicBezTo>
                  <a:cubicBezTo>
                    <a:pt x="384" y="17"/>
                    <a:pt x="384" y="17"/>
                    <a:pt x="384" y="17"/>
                  </a:cubicBezTo>
                  <a:cubicBezTo>
                    <a:pt x="384" y="17"/>
                    <a:pt x="384" y="17"/>
                    <a:pt x="384" y="17"/>
                  </a:cubicBezTo>
                  <a:cubicBezTo>
                    <a:pt x="385" y="17"/>
                    <a:pt x="385" y="17"/>
                    <a:pt x="386" y="17"/>
                  </a:cubicBezTo>
                  <a:cubicBezTo>
                    <a:pt x="386" y="17"/>
                    <a:pt x="387" y="16"/>
                    <a:pt x="387" y="16"/>
                  </a:cubicBezTo>
                  <a:cubicBezTo>
                    <a:pt x="387" y="16"/>
                    <a:pt x="387" y="16"/>
                    <a:pt x="387" y="16"/>
                  </a:cubicBezTo>
                  <a:cubicBezTo>
                    <a:pt x="387" y="16"/>
                    <a:pt x="387" y="16"/>
                    <a:pt x="388" y="16"/>
                  </a:cubicBezTo>
                  <a:cubicBezTo>
                    <a:pt x="387" y="17"/>
                    <a:pt x="387" y="17"/>
                    <a:pt x="387" y="17"/>
                  </a:cubicBezTo>
                  <a:cubicBezTo>
                    <a:pt x="386" y="18"/>
                    <a:pt x="386" y="18"/>
                    <a:pt x="386" y="18"/>
                  </a:cubicBezTo>
                  <a:cubicBezTo>
                    <a:pt x="386" y="18"/>
                    <a:pt x="386" y="18"/>
                    <a:pt x="386" y="18"/>
                  </a:cubicBezTo>
                  <a:cubicBezTo>
                    <a:pt x="383" y="17"/>
                    <a:pt x="383" y="18"/>
                    <a:pt x="384" y="19"/>
                  </a:cubicBezTo>
                  <a:cubicBezTo>
                    <a:pt x="384" y="19"/>
                    <a:pt x="384" y="19"/>
                    <a:pt x="385" y="19"/>
                  </a:cubicBezTo>
                  <a:cubicBezTo>
                    <a:pt x="386" y="19"/>
                    <a:pt x="386" y="19"/>
                    <a:pt x="388" y="22"/>
                  </a:cubicBezTo>
                  <a:cubicBezTo>
                    <a:pt x="388" y="22"/>
                    <a:pt x="388" y="22"/>
                    <a:pt x="388" y="22"/>
                  </a:cubicBezTo>
                  <a:cubicBezTo>
                    <a:pt x="388" y="21"/>
                    <a:pt x="388" y="21"/>
                    <a:pt x="388" y="21"/>
                  </a:cubicBezTo>
                  <a:cubicBezTo>
                    <a:pt x="388" y="21"/>
                    <a:pt x="389" y="21"/>
                    <a:pt x="389" y="20"/>
                  </a:cubicBezTo>
                  <a:cubicBezTo>
                    <a:pt x="389" y="19"/>
                    <a:pt x="389" y="19"/>
                    <a:pt x="389" y="18"/>
                  </a:cubicBezTo>
                  <a:cubicBezTo>
                    <a:pt x="390" y="18"/>
                    <a:pt x="390" y="18"/>
                    <a:pt x="390" y="18"/>
                  </a:cubicBezTo>
                  <a:cubicBezTo>
                    <a:pt x="390" y="17"/>
                    <a:pt x="390" y="17"/>
                    <a:pt x="390" y="16"/>
                  </a:cubicBezTo>
                  <a:cubicBezTo>
                    <a:pt x="391" y="16"/>
                    <a:pt x="391" y="16"/>
                    <a:pt x="391" y="16"/>
                  </a:cubicBezTo>
                  <a:cubicBezTo>
                    <a:pt x="391" y="15"/>
                    <a:pt x="391" y="14"/>
                    <a:pt x="391" y="14"/>
                  </a:cubicBezTo>
                  <a:cubicBezTo>
                    <a:pt x="391" y="14"/>
                    <a:pt x="392" y="14"/>
                    <a:pt x="393" y="14"/>
                  </a:cubicBezTo>
                  <a:cubicBezTo>
                    <a:pt x="393" y="14"/>
                    <a:pt x="393" y="14"/>
                    <a:pt x="393" y="14"/>
                  </a:cubicBezTo>
                  <a:cubicBezTo>
                    <a:pt x="393" y="14"/>
                    <a:pt x="393" y="15"/>
                    <a:pt x="393" y="15"/>
                  </a:cubicBezTo>
                  <a:cubicBezTo>
                    <a:pt x="395" y="15"/>
                    <a:pt x="395" y="17"/>
                    <a:pt x="395" y="17"/>
                  </a:cubicBezTo>
                  <a:cubicBezTo>
                    <a:pt x="394" y="17"/>
                    <a:pt x="394" y="18"/>
                    <a:pt x="395" y="18"/>
                  </a:cubicBezTo>
                  <a:cubicBezTo>
                    <a:pt x="395" y="18"/>
                    <a:pt x="395" y="18"/>
                    <a:pt x="395" y="18"/>
                  </a:cubicBezTo>
                  <a:cubicBezTo>
                    <a:pt x="396" y="18"/>
                    <a:pt x="396" y="17"/>
                    <a:pt x="397" y="17"/>
                  </a:cubicBezTo>
                  <a:cubicBezTo>
                    <a:pt x="397" y="18"/>
                    <a:pt x="397" y="18"/>
                    <a:pt x="398" y="19"/>
                  </a:cubicBezTo>
                  <a:cubicBezTo>
                    <a:pt x="398" y="19"/>
                    <a:pt x="398" y="19"/>
                    <a:pt x="399" y="19"/>
                  </a:cubicBezTo>
                  <a:cubicBezTo>
                    <a:pt x="399" y="19"/>
                    <a:pt x="399" y="19"/>
                    <a:pt x="399" y="19"/>
                  </a:cubicBezTo>
                  <a:cubicBezTo>
                    <a:pt x="399" y="18"/>
                    <a:pt x="399" y="18"/>
                    <a:pt x="399" y="18"/>
                  </a:cubicBezTo>
                  <a:cubicBezTo>
                    <a:pt x="400" y="18"/>
                    <a:pt x="400" y="18"/>
                    <a:pt x="401" y="18"/>
                  </a:cubicBezTo>
                  <a:cubicBezTo>
                    <a:pt x="401" y="18"/>
                    <a:pt x="401" y="18"/>
                    <a:pt x="401" y="18"/>
                  </a:cubicBezTo>
                  <a:moveTo>
                    <a:pt x="609" y="325"/>
                  </a:moveTo>
                  <a:cubicBezTo>
                    <a:pt x="608" y="313"/>
                    <a:pt x="607" y="300"/>
                    <a:pt x="605" y="288"/>
                  </a:cubicBezTo>
                  <a:cubicBezTo>
                    <a:pt x="590" y="288"/>
                    <a:pt x="575" y="288"/>
                    <a:pt x="558" y="288"/>
                  </a:cubicBezTo>
                  <a:cubicBezTo>
                    <a:pt x="537" y="287"/>
                    <a:pt x="514" y="287"/>
                    <a:pt x="492" y="287"/>
                  </a:cubicBezTo>
                  <a:cubicBezTo>
                    <a:pt x="492" y="287"/>
                    <a:pt x="490" y="292"/>
                    <a:pt x="489" y="294"/>
                  </a:cubicBezTo>
                  <a:cubicBezTo>
                    <a:pt x="488" y="294"/>
                    <a:pt x="488" y="294"/>
                    <a:pt x="488" y="294"/>
                  </a:cubicBezTo>
                  <a:cubicBezTo>
                    <a:pt x="488" y="295"/>
                    <a:pt x="488" y="295"/>
                    <a:pt x="488" y="295"/>
                  </a:cubicBezTo>
                  <a:cubicBezTo>
                    <a:pt x="487" y="295"/>
                    <a:pt x="487" y="295"/>
                    <a:pt x="487" y="295"/>
                  </a:cubicBezTo>
                  <a:cubicBezTo>
                    <a:pt x="486" y="295"/>
                    <a:pt x="486" y="295"/>
                    <a:pt x="484" y="295"/>
                  </a:cubicBezTo>
                  <a:cubicBezTo>
                    <a:pt x="484" y="295"/>
                    <a:pt x="484" y="295"/>
                    <a:pt x="484" y="295"/>
                  </a:cubicBezTo>
                  <a:cubicBezTo>
                    <a:pt x="483" y="295"/>
                    <a:pt x="483" y="295"/>
                    <a:pt x="483" y="295"/>
                  </a:cubicBezTo>
                  <a:cubicBezTo>
                    <a:pt x="482" y="296"/>
                    <a:pt x="482" y="296"/>
                    <a:pt x="482" y="296"/>
                  </a:cubicBezTo>
                  <a:cubicBezTo>
                    <a:pt x="482" y="296"/>
                    <a:pt x="482" y="296"/>
                    <a:pt x="482" y="296"/>
                  </a:cubicBezTo>
                  <a:cubicBezTo>
                    <a:pt x="481" y="296"/>
                    <a:pt x="481" y="296"/>
                    <a:pt x="480" y="296"/>
                  </a:cubicBezTo>
                  <a:cubicBezTo>
                    <a:pt x="480" y="295"/>
                    <a:pt x="479" y="295"/>
                    <a:pt x="479" y="295"/>
                  </a:cubicBezTo>
                  <a:cubicBezTo>
                    <a:pt x="479" y="295"/>
                    <a:pt x="478" y="294"/>
                    <a:pt x="478" y="294"/>
                  </a:cubicBezTo>
                  <a:cubicBezTo>
                    <a:pt x="478" y="294"/>
                    <a:pt x="475" y="294"/>
                    <a:pt x="473" y="294"/>
                  </a:cubicBezTo>
                  <a:cubicBezTo>
                    <a:pt x="473" y="294"/>
                    <a:pt x="473" y="294"/>
                    <a:pt x="473" y="294"/>
                  </a:cubicBezTo>
                  <a:cubicBezTo>
                    <a:pt x="472" y="294"/>
                    <a:pt x="472" y="294"/>
                    <a:pt x="472" y="294"/>
                  </a:cubicBezTo>
                  <a:cubicBezTo>
                    <a:pt x="471" y="294"/>
                    <a:pt x="471" y="294"/>
                    <a:pt x="471" y="294"/>
                  </a:cubicBezTo>
                  <a:cubicBezTo>
                    <a:pt x="473" y="295"/>
                    <a:pt x="474" y="295"/>
                    <a:pt x="477" y="296"/>
                  </a:cubicBezTo>
                  <a:cubicBezTo>
                    <a:pt x="478" y="296"/>
                    <a:pt x="478" y="297"/>
                    <a:pt x="478" y="297"/>
                  </a:cubicBezTo>
                  <a:cubicBezTo>
                    <a:pt x="478" y="298"/>
                    <a:pt x="478" y="298"/>
                    <a:pt x="478" y="298"/>
                  </a:cubicBezTo>
                  <a:cubicBezTo>
                    <a:pt x="478" y="299"/>
                    <a:pt x="478" y="299"/>
                    <a:pt x="479" y="300"/>
                  </a:cubicBezTo>
                  <a:cubicBezTo>
                    <a:pt x="479" y="300"/>
                    <a:pt x="479" y="301"/>
                    <a:pt x="479" y="301"/>
                  </a:cubicBezTo>
                  <a:cubicBezTo>
                    <a:pt x="479" y="302"/>
                    <a:pt x="479" y="302"/>
                    <a:pt x="479" y="302"/>
                  </a:cubicBezTo>
                  <a:cubicBezTo>
                    <a:pt x="479" y="303"/>
                    <a:pt x="479" y="303"/>
                    <a:pt x="479" y="303"/>
                  </a:cubicBezTo>
                  <a:cubicBezTo>
                    <a:pt x="479" y="306"/>
                    <a:pt x="482" y="308"/>
                    <a:pt x="483" y="311"/>
                  </a:cubicBezTo>
                  <a:cubicBezTo>
                    <a:pt x="485" y="314"/>
                    <a:pt x="486" y="314"/>
                    <a:pt x="487" y="315"/>
                  </a:cubicBezTo>
                  <a:cubicBezTo>
                    <a:pt x="488" y="315"/>
                    <a:pt x="488" y="315"/>
                    <a:pt x="489" y="315"/>
                  </a:cubicBezTo>
                  <a:cubicBezTo>
                    <a:pt x="491" y="316"/>
                    <a:pt x="491" y="313"/>
                    <a:pt x="492" y="312"/>
                  </a:cubicBezTo>
                  <a:cubicBezTo>
                    <a:pt x="492" y="313"/>
                    <a:pt x="493" y="313"/>
                    <a:pt x="493" y="313"/>
                  </a:cubicBezTo>
                  <a:cubicBezTo>
                    <a:pt x="495" y="316"/>
                    <a:pt x="498" y="318"/>
                    <a:pt x="499" y="321"/>
                  </a:cubicBezTo>
                  <a:cubicBezTo>
                    <a:pt x="505" y="332"/>
                    <a:pt x="505" y="332"/>
                    <a:pt x="505" y="332"/>
                  </a:cubicBezTo>
                  <a:cubicBezTo>
                    <a:pt x="505" y="333"/>
                    <a:pt x="505" y="333"/>
                    <a:pt x="505" y="333"/>
                  </a:cubicBezTo>
                  <a:cubicBezTo>
                    <a:pt x="504" y="335"/>
                    <a:pt x="504" y="337"/>
                    <a:pt x="505" y="339"/>
                  </a:cubicBezTo>
                  <a:cubicBezTo>
                    <a:pt x="506" y="341"/>
                    <a:pt x="509" y="340"/>
                    <a:pt x="510" y="341"/>
                  </a:cubicBezTo>
                  <a:cubicBezTo>
                    <a:pt x="511" y="342"/>
                    <a:pt x="516" y="352"/>
                    <a:pt x="516" y="352"/>
                  </a:cubicBezTo>
                  <a:cubicBezTo>
                    <a:pt x="518" y="356"/>
                    <a:pt x="514" y="362"/>
                    <a:pt x="519" y="364"/>
                  </a:cubicBezTo>
                  <a:cubicBezTo>
                    <a:pt x="519" y="364"/>
                    <a:pt x="525" y="368"/>
                    <a:pt x="527" y="373"/>
                  </a:cubicBezTo>
                  <a:cubicBezTo>
                    <a:pt x="527" y="376"/>
                    <a:pt x="528" y="376"/>
                    <a:pt x="529" y="377"/>
                  </a:cubicBezTo>
                  <a:cubicBezTo>
                    <a:pt x="531" y="379"/>
                    <a:pt x="531" y="379"/>
                    <a:pt x="538" y="397"/>
                  </a:cubicBezTo>
                  <a:cubicBezTo>
                    <a:pt x="538" y="401"/>
                    <a:pt x="538" y="404"/>
                    <a:pt x="538" y="408"/>
                  </a:cubicBezTo>
                  <a:cubicBezTo>
                    <a:pt x="539" y="414"/>
                    <a:pt x="547" y="415"/>
                    <a:pt x="549" y="412"/>
                  </a:cubicBezTo>
                  <a:cubicBezTo>
                    <a:pt x="553" y="408"/>
                    <a:pt x="553" y="408"/>
                    <a:pt x="555" y="407"/>
                  </a:cubicBezTo>
                  <a:cubicBezTo>
                    <a:pt x="557" y="407"/>
                    <a:pt x="559" y="407"/>
                    <a:pt x="561" y="407"/>
                  </a:cubicBezTo>
                  <a:cubicBezTo>
                    <a:pt x="561" y="407"/>
                    <a:pt x="561" y="407"/>
                    <a:pt x="561" y="407"/>
                  </a:cubicBezTo>
                  <a:cubicBezTo>
                    <a:pt x="562" y="408"/>
                    <a:pt x="562" y="408"/>
                    <a:pt x="563" y="408"/>
                  </a:cubicBezTo>
                  <a:cubicBezTo>
                    <a:pt x="563" y="408"/>
                    <a:pt x="563" y="408"/>
                    <a:pt x="563" y="408"/>
                  </a:cubicBezTo>
                  <a:cubicBezTo>
                    <a:pt x="564" y="408"/>
                    <a:pt x="564" y="407"/>
                    <a:pt x="565" y="406"/>
                  </a:cubicBezTo>
                  <a:cubicBezTo>
                    <a:pt x="569" y="400"/>
                    <a:pt x="577" y="402"/>
                    <a:pt x="582" y="397"/>
                  </a:cubicBezTo>
                  <a:cubicBezTo>
                    <a:pt x="583" y="396"/>
                    <a:pt x="583" y="396"/>
                    <a:pt x="586" y="396"/>
                  </a:cubicBezTo>
                  <a:cubicBezTo>
                    <a:pt x="587" y="395"/>
                    <a:pt x="587" y="395"/>
                    <a:pt x="587" y="395"/>
                  </a:cubicBezTo>
                  <a:cubicBezTo>
                    <a:pt x="587" y="392"/>
                    <a:pt x="587" y="392"/>
                    <a:pt x="588" y="391"/>
                  </a:cubicBezTo>
                  <a:cubicBezTo>
                    <a:pt x="589" y="391"/>
                    <a:pt x="589" y="391"/>
                    <a:pt x="591" y="390"/>
                  </a:cubicBezTo>
                  <a:cubicBezTo>
                    <a:pt x="593" y="389"/>
                    <a:pt x="593" y="389"/>
                    <a:pt x="601" y="389"/>
                  </a:cubicBezTo>
                  <a:cubicBezTo>
                    <a:pt x="601" y="389"/>
                    <a:pt x="601" y="385"/>
                    <a:pt x="603" y="382"/>
                  </a:cubicBezTo>
                  <a:cubicBezTo>
                    <a:pt x="605" y="382"/>
                    <a:pt x="606" y="382"/>
                    <a:pt x="608" y="382"/>
                  </a:cubicBezTo>
                  <a:cubicBezTo>
                    <a:pt x="609" y="379"/>
                    <a:pt x="610" y="376"/>
                    <a:pt x="610" y="376"/>
                  </a:cubicBezTo>
                  <a:cubicBezTo>
                    <a:pt x="611" y="365"/>
                    <a:pt x="610" y="354"/>
                    <a:pt x="610" y="342"/>
                  </a:cubicBezTo>
                  <a:cubicBezTo>
                    <a:pt x="609" y="343"/>
                    <a:pt x="609" y="343"/>
                    <a:pt x="609" y="343"/>
                  </a:cubicBezTo>
                  <a:cubicBezTo>
                    <a:pt x="608" y="342"/>
                    <a:pt x="609" y="340"/>
                    <a:pt x="608" y="339"/>
                  </a:cubicBezTo>
                  <a:cubicBezTo>
                    <a:pt x="607" y="339"/>
                    <a:pt x="607" y="339"/>
                    <a:pt x="607" y="338"/>
                  </a:cubicBezTo>
                  <a:cubicBezTo>
                    <a:pt x="607" y="335"/>
                    <a:pt x="606" y="333"/>
                    <a:pt x="606" y="331"/>
                  </a:cubicBezTo>
                  <a:cubicBezTo>
                    <a:pt x="606" y="330"/>
                    <a:pt x="606" y="330"/>
                    <a:pt x="605" y="329"/>
                  </a:cubicBezTo>
                  <a:cubicBezTo>
                    <a:pt x="602" y="331"/>
                    <a:pt x="602" y="331"/>
                    <a:pt x="601" y="340"/>
                  </a:cubicBezTo>
                  <a:cubicBezTo>
                    <a:pt x="600" y="340"/>
                    <a:pt x="599" y="340"/>
                    <a:pt x="597" y="340"/>
                  </a:cubicBezTo>
                  <a:cubicBezTo>
                    <a:pt x="596" y="340"/>
                    <a:pt x="596" y="340"/>
                    <a:pt x="596" y="340"/>
                  </a:cubicBezTo>
                  <a:cubicBezTo>
                    <a:pt x="595" y="340"/>
                    <a:pt x="594" y="339"/>
                    <a:pt x="593" y="339"/>
                  </a:cubicBezTo>
                  <a:cubicBezTo>
                    <a:pt x="592" y="339"/>
                    <a:pt x="592" y="339"/>
                    <a:pt x="592" y="339"/>
                  </a:cubicBezTo>
                  <a:cubicBezTo>
                    <a:pt x="589" y="341"/>
                    <a:pt x="589" y="341"/>
                    <a:pt x="588" y="343"/>
                  </a:cubicBezTo>
                  <a:cubicBezTo>
                    <a:pt x="588" y="343"/>
                    <a:pt x="584" y="342"/>
                    <a:pt x="584" y="337"/>
                  </a:cubicBezTo>
                  <a:cubicBezTo>
                    <a:pt x="584" y="337"/>
                    <a:pt x="584" y="336"/>
                    <a:pt x="585" y="336"/>
                  </a:cubicBezTo>
                  <a:cubicBezTo>
                    <a:pt x="586" y="335"/>
                    <a:pt x="586" y="335"/>
                    <a:pt x="587" y="335"/>
                  </a:cubicBezTo>
                  <a:cubicBezTo>
                    <a:pt x="587" y="335"/>
                    <a:pt x="588" y="335"/>
                    <a:pt x="588" y="335"/>
                  </a:cubicBezTo>
                  <a:cubicBezTo>
                    <a:pt x="594" y="338"/>
                    <a:pt x="594" y="334"/>
                    <a:pt x="594" y="334"/>
                  </a:cubicBezTo>
                  <a:cubicBezTo>
                    <a:pt x="593" y="334"/>
                    <a:pt x="593" y="334"/>
                    <a:pt x="593" y="334"/>
                  </a:cubicBezTo>
                  <a:cubicBezTo>
                    <a:pt x="592" y="333"/>
                    <a:pt x="592" y="333"/>
                    <a:pt x="591" y="333"/>
                  </a:cubicBezTo>
                  <a:cubicBezTo>
                    <a:pt x="591" y="333"/>
                    <a:pt x="590" y="333"/>
                    <a:pt x="590" y="334"/>
                  </a:cubicBezTo>
                  <a:cubicBezTo>
                    <a:pt x="589" y="334"/>
                    <a:pt x="589" y="334"/>
                    <a:pt x="588" y="334"/>
                  </a:cubicBezTo>
                  <a:cubicBezTo>
                    <a:pt x="585" y="333"/>
                    <a:pt x="582" y="333"/>
                    <a:pt x="580" y="332"/>
                  </a:cubicBezTo>
                  <a:cubicBezTo>
                    <a:pt x="579" y="332"/>
                    <a:pt x="578" y="332"/>
                    <a:pt x="578" y="332"/>
                  </a:cubicBezTo>
                  <a:cubicBezTo>
                    <a:pt x="578" y="330"/>
                    <a:pt x="578" y="327"/>
                    <a:pt x="577" y="325"/>
                  </a:cubicBezTo>
                  <a:cubicBezTo>
                    <a:pt x="576" y="324"/>
                    <a:pt x="576" y="324"/>
                    <a:pt x="570" y="321"/>
                  </a:cubicBezTo>
                  <a:cubicBezTo>
                    <a:pt x="568" y="316"/>
                    <a:pt x="565" y="311"/>
                    <a:pt x="565" y="305"/>
                  </a:cubicBezTo>
                  <a:cubicBezTo>
                    <a:pt x="566" y="301"/>
                    <a:pt x="571" y="303"/>
                    <a:pt x="572" y="303"/>
                  </a:cubicBezTo>
                  <a:cubicBezTo>
                    <a:pt x="572" y="304"/>
                    <a:pt x="572" y="304"/>
                    <a:pt x="576" y="308"/>
                  </a:cubicBezTo>
                  <a:cubicBezTo>
                    <a:pt x="578" y="310"/>
                    <a:pt x="578" y="310"/>
                    <a:pt x="580" y="314"/>
                  </a:cubicBezTo>
                  <a:cubicBezTo>
                    <a:pt x="581" y="317"/>
                    <a:pt x="584" y="317"/>
                    <a:pt x="586" y="319"/>
                  </a:cubicBezTo>
                  <a:cubicBezTo>
                    <a:pt x="589" y="323"/>
                    <a:pt x="590" y="323"/>
                    <a:pt x="598" y="324"/>
                  </a:cubicBezTo>
                  <a:cubicBezTo>
                    <a:pt x="599" y="324"/>
                    <a:pt x="599" y="324"/>
                    <a:pt x="599" y="324"/>
                  </a:cubicBezTo>
                  <a:cubicBezTo>
                    <a:pt x="599" y="324"/>
                    <a:pt x="600" y="324"/>
                    <a:pt x="600" y="324"/>
                  </a:cubicBezTo>
                  <a:cubicBezTo>
                    <a:pt x="601" y="324"/>
                    <a:pt x="602" y="324"/>
                    <a:pt x="604" y="323"/>
                  </a:cubicBezTo>
                  <a:cubicBezTo>
                    <a:pt x="604" y="323"/>
                    <a:pt x="605" y="323"/>
                    <a:pt x="605" y="323"/>
                  </a:cubicBezTo>
                  <a:cubicBezTo>
                    <a:pt x="607" y="323"/>
                    <a:pt x="607" y="323"/>
                    <a:pt x="609" y="325"/>
                  </a:cubicBezTo>
                  <a:cubicBezTo>
                    <a:pt x="609" y="325"/>
                    <a:pt x="609" y="325"/>
                    <a:pt x="609" y="325"/>
                  </a:cubicBezTo>
                  <a:moveTo>
                    <a:pt x="680" y="160"/>
                  </a:moveTo>
                  <a:cubicBezTo>
                    <a:pt x="671" y="147"/>
                    <a:pt x="657" y="130"/>
                    <a:pt x="646" y="118"/>
                  </a:cubicBezTo>
                  <a:cubicBezTo>
                    <a:pt x="649" y="120"/>
                    <a:pt x="614" y="121"/>
                    <a:pt x="550" y="121"/>
                  </a:cubicBezTo>
                  <a:cubicBezTo>
                    <a:pt x="577" y="168"/>
                    <a:pt x="596" y="225"/>
                    <a:pt x="605" y="288"/>
                  </a:cubicBezTo>
                  <a:cubicBezTo>
                    <a:pt x="690" y="289"/>
                    <a:pt x="736" y="287"/>
                    <a:pt x="736" y="284"/>
                  </a:cubicBezTo>
                  <a:cubicBezTo>
                    <a:pt x="730" y="264"/>
                    <a:pt x="730" y="264"/>
                    <a:pt x="730" y="264"/>
                  </a:cubicBezTo>
                  <a:cubicBezTo>
                    <a:pt x="718" y="228"/>
                    <a:pt x="718" y="227"/>
                    <a:pt x="709" y="210"/>
                  </a:cubicBezTo>
                  <a:cubicBezTo>
                    <a:pt x="693" y="178"/>
                    <a:pt x="690" y="173"/>
                    <a:pt x="680" y="160"/>
                  </a:cubicBezTo>
                  <a:moveTo>
                    <a:pt x="415" y="119"/>
                  </a:moveTo>
                  <a:cubicBezTo>
                    <a:pt x="416" y="119"/>
                    <a:pt x="418" y="119"/>
                    <a:pt x="420" y="119"/>
                  </a:cubicBezTo>
                  <a:cubicBezTo>
                    <a:pt x="419" y="119"/>
                    <a:pt x="419" y="119"/>
                    <a:pt x="419" y="119"/>
                  </a:cubicBezTo>
                  <a:cubicBezTo>
                    <a:pt x="418" y="119"/>
                    <a:pt x="418" y="119"/>
                    <a:pt x="418" y="119"/>
                  </a:cubicBezTo>
                  <a:cubicBezTo>
                    <a:pt x="418" y="119"/>
                    <a:pt x="418" y="119"/>
                    <a:pt x="418" y="119"/>
                  </a:cubicBezTo>
                  <a:cubicBezTo>
                    <a:pt x="418" y="119"/>
                    <a:pt x="418" y="119"/>
                    <a:pt x="417" y="118"/>
                  </a:cubicBezTo>
                  <a:cubicBezTo>
                    <a:pt x="417" y="117"/>
                    <a:pt x="417" y="117"/>
                    <a:pt x="417" y="117"/>
                  </a:cubicBezTo>
                  <a:cubicBezTo>
                    <a:pt x="417" y="117"/>
                    <a:pt x="417" y="117"/>
                    <a:pt x="417" y="117"/>
                  </a:cubicBezTo>
                  <a:cubicBezTo>
                    <a:pt x="416" y="117"/>
                    <a:pt x="416" y="117"/>
                    <a:pt x="415" y="117"/>
                  </a:cubicBezTo>
                  <a:cubicBezTo>
                    <a:pt x="415" y="117"/>
                    <a:pt x="415" y="117"/>
                    <a:pt x="415" y="117"/>
                  </a:cubicBezTo>
                  <a:cubicBezTo>
                    <a:pt x="414" y="118"/>
                    <a:pt x="414" y="118"/>
                    <a:pt x="414" y="118"/>
                  </a:cubicBezTo>
                  <a:cubicBezTo>
                    <a:pt x="414" y="118"/>
                    <a:pt x="414" y="118"/>
                    <a:pt x="414" y="118"/>
                  </a:cubicBezTo>
                  <a:cubicBezTo>
                    <a:pt x="415" y="119"/>
                    <a:pt x="415" y="119"/>
                    <a:pt x="415" y="119"/>
                  </a:cubicBezTo>
                  <a:moveTo>
                    <a:pt x="416" y="52"/>
                  </a:moveTo>
                  <a:cubicBezTo>
                    <a:pt x="416" y="51"/>
                    <a:pt x="416" y="50"/>
                    <a:pt x="415" y="50"/>
                  </a:cubicBezTo>
                  <a:cubicBezTo>
                    <a:pt x="415" y="50"/>
                    <a:pt x="415" y="50"/>
                    <a:pt x="415" y="50"/>
                  </a:cubicBezTo>
                  <a:cubicBezTo>
                    <a:pt x="415" y="50"/>
                    <a:pt x="415" y="50"/>
                    <a:pt x="415" y="50"/>
                  </a:cubicBezTo>
                  <a:cubicBezTo>
                    <a:pt x="414" y="50"/>
                    <a:pt x="414" y="50"/>
                    <a:pt x="413" y="50"/>
                  </a:cubicBezTo>
                  <a:cubicBezTo>
                    <a:pt x="414" y="50"/>
                    <a:pt x="414" y="50"/>
                    <a:pt x="414" y="50"/>
                  </a:cubicBezTo>
                  <a:cubicBezTo>
                    <a:pt x="414" y="51"/>
                    <a:pt x="414" y="51"/>
                    <a:pt x="414" y="51"/>
                  </a:cubicBezTo>
                  <a:cubicBezTo>
                    <a:pt x="414" y="51"/>
                    <a:pt x="414" y="52"/>
                    <a:pt x="414" y="52"/>
                  </a:cubicBezTo>
                  <a:cubicBezTo>
                    <a:pt x="415" y="52"/>
                    <a:pt x="415" y="52"/>
                    <a:pt x="416" y="52"/>
                  </a:cubicBezTo>
                  <a:moveTo>
                    <a:pt x="550" y="121"/>
                  </a:moveTo>
                  <a:cubicBezTo>
                    <a:pt x="537" y="99"/>
                    <a:pt x="522" y="79"/>
                    <a:pt x="507" y="62"/>
                  </a:cubicBezTo>
                  <a:cubicBezTo>
                    <a:pt x="507" y="63"/>
                    <a:pt x="507" y="63"/>
                    <a:pt x="507" y="63"/>
                  </a:cubicBezTo>
                  <a:cubicBezTo>
                    <a:pt x="506" y="64"/>
                    <a:pt x="506" y="64"/>
                    <a:pt x="506" y="64"/>
                  </a:cubicBezTo>
                  <a:cubicBezTo>
                    <a:pt x="505" y="63"/>
                    <a:pt x="504" y="63"/>
                    <a:pt x="504" y="63"/>
                  </a:cubicBezTo>
                  <a:cubicBezTo>
                    <a:pt x="504" y="63"/>
                    <a:pt x="504" y="63"/>
                    <a:pt x="503" y="63"/>
                  </a:cubicBezTo>
                  <a:cubicBezTo>
                    <a:pt x="503" y="64"/>
                    <a:pt x="504" y="65"/>
                    <a:pt x="504" y="65"/>
                  </a:cubicBezTo>
                  <a:cubicBezTo>
                    <a:pt x="504" y="65"/>
                    <a:pt x="503" y="65"/>
                    <a:pt x="503" y="65"/>
                  </a:cubicBezTo>
                  <a:cubicBezTo>
                    <a:pt x="501" y="64"/>
                    <a:pt x="501" y="64"/>
                    <a:pt x="498" y="61"/>
                  </a:cubicBezTo>
                  <a:cubicBezTo>
                    <a:pt x="497" y="62"/>
                    <a:pt x="497" y="62"/>
                    <a:pt x="497" y="62"/>
                  </a:cubicBezTo>
                  <a:cubicBezTo>
                    <a:pt x="497" y="62"/>
                    <a:pt x="497" y="62"/>
                    <a:pt x="496" y="62"/>
                  </a:cubicBezTo>
                  <a:cubicBezTo>
                    <a:pt x="496" y="63"/>
                    <a:pt x="496" y="63"/>
                    <a:pt x="496" y="63"/>
                  </a:cubicBezTo>
                  <a:cubicBezTo>
                    <a:pt x="495" y="63"/>
                    <a:pt x="495" y="63"/>
                    <a:pt x="495" y="63"/>
                  </a:cubicBezTo>
                  <a:cubicBezTo>
                    <a:pt x="494" y="63"/>
                    <a:pt x="494" y="63"/>
                    <a:pt x="494" y="63"/>
                  </a:cubicBezTo>
                  <a:cubicBezTo>
                    <a:pt x="494" y="64"/>
                    <a:pt x="493" y="64"/>
                    <a:pt x="493" y="64"/>
                  </a:cubicBezTo>
                  <a:cubicBezTo>
                    <a:pt x="492" y="65"/>
                    <a:pt x="492" y="65"/>
                    <a:pt x="492" y="65"/>
                  </a:cubicBezTo>
                  <a:cubicBezTo>
                    <a:pt x="490" y="65"/>
                    <a:pt x="490" y="65"/>
                    <a:pt x="490" y="67"/>
                  </a:cubicBezTo>
                  <a:cubicBezTo>
                    <a:pt x="489" y="67"/>
                    <a:pt x="489" y="67"/>
                    <a:pt x="488" y="67"/>
                  </a:cubicBezTo>
                  <a:cubicBezTo>
                    <a:pt x="487" y="68"/>
                    <a:pt x="487" y="68"/>
                    <a:pt x="487" y="68"/>
                  </a:cubicBezTo>
                  <a:cubicBezTo>
                    <a:pt x="490" y="70"/>
                    <a:pt x="490" y="70"/>
                    <a:pt x="490" y="70"/>
                  </a:cubicBezTo>
                  <a:cubicBezTo>
                    <a:pt x="489" y="72"/>
                    <a:pt x="489" y="72"/>
                    <a:pt x="486" y="73"/>
                  </a:cubicBezTo>
                  <a:cubicBezTo>
                    <a:pt x="486" y="73"/>
                    <a:pt x="486" y="73"/>
                    <a:pt x="486" y="73"/>
                  </a:cubicBezTo>
                  <a:cubicBezTo>
                    <a:pt x="480" y="69"/>
                    <a:pt x="480" y="69"/>
                    <a:pt x="480" y="68"/>
                  </a:cubicBezTo>
                  <a:cubicBezTo>
                    <a:pt x="481" y="68"/>
                    <a:pt x="482" y="68"/>
                    <a:pt x="483" y="68"/>
                  </a:cubicBezTo>
                  <a:cubicBezTo>
                    <a:pt x="483" y="67"/>
                    <a:pt x="482" y="66"/>
                    <a:pt x="482" y="65"/>
                  </a:cubicBezTo>
                  <a:cubicBezTo>
                    <a:pt x="481" y="65"/>
                    <a:pt x="481" y="65"/>
                    <a:pt x="480" y="65"/>
                  </a:cubicBezTo>
                  <a:cubicBezTo>
                    <a:pt x="479" y="64"/>
                    <a:pt x="479" y="64"/>
                    <a:pt x="477" y="63"/>
                  </a:cubicBezTo>
                  <a:cubicBezTo>
                    <a:pt x="477" y="63"/>
                    <a:pt x="477" y="63"/>
                    <a:pt x="476" y="63"/>
                  </a:cubicBezTo>
                  <a:cubicBezTo>
                    <a:pt x="476" y="63"/>
                    <a:pt x="476" y="63"/>
                    <a:pt x="476" y="63"/>
                  </a:cubicBezTo>
                  <a:cubicBezTo>
                    <a:pt x="475" y="62"/>
                    <a:pt x="475" y="62"/>
                    <a:pt x="473" y="62"/>
                  </a:cubicBezTo>
                  <a:cubicBezTo>
                    <a:pt x="472" y="62"/>
                    <a:pt x="472" y="62"/>
                    <a:pt x="472" y="62"/>
                  </a:cubicBezTo>
                  <a:cubicBezTo>
                    <a:pt x="471" y="63"/>
                    <a:pt x="471" y="63"/>
                    <a:pt x="472" y="63"/>
                  </a:cubicBezTo>
                  <a:cubicBezTo>
                    <a:pt x="472" y="64"/>
                    <a:pt x="472" y="64"/>
                    <a:pt x="473" y="64"/>
                  </a:cubicBezTo>
                  <a:cubicBezTo>
                    <a:pt x="475" y="65"/>
                    <a:pt x="476" y="67"/>
                    <a:pt x="476" y="68"/>
                  </a:cubicBezTo>
                  <a:cubicBezTo>
                    <a:pt x="476" y="69"/>
                    <a:pt x="476" y="70"/>
                    <a:pt x="478" y="71"/>
                  </a:cubicBezTo>
                  <a:cubicBezTo>
                    <a:pt x="479" y="71"/>
                    <a:pt x="479" y="71"/>
                    <a:pt x="481" y="73"/>
                  </a:cubicBezTo>
                  <a:cubicBezTo>
                    <a:pt x="481" y="73"/>
                    <a:pt x="481" y="73"/>
                    <a:pt x="481" y="73"/>
                  </a:cubicBezTo>
                  <a:cubicBezTo>
                    <a:pt x="481" y="75"/>
                    <a:pt x="482" y="76"/>
                    <a:pt x="483" y="77"/>
                  </a:cubicBezTo>
                  <a:cubicBezTo>
                    <a:pt x="480" y="77"/>
                    <a:pt x="480" y="77"/>
                    <a:pt x="480" y="76"/>
                  </a:cubicBezTo>
                  <a:cubicBezTo>
                    <a:pt x="479" y="75"/>
                    <a:pt x="479" y="75"/>
                    <a:pt x="479" y="75"/>
                  </a:cubicBezTo>
                  <a:cubicBezTo>
                    <a:pt x="479" y="75"/>
                    <a:pt x="479" y="75"/>
                    <a:pt x="474" y="75"/>
                  </a:cubicBezTo>
                  <a:cubicBezTo>
                    <a:pt x="474" y="76"/>
                    <a:pt x="474" y="77"/>
                    <a:pt x="474" y="77"/>
                  </a:cubicBezTo>
                  <a:cubicBezTo>
                    <a:pt x="471" y="78"/>
                    <a:pt x="471" y="78"/>
                    <a:pt x="471" y="80"/>
                  </a:cubicBezTo>
                  <a:cubicBezTo>
                    <a:pt x="470" y="80"/>
                    <a:pt x="470" y="80"/>
                    <a:pt x="470" y="80"/>
                  </a:cubicBezTo>
                  <a:cubicBezTo>
                    <a:pt x="470" y="80"/>
                    <a:pt x="470" y="80"/>
                    <a:pt x="470" y="80"/>
                  </a:cubicBezTo>
                  <a:cubicBezTo>
                    <a:pt x="471" y="82"/>
                    <a:pt x="474" y="83"/>
                    <a:pt x="475" y="85"/>
                  </a:cubicBezTo>
                  <a:cubicBezTo>
                    <a:pt x="474" y="85"/>
                    <a:pt x="474" y="85"/>
                    <a:pt x="474" y="85"/>
                  </a:cubicBezTo>
                  <a:cubicBezTo>
                    <a:pt x="471" y="85"/>
                    <a:pt x="471" y="85"/>
                    <a:pt x="470" y="85"/>
                  </a:cubicBezTo>
                  <a:cubicBezTo>
                    <a:pt x="470" y="85"/>
                    <a:pt x="470" y="85"/>
                    <a:pt x="469" y="85"/>
                  </a:cubicBezTo>
                  <a:cubicBezTo>
                    <a:pt x="464" y="84"/>
                    <a:pt x="462" y="82"/>
                    <a:pt x="462" y="81"/>
                  </a:cubicBezTo>
                  <a:cubicBezTo>
                    <a:pt x="461" y="82"/>
                    <a:pt x="461" y="82"/>
                    <a:pt x="460" y="83"/>
                  </a:cubicBezTo>
                  <a:cubicBezTo>
                    <a:pt x="460" y="84"/>
                    <a:pt x="460" y="85"/>
                    <a:pt x="463" y="85"/>
                  </a:cubicBezTo>
                  <a:cubicBezTo>
                    <a:pt x="463" y="86"/>
                    <a:pt x="463" y="86"/>
                    <a:pt x="463" y="86"/>
                  </a:cubicBezTo>
                  <a:cubicBezTo>
                    <a:pt x="464" y="87"/>
                    <a:pt x="464" y="87"/>
                    <a:pt x="464" y="87"/>
                  </a:cubicBezTo>
                  <a:cubicBezTo>
                    <a:pt x="466" y="87"/>
                    <a:pt x="467" y="87"/>
                    <a:pt x="468" y="88"/>
                  </a:cubicBezTo>
                  <a:cubicBezTo>
                    <a:pt x="468" y="89"/>
                    <a:pt x="468" y="89"/>
                    <a:pt x="468" y="89"/>
                  </a:cubicBezTo>
                  <a:cubicBezTo>
                    <a:pt x="467" y="89"/>
                    <a:pt x="466" y="89"/>
                    <a:pt x="465" y="89"/>
                  </a:cubicBezTo>
                  <a:cubicBezTo>
                    <a:pt x="464" y="90"/>
                    <a:pt x="464" y="90"/>
                    <a:pt x="464" y="90"/>
                  </a:cubicBezTo>
                  <a:cubicBezTo>
                    <a:pt x="455" y="83"/>
                    <a:pt x="455" y="83"/>
                    <a:pt x="455" y="83"/>
                  </a:cubicBezTo>
                  <a:cubicBezTo>
                    <a:pt x="454" y="83"/>
                    <a:pt x="453" y="83"/>
                    <a:pt x="453" y="83"/>
                  </a:cubicBezTo>
                  <a:cubicBezTo>
                    <a:pt x="452" y="80"/>
                    <a:pt x="452" y="80"/>
                    <a:pt x="452" y="80"/>
                  </a:cubicBezTo>
                  <a:cubicBezTo>
                    <a:pt x="450" y="75"/>
                    <a:pt x="443" y="75"/>
                    <a:pt x="441" y="70"/>
                  </a:cubicBezTo>
                  <a:cubicBezTo>
                    <a:pt x="443" y="71"/>
                    <a:pt x="452" y="74"/>
                    <a:pt x="452" y="74"/>
                  </a:cubicBezTo>
                  <a:cubicBezTo>
                    <a:pt x="454" y="74"/>
                    <a:pt x="455" y="75"/>
                    <a:pt x="457" y="75"/>
                  </a:cubicBezTo>
                  <a:cubicBezTo>
                    <a:pt x="459" y="75"/>
                    <a:pt x="460" y="76"/>
                    <a:pt x="462" y="76"/>
                  </a:cubicBezTo>
                  <a:cubicBezTo>
                    <a:pt x="463" y="76"/>
                    <a:pt x="463" y="76"/>
                    <a:pt x="464" y="76"/>
                  </a:cubicBezTo>
                  <a:cubicBezTo>
                    <a:pt x="464" y="76"/>
                    <a:pt x="464" y="76"/>
                    <a:pt x="464" y="76"/>
                  </a:cubicBezTo>
                  <a:cubicBezTo>
                    <a:pt x="477" y="72"/>
                    <a:pt x="464" y="66"/>
                    <a:pt x="464" y="66"/>
                  </a:cubicBezTo>
                  <a:cubicBezTo>
                    <a:pt x="454" y="62"/>
                    <a:pt x="454" y="62"/>
                    <a:pt x="454" y="62"/>
                  </a:cubicBezTo>
                  <a:cubicBezTo>
                    <a:pt x="453" y="61"/>
                    <a:pt x="452" y="61"/>
                    <a:pt x="451" y="61"/>
                  </a:cubicBezTo>
                  <a:cubicBezTo>
                    <a:pt x="450" y="60"/>
                    <a:pt x="450" y="60"/>
                    <a:pt x="447" y="60"/>
                  </a:cubicBezTo>
                  <a:cubicBezTo>
                    <a:pt x="446" y="60"/>
                    <a:pt x="446" y="60"/>
                    <a:pt x="446" y="60"/>
                  </a:cubicBezTo>
                  <a:cubicBezTo>
                    <a:pt x="445" y="60"/>
                    <a:pt x="444" y="59"/>
                    <a:pt x="443" y="58"/>
                  </a:cubicBezTo>
                  <a:cubicBezTo>
                    <a:pt x="442" y="58"/>
                    <a:pt x="441" y="58"/>
                    <a:pt x="441" y="58"/>
                  </a:cubicBezTo>
                  <a:cubicBezTo>
                    <a:pt x="441" y="59"/>
                    <a:pt x="441" y="59"/>
                    <a:pt x="441" y="59"/>
                  </a:cubicBezTo>
                  <a:cubicBezTo>
                    <a:pt x="440" y="60"/>
                    <a:pt x="440" y="60"/>
                    <a:pt x="440" y="60"/>
                  </a:cubicBezTo>
                  <a:cubicBezTo>
                    <a:pt x="439" y="59"/>
                    <a:pt x="439" y="59"/>
                    <a:pt x="439" y="59"/>
                  </a:cubicBezTo>
                  <a:cubicBezTo>
                    <a:pt x="439" y="59"/>
                    <a:pt x="439" y="58"/>
                    <a:pt x="439" y="58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38" y="57"/>
                    <a:pt x="437" y="57"/>
                    <a:pt x="436" y="55"/>
                  </a:cubicBezTo>
                  <a:cubicBezTo>
                    <a:pt x="436" y="55"/>
                    <a:pt x="435" y="55"/>
                    <a:pt x="435" y="55"/>
                  </a:cubicBezTo>
                  <a:cubicBezTo>
                    <a:pt x="434" y="56"/>
                    <a:pt x="434" y="56"/>
                    <a:pt x="434" y="56"/>
                  </a:cubicBezTo>
                  <a:cubicBezTo>
                    <a:pt x="432" y="56"/>
                    <a:pt x="431" y="55"/>
                    <a:pt x="429" y="54"/>
                  </a:cubicBezTo>
                  <a:cubicBezTo>
                    <a:pt x="428" y="54"/>
                    <a:pt x="428" y="54"/>
                    <a:pt x="428" y="54"/>
                  </a:cubicBezTo>
                  <a:cubicBezTo>
                    <a:pt x="428" y="54"/>
                    <a:pt x="429" y="54"/>
                    <a:pt x="429" y="54"/>
                  </a:cubicBezTo>
                  <a:cubicBezTo>
                    <a:pt x="429" y="53"/>
                    <a:pt x="429" y="53"/>
                    <a:pt x="430" y="52"/>
                  </a:cubicBezTo>
                  <a:cubicBezTo>
                    <a:pt x="429" y="52"/>
                    <a:pt x="427" y="50"/>
                    <a:pt x="423" y="50"/>
                  </a:cubicBezTo>
                  <a:cubicBezTo>
                    <a:pt x="423" y="50"/>
                    <a:pt x="423" y="51"/>
                    <a:pt x="423" y="51"/>
                  </a:cubicBezTo>
                  <a:cubicBezTo>
                    <a:pt x="423" y="51"/>
                    <a:pt x="423" y="51"/>
                    <a:pt x="422" y="51"/>
                  </a:cubicBezTo>
                  <a:cubicBezTo>
                    <a:pt x="422" y="51"/>
                    <a:pt x="421" y="51"/>
                    <a:pt x="421" y="50"/>
                  </a:cubicBezTo>
                  <a:cubicBezTo>
                    <a:pt x="422" y="49"/>
                    <a:pt x="422" y="49"/>
                    <a:pt x="422" y="49"/>
                  </a:cubicBezTo>
                  <a:cubicBezTo>
                    <a:pt x="422" y="49"/>
                    <a:pt x="422" y="49"/>
                    <a:pt x="422" y="49"/>
                  </a:cubicBezTo>
                  <a:cubicBezTo>
                    <a:pt x="418" y="48"/>
                    <a:pt x="418" y="48"/>
                    <a:pt x="418" y="48"/>
                  </a:cubicBezTo>
                  <a:cubicBezTo>
                    <a:pt x="418" y="49"/>
                    <a:pt x="418" y="50"/>
                    <a:pt x="418" y="50"/>
                  </a:cubicBezTo>
                  <a:cubicBezTo>
                    <a:pt x="418" y="51"/>
                    <a:pt x="418" y="51"/>
                    <a:pt x="418" y="52"/>
                  </a:cubicBezTo>
                  <a:cubicBezTo>
                    <a:pt x="418" y="52"/>
                    <a:pt x="418" y="52"/>
                    <a:pt x="418" y="52"/>
                  </a:cubicBezTo>
                  <a:cubicBezTo>
                    <a:pt x="418" y="50"/>
                    <a:pt x="418" y="50"/>
                    <a:pt x="417" y="49"/>
                  </a:cubicBezTo>
                  <a:cubicBezTo>
                    <a:pt x="416" y="49"/>
                    <a:pt x="416" y="49"/>
                    <a:pt x="415" y="49"/>
                  </a:cubicBezTo>
                  <a:cubicBezTo>
                    <a:pt x="415" y="48"/>
                    <a:pt x="415" y="48"/>
                    <a:pt x="415" y="48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3" y="48"/>
                    <a:pt x="412" y="49"/>
                    <a:pt x="411" y="49"/>
                  </a:cubicBezTo>
                  <a:cubicBezTo>
                    <a:pt x="411" y="50"/>
                    <a:pt x="411" y="50"/>
                    <a:pt x="410" y="51"/>
                  </a:cubicBezTo>
                  <a:cubicBezTo>
                    <a:pt x="410" y="51"/>
                    <a:pt x="410" y="51"/>
                    <a:pt x="410" y="51"/>
                  </a:cubicBezTo>
                  <a:cubicBezTo>
                    <a:pt x="409" y="50"/>
                    <a:pt x="409" y="50"/>
                    <a:pt x="409" y="50"/>
                  </a:cubicBezTo>
                  <a:cubicBezTo>
                    <a:pt x="409" y="50"/>
                    <a:pt x="409" y="50"/>
                    <a:pt x="409" y="49"/>
                  </a:cubicBezTo>
                  <a:cubicBezTo>
                    <a:pt x="409" y="49"/>
                    <a:pt x="408" y="49"/>
                    <a:pt x="407" y="49"/>
                  </a:cubicBezTo>
                  <a:cubicBezTo>
                    <a:pt x="406" y="49"/>
                    <a:pt x="405" y="49"/>
                    <a:pt x="404" y="50"/>
                  </a:cubicBezTo>
                  <a:cubicBezTo>
                    <a:pt x="405" y="52"/>
                    <a:pt x="405" y="52"/>
                    <a:pt x="407" y="52"/>
                  </a:cubicBezTo>
                  <a:cubicBezTo>
                    <a:pt x="408" y="53"/>
                    <a:pt x="408" y="53"/>
                    <a:pt x="408" y="54"/>
                  </a:cubicBezTo>
                  <a:cubicBezTo>
                    <a:pt x="408" y="54"/>
                    <a:pt x="407" y="54"/>
                    <a:pt x="407" y="54"/>
                  </a:cubicBezTo>
                  <a:cubicBezTo>
                    <a:pt x="406" y="53"/>
                    <a:pt x="406" y="53"/>
                    <a:pt x="404" y="53"/>
                  </a:cubicBezTo>
                  <a:cubicBezTo>
                    <a:pt x="402" y="53"/>
                    <a:pt x="402" y="53"/>
                    <a:pt x="402" y="53"/>
                  </a:cubicBezTo>
                  <a:cubicBezTo>
                    <a:pt x="402" y="55"/>
                    <a:pt x="402" y="55"/>
                    <a:pt x="402" y="56"/>
                  </a:cubicBezTo>
                  <a:cubicBezTo>
                    <a:pt x="401" y="55"/>
                    <a:pt x="401" y="54"/>
                    <a:pt x="401" y="54"/>
                  </a:cubicBezTo>
                  <a:cubicBezTo>
                    <a:pt x="399" y="54"/>
                    <a:pt x="398" y="52"/>
                    <a:pt x="396" y="52"/>
                  </a:cubicBezTo>
                  <a:cubicBezTo>
                    <a:pt x="396" y="52"/>
                    <a:pt x="396" y="53"/>
                    <a:pt x="396" y="53"/>
                  </a:cubicBezTo>
                  <a:cubicBezTo>
                    <a:pt x="397" y="56"/>
                    <a:pt x="395" y="57"/>
                    <a:pt x="394" y="57"/>
                  </a:cubicBezTo>
                  <a:cubicBezTo>
                    <a:pt x="394" y="57"/>
                    <a:pt x="393" y="56"/>
                    <a:pt x="393" y="55"/>
                  </a:cubicBezTo>
                  <a:cubicBezTo>
                    <a:pt x="393" y="56"/>
                    <a:pt x="393" y="56"/>
                    <a:pt x="393" y="56"/>
                  </a:cubicBezTo>
                  <a:cubicBezTo>
                    <a:pt x="392" y="56"/>
                    <a:pt x="392" y="56"/>
                    <a:pt x="391" y="56"/>
                  </a:cubicBezTo>
                  <a:cubicBezTo>
                    <a:pt x="391" y="57"/>
                    <a:pt x="391" y="57"/>
                    <a:pt x="391" y="57"/>
                  </a:cubicBezTo>
                  <a:cubicBezTo>
                    <a:pt x="391" y="58"/>
                    <a:pt x="392" y="58"/>
                    <a:pt x="392" y="59"/>
                  </a:cubicBezTo>
                  <a:cubicBezTo>
                    <a:pt x="392" y="59"/>
                    <a:pt x="392" y="60"/>
                    <a:pt x="392" y="60"/>
                  </a:cubicBezTo>
                  <a:cubicBezTo>
                    <a:pt x="391" y="60"/>
                    <a:pt x="391" y="60"/>
                    <a:pt x="391" y="60"/>
                  </a:cubicBezTo>
                  <a:cubicBezTo>
                    <a:pt x="391" y="60"/>
                    <a:pt x="391" y="60"/>
                    <a:pt x="388" y="59"/>
                  </a:cubicBezTo>
                  <a:cubicBezTo>
                    <a:pt x="389" y="59"/>
                    <a:pt x="389" y="58"/>
                    <a:pt x="389" y="57"/>
                  </a:cubicBezTo>
                  <a:cubicBezTo>
                    <a:pt x="388" y="57"/>
                    <a:pt x="388" y="57"/>
                    <a:pt x="388" y="57"/>
                  </a:cubicBezTo>
                  <a:cubicBezTo>
                    <a:pt x="388" y="58"/>
                    <a:pt x="388" y="58"/>
                    <a:pt x="388" y="59"/>
                  </a:cubicBezTo>
                  <a:cubicBezTo>
                    <a:pt x="385" y="59"/>
                    <a:pt x="385" y="59"/>
                    <a:pt x="384" y="59"/>
                  </a:cubicBezTo>
                  <a:cubicBezTo>
                    <a:pt x="385" y="60"/>
                    <a:pt x="385" y="60"/>
                    <a:pt x="385" y="60"/>
                  </a:cubicBezTo>
                  <a:cubicBezTo>
                    <a:pt x="384" y="61"/>
                    <a:pt x="384" y="61"/>
                    <a:pt x="384" y="61"/>
                  </a:cubicBezTo>
                  <a:cubicBezTo>
                    <a:pt x="382" y="61"/>
                    <a:pt x="382" y="61"/>
                    <a:pt x="381" y="62"/>
                  </a:cubicBezTo>
                  <a:cubicBezTo>
                    <a:pt x="380" y="62"/>
                    <a:pt x="380" y="62"/>
                    <a:pt x="380" y="62"/>
                  </a:cubicBezTo>
                  <a:cubicBezTo>
                    <a:pt x="380" y="64"/>
                    <a:pt x="380" y="64"/>
                    <a:pt x="380" y="64"/>
                  </a:cubicBezTo>
                  <a:cubicBezTo>
                    <a:pt x="379" y="64"/>
                    <a:pt x="379" y="64"/>
                    <a:pt x="379" y="64"/>
                  </a:cubicBezTo>
                  <a:cubicBezTo>
                    <a:pt x="378" y="65"/>
                    <a:pt x="378" y="65"/>
                    <a:pt x="378" y="65"/>
                  </a:cubicBezTo>
                  <a:cubicBezTo>
                    <a:pt x="379" y="65"/>
                    <a:pt x="379" y="65"/>
                    <a:pt x="379" y="65"/>
                  </a:cubicBezTo>
                  <a:cubicBezTo>
                    <a:pt x="382" y="63"/>
                    <a:pt x="382" y="63"/>
                    <a:pt x="383" y="63"/>
                  </a:cubicBezTo>
                  <a:cubicBezTo>
                    <a:pt x="386" y="61"/>
                    <a:pt x="388" y="62"/>
                    <a:pt x="390" y="62"/>
                  </a:cubicBezTo>
                  <a:cubicBezTo>
                    <a:pt x="390" y="62"/>
                    <a:pt x="390" y="63"/>
                    <a:pt x="390" y="63"/>
                  </a:cubicBezTo>
                  <a:cubicBezTo>
                    <a:pt x="389" y="63"/>
                    <a:pt x="389" y="63"/>
                    <a:pt x="386" y="64"/>
                  </a:cubicBezTo>
                  <a:cubicBezTo>
                    <a:pt x="386" y="65"/>
                    <a:pt x="385" y="66"/>
                    <a:pt x="385" y="68"/>
                  </a:cubicBezTo>
                  <a:cubicBezTo>
                    <a:pt x="384" y="68"/>
                    <a:pt x="383" y="69"/>
                    <a:pt x="383" y="69"/>
                  </a:cubicBezTo>
                  <a:cubicBezTo>
                    <a:pt x="382" y="71"/>
                    <a:pt x="379" y="72"/>
                    <a:pt x="379" y="72"/>
                  </a:cubicBezTo>
                  <a:cubicBezTo>
                    <a:pt x="378" y="74"/>
                    <a:pt x="377" y="76"/>
                    <a:pt x="377" y="78"/>
                  </a:cubicBezTo>
                  <a:cubicBezTo>
                    <a:pt x="376" y="78"/>
                    <a:pt x="376" y="78"/>
                    <a:pt x="376" y="78"/>
                  </a:cubicBezTo>
                  <a:cubicBezTo>
                    <a:pt x="376" y="78"/>
                    <a:pt x="375" y="79"/>
                    <a:pt x="371" y="81"/>
                  </a:cubicBezTo>
                  <a:cubicBezTo>
                    <a:pt x="370" y="82"/>
                    <a:pt x="370" y="82"/>
                    <a:pt x="370" y="82"/>
                  </a:cubicBezTo>
                  <a:cubicBezTo>
                    <a:pt x="371" y="82"/>
                    <a:pt x="371" y="82"/>
                    <a:pt x="371" y="82"/>
                  </a:cubicBezTo>
                  <a:cubicBezTo>
                    <a:pt x="372" y="82"/>
                    <a:pt x="373" y="82"/>
                    <a:pt x="373" y="82"/>
                  </a:cubicBezTo>
                  <a:cubicBezTo>
                    <a:pt x="372" y="86"/>
                    <a:pt x="367" y="86"/>
                    <a:pt x="365" y="89"/>
                  </a:cubicBezTo>
                  <a:cubicBezTo>
                    <a:pt x="364" y="89"/>
                    <a:pt x="363" y="89"/>
                    <a:pt x="363" y="88"/>
                  </a:cubicBezTo>
                  <a:cubicBezTo>
                    <a:pt x="362" y="88"/>
                    <a:pt x="361" y="88"/>
                    <a:pt x="361" y="88"/>
                  </a:cubicBezTo>
                  <a:cubicBezTo>
                    <a:pt x="361" y="90"/>
                    <a:pt x="361" y="90"/>
                    <a:pt x="361" y="90"/>
                  </a:cubicBezTo>
                  <a:cubicBezTo>
                    <a:pt x="361" y="90"/>
                    <a:pt x="361" y="91"/>
                    <a:pt x="361" y="91"/>
                  </a:cubicBezTo>
                  <a:cubicBezTo>
                    <a:pt x="360" y="91"/>
                    <a:pt x="360" y="92"/>
                    <a:pt x="359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6" y="92"/>
                    <a:pt x="355" y="93"/>
                    <a:pt x="353" y="94"/>
                  </a:cubicBezTo>
                  <a:cubicBezTo>
                    <a:pt x="352" y="97"/>
                    <a:pt x="349" y="97"/>
                    <a:pt x="347" y="98"/>
                  </a:cubicBezTo>
                  <a:cubicBezTo>
                    <a:pt x="347" y="99"/>
                    <a:pt x="347" y="100"/>
                    <a:pt x="347" y="100"/>
                  </a:cubicBezTo>
                  <a:cubicBezTo>
                    <a:pt x="347" y="100"/>
                    <a:pt x="347" y="100"/>
                    <a:pt x="346" y="105"/>
                  </a:cubicBezTo>
                  <a:cubicBezTo>
                    <a:pt x="345" y="105"/>
                    <a:pt x="345" y="105"/>
                    <a:pt x="345" y="105"/>
                  </a:cubicBezTo>
                  <a:cubicBezTo>
                    <a:pt x="344" y="106"/>
                    <a:pt x="344" y="107"/>
                    <a:pt x="344" y="108"/>
                  </a:cubicBezTo>
                  <a:cubicBezTo>
                    <a:pt x="345" y="108"/>
                    <a:pt x="346" y="108"/>
                    <a:pt x="346" y="108"/>
                  </a:cubicBezTo>
                  <a:cubicBezTo>
                    <a:pt x="347" y="108"/>
                    <a:pt x="347" y="108"/>
                    <a:pt x="347" y="108"/>
                  </a:cubicBezTo>
                  <a:cubicBezTo>
                    <a:pt x="348" y="108"/>
                    <a:pt x="348" y="108"/>
                    <a:pt x="348" y="108"/>
                  </a:cubicBezTo>
                  <a:cubicBezTo>
                    <a:pt x="348" y="109"/>
                    <a:pt x="347" y="110"/>
                    <a:pt x="347" y="110"/>
                  </a:cubicBezTo>
                  <a:cubicBezTo>
                    <a:pt x="346" y="112"/>
                    <a:pt x="346" y="112"/>
                    <a:pt x="345" y="112"/>
                  </a:cubicBezTo>
                  <a:cubicBezTo>
                    <a:pt x="345" y="113"/>
                    <a:pt x="345" y="113"/>
                    <a:pt x="345" y="114"/>
                  </a:cubicBezTo>
                  <a:cubicBezTo>
                    <a:pt x="346" y="114"/>
                    <a:pt x="346" y="114"/>
                    <a:pt x="348" y="114"/>
                  </a:cubicBezTo>
                  <a:cubicBezTo>
                    <a:pt x="348" y="116"/>
                    <a:pt x="348" y="116"/>
                    <a:pt x="347" y="117"/>
                  </a:cubicBezTo>
                  <a:cubicBezTo>
                    <a:pt x="352" y="117"/>
                    <a:pt x="357" y="117"/>
                    <a:pt x="362" y="117"/>
                  </a:cubicBezTo>
                  <a:cubicBezTo>
                    <a:pt x="363" y="116"/>
                    <a:pt x="363" y="116"/>
                    <a:pt x="366" y="115"/>
                  </a:cubicBezTo>
                  <a:cubicBezTo>
                    <a:pt x="366" y="114"/>
                    <a:pt x="366" y="114"/>
                    <a:pt x="366" y="113"/>
                  </a:cubicBezTo>
                  <a:cubicBezTo>
                    <a:pt x="368" y="113"/>
                    <a:pt x="368" y="115"/>
                    <a:pt x="369" y="116"/>
                  </a:cubicBezTo>
                  <a:cubicBezTo>
                    <a:pt x="369" y="116"/>
                    <a:pt x="369" y="117"/>
                    <a:pt x="369" y="117"/>
                  </a:cubicBezTo>
                  <a:cubicBezTo>
                    <a:pt x="378" y="118"/>
                    <a:pt x="387" y="118"/>
                    <a:pt x="395" y="118"/>
                  </a:cubicBezTo>
                  <a:cubicBezTo>
                    <a:pt x="396" y="118"/>
                    <a:pt x="397" y="118"/>
                    <a:pt x="398" y="117"/>
                  </a:cubicBezTo>
                  <a:cubicBezTo>
                    <a:pt x="398" y="116"/>
                    <a:pt x="399" y="115"/>
                    <a:pt x="401" y="114"/>
                  </a:cubicBezTo>
                  <a:cubicBezTo>
                    <a:pt x="401" y="113"/>
                    <a:pt x="401" y="112"/>
                    <a:pt x="401" y="112"/>
                  </a:cubicBezTo>
                  <a:cubicBezTo>
                    <a:pt x="401" y="112"/>
                    <a:pt x="400" y="111"/>
                    <a:pt x="400" y="111"/>
                  </a:cubicBezTo>
                  <a:cubicBezTo>
                    <a:pt x="399" y="111"/>
                    <a:pt x="398" y="111"/>
                    <a:pt x="396" y="111"/>
                  </a:cubicBezTo>
                  <a:cubicBezTo>
                    <a:pt x="396" y="109"/>
                    <a:pt x="396" y="109"/>
                    <a:pt x="396" y="107"/>
                  </a:cubicBezTo>
                  <a:cubicBezTo>
                    <a:pt x="395" y="107"/>
                    <a:pt x="394" y="107"/>
                    <a:pt x="394" y="107"/>
                  </a:cubicBezTo>
                  <a:cubicBezTo>
                    <a:pt x="394" y="104"/>
                    <a:pt x="394" y="101"/>
                    <a:pt x="393" y="99"/>
                  </a:cubicBezTo>
                  <a:cubicBezTo>
                    <a:pt x="394" y="99"/>
                    <a:pt x="394" y="99"/>
                    <a:pt x="397" y="94"/>
                  </a:cubicBezTo>
                  <a:cubicBezTo>
                    <a:pt x="402" y="93"/>
                    <a:pt x="405" y="88"/>
                    <a:pt x="405" y="88"/>
                  </a:cubicBezTo>
                  <a:cubicBezTo>
                    <a:pt x="406" y="87"/>
                    <a:pt x="406" y="87"/>
                    <a:pt x="408" y="87"/>
                  </a:cubicBezTo>
                  <a:cubicBezTo>
                    <a:pt x="409" y="86"/>
                    <a:pt x="409" y="86"/>
                    <a:pt x="409" y="86"/>
                  </a:cubicBezTo>
                  <a:cubicBezTo>
                    <a:pt x="408" y="83"/>
                    <a:pt x="410" y="80"/>
                    <a:pt x="410" y="77"/>
                  </a:cubicBezTo>
                  <a:cubicBezTo>
                    <a:pt x="411" y="77"/>
                    <a:pt x="411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4" y="77"/>
                    <a:pt x="414" y="77"/>
                    <a:pt x="414" y="77"/>
                  </a:cubicBezTo>
                  <a:cubicBezTo>
                    <a:pt x="414" y="77"/>
                    <a:pt x="414" y="77"/>
                    <a:pt x="414" y="77"/>
                  </a:cubicBezTo>
                  <a:cubicBezTo>
                    <a:pt x="415" y="79"/>
                    <a:pt x="415" y="79"/>
                    <a:pt x="416" y="79"/>
                  </a:cubicBezTo>
                  <a:cubicBezTo>
                    <a:pt x="417" y="78"/>
                    <a:pt x="417" y="78"/>
                    <a:pt x="417" y="78"/>
                  </a:cubicBezTo>
                  <a:cubicBezTo>
                    <a:pt x="419" y="79"/>
                    <a:pt x="419" y="79"/>
                    <a:pt x="420" y="80"/>
                  </a:cubicBezTo>
                  <a:cubicBezTo>
                    <a:pt x="420" y="82"/>
                    <a:pt x="420" y="82"/>
                    <a:pt x="420" y="83"/>
                  </a:cubicBezTo>
                  <a:cubicBezTo>
                    <a:pt x="420" y="83"/>
                    <a:pt x="419" y="83"/>
                    <a:pt x="418" y="83"/>
                  </a:cubicBezTo>
                  <a:cubicBezTo>
                    <a:pt x="419" y="86"/>
                    <a:pt x="419" y="86"/>
                    <a:pt x="409" y="95"/>
                  </a:cubicBezTo>
                  <a:cubicBezTo>
                    <a:pt x="409" y="97"/>
                    <a:pt x="408" y="100"/>
                    <a:pt x="409" y="103"/>
                  </a:cubicBezTo>
                  <a:cubicBezTo>
                    <a:pt x="409" y="104"/>
                    <a:pt x="409" y="104"/>
                    <a:pt x="409" y="104"/>
                  </a:cubicBezTo>
                  <a:cubicBezTo>
                    <a:pt x="409" y="105"/>
                    <a:pt x="410" y="106"/>
                    <a:pt x="410" y="106"/>
                  </a:cubicBezTo>
                  <a:cubicBezTo>
                    <a:pt x="411" y="108"/>
                    <a:pt x="419" y="112"/>
                    <a:pt x="419" y="112"/>
                  </a:cubicBezTo>
                  <a:cubicBezTo>
                    <a:pt x="420" y="112"/>
                    <a:pt x="420" y="112"/>
                    <a:pt x="420" y="112"/>
                  </a:cubicBezTo>
                  <a:cubicBezTo>
                    <a:pt x="423" y="111"/>
                    <a:pt x="426" y="111"/>
                    <a:pt x="429" y="110"/>
                  </a:cubicBezTo>
                  <a:cubicBezTo>
                    <a:pt x="429" y="109"/>
                    <a:pt x="429" y="109"/>
                    <a:pt x="429" y="109"/>
                  </a:cubicBezTo>
                  <a:cubicBezTo>
                    <a:pt x="432" y="109"/>
                    <a:pt x="434" y="109"/>
                    <a:pt x="436" y="109"/>
                  </a:cubicBezTo>
                  <a:cubicBezTo>
                    <a:pt x="436" y="109"/>
                    <a:pt x="437" y="108"/>
                    <a:pt x="438" y="108"/>
                  </a:cubicBezTo>
                  <a:cubicBezTo>
                    <a:pt x="438" y="108"/>
                    <a:pt x="438" y="108"/>
                    <a:pt x="438" y="108"/>
                  </a:cubicBezTo>
                  <a:cubicBezTo>
                    <a:pt x="439" y="109"/>
                    <a:pt x="439" y="109"/>
                    <a:pt x="440" y="110"/>
                  </a:cubicBezTo>
                  <a:cubicBezTo>
                    <a:pt x="442" y="111"/>
                    <a:pt x="443" y="111"/>
                    <a:pt x="445" y="111"/>
                  </a:cubicBezTo>
                  <a:cubicBezTo>
                    <a:pt x="445" y="111"/>
                    <a:pt x="445" y="111"/>
                    <a:pt x="445" y="111"/>
                  </a:cubicBezTo>
                  <a:cubicBezTo>
                    <a:pt x="445" y="112"/>
                    <a:pt x="445" y="112"/>
                    <a:pt x="445" y="112"/>
                  </a:cubicBezTo>
                  <a:cubicBezTo>
                    <a:pt x="439" y="112"/>
                    <a:pt x="438" y="112"/>
                    <a:pt x="437" y="116"/>
                  </a:cubicBezTo>
                  <a:cubicBezTo>
                    <a:pt x="432" y="118"/>
                    <a:pt x="428" y="114"/>
                    <a:pt x="424" y="116"/>
                  </a:cubicBezTo>
                  <a:cubicBezTo>
                    <a:pt x="422" y="116"/>
                    <a:pt x="422" y="116"/>
                    <a:pt x="421" y="116"/>
                  </a:cubicBezTo>
                  <a:cubicBezTo>
                    <a:pt x="421" y="117"/>
                    <a:pt x="420" y="118"/>
                    <a:pt x="420" y="118"/>
                  </a:cubicBezTo>
                  <a:cubicBezTo>
                    <a:pt x="453" y="120"/>
                    <a:pt x="485" y="121"/>
                    <a:pt x="515" y="121"/>
                  </a:cubicBezTo>
                  <a:cubicBezTo>
                    <a:pt x="528" y="121"/>
                    <a:pt x="539" y="121"/>
                    <a:pt x="550" y="121"/>
                  </a:cubicBezTo>
                  <a:moveTo>
                    <a:pt x="362" y="117"/>
                  </a:moveTo>
                  <a:cubicBezTo>
                    <a:pt x="357" y="117"/>
                    <a:pt x="352" y="117"/>
                    <a:pt x="347" y="117"/>
                  </a:cubicBezTo>
                  <a:cubicBezTo>
                    <a:pt x="347" y="117"/>
                    <a:pt x="347" y="117"/>
                    <a:pt x="347" y="117"/>
                  </a:cubicBezTo>
                  <a:cubicBezTo>
                    <a:pt x="346" y="118"/>
                    <a:pt x="346" y="118"/>
                    <a:pt x="346" y="118"/>
                  </a:cubicBezTo>
                  <a:cubicBezTo>
                    <a:pt x="346" y="118"/>
                    <a:pt x="346" y="118"/>
                    <a:pt x="346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9" y="119"/>
                    <a:pt x="349" y="119"/>
                    <a:pt x="349" y="119"/>
                  </a:cubicBezTo>
                  <a:cubicBezTo>
                    <a:pt x="349" y="120"/>
                    <a:pt x="349" y="120"/>
                    <a:pt x="349" y="120"/>
                  </a:cubicBezTo>
                  <a:cubicBezTo>
                    <a:pt x="349" y="120"/>
                    <a:pt x="349" y="120"/>
                    <a:pt x="350" y="121"/>
                  </a:cubicBezTo>
                  <a:cubicBezTo>
                    <a:pt x="351" y="121"/>
                    <a:pt x="352" y="121"/>
                    <a:pt x="352" y="121"/>
                  </a:cubicBezTo>
                  <a:cubicBezTo>
                    <a:pt x="353" y="121"/>
                    <a:pt x="353" y="121"/>
                    <a:pt x="354" y="122"/>
                  </a:cubicBezTo>
                  <a:cubicBezTo>
                    <a:pt x="354" y="122"/>
                    <a:pt x="354" y="122"/>
                    <a:pt x="355" y="122"/>
                  </a:cubicBezTo>
                  <a:cubicBezTo>
                    <a:pt x="355" y="122"/>
                    <a:pt x="356" y="121"/>
                    <a:pt x="357" y="121"/>
                  </a:cubicBezTo>
                  <a:cubicBezTo>
                    <a:pt x="357" y="120"/>
                    <a:pt x="357" y="120"/>
                    <a:pt x="357" y="120"/>
                  </a:cubicBezTo>
                  <a:cubicBezTo>
                    <a:pt x="359" y="120"/>
                    <a:pt x="359" y="120"/>
                    <a:pt x="359" y="120"/>
                  </a:cubicBezTo>
                  <a:cubicBezTo>
                    <a:pt x="359" y="120"/>
                    <a:pt x="360" y="119"/>
                    <a:pt x="360" y="119"/>
                  </a:cubicBezTo>
                  <a:cubicBezTo>
                    <a:pt x="360" y="118"/>
                    <a:pt x="360" y="118"/>
                    <a:pt x="360" y="118"/>
                  </a:cubicBezTo>
                  <a:cubicBezTo>
                    <a:pt x="361" y="118"/>
                    <a:pt x="361" y="118"/>
                    <a:pt x="362" y="117"/>
                  </a:cubicBezTo>
                  <a:moveTo>
                    <a:pt x="395" y="118"/>
                  </a:moveTo>
                  <a:cubicBezTo>
                    <a:pt x="387" y="118"/>
                    <a:pt x="378" y="118"/>
                    <a:pt x="369" y="118"/>
                  </a:cubicBezTo>
                  <a:cubicBezTo>
                    <a:pt x="369" y="119"/>
                    <a:pt x="371" y="119"/>
                    <a:pt x="371" y="121"/>
                  </a:cubicBezTo>
                  <a:cubicBezTo>
                    <a:pt x="371" y="121"/>
                    <a:pt x="371" y="121"/>
                    <a:pt x="371" y="121"/>
                  </a:cubicBezTo>
                  <a:cubicBezTo>
                    <a:pt x="371" y="122"/>
                    <a:pt x="370" y="122"/>
                    <a:pt x="370" y="122"/>
                  </a:cubicBezTo>
                  <a:cubicBezTo>
                    <a:pt x="370" y="122"/>
                    <a:pt x="370" y="124"/>
                    <a:pt x="371" y="125"/>
                  </a:cubicBezTo>
                  <a:cubicBezTo>
                    <a:pt x="372" y="125"/>
                    <a:pt x="372" y="125"/>
                    <a:pt x="372" y="125"/>
                  </a:cubicBezTo>
                  <a:cubicBezTo>
                    <a:pt x="372" y="125"/>
                    <a:pt x="373" y="126"/>
                    <a:pt x="373" y="127"/>
                  </a:cubicBezTo>
                  <a:cubicBezTo>
                    <a:pt x="373" y="127"/>
                    <a:pt x="373" y="128"/>
                    <a:pt x="373" y="128"/>
                  </a:cubicBezTo>
                  <a:cubicBezTo>
                    <a:pt x="373" y="129"/>
                    <a:pt x="373" y="129"/>
                    <a:pt x="373" y="129"/>
                  </a:cubicBezTo>
                  <a:cubicBezTo>
                    <a:pt x="373" y="131"/>
                    <a:pt x="374" y="131"/>
                    <a:pt x="375" y="132"/>
                  </a:cubicBezTo>
                  <a:cubicBezTo>
                    <a:pt x="376" y="133"/>
                    <a:pt x="376" y="133"/>
                    <a:pt x="376" y="134"/>
                  </a:cubicBezTo>
                  <a:cubicBezTo>
                    <a:pt x="376" y="135"/>
                    <a:pt x="375" y="135"/>
                    <a:pt x="375" y="136"/>
                  </a:cubicBezTo>
                  <a:cubicBezTo>
                    <a:pt x="375" y="137"/>
                    <a:pt x="375" y="137"/>
                    <a:pt x="375" y="137"/>
                  </a:cubicBezTo>
                  <a:cubicBezTo>
                    <a:pt x="375" y="137"/>
                    <a:pt x="376" y="138"/>
                    <a:pt x="376" y="138"/>
                  </a:cubicBezTo>
                  <a:cubicBezTo>
                    <a:pt x="378" y="139"/>
                    <a:pt x="380" y="139"/>
                    <a:pt x="382" y="139"/>
                  </a:cubicBezTo>
                  <a:cubicBezTo>
                    <a:pt x="382" y="136"/>
                    <a:pt x="383" y="134"/>
                    <a:pt x="385" y="135"/>
                  </a:cubicBezTo>
                  <a:cubicBezTo>
                    <a:pt x="385" y="135"/>
                    <a:pt x="386" y="135"/>
                    <a:pt x="386" y="135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8" y="136"/>
                    <a:pt x="388" y="135"/>
                    <a:pt x="389" y="134"/>
                  </a:cubicBezTo>
                  <a:cubicBezTo>
                    <a:pt x="389" y="134"/>
                    <a:pt x="390" y="134"/>
                    <a:pt x="391" y="134"/>
                  </a:cubicBezTo>
                  <a:cubicBezTo>
                    <a:pt x="391" y="133"/>
                    <a:pt x="391" y="132"/>
                    <a:pt x="391" y="131"/>
                  </a:cubicBezTo>
                  <a:cubicBezTo>
                    <a:pt x="392" y="131"/>
                    <a:pt x="394" y="131"/>
                    <a:pt x="395" y="131"/>
                  </a:cubicBezTo>
                  <a:cubicBezTo>
                    <a:pt x="395" y="130"/>
                    <a:pt x="395" y="130"/>
                    <a:pt x="395" y="129"/>
                  </a:cubicBezTo>
                  <a:cubicBezTo>
                    <a:pt x="394" y="129"/>
                    <a:pt x="394" y="129"/>
                    <a:pt x="393" y="129"/>
                  </a:cubicBezTo>
                  <a:cubicBezTo>
                    <a:pt x="391" y="129"/>
                    <a:pt x="391" y="129"/>
                    <a:pt x="391" y="129"/>
                  </a:cubicBezTo>
                  <a:cubicBezTo>
                    <a:pt x="391" y="128"/>
                    <a:pt x="391" y="128"/>
                    <a:pt x="391" y="128"/>
                  </a:cubicBezTo>
                  <a:cubicBezTo>
                    <a:pt x="390" y="128"/>
                    <a:pt x="390" y="128"/>
                    <a:pt x="390" y="128"/>
                  </a:cubicBezTo>
                  <a:cubicBezTo>
                    <a:pt x="392" y="125"/>
                    <a:pt x="392" y="125"/>
                    <a:pt x="392" y="123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4" y="119"/>
                    <a:pt x="395" y="119"/>
                    <a:pt x="395" y="118"/>
                  </a:cubicBezTo>
                  <a:moveTo>
                    <a:pt x="605" y="288"/>
                  </a:moveTo>
                  <a:cubicBezTo>
                    <a:pt x="596" y="225"/>
                    <a:pt x="577" y="168"/>
                    <a:pt x="550" y="121"/>
                  </a:cubicBezTo>
                  <a:cubicBezTo>
                    <a:pt x="539" y="121"/>
                    <a:pt x="528" y="121"/>
                    <a:pt x="515" y="121"/>
                  </a:cubicBezTo>
                  <a:cubicBezTo>
                    <a:pt x="485" y="121"/>
                    <a:pt x="453" y="120"/>
                    <a:pt x="420" y="119"/>
                  </a:cubicBezTo>
                  <a:cubicBezTo>
                    <a:pt x="418" y="119"/>
                    <a:pt x="416" y="119"/>
                    <a:pt x="415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5" y="120"/>
                    <a:pt x="414" y="120"/>
                    <a:pt x="412" y="121"/>
                  </a:cubicBezTo>
                  <a:cubicBezTo>
                    <a:pt x="412" y="121"/>
                    <a:pt x="412" y="122"/>
                    <a:pt x="413" y="123"/>
                  </a:cubicBezTo>
                  <a:cubicBezTo>
                    <a:pt x="415" y="124"/>
                    <a:pt x="415" y="124"/>
                    <a:pt x="418" y="124"/>
                  </a:cubicBezTo>
                  <a:cubicBezTo>
                    <a:pt x="418" y="123"/>
                    <a:pt x="420" y="122"/>
                    <a:pt x="420" y="121"/>
                  </a:cubicBezTo>
                  <a:cubicBezTo>
                    <a:pt x="423" y="122"/>
                    <a:pt x="424" y="125"/>
                    <a:pt x="426" y="126"/>
                  </a:cubicBezTo>
                  <a:cubicBezTo>
                    <a:pt x="426" y="126"/>
                    <a:pt x="426" y="127"/>
                    <a:pt x="426" y="127"/>
                  </a:cubicBezTo>
                  <a:cubicBezTo>
                    <a:pt x="425" y="128"/>
                    <a:pt x="424" y="129"/>
                    <a:pt x="423" y="130"/>
                  </a:cubicBezTo>
                  <a:cubicBezTo>
                    <a:pt x="423" y="131"/>
                    <a:pt x="422" y="131"/>
                    <a:pt x="421" y="131"/>
                  </a:cubicBezTo>
                  <a:cubicBezTo>
                    <a:pt x="421" y="131"/>
                    <a:pt x="420" y="131"/>
                    <a:pt x="420" y="131"/>
                  </a:cubicBezTo>
                  <a:cubicBezTo>
                    <a:pt x="419" y="130"/>
                    <a:pt x="419" y="129"/>
                    <a:pt x="419" y="129"/>
                  </a:cubicBezTo>
                  <a:cubicBezTo>
                    <a:pt x="418" y="128"/>
                    <a:pt x="417" y="128"/>
                    <a:pt x="417" y="128"/>
                  </a:cubicBezTo>
                  <a:cubicBezTo>
                    <a:pt x="417" y="127"/>
                    <a:pt x="417" y="126"/>
                    <a:pt x="417" y="126"/>
                  </a:cubicBezTo>
                  <a:cubicBezTo>
                    <a:pt x="416" y="126"/>
                    <a:pt x="416" y="126"/>
                    <a:pt x="415" y="126"/>
                  </a:cubicBezTo>
                  <a:cubicBezTo>
                    <a:pt x="415" y="127"/>
                    <a:pt x="414" y="128"/>
                    <a:pt x="413" y="128"/>
                  </a:cubicBezTo>
                  <a:cubicBezTo>
                    <a:pt x="412" y="133"/>
                    <a:pt x="410" y="141"/>
                    <a:pt x="410" y="141"/>
                  </a:cubicBezTo>
                  <a:cubicBezTo>
                    <a:pt x="411" y="141"/>
                    <a:pt x="411" y="141"/>
                    <a:pt x="412" y="142"/>
                  </a:cubicBezTo>
                  <a:cubicBezTo>
                    <a:pt x="411" y="143"/>
                    <a:pt x="411" y="143"/>
                    <a:pt x="411" y="143"/>
                  </a:cubicBezTo>
                  <a:cubicBezTo>
                    <a:pt x="404" y="141"/>
                    <a:pt x="404" y="141"/>
                    <a:pt x="402" y="143"/>
                  </a:cubicBezTo>
                  <a:cubicBezTo>
                    <a:pt x="403" y="144"/>
                    <a:pt x="404" y="145"/>
                    <a:pt x="404" y="146"/>
                  </a:cubicBezTo>
                  <a:cubicBezTo>
                    <a:pt x="404" y="147"/>
                    <a:pt x="404" y="147"/>
                    <a:pt x="404" y="147"/>
                  </a:cubicBezTo>
                  <a:cubicBezTo>
                    <a:pt x="403" y="147"/>
                    <a:pt x="403" y="147"/>
                    <a:pt x="403" y="147"/>
                  </a:cubicBezTo>
                  <a:cubicBezTo>
                    <a:pt x="401" y="145"/>
                    <a:pt x="399" y="144"/>
                    <a:pt x="397" y="142"/>
                  </a:cubicBezTo>
                  <a:cubicBezTo>
                    <a:pt x="383" y="149"/>
                    <a:pt x="379" y="151"/>
                    <a:pt x="379" y="144"/>
                  </a:cubicBezTo>
                  <a:cubicBezTo>
                    <a:pt x="377" y="144"/>
                    <a:pt x="377" y="144"/>
                    <a:pt x="377" y="144"/>
                  </a:cubicBezTo>
                  <a:cubicBezTo>
                    <a:pt x="376" y="145"/>
                    <a:pt x="375" y="145"/>
                    <a:pt x="374" y="145"/>
                  </a:cubicBezTo>
                  <a:cubicBezTo>
                    <a:pt x="373" y="145"/>
                    <a:pt x="372" y="145"/>
                    <a:pt x="372" y="145"/>
                  </a:cubicBezTo>
                  <a:cubicBezTo>
                    <a:pt x="371" y="145"/>
                    <a:pt x="370" y="145"/>
                    <a:pt x="370" y="145"/>
                  </a:cubicBezTo>
                  <a:cubicBezTo>
                    <a:pt x="370" y="145"/>
                    <a:pt x="370" y="146"/>
                    <a:pt x="370" y="147"/>
                  </a:cubicBezTo>
                  <a:cubicBezTo>
                    <a:pt x="369" y="148"/>
                    <a:pt x="368" y="148"/>
                    <a:pt x="368" y="148"/>
                  </a:cubicBezTo>
                  <a:cubicBezTo>
                    <a:pt x="367" y="148"/>
                    <a:pt x="367" y="147"/>
                    <a:pt x="366" y="147"/>
                  </a:cubicBezTo>
                  <a:cubicBezTo>
                    <a:pt x="366" y="146"/>
                    <a:pt x="365" y="145"/>
                    <a:pt x="364" y="145"/>
                  </a:cubicBezTo>
                  <a:cubicBezTo>
                    <a:pt x="363" y="145"/>
                    <a:pt x="363" y="145"/>
                    <a:pt x="362" y="145"/>
                  </a:cubicBezTo>
                  <a:cubicBezTo>
                    <a:pt x="362" y="144"/>
                    <a:pt x="362" y="144"/>
                    <a:pt x="362" y="143"/>
                  </a:cubicBezTo>
                  <a:cubicBezTo>
                    <a:pt x="362" y="143"/>
                    <a:pt x="363" y="142"/>
                    <a:pt x="363" y="141"/>
                  </a:cubicBezTo>
                  <a:cubicBezTo>
                    <a:pt x="364" y="141"/>
                    <a:pt x="365" y="141"/>
                    <a:pt x="366" y="141"/>
                  </a:cubicBezTo>
                  <a:cubicBezTo>
                    <a:pt x="368" y="142"/>
                    <a:pt x="370" y="143"/>
                    <a:pt x="372" y="143"/>
                  </a:cubicBezTo>
                  <a:cubicBezTo>
                    <a:pt x="372" y="142"/>
                    <a:pt x="374" y="140"/>
                    <a:pt x="374" y="135"/>
                  </a:cubicBezTo>
                  <a:cubicBezTo>
                    <a:pt x="373" y="134"/>
                    <a:pt x="373" y="134"/>
                    <a:pt x="372" y="134"/>
                  </a:cubicBezTo>
                  <a:cubicBezTo>
                    <a:pt x="369" y="135"/>
                    <a:pt x="369" y="135"/>
                    <a:pt x="368" y="136"/>
                  </a:cubicBezTo>
                  <a:cubicBezTo>
                    <a:pt x="367" y="137"/>
                    <a:pt x="367" y="137"/>
                    <a:pt x="367" y="137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6" y="136"/>
                    <a:pt x="366" y="136"/>
                    <a:pt x="366" y="135"/>
                  </a:cubicBezTo>
                  <a:cubicBezTo>
                    <a:pt x="366" y="135"/>
                    <a:pt x="367" y="134"/>
                    <a:pt x="367" y="134"/>
                  </a:cubicBezTo>
                  <a:cubicBezTo>
                    <a:pt x="367" y="132"/>
                    <a:pt x="367" y="132"/>
                    <a:pt x="367" y="131"/>
                  </a:cubicBezTo>
                  <a:cubicBezTo>
                    <a:pt x="367" y="132"/>
                    <a:pt x="366" y="132"/>
                    <a:pt x="366" y="132"/>
                  </a:cubicBezTo>
                  <a:cubicBezTo>
                    <a:pt x="365" y="125"/>
                    <a:pt x="365" y="125"/>
                    <a:pt x="364" y="124"/>
                  </a:cubicBezTo>
                  <a:cubicBezTo>
                    <a:pt x="360" y="128"/>
                    <a:pt x="360" y="128"/>
                    <a:pt x="359" y="128"/>
                  </a:cubicBezTo>
                  <a:cubicBezTo>
                    <a:pt x="358" y="129"/>
                    <a:pt x="358" y="129"/>
                    <a:pt x="358" y="130"/>
                  </a:cubicBezTo>
                  <a:cubicBezTo>
                    <a:pt x="358" y="131"/>
                    <a:pt x="358" y="131"/>
                    <a:pt x="358" y="131"/>
                  </a:cubicBezTo>
                  <a:cubicBezTo>
                    <a:pt x="357" y="132"/>
                    <a:pt x="356" y="132"/>
                    <a:pt x="355" y="133"/>
                  </a:cubicBezTo>
                  <a:cubicBezTo>
                    <a:pt x="353" y="136"/>
                    <a:pt x="357" y="138"/>
                    <a:pt x="356" y="141"/>
                  </a:cubicBezTo>
                  <a:cubicBezTo>
                    <a:pt x="356" y="142"/>
                    <a:pt x="356" y="142"/>
                    <a:pt x="356" y="142"/>
                  </a:cubicBezTo>
                  <a:cubicBezTo>
                    <a:pt x="355" y="144"/>
                    <a:pt x="355" y="144"/>
                    <a:pt x="355" y="144"/>
                  </a:cubicBezTo>
                  <a:cubicBezTo>
                    <a:pt x="356" y="145"/>
                    <a:pt x="356" y="147"/>
                    <a:pt x="356" y="148"/>
                  </a:cubicBezTo>
                  <a:cubicBezTo>
                    <a:pt x="356" y="149"/>
                    <a:pt x="356" y="150"/>
                    <a:pt x="356" y="150"/>
                  </a:cubicBezTo>
                  <a:cubicBezTo>
                    <a:pt x="356" y="150"/>
                    <a:pt x="355" y="150"/>
                    <a:pt x="355" y="150"/>
                  </a:cubicBezTo>
                  <a:cubicBezTo>
                    <a:pt x="354" y="150"/>
                    <a:pt x="354" y="150"/>
                    <a:pt x="353" y="150"/>
                  </a:cubicBezTo>
                  <a:cubicBezTo>
                    <a:pt x="351" y="151"/>
                    <a:pt x="351" y="151"/>
                    <a:pt x="350" y="150"/>
                  </a:cubicBezTo>
                  <a:cubicBezTo>
                    <a:pt x="346" y="150"/>
                    <a:pt x="346" y="150"/>
                    <a:pt x="337" y="156"/>
                  </a:cubicBezTo>
                  <a:cubicBezTo>
                    <a:pt x="336" y="155"/>
                    <a:pt x="336" y="155"/>
                    <a:pt x="335" y="155"/>
                  </a:cubicBezTo>
                  <a:cubicBezTo>
                    <a:pt x="335" y="155"/>
                    <a:pt x="335" y="155"/>
                    <a:pt x="334" y="155"/>
                  </a:cubicBezTo>
                  <a:cubicBezTo>
                    <a:pt x="334" y="155"/>
                    <a:pt x="333" y="155"/>
                    <a:pt x="333" y="155"/>
                  </a:cubicBezTo>
                  <a:cubicBezTo>
                    <a:pt x="332" y="155"/>
                    <a:pt x="332" y="156"/>
                    <a:pt x="332" y="157"/>
                  </a:cubicBezTo>
                  <a:cubicBezTo>
                    <a:pt x="334" y="158"/>
                    <a:pt x="334" y="158"/>
                    <a:pt x="334" y="158"/>
                  </a:cubicBezTo>
                  <a:cubicBezTo>
                    <a:pt x="334" y="159"/>
                    <a:pt x="334" y="160"/>
                    <a:pt x="333" y="161"/>
                  </a:cubicBezTo>
                  <a:cubicBezTo>
                    <a:pt x="330" y="161"/>
                    <a:pt x="330" y="161"/>
                    <a:pt x="325" y="165"/>
                  </a:cubicBezTo>
                  <a:cubicBezTo>
                    <a:pt x="324" y="165"/>
                    <a:pt x="324" y="165"/>
                    <a:pt x="324" y="165"/>
                  </a:cubicBezTo>
                  <a:cubicBezTo>
                    <a:pt x="323" y="165"/>
                    <a:pt x="322" y="165"/>
                    <a:pt x="322" y="165"/>
                  </a:cubicBezTo>
                  <a:cubicBezTo>
                    <a:pt x="320" y="167"/>
                    <a:pt x="320" y="169"/>
                    <a:pt x="319" y="171"/>
                  </a:cubicBezTo>
                  <a:cubicBezTo>
                    <a:pt x="317" y="171"/>
                    <a:pt x="316" y="171"/>
                    <a:pt x="314" y="172"/>
                  </a:cubicBezTo>
                  <a:cubicBezTo>
                    <a:pt x="314" y="173"/>
                    <a:pt x="313" y="174"/>
                    <a:pt x="313" y="175"/>
                  </a:cubicBezTo>
                  <a:cubicBezTo>
                    <a:pt x="312" y="175"/>
                    <a:pt x="311" y="175"/>
                    <a:pt x="310" y="175"/>
                  </a:cubicBezTo>
                  <a:cubicBezTo>
                    <a:pt x="309" y="174"/>
                    <a:pt x="309" y="174"/>
                    <a:pt x="309" y="174"/>
                  </a:cubicBezTo>
                  <a:cubicBezTo>
                    <a:pt x="308" y="174"/>
                    <a:pt x="307" y="174"/>
                    <a:pt x="307" y="174"/>
                  </a:cubicBezTo>
                  <a:cubicBezTo>
                    <a:pt x="306" y="173"/>
                    <a:pt x="306" y="173"/>
                    <a:pt x="306" y="173"/>
                  </a:cubicBezTo>
                  <a:cubicBezTo>
                    <a:pt x="305" y="172"/>
                    <a:pt x="305" y="172"/>
                    <a:pt x="304" y="172"/>
                  </a:cubicBezTo>
                  <a:cubicBezTo>
                    <a:pt x="303" y="173"/>
                    <a:pt x="303" y="174"/>
                    <a:pt x="303" y="175"/>
                  </a:cubicBezTo>
                  <a:cubicBezTo>
                    <a:pt x="303" y="175"/>
                    <a:pt x="304" y="176"/>
                    <a:pt x="304" y="176"/>
                  </a:cubicBezTo>
                  <a:cubicBezTo>
                    <a:pt x="304" y="176"/>
                    <a:pt x="303" y="177"/>
                    <a:pt x="303" y="178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80"/>
                    <a:pt x="303" y="180"/>
                  </a:cubicBezTo>
                  <a:cubicBezTo>
                    <a:pt x="301" y="180"/>
                    <a:pt x="298" y="180"/>
                    <a:pt x="296" y="180"/>
                  </a:cubicBezTo>
                  <a:cubicBezTo>
                    <a:pt x="295" y="179"/>
                    <a:pt x="295" y="179"/>
                    <a:pt x="295" y="178"/>
                  </a:cubicBezTo>
                  <a:cubicBezTo>
                    <a:pt x="289" y="179"/>
                    <a:pt x="289" y="179"/>
                    <a:pt x="288" y="180"/>
                  </a:cubicBezTo>
                  <a:cubicBezTo>
                    <a:pt x="288" y="182"/>
                    <a:pt x="289" y="182"/>
                    <a:pt x="289" y="182"/>
                  </a:cubicBezTo>
                  <a:cubicBezTo>
                    <a:pt x="290" y="183"/>
                    <a:pt x="291" y="184"/>
                    <a:pt x="292" y="184"/>
                  </a:cubicBezTo>
                  <a:cubicBezTo>
                    <a:pt x="294" y="184"/>
                    <a:pt x="294" y="184"/>
                    <a:pt x="295" y="184"/>
                  </a:cubicBezTo>
                  <a:cubicBezTo>
                    <a:pt x="298" y="187"/>
                    <a:pt x="298" y="187"/>
                    <a:pt x="298" y="188"/>
                  </a:cubicBezTo>
                  <a:cubicBezTo>
                    <a:pt x="299" y="191"/>
                    <a:pt x="299" y="193"/>
                    <a:pt x="299" y="195"/>
                  </a:cubicBezTo>
                  <a:cubicBezTo>
                    <a:pt x="300" y="196"/>
                    <a:pt x="301" y="197"/>
                    <a:pt x="302" y="199"/>
                  </a:cubicBezTo>
                  <a:cubicBezTo>
                    <a:pt x="302" y="201"/>
                    <a:pt x="302" y="201"/>
                    <a:pt x="297" y="213"/>
                  </a:cubicBezTo>
                  <a:cubicBezTo>
                    <a:pt x="296" y="214"/>
                    <a:pt x="294" y="215"/>
                    <a:pt x="293" y="215"/>
                  </a:cubicBezTo>
                  <a:cubicBezTo>
                    <a:pt x="292" y="215"/>
                    <a:pt x="292" y="215"/>
                    <a:pt x="292" y="215"/>
                  </a:cubicBezTo>
                  <a:cubicBezTo>
                    <a:pt x="289" y="214"/>
                    <a:pt x="286" y="214"/>
                    <a:pt x="283" y="212"/>
                  </a:cubicBezTo>
                  <a:cubicBezTo>
                    <a:pt x="279" y="211"/>
                    <a:pt x="276" y="211"/>
                    <a:pt x="273" y="211"/>
                  </a:cubicBezTo>
                  <a:cubicBezTo>
                    <a:pt x="269" y="210"/>
                    <a:pt x="269" y="210"/>
                    <a:pt x="268" y="209"/>
                  </a:cubicBezTo>
                  <a:cubicBezTo>
                    <a:pt x="268" y="209"/>
                    <a:pt x="268" y="209"/>
                    <a:pt x="268" y="209"/>
                  </a:cubicBezTo>
                  <a:cubicBezTo>
                    <a:pt x="267" y="210"/>
                    <a:pt x="267" y="210"/>
                    <a:pt x="266" y="210"/>
                  </a:cubicBezTo>
                  <a:cubicBezTo>
                    <a:pt x="264" y="212"/>
                    <a:pt x="262" y="212"/>
                    <a:pt x="260" y="212"/>
                  </a:cubicBezTo>
                  <a:cubicBezTo>
                    <a:pt x="260" y="213"/>
                    <a:pt x="260" y="213"/>
                    <a:pt x="260" y="213"/>
                  </a:cubicBezTo>
                  <a:cubicBezTo>
                    <a:pt x="262" y="217"/>
                    <a:pt x="258" y="221"/>
                    <a:pt x="260" y="225"/>
                  </a:cubicBezTo>
                  <a:cubicBezTo>
                    <a:pt x="259" y="227"/>
                    <a:pt x="259" y="229"/>
                    <a:pt x="259" y="232"/>
                  </a:cubicBezTo>
                  <a:cubicBezTo>
                    <a:pt x="254" y="239"/>
                    <a:pt x="254" y="239"/>
                    <a:pt x="255" y="241"/>
                  </a:cubicBezTo>
                  <a:cubicBezTo>
                    <a:pt x="256" y="243"/>
                    <a:pt x="256" y="244"/>
                    <a:pt x="256" y="244"/>
                  </a:cubicBezTo>
                  <a:cubicBezTo>
                    <a:pt x="255" y="245"/>
                    <a:pt x="255" y="245"/>
                    <a:pt x="255" y="245"/>
                  </a:cubicBezTo>
                  <a:cubicBezTo>
                    <a:pt x="254" y="247"/>
                    <a:pt x="254" y="247"/>
                    <a:pt x="254" y="251"/>
                  </a:cubicBezTo>
                  <a:cubicBezTo>
                    <a:pt x="255" y="251"/>
                    <a:pt x="256" y="251"/>
                    <a:pt x="257" y="251"/>
                  </a:cubicBezTo>
                  <a:cubicBezTo>
                    <a:pt x="259" y="251"/>
                    <a:pt x="260" y="250"/>
                    <a:pt x="262" y="253"/>
                  </a:cubicBezTo>
                  <a:cubicBezTo>
                    <a:pt x="263" y="253"/>
                    <a:pt x="264" y="252"/>
                    <a:pt x="265" y="252"/>
                  </a:cubicBezTo>
                  <a:cubicBezTo>
                    <a:pt x="266" y="252"/>
                    <a:pt x="266" y="252"/>
                    <a:pt x="269" y="254"/>
                  </a:cubicBezTo>
                  <a:cubicBezTo>
                    <a:pt x="270" y="255"/>
                    <a:pt x="270" y="257"/>
                    <a:pt x="271" y="258"/>
                  </a:cubicBezTo>
                  <a:cubicBezTo>
                    <a:pt x="271" y="258"/>
                    <a:pt x="272" y="258"/>
                    <a:pt x="272" y="258"/>
                  </a:cubicBezTo>
                  <a:cubicBezTo>
                    <a:pt x="271" y="257"/>
                    <a:pt x="271" y="257"/>
                    <a:pt x="271" y="257"/>
                  </a:cubicBezTo>
                  <a:cubicBezTo>
                    <a:pt x="281" y="254"/>
                    <a:pt x="289" y="246"/>
                    <a:pt x="301" y="246"/>
                  </a:cubicBezTo>
                  <a:cubicBezTo>
                    <a:pt x="303" y="244"/>
                    <a:pt x="303" y="243"/>
                    <a:pt x="303" y="242"/>
                  </a:cubicBezTo>
                  <a:cubicBezTo>
                    <a:pt x="302" y="241"/>
                    <a:pt x="301" y="240"/>
                    <a:pt x="301" y="239"/>
                  </a:cubicBezTo>
                  <a:cubicBezTo>
                    <a:pt x="301" y="238"/>
                    <a:pt x="301" y="238"/>
                    <a:pt x="304" y="232"/>
                  </a:cubicBezTo>
                  <a:cubicBezTo>
                    <a:pt x="306" y="229"/>
                    <a:pt x="320" y="226"/>
                    <a:pt x="320" y="226"/>
                  </a:cubicBezTo>
                  <a:cubicBezTo>
                    <a:pt x="322" y="224"/>
                    <a:pt x="322" y="223"/>
                    <a:pt x="322" y="222"/>
                  </a:cubicBezTo>
                  <a:cubicBezTo>
                    <a:pt x="322" y="222"/>
                    <a:pt x="322" y="222"/>
                    <a:pt x="322" y="221"/>
                  </a:cubicBezTo>
                  <a:cubicBezTo>
                    <a:pt x="322" y="216"/>
                    <a:pt x="322" y="212"/>
                    <a:pt x="329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1" y="214"/>
                    <a:pt x="331" y="214"/>
                    <a:pt x="331" y="214"/>
                  </a:cubicBezTo>
                  <a:cubicBezTo>
                    <a:pt x="334" y="216"/>
                    <a:pt x="334" y="216"/>
                    <a:pt x="336" y="216"/>
                  </a:cubicBezTo>
                  <a:cubicBezTo>
                    <a:pt x="337" y="216"/>
                    <a:pt x="337" y="216"/>
                    <a:pt x="338" y="216"/>
                  </a:cubicBezTo>
                  <a:cubicBezTo>
                    <a:pt x="338" y="216"/>
                    <a:pt x="339" y="216"/>
                    <a:pt x="340" y="216"/>
                  </a:cubicBezTo>
                  <a:cubicBezTo>
                    <a:pt x="340" y="214"/>
                    <a:pt x="340" y="214"/>
                    <a:pt x="342" y="212"/>
                  </a:cubicBezTo>
                  <a:cubicBezTo>
                    <a:pt x="344" y="212"/>
                    <a:pt x="344" y="212"/>
                    <a:pt x="345" y="212"/>
                  </a:cubicBezTo>
                  <a:cubicBezTo>
                    <a:pt x="346" y="212"/>
                    <a:pt x="348" y="212"/>
                    <a:pt x="351" y="208"/>
                  </a:cubicBezTo>
                  <a:cubicBezTo>
                    <a:pt x="358" y="209"/>
                    <a:pt x="357" y="217"/>
                    <a:pt x="362" y="220"/>
                  </a:cubicBezTo>
                  <a:cubicBezTo>
                    <a:pt x="363" y="220"/>
                    <a:pt x="364" y="221"/>
                    <a:pt x="364" y="223"/>
                  </a:cubicBezTo>
                  <a:cubicBezTo>
                    <a:pt x="380" y="233"/>
                    <a:pt x="388" y="241"/>
                    <a:pt x="387" y="246"/>
                  </a:cubicBezTo>
                  <a:cubicBezTo>
                    <a:pt x="385" y="247"/>
                    <a:pt x="373" y="249"/>
                    <a:pt x="369" y="249"/>
                  </a:cubicBezTo>
                  <a:cubicBezTo>
                    <a:pt x="369" y="249"/>
                    <a:pt x="368" y="250"/>
                    <a:pt x="368" y="250"/>
                  </a:cubicBezTo>
                  <a:cubicBezTo>
                    <a:pt x="371" y="252"/>
                    <a:pt x="373" y="255"/>
                    <a:pt x="377" y="256"/>
                  </a:cubicBezTo>
                  <a:cubicBezTo>
                    <a:pt x="379" y="256"/>
                    <a:pt x="382" y="256"/>
                    <a:pt x="384" y="256"/>
                  </a:cubicBezTo>
                  <a:cubicBezTo>
                    <a:pt x="384" y="255"/>
                    <a:pt x="384" y="253"/>
                    <a:pt x="384" y="252"/>
                  </a:cubicBezTo>
                  <a:cubicBezTo>
                    <a:pt x="389" y="250"/>
                    <a:pt x="392" y="245"/>
                    <a:pt x="396" y="242"/>
                  </a:cubicBezTo>
                  <a:cubicBezTo>
                    <a:pt x="396" y="240"/>
                    <a:pt x="396" y="240"/>
                    <a:pt x="396" y="239"/>
                  </a:cubicBezTo>
                  <a:cubicBezTo>
                    <a:pt x="393" y="239"/>
                    <a:pt x="393" y="239"/>
                    <a:pt x="392" y="239"/>
                  </a:cubicBezTo>
                  <a:cubicBezTo>
                    <a:pt x="391" y="239"/>
                    <a:pt x="391" y="238"/>
                    <a:pt x="391" y="238"/>
                  </a:cubicBezTo>
                  <a:cubicBezTo>
                    <a:pt x="393" y="236"/>
                    <a:pt x="394" y="236"/>
                    <a:pt x="395" y="236"/>
                  </a:cubicBezTo>
                  <a:cubicBezTo>
                    <a:pt x="398" y="237"/>
                    <a:pt x="398" y="237"/>
                    <a:pt x="400" y="239"/>
                  </a:cubicBezTo>
                  <a:cubicBezTo>
                    <a:pt x="400" y="239"/>
                    <a:pt x="400" y="239"/>
                    <a:pt x="400" y="234"/>
                  </a:cubicBezTo>
                  <a:cubicBezTo>
                    <a:pt x="396" y="231"/>
                    <a:pt x="391" y="230"/>
                    <a:pt x="389" y="226"/>
                  </a:cubicBezTo>
                  <a:cubicBezTo>
                    <a:pt x="388" y="226"/>
                    <a:pt x="385" y="226"/>
                    <a:pt x="380" y="221"/>
                  </a:cubicBezTo>
                  <a:cubicBezTo>
                    <a:pt x="381" y="219"/>
                    <a:pt x="381" y="219"/>
                    <a:pt x="375" y="215"/>
                  </a:cubicBezTo>
                  <a:cubicBezTo>
                    <a:pt x="375" y="214"/>
                    <a:pt x="374" y="214"/>
                    <a:pt x="374" y="214"/>
                  </a:cubicBezTo>
                  <a:cubicBezTo>
                    <a:pt x="374" y="213"/>
                    <a:pt x="373" y="212"/>
                    <a:pt x="373" y="211"/>
                  </a:cubicBezTo>
                  <a:cubicBezTo>
                    <a:pt x="372" y="210"/>
                    <a:pt x="370" y="210"/>
                    <a:pt x="369" y="210"/>
                  </a:cubicBezTo>
                  <a:cubicBezTo>
                    <a:pt x="369" y="209"/>
                    <a:pt x="369" y="209"/>
                    <a:pt x="369" y="208"/>
                  </a:cubicBezTo>
                  <a:cubicBezTo>
                    <a:pt x="370" y="207"/>
                    <a:pt x="370" y="207"/>
                    <a:pt x="370" y="207"/>
                  </a:cubicBezTo>
                  <a:cubicBezTo>
                    <a:pt x="371" y="206"/>
                    <a:pt x="371" y="205"/>
                    <a:pt x="371" y="205"/>
                  </a:cubicBezTo>
                  <a:cubicBezTo>
                    <a:pt x="371" y="204"/>
                    <a:pt x="371" y="203"/>
                    <a:pt x="371" y="202"/>
                  </a:cubicBezTo>
                  <a:cubicBezTo>
                    <a:pt x="374" y="201"/>
                    <a:pt x="375" y="202"/>
                    <a:pt x="376" y="205"/>
                  </a:cubicBezTo>
                  <a:cubicBezTo>
                    <a:pt x="384" y="206"/>
                    <a:pt x="386" y="216"/>
                    <a:pt x="394" y="217"/>
                  </a:cubicBezTo>
                  <a:cubicBezTo>
                    <a:pt x="394" y="218"/>
                    <a:pt x="394" y="218"/>
                    <a:pt x="395" y="218"/>
                  </a:cubicBezTo>
                  <a:cubicBezTo>
                    <a:pt x="398" y="222"/>
                    <a:pt x="404" y="223"/>
                    <a:pt x="406" y="228"/>
                  </a:cubicBezTo>
                  <a:cubicBezTo>
                    <a:pt x="404" y="234"/>
                    <a:pt x="404" y="234"/>
                    <a:pt x="406" y="236"/>
                  </a:cubicBezTo>
                  <a:cubicBezTo>
                    <a:pt x="407" y="239"/>
                    <a:pt x="407" y="242"/>
                    <a:pt x="411" y="242"/>
                  </a:cubicBezTo>
                  <a:cubicBezTo>
                    <a:pt x="413" y="244"/>
                    <a:pt x="413" y="246"/>
                    <a:pt x="413" y="247"/>
                  </a:cubicBezTo>
                  <a:cubicBezTo>
                    <a:pt x="412" y="247"/>
                    <a:pt x="411" y="247"/>
                    <a:pt x="410" y="247"/>
                  </a:cubicBezTo>
                  <a:cubicBezTo>
                    <a:pt x="410" y="247"/>
                    <a:pt x="409" y="246"/>
                    <a:pt x="409" y="246"/>
                  </a:cubicBezTo>
                  <a:cubicBezTo>
                    <a:pt x="409" y="246"/>
                    <a:pt x="408" y="247"/>
                    <a:pt x="408" y="247"/>
                  </a:cubicBezTo>
                  <a:cubicBezTo>
                    <a:pt x="411" y="251"/>
                    <a:pt x="411" y="251"/>
                    <a:pt x="414" y="252"/>
                  </a:cubicBezTo>
                  <a:cubicBezTo>
                    <a:pt x="414" y="252"/>
                    <a:pt x="414" y="251"/>
                    <a:pt x="414" y="251"/>
                  </a:cubicBezTo>
                  <a:cubicBezTo>
                    <a:pt x="416" y="252"/>
                    <a:pt x="417" y="252"/>
                    <a:pt x="419" y="254"/>
                  </a:cubicBezTo>
                  <a:cubicBezTo>
                    <a:pt x="418" y="256"/>
                    <a:pt x="418" y="257"/>
                    <a:pt x="419" y="258"/>
                  </a:cubicBezTo>
                  <a:cubicBezTo>
                    <a:pt x="421" y="259"/>
                    <a:pt x="421" y="259"/>
                    <a:pt x="422" y="259"/>
                  </a:cubicBezTo>
                  <a:cubicBezTo>
                    <a:pt x="423" y="259"/>
                    <a:pt x="424" y="259"/>
                    <a:pt x="424" y="259"/>
                  </a:cubicBezTo>
                  <a:cubicBezTo>
                    <a:pt x="425" y="258"/>
                    <a:pt x="426" y="257"/>
                    <a:pt x="426" y="256"/>
                  </a:cubicBezTo>
                  <a:cubicBezTo>
                    <a:pt x="426" y="255"/>
                    <a:pt x="426" y="255"/>
                    <a:pt x="426" y="254"/>
                  </a:cubicBezTo>
                  <a:cubicBezTo>
                    <a:pt x="426" y="254"/>
                    <a:pt x="426" y="253"/>
                    <a:pt x="426" y="253"/>
                  </a:cubicBezTo>
                  <a:cubicBezTo>
                    <a:pt x="426" y="252"/>
                    <a:pt x="427" y="252"/>
                    <a:pt x="427" y="251"/>
                  </a:cubicBezTo>
                  <a:cubicBezTo>
                    <a:pt x="428" y="252"/>
                    <a:pt x="430" y="252"/>
                    <a:pt x="430" y="253"/>
                  </a:cubicBezTo>
                  <a:cubicBezTo>
                    <a:pt x="431" y="253"/>
                    <a:pt x="432" y="253"/>
                    <a:pt x="432" y="253"/>
                  </a:cubicBezTo>
                  <a:cubicBezTo>
                    <a:pt x="432" y="253"/>
                    <a:pt x="433" y="252"/>
                    <a:pt x="433" y="252"/>
                  </a:cubicBezTo>
                  <a:cubicBezTo>
                    <a:pt x="433" y="251"/>
                    <a:pt x="433" y="249"/>
                    <a:pt x="433" y="248"/>
                  </a:cubicBezTo>
                  <a:cubicBezTo>
                    <a:pt x="435" y="248"/>
                    <a:pt x="436" y="248"/>
                    <a:pt x="437" y="248"/>
                  </a:cubicBezTo>
                  <a:cubicBezTo>
                    <a:pt x="436" y="246"/>
                    <a:pt x="435" y="246"/>
                    <a:pt x="433" y="245"/>
                  </a:cubicBezTo>
                  <a:cubicBezTo>
                    <a:pt x="433" y="246"/>
                    <a:pt x="432" y="247"/>
                    <a:pt x="432" y="248"/>
                  </a:cubicBezTo>
                  <a:cubicBezTo>
                    <a:pt x="429" y="248"/>
                    <a:pt x="429" y="247"/>
                    <a:pt x="427" y="241"/>
                  </a:cubicBezTo>
                  <a:cubicBezTo>
                    <a:pt x="424" y="240"/>
                    <a:pt x="424" y="240"/>
                    <a:pt x="422" y="238"/>
                  </a:cubicBezTo>
                  <a:cubicBezTo>
                    <a:pt x="422" y="237"/>
                    <a:pt x="422" y="237"/>
                    <a:pt x="422" y="236"/>
                  </a:cubicBezTo>
                  <a:cubicBezTo>
                    <a:pt x="424" y="236"/>
                    <a:pt x="424" y="236"/>
                    <a:pt x="424" y="236"/>
                  </a:cubicBezTo>
                  <a:cubicBezTo>
                    <a:pt x="425" y="236"/>
                    <a:pt x="426" y="237"/>
                    <a:pt x="427" y="237"/>
                  </a:cubicBezTo>
                  <a:cubicBezTo>
                    <a:pt x="429" y="237"/>
                    <a:pt x="429" y="237"/>
                    <a:pt x="430" y="237"/>
                  </a:cubicBezTo>
                  <a:cubicBezTo>
                    <a:pt x="430" y="237"/>
                    <a:pt x="430" y="238"/>
                    <a:pt x="431" y="238"/>
                  </a:cubicBezTo>
                  <a:cubicBezTo>
                    <a:pt x="431" y="237"/>
                    <a:pt x="431" y="235"/>
                    <a:pt x="431" y="234"/>
                  </a:cubicBezTo>
                  <a:cubicBezTo>
                    <a:pt x="433" y="232"/>
                    <a:pt x="433" y="232"/>
                    <a:pt x="442" y="236"/>
                  </a:cubicBezTo>
                  <a:cubicBezTo>
                    <a:pt x="442" y="236"/>
                    <a:pt x="443" y="237"/>
                    <a:pt x="443" y="238"/>
                  </a:cubicBezTo>
                  <a:cubicBezTo>
                    <a:pt x="443" y="238"/>
                    <a:pt x="443" y="238"/>
                    <a:pt x="444" y="238"/>
                  </a:cubicBezTo>
                  <a:cubicBezTo>
                    <a:pt x="445" y="240"/>
                    <a:pt x="445" y="240"/>
                    <a:pt x="445" y="240"/>
                  </a:cubicBezTo>
                  <a:cubicBezTo>
                    <a:pt x="444" y="240"/>
                    <a:pt x="443" y="241"/>
                    <a:pt x="443" y="241"/>
                  </a:cubicBezTo>
                  <a:cubicBezTo>
                    <a:pt x="443" y="244"/>
                    <a:pt x="448" y="245"/>
                    <a:pt x="447" y="249"/>
                  </a:cubicBezTo>
                  <a:cubicBezTo>
                    <a:pt x="447" y="250"/>
                    <a:pt x="447" y="251"/>
                    <a:pt x="447" y="251"/>
                  </a:cubicBezTo>
                  <a:cubicBezTo>
                    <a:pt x="447" y="252"/>
                    <a:pt x="447" y="252"/>
                    <a:pt x="447" y="253"/>
                  </a:cubicBezTo>
                  <a:cubicBezTo>
                    <a:pt x="447" y="254"/>
                    <a:pt x="448" y="255"/>
                    <a:pt x="449" y="256"/>
                  </a:cubicBezTo>
                  <a:cubicBezTo>
                    <a:pt x="449" y="256"/>
                    <a:pt x="449" y="256"/>
                    <a:pt x="449" y="256"/>
                  </a:cubicBezTo>
                  <a:cubicBezTo>
                    <a:pt x="450" y="257"/>
                    <a:pt x="450" y="257"/>
                    <a:pt x="450" y="257"/>
                  </a:cubicBezTo>
                  <a:cubicBezTo>
                    <a:pt x="450" y="257"/>
                    <a:pt x="450" y="257"/>
                    <a:pt x="450" y="257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2" y="258"/>
                    <a:pt x="452" y="258"/>
                    <a:pt x="452" y="258"/>
                  </a:cubicBezTo>
                  <a:cubicBezTo>
                    <a:pt x="452" y="259"/>
                    <a:pt x="452" y="259"/>
                    <a:pt x="452" y="260"/>
                  </a:cubicBezTo>
                  <a:cubicBezTo>
                    <a:pt x="452" y="261"/>
                    <a:pt x="452" y="261"/>
                    <a:pt x="452" y="261"/>
                  </a:cubicBezTo>
                  <a:cubicBezTo>
                    <a:pt x="451" y="261"/>
                    <a:pt x="451" y="261"/>
                    <a:pt x="451" y="261"/>
                  </a:cubicBezTo>
                  <a:cubicBezTo>
                    <a:pt x="451" y="262"/>
                    <a:pt x="451" y="262"/>
                    <a:pt x="451" y="262"/>
                  </a:cubicBezTo>
                  <a:cubicBezTo>
                    <a:pt x="451" y="263"/>
                    <a:pt x="451" y="264"/>
                    <a:pt x="452" y="265"/>
                  </a:cubicBezTo>
                  <a:cubicBezTo>
                    <a:pt x="452" y="266"/>
                    <a:pt x="452" y="266"/>
                    <a:pt x="452" y="266"/>
                  </a:cubicBezTo>
                  <a:cubicBezTo>
                    <a:pt x="453" y="266"/>
                    <a:pt x="453" y="266"/>
                    <a:pt x="453" y="266"/>
                  </a:cubicBezTo>
                  <a:cubicBezTo>
                    <a:pt x="454" y="265"/>
                    <a:pt x="454" y="265"/>
                    <a:pt x="454" y="265"/>
                  </a:cubicBezTo>
                  <a:cubicBezTo>
                    <a:pt x="454" y="263"/>
                    <a:pt x="454" y="263"/>
                    <a:pt x="454" y="263"/>
                  </a:cubicBezTo>
                  <a:cubicBezTo>
                    <a:pt x="454" y="262"/>
                    <a:pt x="454" y="261"/>
                    <a:pt x="454" y="261"/>
                  </a:cubicBezTo>
                  <a:cubicBezTo>
                    <a:pt x="455" y="259"/>
                    <a:pt x="455" y="259"/>
                    <a:pt x="455" y="259"/>
                  </a:cubicBezTo>
                  <a:cubicBezTo>
                    <a:pt x="456" y="259"/>
                    <a:pt x="456" y="259"/>
                    <a:pt x="456" y="259"/>
                  </a:cubicBezTo>
                  <a:cubicBezTo>
                    <a:pt x="456" y="260"/>
                    <a:pt x="456" y="260"/>
                    <a:pt x="456" y="260"/>
                  </a:cubicBezTo>
                  <a:cubicBezTo>
                    <a:pt x="457" y="260"/>
                    <a:pt x="457" y="260"/>
                    <a:pt x="457" y="260"/>
                  </a:cubicBezTo>
                  <a:cubicBezTo>
                    <a:pt x="457" y="261"/>
                    <a:pt x="457" y="261"/>
                    <a:pt x="457" y="261"/>
                  </a:cubicBezTo>
                  <a:cubicBezTo>
                    <a:pt x="458" y="261"/>
                    <a:pt x="459" y="262"/>
                    <a:pt x="459" y="262"/>
                  </a:cubicBezTo>
                  <a:cubicBezTo>
                    <a:pt x="460" y="263"/>
                    <a:pt x="460" y="263"/>
                    <a:pt x="460" y="263"/>
                  </a:cubicBezTo>
                  <a:cubicBezTo>
                    <a:pt x="460" y="264"/>
                    <a:pt x="460" y="264"/>
                    <a:pt x="460" y="264"/>
                  </a:cubicBezTo>
                  <a:cubicBezTo>
                    <a:pt x="461" y="264"/>
                    <a:pt x="461" y="264"/>
                    <a:pt x="461" y="264"/>
                  </a:cubicBezTo>
                  <a:cubicBezTo>
                    <a:pt x="462" y="264"/>
                    <a:pt x="462" y="264"/>
                    <a:pt x="462" y="264"/>
                  </a:cubicBezTo>
                  <a:cubicBezTo>
                    <a:pt x="462" y="264"/>
                    <a:pt x="464" y="264"/>
                    <a:pt x="464" y="265"/>
                  </a:cubicBezTo>
                  <a:cubicBezTo>
                    <a:pt x="466" y="265"/>
                    <a:pt x="466" y="265"/>
                    <a:pt x="466" y="265"/>
                  </a:cubicBezTo>
                  <a:cubicBezTo>
                    <a:pt x="467" y="265"/>
                    <a:pt x="467" y="265"/>
                    <a:pt x="467" y="265"/>
                  </a:cubicBezTo>
                  <a:cubicBezTo>
                    <a:pt x="467" y="264"/>
                    <a:pt x="467" y="264"/>
                    <a:pt x="467" y="264"/>
                  </a:cubicBezTo>
                  <a:cubicBezTo>
                    <a:pt x="467" y="264"/>
                    <a:pt x="467" y="264"/>
                    <a:pt x="467" y="264"/>
                  </a:cubicBezTo>
                  <a:cubicBezTo>
                    <a:pt x="467" y="263"/>
                    <a:pt x="467" y="263"/>
                    <a:pt x="467" y="263"/>
                  </a:cubicBezTo>
                  <a:cubicBezTo>
                    <a:pt x="467" y="262"/>
                    <a:pt x="467" y="261"/>
                    <a:pt x="468" y="260"/>
                  </a:cubicBezTo>
                  <a:cubicBezTo>
                    <a:pt x="468" y="259"/>
                    <a:pt x="468" y="259"/>
                    <a:pt x="468" y="259"/>
                  </a:cubicBezTo>
                  <a:cubicBezTo>
                    <a:pt x="469" y="259"/>
                    <a:pt x="469" y="259"/>
                    <a:pt x="469" y="259"/>
                  </a:cubicBezTo>
                  <a:cubicBezTo>
                    <a:pt x="470" y="259"/>
                    <a:pt x="471" y="259"/>
                    <a:pt x="472" y="260"/>
                  </a:cubicBezTo>
                  <a:cubicBezTo>
                    <a:pt x="474" y="261"/>
                    <a:pt x="474" y="261"/>
                    <a:pt x="474" y="261"/>
                  </a:cubicBezTo>
                  <a:cubicBezTo>
                    <a:pt x="476" y="263"/>
                    <a:pt x="476" y="263"/>
                    <a:pt x="476" y="263"/>
                  </a:cubicBezTo>
                  <a:cubicBezTo>
                    <a:pt x="477" y="263"/>
                    <a:pt x="477" y="263"/>
                    <a:pt x="477" y="263"/>
                  </a:cubicBezTo>
                  <a:cubicBezTo>
                    <a:pt x="477" y="264"/>
                    <a:pt x="477" y="264"/>
                    <a:pt x="477" y="264"/>
                  </a:cubicBezTo>
                  <a:cubicBezTo>
                    <a:pt x="478" y="264"/>
                    <a:pt x="478" y="264"/>
                    <a:pt x="478" y="264"/>
                  </a:cubicBezTo>
                  <a:cubicBezTo>
                    <a:pt x="478" y="264"/>
                    <a:pt x="478" y="264"/>
                    <a:pt x="478" y="264"/>
                  </a:cubicBezTo>
                  <a:cubicBezTo>
                    <a:pt x="481" y="264"/>
                    <a:pt x="484" y="264"/>
                    <a:pt x="486" y="265"/>
                  </a:cubicBezTo>
                  <a:cubicBezTo>
                    <a:pt x="486" y="264"/>
                    <a:pt x="486" y="263"/>
                    <a:pt x="486" y="263"/>
                  </a:cubicBezTo>
                  <a:cubicBezTo>
                    <a:pt x="486" y="262"/>
                    <a:pt x="486" y="262"/>
                    <a:pt x="486" y="262"/>
                  </a:cubicBezTo>
                  <a:cubicBezTo>
                    <a:pt x="486" y="261"/>
                    <a:pt x="486" y="261"/>
                    <a:pt x="486" y="260"/>
                  </a:cubicBezTo>
                  <a:cubicBezTo>
                    <a:pt x="486" y="260"/>
                    <a:pt x="487" y="260"/>
                    <a:pt x="487" y="260"/>
                  </a:cubicBezTo>
                  <a:cubicBezTo>
                    <a:pt x="488" y="259"/>
                    <a:pt x="488" y="259"/>
                    <a:pt x="488" y="259"/>
                  </a:cubicBezTo>
                  <a:cubicBezTo>
                    <a:pt x="489" y="259"/>
                    <a:pt x="489" y="259"/>
                    <a:pt x="489" y="259"/>
                  </a:cubicBezTo>
                  <a:cubicBezTo>
                    <a:pt x="490" y="260"/>
                    <a:pt x="491" y="261"/>
                    <a:pt x="492" y="261"/>
                  </a:cubicBezTo>
                  <a:cubicBezTo>
                    <a:pt x="493" y="262"/>
                    <a:pt x="494" y="262"/>
                    <a:pt x="494" y="262"/>
                  </a:cubicBezTo>
                  <a:cubicBezTo>
                    <a:pt x="494" y="261"/>
                    <a:pt x="494" y="261"/>
                    <a:pt x="494" y="261"/>
                  </a:cubicBezTo>
                  <a:cubicBezTo>
                    <a:pt x="495" y="261"/>
                    <a:pt x="495" y="261"/>
                    <a:pt x="495" y="261"/>
                  </a:cubicBezTo>
                  <a:cubicBezTo>
                    <a:pt x="495" y="260"/>
                    <a:pt x="495" y="260"/>
                    <a:pt x="495" y="260"/>
                  </a:cubicBezTo>
                  <a:cubicBezTo>
                    <a:pt x="496" y="260"/>
                    <a:pt x="496" y="260"/>
                    <a:pt x="496" y="260"/>
                  </a:cubicBezTo>
                  <a:cubicBezTo>
                    <a:pt x="497" y="262"/>
                    <a:pt x="497" y="262"/>
                    <a:pt x="497" y="262"/>
                  </a:cubicBezTo>
                  <a:cubicBezTo>
                    <a:pt x="497" y="263"/>
                    <a:pt x="497" y="263"/>
                    <a:pt x="497" y="263"/>
                  </a:cubicBezTo>
                  <a:cubicBezTo>
                    <a:pt x="497" y="264"/>
                    <a:pt x="497" y="265"/>
                    <a:pt x="497" y="266"/>
                  </a:cubicBezTo>
                  <a:cubicBezTo>
                    <a:pt x="496" y="268"/>
                    <a:pt x="496" y="270"/>
                    <a:pt x="497" y="273"/>
                  </a:cubicBezTo>
                  <a:cubicBezTo>
                    <a:pt x="497" y="273"/>
                    <a:pt x="497" y="273"/>
                    <a:pt x="497" y="273"/>
                  </a:cubicBezTo>
                  <a:cubicBezTo>
                    <a:pt x="497" y="274"/>
                    <a:pt x="498" y="274"/>
                    <a:pt x="498" y="275"/>
                  </a:cubicBezTo>
                  <a:cubicBezTo>
                    <a:pt x="498" y="275"/>
                    <a:pt x="497" y="276"/>
                    <a:pt x="497" y="277"/>
                  </a:cubicBezTo>
                  <a:cubicBezTo>
                    <a:pt x="497" y="277"/>
                    <a:pt x="497" y="277"/>
                    <a:pt x="497" y="277"/>
                  </a:cubicBezTo>
                  <a:cubicBezTo>
                    <a:pt x="497" y="278"/>
                    <a:pt x="497" y="278"/>
                    <a:pt x="497" y="278"/>
                  </a:cubicBezTo>
                  <a:cubicBezTo>
                    <a:pt x="496" y="280"/>
                    <a:pt x="496" y="280"/>
                    <a:pt x="496" y="280"/>
                  </a:cubicBezTo>
                  <a:cubicBezTo>
                    <a:pt x="496" y="280"/>
                    <a:pt x="496" y="280"/>
                    <a:pt x="496" y="280"/>
                  </a:cubicBezTo>
                  <a:cubicBezTo>
                    <a:pt x="494" y="284"/>
                    <a:pt x="494" y="284"/>
                    <a:pt x="493" y="284"/>
                  </a:cubicBezTo>
                  <a:cubicBezTo>
                    <a:pt x="492" y="285"/>
                    <a:pt x="492" y="285"/>
                    <a:pt x="492" y="285"/>
                  </a:cubicBezTo>
                  <a:cubicBezTo>
                    <a:pt x="492" y="285"/>
                    <a:pt x="492" y="285"/>
                    <a:pt x="492" y="285"/>
                  </a:cubicBezTo>
                  <a:cubicBezTo>
                    <a:pt x="492" y="286"/>
                    <a:pt x="492" y="286"/>
                    <a:pt x="492" y="286"/>
                  </a:cubicBezTo>
                  <a:cubicBezTo>
                    <a:pt x="514" y="287"/>
                    <a:pt x="537" y="287"/>
                    <a:pt x="558" y="288"/>
                  </a:cubicBezTo>
                  <a:cubicBezTo>
                    <a:pt x="575" y="288"/>
                    <a:pt x="590" y="288"/>
                    <a:pt x="605" y="288"/>
                  </a:cubicBezTo>
                  <a:moveTo>
                    <a:pt x="554" y="46"/>
                  </a:moveTo>
                  <a:cubicBezTo>
                    <a:pt x="531" y="34"/>
                    <a:pt x="531" y="34"/>
                    <a:pt x="531" y="34"/>
                  </a:cubicBezTo>
                  <a:cubicBezTo>
                    <a:pt x="531" y="34"/>
                    <a:pt x="531" y="34"/>
                    <a:pt x="531" y="34"/>
                  </a:cubicBezTo>
                  <a:cubicBezTo>
                    <a:pt x="532" y="34"/>
                    <a:pt x="532" y="34"/>
                    <a:pt x="532" y="34"/>
                  </a:cubicBezTo>
                  <a:cubicBezTo>
                    <a:pt x="533" y="35"/>
                    <a:pt x="533" y="35"/>
                    <a:pt x="533" y="35"/>
                  </a:cubicBezTo>
                  <a:cubicBezTo>
                    <a:pt x="532" y="35"/>
                    <a:pt x="532" y="35"/>
                    <a:pt x="532" y="35"/>
                  </a:cubicBezTo>
                  <a:cubicBezTo>
                    <a:pt x="533" y="35"/>
                    <a:pt x="533" y="35"/>
                    <a:pt x="533" y="35"/>
                  </a:cubicBezTo>
                  <a:cubicBezTo>
                    <a:pt x="534" y="35"/>
                    <a:pt x="534" y="35"/>
                    <a:pt x="534" y="35"/>
                  </a:cubicBezTo>
                  <a:cubicBezTo>
                    <a:pt x="533" y="35"/>
                    <a:pt x="533" y="35"/>
                    <a:pt x="533" y="35"/>
                  </a:cubicBezTo>
                  <a:cubicBezTo>
                    <a:pt x="532" y="35"/>
                    <a:pt x="530" y="34"/>
                    <a:pt x="529" y="33"/>
                  </a:cubicBezTo>
                  <a:cubicBezTo>
                    <a:pt x="530" y="33"/>
                    <a:pt x="530" y="34"/>
                    <a:pt x="531" y="34"/>
                  </a:cubicBezTo>
                  <a:cubicBezTo>
                    <a:pt x="531" y="34"/>
                    <a:pt x="530" y="34"/>
                    <a:pt x="529" y="33"/>
                  </a:cubicBezTo>
                  <a:cubicBezTo>
                    <a:pt x="528" y="33"/>
                    <a:pt x="528" y="33"/>
                    <a:pt x="525" y="31"/>
                  </a:cubicBezTo>
                  <a:cubicBezTo>
                    <a:pt x="524" y="31"/>
                    <a:pt x="524" y="31"/>
                    <a:pt x="524" y="31"/>
                  </a:cubicBezTo>
                  <a:cubicBezTo>
                    <a:pt x="523" y="31"/>
                    <a:pt x="523" y="31"/>
                    <a:pt x="523" y="31"/>
                  </a:cubicBezTo>
                  <a:cubicBezTo>
                    <a:pt x="525" y="32"/>
                    <a:pt x="527" y="32"/>
                    <a:pt x="529" y="33"/>
                  </a:cubicBezTo>
                  <a:cubicBezTo>
                    <a:pt x="529" y="33"/>
                    <a:pt x="529" y="33"/>
                    <a:pt x="529" y="33"/>
                  </a:cubicBezTo>
                  <a:cubicBezTo>
                    <a:pt x="529" y="34"/>
                    <a:pt x="529" y="34"/>
                    <a:pt x="529" y="34"/>
                  </a:cubicBezTo>
                  <a:cubicBezTo>
                    <a:pt x="530" y="34"/>
                    <a:pt x="531" y="34"/>
                    <a:pt x="532" y="35"/>
                  </a:cubicBezTo>
                  <a:cubicBezTo>
                    <a:pt x="532" y="35"/>
                    <a:pt x="532" y="35"/>
                    <a:pt x="533" y="35"/>
                  </a:cubicBezTo>
                  <a:cubicBezTo>
                    <a:pt x="533" y="35"/>
                    <a:pt x="534" y="36"/>
                    <a:pt x="534" y="36"/>
                  </a:cubicBezTo>
                  <a:cubicBezTo>
                    <a:pt x="534" y="36"/>
                    <a:pt x="534" y="36"/>
                    <a:pt x="534" y="36"/>
                  </a:cubicBezTo>
                  <a:cubicBezTo>
                    <a:pt x="535" y="37"/>
                    <a:pt x="535" y="37"/>
                    <a:pt x="535" y="37"/>
                  </a:cubicBezTo>
                  <a:cubicBezTo>
                    <a:pt x="535" y="37"/>
                    <a:pt x="535" y="37"/>
                    <a:pt x="535" y="37"/>
                  </a:cubicBezTo>
                  <a:cubicBezTo>
                    <a:pt x="536" y="37"/>
                    <a:pt x="536" y="37"/>
                    <a:pt x="536" y="37"/>
                  </a:cubicBezTo>
                  <a:cubicBezTo>
                    <a:pt x="535" y="37"/>
                    <a:pt x="535" y="37"/>
                    <a:pt x="535" y="37"/>
                  </a:cubicBezTo>
                  <a:cubicBezTo>
                    <a:pt x="535" y="37"/>
                    <a:pt x="529" y="34"/>
                    <a:pt x="526" y="32"/>
                  </a:cubicBezTo>
                  <a:cubicBezTo>
                    <a:pt x="526" y="32"/>
                    <a:pt x="526" y="32"/>
                    <a:pt x="526" y="32"/>
                  </a:cubicBezTo>
                  <a:cubicBezTo>
                    <a:pt x="525" y="32"/>
                    <a:pt x="524" y="31"/>
                    <a:pt x="524" y="31"/>
                  </a:cubicBezTo>
                  <a:cubicBezTo>
                    <a:pt x="523" y="31"/>
                    <a:pt x="523" y="31"/>
                    <a:pt x="522" y="30"/>
                  </a:cubicBezTo>
                  <a:cubicBezTo>
                    <a:pt x="522" y="30"/>
                    <a:pt x="522" y="30"/>
                    <a:pt x="522" y="30"/>
                  </a:cubicBezTo>
                  <a:cubicBezTo>
                    <a:pt x="521" y="30"/>
                    <a:pt x="521" y="30"/>
                    <a:pt x="517" y="28"/>
                  </a:cubicBezTo>
                  <a:cubicBezTo>
                    <a:pt x="517" y="28"/>
                    <a:pt x="517" y="28"/>
                    <a:pt x="517" y="28"/>
                  </a:cubicBezTo>
                  <a:cubicBezTo>
                    <a:pt x="516" y="27"/>
                    <a:pt x="514" y="27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1" y="25"/>
                    <a:pt x="509" y="25"/>
                    <a:pt x="507" y="24"/>
                  </a:cubicBezTo>
                  <a:cubicBezTo>
                    <a:pt x="507" y="24"/>
                    <a:pt x="507" y="24"/>
                    <a:pt x="507" y="24"/>
                  </a:cubicBezTo>
                  <a:cubicBezTo>
                    <a:pt x="504" y="23"/>
                    <a:pt x="502" y="22"/>
                    <a:pt x="499" y="21"/>
                  </a:cubicBezTo>
                  <a:cubicBezTo>
                    <a:pt x="498" y="21"/>
                    <a:pt x="498" y="21"/>
                    <a:pt x="498" y="21"/>
                  </a:cubicBezTo>
                  <a:cubicBezTo>
                    <a:pt x="498" y="21"/>
                    <a:pt x="498" y="21"/>
                    <a:pt x="498" y="21"/>
                  </a:cubicBezTo>
                  <a:cubicBezTo>
                    <a:pt x="498" y="21"/>
                    <a:pt x="499" y="21"/>
                    <a:pt x="499" y="21"/>
                  </a:cubicBezTo>
                  <a:cubicBezTo>
                    <a:pt x="499" y="21"/>
                    <a:pt x="498" y="21"/>
                    <a:pt x="497" y="21"/>
                  </a:cubicBezTo>
                  <a:cubicBezTo>
                    <a:pt x="498" y="21"/>
                    <a:pt x="499" y="21"/>
                    <a:pt x="500" y="22"/>
                  </a:cubicBezTo>
                  <a:cubicBezTo>
                    <a:pt x="500" y="22"/>
                    <a:pt x="500" y="22"/>
                    <a:pt x="500" y="22"/>
                  </a:cubicBezTo>
                  <a:cubicBezTo>
                    <a:pt x="499" y="22"/>
                    <a:pt x="499" y="22"/>
                    <a:pt x="499" y="22"/>
                  </a:cubicBezTo>
                  <a:cubicBezTo>
                    <a:pt x="499" y="21"/>
                    <a:pt x="498" y="21"/>
                    <a:pt x="498" y="21"/>
                  </a:cubicBezTo>
                  <a:cubicBezTo>
                    <a:pt x="497" y="21"/>
                    <a:pt x="496" y="20"/>
                    <a:pt x="494" y="20"/>
                  </a:cubicBezTo>
                  <a:cubicBezTo>
                    <a:pt x="494" y="20"/>
                    <a:pt x="494" y="20"/>
                    <a:pt x="494" y="20"/>
                  </a:cubicBezTo>
                  <a:cubicBezTo>
                    <a:pt x="494" y="20"/>
                    <a:pt x="493" y="20"/>
                    <a:pt x="489" y="18"/>
                  </a:cubicBezTo>
                  <a:cubicBezTo>
                    <a:pt x="489" y="18"/>
                    <a:pt x="488" y="18"/>
                    <a:pt x="487" y="17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97" y="21"/>
                    <a:pt x="497" y="21"/>
                    <a:pt x="499" y="22"/>
                  </a:cubicBezTo>
                  <a:cubicBezTo>
                    <a:pt x="498" y="22"/>
                    <a:pt x="498" y="22"/>
                    <a:pt x="498" y="22"/>
                  </a:cubicBezTo>
                  <a:cubicBezTo>
                    <a:pt x="498" y="22"/>
                    <a:pt x="499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1" y="24"/>
                    <a:pt x="501" y="24"/>
                    <a:pt x="502" y="24"/>
                  </a:cubicBezTo>
                  <a:cubicBezTo>
                    <a:pt x="502" y="24"/>
                    <a:pt x="503" y="24"/>
                    <a:pt x="503" y="25"/>
                  </a:cubicBezTo>
                  <a:cubicBezTo>
                    <a:pt x="503" y="24"/>
                    <a:pt x="503" y="24"/>
                    <a:pt x="500" y="24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3"/>
                    <a:pt x="498" y="23"/>
                    <a:pt x="498" y="23"/>
                  </a:cubicBezTo>
                  <a:cubicBezTo>
                    <a:pt x="500" y="24"/>
                    <a:pt x="501" y="25"/>
                    <a:pt x="502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3" y="26"/>
                    <a:pt x="504" y="26"/>
                    <a:pt x="504" y="27"/>
                  </a:cubicBezTo>
                  <a:cubicBezTo>
                    <a:pt x="504" y="27"/>
                    <a:pt x="504" y="27"/>
                    <a:pt x="504" y="27"/>
                  </a:cubicBezTo>
                  <a:cubicBezTo>
                    <a:pt x="506" y="29"/>
                    <a:pt x="506" y="29"/>
                    <a:pt x="515" y="34"/>
                  </a:cubicBezTo>
                  <a:cubicBezTo>
                    <a:pt x="516" y="34"/>
                    <a:pt x="516" y="34"/>
                    <a:pt x="517" y="34"/>
                  </a:cubicBezTo>
                  <a:cubicBezTo>
                    <a:pt x="517" y="35"/>
                    <a:pt x="517" y="35"/>
                    <a:pt x="517" y="35"/>
                  </a:cubicBezTo>
                  <a:cubicBezTo>
                    <a:pt x="517" y="35"/>
                    <a:pt x="517" y="35"/>
                    <a:pt x="517" y="35"/>
                  </a:cubicBezTo>
                  <a:cubicBezTo>
                    <a:pt x="517" y="35"/>
                    <a:pt x="517" y="35"/>
                    <a:pt x="517" y="35"/>
                  </a:cubicBezTo>
                  <a:cubicBezTo>
                    <a:pt x="516" y="35"/>
                    <a:pt x="516" y="35"/>
                    <a:pt x="515" y="35"/>
                  </a:cubicBezTo>
                  <a:cubicBezTo>
                    <a:pt x="515" y="36"/>
                    <a:pt x="515" y="36"/>
                    <a:pt x="514" y="36"/>
                  </a:cubicBezTo>
                  <a:cubicBezTo>
                    <a:pt x="515" y="36"/>
                    <a:pt x="515" y="36"/>
                    <a:pt x="515" y="36"/>
                  </a:cubicBezTo>
                  <a:cubicBezTo>
                    <a:pt x="515" y="37"/>
                    <a:pt x="515" y="37"/>
                    <a:pt x="515" y="37"/>
                  </a:cubicBezTo>
                  <a:cubicBezTo>
                    <a:pt x="515" y="37"/>
                    <a:pt x="515" y="37"/>
                    <a:pt x="514" y="37"/>
                  </a:cubicBezTo>
                  <a:cubicBezTo>
                    <a:pt x="515" y="37"/>
                    <a:pt x="524" y="42"/>
                    <a:pt x="525" y="43"/>
                  </a:cubicBezTo>
                  <a:cubicBezTo>
                    <a:pt x="526" y="43"/>
                    <a:pt x="526" y="43"/>
                    <a:pt x="526" y="43"/>
                  </a:cubicBezTo>
                  <a:cubicBezTo>
                    <a:pt x="526" y="43"/>
                    <a:pt x="527" y="43"/>
                    <a:pt x="530" y="44"/>
                  </a:cubicBezTo>
                  <a:cubicBezTo>
                    <a:pt x="530" y="45"/>
                    <a:pt x="531" y="45"/>
                    <a:pt x="531" y="45"/>
                  </a:cubicBezTo>
                  <a:cubicBezTo>
                    <a:pt x="532" y="46"/>
                    <a:pt x="532" y="46"/>
                    <a:pt x="532" y="46"/>
                  </a:cubicBezTo>
                  <a:cubicBezTo>
                    <a:pt x="531" y="46"/>
                    <a:pt x="531" y="46"/>
                    <a:pt x="524" y="43"/>
                  </a:cubicBezTo>
                  <a:cubicBezTo>
                    <a:pt x="524" y="43"/>
                    <a:pt x="523" y="43"/>
                    <a:pt x="523" y="43"/>
                  </a:cubicBezTo>
                  <a:cubicBezTo>
                    <a:pt x="522" y="43"/>
                    <a:pt x="521" y="42"/>
                    <a:pt x="520" y="42"/>
                  </a:cubicBezTo>
                  <a:cubicBezTo>
                    <a:pt x="519" y="41"/>
                    <a:pt x="519" y="41"/>
                    <a:pt x="519" y="41"/>
                  </a:cubicBezTo>
                  <a:cubicBezTo>
                    <a:pt x="519" y="42"/>
                    <a:pt x="519" y="42"/>
                    <a:pt x="519" y="42"/>
                  </a:cubicBezTo>
                  <a:cubicBezTo>
                    <a:pt x="520" y="43"/>
                    <a:pt x="520" y="43"/>
                    <a:pt x="520" y="43"/>
                  </a:cubicBezTo>
                  <a:cubicBezTo>
                    <a:pt x="522" y="43"/>
                    <a:pt x="522" y="43"/>
                    <a:pt x="524" y="45"/>
                  </a:cubicBezTo>
                  <a:cubicBezTo>
                    <a:pt x="524" y="45"/>
                    <a:pt x="524" y="45"/>
                    <a:pt x="522" y="44"/>
                  </a:cubicBezTo>
                  <a:cubicBezTo>
                    <a:pt x="521" y="44"/>
                    <a:pt x="521" y="44"/>
                    <a:pt x="521" y="44"/>
                  </a:cubicBezTo>
                  <a:cubicBezTo>
                    <a:pt x="523" y="46"/>
                    <a:pt x="525" y="47"/>
                    <a:pt x="526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30" y="48"/>
                    <a:pt x="533" y="50"/>
                    <a:pt x="533" y="50"/>
                  </a:cubicBezTo>
                  <a:cubicBezTo>
                    <a:pt x="530" y="48"/>
                    <a:pt x="526" y="48"/>
                    <a:pt x="523" y="46"/>
                  </a:cubicBezTo>
                  <a:cubicBezTo>
                    <a:pt x="522" y="46"/>
                    <a:pt x="521" y="45"/>
                    <a:pt x="521" y="45"/>
                  </a:cubicBezTo>
                  <a:cubicBezTo>
                    <a:pt x="515" y="41"/>
                    <a:pt x="515" y="41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8" y="44"/>
                    <a:pt x="518" y="44"/>
                    <a:pt x="519" y="44"/>
                  </a:cubicBezTo>
                  <a:cubicBezTo>
                    <a:pt x="518" y="44"/>
                    <a:pt x="518" y="44"/>
                    <a:pt x="518" y="44"/>
                  </a:cubicBezTo>
                  <a:cubicBezTo>
                    <a:pt x="519" y="46"/>
                    <a:pt x="521" y="47"/>
                    <a:pt x="521" y="47"/>
                  </a:cubicBezTo>
                  <a:cubicBezTo>
                    <a:pt x="521" y="48"/>
                    <a:pt x="521" y="48"/>
                    <a:pt x="521" y="48"/>
                  </a:cubicBezTo>
                  <a:cubicBezTo>
                    <a:pt x="530" y="53"/>
                    <a:pt x="530" y="53"/>
                    <a:pt x="532" y="54"/>
                  </a:cubicBezTo>
                  <a:cubicBezTo>
                    <a:pt x="532" y="55"/>
                    <a:pt x="532" y="55"/>
                    <a:pt x="532" y="55"/>
                  </a:cubicBezTo>
                  <a:cubicBezTo>
                    <a:pt x="534" y="56"/>
                    <a:pt x="537" y="58"/>
                    <a:pt x="539" y="60"/>
                  </a:cubicBezTo>
                  <a:cubicBezTo>
                    <a:pt x="540" y="60"/>
                    <a:pt x="541" y="60"/>
                    <a:pt x="541" y="60"/>
                  </a:cubicBezTo>
                  <a:cubicBezTo>
                    <a:pt x="541" y="59"/>
                    <a:pt x="540" y="59"/>
                    <a:pt x="540" y="58"/>
                  </a:cubicBezTo>
                  <a:cubicBezTo>
                    <a:pt x="540" y="58"/>
                    <a:pt x="540" y="58"/>
                    <a:pt x="540" y="58"/>
                  </a:cubicBezTo>
                  <a:cubicBezTo>
                    <a:pt x="546" y="60"/>
                    <a:pt x="550" y="65"/>
                    <a:pt x="556" y="67"/>
                  </a:cubicBezTo>
                  <a:cubicBezTo>
                    <a:pt x="557" y="68"/>
                    <a:pt x="558" y="68"/>
                    <a:pt x="559" y="69"/>
                  </a:cubicBezTo>
                  <a:cubicBezTo>
                    <a:pt x="558" y="70"/>
                    <a:pt x="558" y="70"/>
                    <a:pt x="558" y="70"/>
                  </a:cubicBezTo>
                  <a:cubicBezTo>
                    <a:pt x="555" y="68"/>
                    <a:pt x="555" y="68"/>
                    <a:pt x="553" y="67"/>
                  </a:cubicBezTo>
                  <a:cubicBezTo>
                    <a:pt x="553" y="66"/>
                    <a:pt x="553" y="66"/>
                    <a:pt x="552" y="66"/>
                  </a:cubicBezTo>
                  <a:cubicBezTo>
                    <a:pt x="552" y="66"/>
                    <a:pt x="546" y="61"/>
                    <a:pt x="544" y="62"/>
                  </a:cubicBezTo>
                  <a:cubicBezTo>
                    <a:pt x="543" y="62"/>
                    <a:pt x="543" y="62"/>
                    <a:pt x="543" y="62"/>
                  </a:cubicBezTo>
                  <a:cubicBezTo>
                    <a:pt x="544" y="64"/>
                    <a:pt x="554" y="73"/>
                    <a:pt x="554" y="73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3" y="73"/>
                    <a:pt x="553" y="74"/>
                    <a:pt x="553" y="75"/>
                  </a:cubicBezTo>
                  <a:cubicBezTo>
                    <a:pt x="553" y="75"/>
                    <a:pt x="554" y="76"/>
                    <a:pt x="554" y="76"/>
                  </a:cubicBezTo>
                  <a:cubicBezTo>
                    <a:pt x="554" y="76"/>
                    <a:pt x="554" y="76"/>
                    <a:pt x="554" y="76"/>
                  </a:cubicBezTo>
                  <a:cubicBezTo>
                    <a:pt x="553" y="76"/>
                    <a:pt x="553" y="76"/>
                    <a:pt x="551" y="76"/>
                  </a:cubicBezTo>
                  <a:cubicBezTo>
                    <a:pt x="550" y="75"/>
                    <a:pt x="549" y="75"/>
                    <a:pt x="548" y="75"/>
                  </a:cubicBezTo>
                  <a:cubicBezTo>
                    <a:pt x="547" y="75"/>
                    <a:pt x="547" y="75"/>
                    <a:pt x="547" y="75"/>
                  </a:cubicBezTo>
                  <a:cubicBezTo>
                    <a:pt x="547" y="74"/>
                    <a:pt x="546" y="74"/>
                    <a:pt x="546" y="73"/>
                  </a:cubicBezTo>
                  <a:cubicBezTo>
                    <a:pt x="547" y="73"/>
                    <a:pt x="548" y="74"/>
                    <a:pt x="550" y="74"/>
                  </a:cubicBezTo>
                  <a:cubicBezTo>
                    <a:pt x="550" y="73"/>
                    <a:pt x="550" y="72"/>
                    <a:pt x="547" y="68"/>
                  </a:cubicBezTo>
                  <a:cubicBezTo>
                    <a:pt x="547" y="68"/>
                    <a:pt x="547" y="68"/>
                    <a:pt x="533" y="57"/>
                  </a:cubicBezTo>
                  <a:cubicBezTo>
                    <a:pt x="532" y="56"/>
                    <a:pt x="532" y="56"/>
                    <a:pt x="531" y="56"/>
                  </a:cubicBezTo>
                  <a:cubicBezTo>
                    <a:pt x="527" y="52"/>
                    <a:pt x="527" y="52"/>
                    <a:pt x="520" y="48"/>
                  </a:cubicBezTo>
                  <a:cubicBezTo>
                    <a:pt x="518" y="47"/>
                    <a:pt x="516" y="45"/>
                    <a:pt x="515" y="44"/>
                  </a:cubicBezTo>
                  <a:cubicBezTo>
                    <a:pt x="515" y="44"/>
                    <a:pt x="515" y="44"/>
                    <a:pt x="516" y="44"/>
                  </a:cubicBezTo>
                  <a:cubicBezTo>
                    <a:pt x="510" y="41"/>
                    <a:pt x="510" y="41"/>
                    <a:pt x="510" y="41"/>
                  </a:cubicBezTo>
                  <a:cubicBezTo>
                    <a:pt x="509" y="41"/>
                    <a:pt x="508" y="40"/>
                    <a:pt x="507" y="40"/>
                  </a:cubicBezTo>
                  <a:cubicBezTo>
                    <a:pt x="506" y="40"/>
                    <a:pt x="506" y="40"/>
                    <a:pt x="506" y="40"/>
                  </a:cubicBezTo>
                  <a:cubicBezTo>
                    <a:pt x="505" y="40"/>
                    <a:pt x="505" y="40"/>
                    <a:pt x="505" y="40"/>
                  </a:cubicBezTo>
                  <a:cubicBezTo>
                    <a:pt x="506" y="41"/>
                    <a:pt x="506" y="41"/>
                    <a:pt x="506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6" y="43"/>
                    <a:pt x="513" y="48"/>
                    <a:pt x="513" y="48"/>
                  </a:cubicBezTo>
                  <a:cubicBezTo>
                    <a:pt x="512" y="48"/>
                    <a:pt x="512" y="48"/>
                    <a:pt x="512" y="48"/>
                  </a:cubicBezTo>
                  <a:cubicBezTo>
                    <a:pt x="512" y="49"/>
                    <a:pt x="512" y="49"/>
                    <a:pt x="512" y="49"/>
                  </a:cubicBezTo>
                  <a:cubicBezTo>
                    <a:pt x="513" y="50"/>
                    <a:pt x="513" y="50"/>
                    <a:pt x="513" y="50"/>
                  </a:cubicBezTo>
                  <a:cubicBezTo>
                    <a:pt x="514" y="50"/>
                    <a:pt x="514" y="50"/>
                    <a:pt x="514" y="50"/>
                  </a:cubicBezTo>
                  <a:cubicBezTo>
                    <a:pt x="514" y="51"/>
                    <a:pt x="515" y="51"/>
                    <a:pt x="515" y="51"/>
                  </a:cubicBezTo>
                  <a:cubicBezTo>
                    <a:pt x="516" y="51"/>
                    <a:pt x="519" y="53"/>
                    <a:pt x="520" y="54"/>
                  </a:cubicBezTo>
                  <a:cubicBezTo>
                    <a:pt x="521" y="56"/>
                    <a:pt x="523" y="57"/>
                    <a:pt x="530" y="60"/>
                  </a:cubicBezTo>
                  <a:cubicBezTo>
                    <a:pt x="532" y="62"/>
                    <a:pt x="532" y="62"/>
                    <a:pt x="535" y="65"/>
                  </a:cubicBezTo>
                  <a:cubicBezTo>
                    <a:pt x="535" y="65"/>
                    <a:pt x="534" y="65"/>
                    <a:pt x="534" y="65"/>
                  </a:cubicBezTo>
                  <a:cubicBezTo>
                    <a:pt x="533" y="65"/>
                    <a:pt x="533" y="65"/>
                    <a:pt x="516" y="57"/>
                  </a:cubicBezTo>
                  <a:cubicBezTo>
                    <a:pt x="515" y="57"/>
                    <a:pt x="515" y="57"/>
                    <a:pt x="514" y="57"/>
                  </a:cubicBezTo>
                  <a:cubicBezTo>
                    <a:pt x="513" y="57"/>
                    <a:pt x="512" y="56"/>
                    <a:pt x="511" y="56"/>
                  </a:cubicBezTo>
                  <a:cubicBezTo>
                    <a:pt x="510" y="56"/>
                    <a:pt x="510" y="56"/>
                    <a:pt x="509" y="56"/>
                  </a:cubicBezTo>
                  <a:cubicBezTo>
                    <a:pt x="507" y="55"/>
                    <a:pt x="505" y="54"/>
                    <a:pt x="503" y="53"/>
                  </a:cubicBezTo>
                  <a:cubicBezTo>
                    <a:pt x="502" y="53"/>
                    <a:pt x="502" y="52"/>
                    <a:pt x="501" y="52"/>
                  </a:cubicBezTo>
                  <a:cubicBezTo>
                    <a:pt x="500" y="52"/>
                    <a:pt x="500" y="52"/>
                    <a:pt x="500" y="52"/>
                  </a:cubicBezTo>
                  <a:cubicBezTo>
                    <a:pt x="500" y="53"/>
                    <a:pt x="500" y="53"/>
                    <a:pt x="500" y="53"/>
                  </a:cubicBezTo>
                  <a:cubicBezTo>
                    <a:pt x="504" y="57"/>
                    <a:pt x="511" y="56"/>
                    <a:pt x="514" y="62"/>
                  </a:cubicBezTo>
                  <a:cubicBezTo>
                    <a:pt x="514" y="62"/>
                    <a:pt x="514" y="62"/>
                    <a:pt x="514" y="62"/>
                  </a:cubicBezTo>
                  <a:cubicBezTo>
                    <a:pt x="514" y="63"/>
                    <a:pt x="514" y="64"/>
                    <a:pt x="514" y="65"/>
                  </a:cubicBezTo>
                  <a:cubicBezTo>
                    <a:pt x="514" y="65"/>
                    <a:pt x="514" y="65"/>
                    <a:pt x="514" y="65"/>
                  </a:cubicBezTo>
                  <a:cubicBezTo>
                    <a:pt x="510" y="61"/>
                    <a:pt x="510" y="61"/>
                    <a:pt x="510" y="61"/>
                  </a:cubicBezTo>
                  <a:cubicBezTo>
                    <a:pt x="509" y="61"/>
                    <a:pt x="509" y="61"/>
                    <a:pt x="509" y="61"/>
                  </a:cubicBezTo>
                  <a:cubicBezTo>
                    <a:pt x="509" y="61"/>
                    <a:pt x="509" y="61"/>
                    <a:pt x="509" y="61"/>
                  </a:cubicBezTo>
                  <a:cubicBezTo>
                    <a:pt x="509" y="62"/>
                    <a:pt x="509" y="62"/>
                    <a:pt x="509" y="62"/>
                  </a:cubicBezTo>
                  <a:cubicBezTo>
                    <a:pt x="508" y="63"/>
                    <a:pt x="508" y="63"/>
                    <a:pt x="508" y="63"/>
                  </a:cubicBezTo>
                  <a:cubicBezTo>
                    <a:pt x="508" y="63"/>
                    <a:pt x="508" y="63"/>
                    <a:pt x="508" y="63"/>
                  </a:cubicBezTo>
                  <a:cubicBezTo>
                    <a:pt x="507" y="62"/>
                    <a:pt x="507" y="62"/>
                    <a:pt x="507" y="62"/>
                  </a:cubicBezTo>
                  <a:cubicBezTo>
                    <a:pt x="522" y="79"/>
                    <a:pt x="537" y="99"/>
                    <a:pt x="550" y="121"/>
                  </a:cubicBezTo>
                  <a:cubicBezTo>
                    <a:pt x="614" y="121"/>
                    <a:pt x="649" y="120"/>
                    <a:pt x="646" y="118"/>
                  </a:cubicBezTo>
                  <a:cubicBezTo>
                    <a:pt x="644" y="116"/>
                    <a:pt x="644" y="116"/>
                    <a:pt x="644" y="116"/>
                  </a:cubicBezTo>
                  <a:cubicBezTo>
                    <a:pt x="617" y="89"/>
                    <a:pt x="617" y="89"/>
                    <a:pt x="602" y="77"/>
                  </a:cubicBezTo>
                  <a:cubicBezTo>
                    <a:pt x="573" y="57"/>
                    <a:pt x="569" y="54"/>
                    <a:pt x="554" y="46"/>
                  </a:cubicBezTo>
                  <a:moveTo>
                    <a:pt x="624" y="357"/>
                  </a:moveTo>
                  <a:cubicBezTo>
                    <a:pt x="624" y="357"/>
                    <a:pt x="624" y="357"/>
                    <a:pt x="624" y="357"/>
                  </a:cubicBezTo>
                  <a:cubicBezTo>
                    <a:pt x="624" y="356"/>
                    <a:pt x="624" y="354"/>
                    <a:pt x="623" y="354"/>
                  </a:cubicBezTo>
                  <a:cubicBezTo>
                    <a:pt x="623" y="353"/>
                    <a:pt x="622" y="353"/>
                    <a:pt x="621" y="353"/>
                  </a:cubicBezTo>
                  <a:cubicBezTo>
                    <a:pt x="620" y="352"/>
                    <a:pt x="620" y="352"/>
                    <a:pt x="620" y="352"/>
                  </a:cubicBezTo>
                  <a:cubicBezTo>
                    <a:pt x="619" y="351"/>
                    <a:pt x="620" y="349"/>
                    <a:pt x="619" y="348"/>
                  </a:cubicBezTo>
                  <a:cubicBezTo>
                    <a:pt x="618" y="346"/>
                    <a:pt x="616" y="345"/>
                    <a:pt x="615" y="345"/>
                  </a:cubicBezTo>
                  <a:cubicBezTo>
                    <a:pt x="613" y="345"/>
                    <a:pt x="615" y="341"/>
                    <a:pt x="614" y="340"/>
                  </a:cubicBezTo>
                  <a:cubicBezTo>
                    <a:pt x="612" y="338"/>
                    <a:pt x="612" y="338"/>
                    <a:pt x="612" y="338"/>
                  </a:cubicBezTo>
                  <a:cubicBezTo>
                    <a:pt x="612" y="338"/>
                    <a:pt x="611" y="338"/>
                    <a:pt x="610" y="338"/>
                  </a:cubicBezTo>
                  <a:cubicBezTo>
                    <a:pt x="611" y="341"/>
                    <a:pt x="611" y="341"/>
                    <a:pt x="610" y="342"/>
                  </a:cubicBezTo>
                  <a:cubicBezTo>
                    <a:pt x="610" y="354"/>
                    <a:pt x="611" y="365"/>
                    <a:pt x="610" y="376"/>
                  </a:cubicBezTo>
                  <a:cubicBezTo>
                    <a:pt x="611" y="376"/>
                    <a:pt x="611" y="376"/>
                    <a:pt x="611" y="376"/>
                  </a:cubicBezTo>
                  <a:cubicBezTo>
                    <a:pt x="612" y="376"/>
                    <a:pt x="612" y="376"/>
                    <a:pt x="612" y="376"/>
                  </a:cubicBezTo>
                  <a:cubicBezTo>
                    <a:pt x="613" y="376"/>
                    <a:pt x="613" y="376"/>
                    <a:pt x="613" y="376"/>
                  </a:cubicBezTo>
                  <a:cubicBezTo>
                    <a:pt x="614" y="375"/>
                    <a:pt x="614" y="374"/>
                    <a:pt x="614" y="374"/>
                  </a:cubicBezTo>
                  <a:cubicBezTo>
                    <a:pt x="614" y="373"/>
                    <a:pt x="614" y="373"/>
                    <a:pt x="614" y="372"/>
                  </a:cubicBezTo>
                  <a:cubicBezTo>
                    <a:pt x="614" y="372"/>
                    <a:pt x="614" y="372"/>
                    <a:pt x="614" y="372"/>
                  </a:cubicBezTo>
                  <a:cubicBezTo>
                    <a:pt x="614" y="370"/>
                    <a:pt x="616" y="368"/>
                    <a:pt x="617" y="368"/>
                  </a:cubicBezTo>
                  <a:cubicBezTo>
                    <a:pt x="618" y="368"/>
                    <a:pt x="618" y="368"/>
                    <a:pt x="618" y="368"/>
                  </a:cubicBezTo>
                  <a:cubicBezTo>
                    <a:pt x="618" y="368"/>
                    <a:pt x="618" y="369"/>
                    <a:pt x="619" y="369"/>
                  </a:cubicBezTo>
                  <a:cubicBezTo>
                    <a:pt x="620" y="366"/>
                    <a:pt x="619" y="362"/>
                    <a:pt x="620" y="359"/>
                  </a:cubicBezTo>
                  <a:cubicBezTo>
                    <a:pt x="620" y="358"/>
                    <a:pt x="620" y="358"/>
                    <a:pt x="622" y="358"/>
                  </a:cubicBezTo>
                  <a:cubicBezTo>
                    <a:pt x="622" y="358"/>
                    <a:pt x="623" y="358"/>
                    <a:pt x="624" y="357"/>
                  </a:cubicBezTo>
                  <a:moveTo>
                    <a:pt x="743" y="321"/>
                  </a:moveTo>
                  <a:cubicBezTo>
                    <a:pt x="741" y="310"/>
                    <a:pt x="738" y="295"/>
                    <a:pt x="736" y="284"/>
                  </a:cubicBezTo>
                  <a:cubicBezTo>
                    <a:pt x="736" y="287"/>
                    <a:pt x="690" y="289"/>
                    <a:pt x="605" y="288"/>
                  </a:cubicBezTo>
                  <a:cubicBezTo>
                    <a:pt x="607" y="300"/>
                    <a:pt x="608" y="313"/>
                    <a:pt x="609" y="325"/>
                  </a:cubicBezTo>
                  <a:cubicBezTo>
                    <a:pt x="610" y="327"/>
                    <a:pt x="610" y="330"/>
                    <a:pt x="612" y="331"/>
                  </a:cubicBezTo>
                  <a:cubicBezTo>
                    <a:pt x="614" y="331"/>
                    <a:pt x="616" y="331"/>
                    <a:pt x="618" y="331"/>
                  </a:cubicBezTo>
                  <a:cubicBezTo>
                    <a:pt x="621" y="330"/>
                    <a:pt x="621" y="334"/>
                    <a:pt x="623" y="334"/>
                  </a:cubicBezTo>
                  <a:cubicBezTo>
                    <a:pt x="625" y="334"/>
                    <a:pt x="627" y="334"/>
                    <a:pt x="628" y="334"/>
                  </a:cubicBezTo>
                  <a:cubicBezTo>
                    <a:pt x="629" y="335"/>
                    <a:pt x="629" y="335"/>
                    <a:pt x="630" y="335"/>
                  </a:cubicBezTo>
                  <a:cubicBezTo>
                    <a:pt x="637" y="335"/>
                    <a:pt x="637" y="335"/>
                    <a:pt x="637" y="335"/>
                  </a:cubicBezTo>
                  <a:cubicBezTo>
                    <a:pt x="643" y="334"/>
                    <a:pt x="643" y="334"/>
                    <a:pt x="643" y="334"/>
                  </a:cubicBezTo>
                  <a:cubicBezTo>
                    <a:pt x="644" y="334"/>
                    <a:pt x="646" y="334"/>
                    <a:pt x="647" y="334"/>
                  </a:cubicBezTo>
                  <a:cubicBezTo>
                    <a:pt x="648" y="334"/>
                    <a:pt x="655" y="341"/>
                    <a:pt x="656" y="346"/>
                  </a:cubicBezTo>
                  <a:cubicBezTo>
                    <a:pt x="656" y="346"/>
                    <a:pt x="656" y="346"/>
                    <a:pt x="657" y="346"/>
                  </a:cubicBezTo>
                  <a:cubicBezTo>
                    <a:pt x="657" y="347"/>
                    <a:pt x="657" y="347"/>
                    <a:pt x="658" y="349"/>
                  </a:cubicBezTo>
                  <a:cubicBezTo>
                    <a:pt x="659" y="349"/>
                    <a:pt x="659" y="349"/>
                    <a:pt x="660" y="349"/>
                  </a:cubicBezTo>
                  <a:cubicBezTo>
                    <a:pt x="661" y="349"/>
                    <a:pt x="661" y="349"/>
                    <a:pt x="664" y="351"/>
                  </a:cubicBezTo>
                  <a:cubicBezTo>
                    <a:pt x="657" y="352"/>
                    <a:pt x="661" y="356"/>
                    <a:pt x="661" y="356"/>
                  </a:cubicBezTo>
                  <a:cubicBezTo>
                    <a:pt x="664" y="358"/>
                    <a:pt x="663" y="363"/>
                    <a:pt x="668" y="363"/>
                  </a:cubicBezTo>
                  <a:cubicBezTo>
                    <a:pt x="670" y="360"/>
                    <a:pt x="670" y="360"/>
                    <a:pt x="671" y="360"/>
                  </a:cubicBezTo>
                  <a:cubicBezTo>
                    <a:pt x="671" y="359"/>
                    <a:pt x="671" y="358"/>
                    <a:pt x="672" y="358"/>
                  </a:cubicBezTo>
                  <a:cubicBezTo>
                    <a:pt x="672" y="358"/>
                    <a:pt x="672" y="357"/>
                    <a:pt x="673" y="357"/>
                  </a:cubicBezTo>
                  <a:cubicBezTo>
                    <a:pt x="676" y="360"/>
                    <a:pt x="676" y="371"/>
                    <a:pt x="676" y="372"/>
                  </a:cubicBezTo>
                  <a:cubicBezTo>
                    <a:pt x="676" y="373"/>
                    <a:pt x="676" y="374"/>
                    <a:pt x="676" y="375"/>
                  </a:cubicBezTo>
                  <a:cubicBezTo>
                    <a:pt x="674" y="389"/>
                    <a:pt x="682" y="401"/>
                    <a:pt x="681" y="415"/>
                  </a:cubicBezTo>
                  <a:cubicBezTo>
                    <a:pt x="681" y="416"/>
                    <a:pt x="681" y="416"/>
                    <a:pt x="681" y="416"/>
                  </a:cubicBezTo>
                  <a:cubicBezTo>
                    <a:pt x="680" y="424"/>
                    <a:pt x="683" y="431"/>
                    <a:pt x="683" y="439"/>
                  </a:cubicBezTo>
                  <a:cubicBezTo>
                    <a:pt x="684" y="439"/>
                    <a:pt x="684" y="440"/>
                    <a:pt x="684" y="441"/>
                  </a:cubicBezTo>
                  <a:cubicBezTo>
                    <a:pt x="684" y="441"/>
                    <a:pt x="685" y="441"/>
                    <a:pt x="685" y="441"/>
                  </a:cubicBezTo>
                  <a:cubicBezTo>
                    <a:pt x="690" y="437"/>
                    <a:pt x="690" y="437"/>
                    <a:pt x="696" y="409"/>
                  </a:cubicBezTo>
                  <a:cubicBezTo>
                    <a:pt x="696" y="407"/>
                    <a:pt x="697" y="405"/>
                    <a:pt x="697" y="402"/>
                  </a:cubicBezTo>
                  <a:cubicBezTo>
                    <a:pt x="697" y="395"/>
                    <a:pt x="697" y="395"/>
                    <a:pt x="698" y="394"/>
                  </a:cubicBezTo>
                  <a:cubicBezTo>
                    <a:pt x="705" y="394"/>
                    <a:pt x="710" y="372"/>
                    <a:pt x="710" y="371"/>
                  </a:cubicBezTo>
                  <a:cubicBezTo>
                    <a:pt x="710" y="371"/>
                    <a:pt x="710" y="371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4" y="367"/>
                    <a:pt x="714" y="367"/>
                    <a:pt x="714" y="367"/>
                  </a:cubicBezTo>
                  <a:cubicBezTo>
                    <a:pt x="715" y="366"/>
                    <a:pt x="715" y="366"/>
                    <a:pt x="715" y="358"/>
                  </a:cubicBezTo>
                  <a:cubicBezTo>
                    <a:pt x="716" y="357"/>
                    <a:pt x="716" y="357"/>
                    <a:pt x="717" y="357"/>
                  </a:cubicBezTo>
                  <a:cubicBezTo>
                    <a:pt x="718" y="358"/>
                    <a:pt x="718" y="358"/>
                    <a:pt x="718" y="358"/>
                  </a:cubicBezTo>
                  <a:cubicBezTo>
                    <a:pt x="718" y="358"/>
                    <a:pt x="718" y="358"/>
                    <a:pt x="718" y="358"/>
                  </a:cubicBezTo>
                  <a:cubicBezTo>
                    <a:pt x="719" y="357"/>
                    <a:pt x="720" y="355"/>
                    <a:pt x="721" y="354"/>
                  </a:cubicBezTo>
                  <a:cubicBezTo>
                    <a:pt x="721" y="353"/>
                    <a:pt x="722" y="353"/>
                    <a:pt x="723" y="353"/>
                  </a:cubicBezTo>
                  <a:cubicBezTo>
                    <a:pt x="723" y="352"/>
                    <a:pt x="723" y="351"/>
                    <a:pt x="723" y="350"/>
                  </a:cubicBezTo>
                  <a:cubicBezTo>
                    <a:pt x="724" y="350"/>
                    <a:pt x="724" y="350"/>
                    <a:pt x="724" y="350"/>
                  </a:cubicBezTo>
                  <a:cubicBezTo>
                    <a:pt x="725" y="353"/>
                    <a:pt x="726" y="358"/>
                    <a:pt x="727" y="365"/>
                  </a:cubicBezTo>
                  <a:cubicBezTo>
                    <a:pt x="728" y="369"/>
                    <a:pt x="728" y="369"/>
                    <a:pt x="728" y="370"/>
                  </a:cubicBezTo>
                  <a:cubicBezTo>
                    <a:pt x="728" y="371"/>
                    <a:pt x="728" y="371"/>
                    <a:pt x="728" y="372"/>
                  </a:cubicBezTo>
                  <a:cubicBezTo>
                    <a:pt x="728" y="373"/>
                    <a:pt x="728" y="373"/>
                    <a:pt x="728" y="375"/>
                  </a:cubicBezTo>
                  <a:cubicBezTo>
                    <a:pt x="728" y="376"/>
                    <a:pt x="728" y="376"/>
                    <a:pt x="728" y="376"/>
                  </a:cubicBezTo>
                  <a:cubicBezTo>
                    <a:pt x="729" y="376"/>
                    <a:pt x="729" y="376"/>
                    <a:pt x="729" y="376"/>
                  </a:cubicBezTo>
                  <a:cubicBezTo>
                    <a:pt x="732" y="381"/>
                    <a:pt x="727" y="387"/>
                    <a:pt x="730" y="392"/>
                  </a:cubicBezTo>
                  <a:cubicBezTo>
                    <a:pt x="731" y="392"/>
                    <a:pt x="731" y="392"/>
                    <a:pt x="731" y="392"/>
                  </a:cubicBezTo>
                  <a:cubicBezTo>
                    <a:pt x="731" y="391"/>
                    <a:pt x="732" y="391"/>
                    <a:pt x="733" y="389"/>
                  </a:cubicBezTo>
                  <a:cubicBezTo>
                    <a:pt x="733" y="389"/>
                    <a:pt x="733" y="388"/>
                    <a:pt x="733" y="388"/>
                  </a:cubicBezTo>
                  <a:cubicBezTo>
                    <a:pt x="733" y="387"/>
                    <a:pt x="733" y="387"/>
                    <a:pt x="733" y="387"/>
                  </a:cubicBezTo>
                  <a:cubicBezTo>
                    <a:pt x="733" y="386"/>
                    <a:pt x="733" y="386"/>
                    <a:pt x="733" y="385"/>
                  </a:cubicBezTo>
                  <a:cubicBezTo>
                    <a:pt x="737" y="389"/>
                    <a:pt x="735" y="403"/>
                    <a:pt x="731" y="428"/>
                  </a:cubicBezTo>
                  <a:cubicBezTo>
                    <a:pt x="731" y="429"/>
                    <a:pt x="731" y="430"/>
                    <a:pt x="731" y="430"/>
                  </a:cubicBezTo>
                  <a:cubicBezTo>
                    <a:pt x="730" y="436"/>
                    <a:pt x="731" y="442"/>
                    <a:pt x="730" y="448"/>
                  </a:cubicBezTo>
                  <a:cubicBezTo>
                    <a:pt x="730" y="449"/>
                    <a:pt x="730" y="449"/>
                    <a:pt x="730" y="449"/>
                  </a:cubicBezTo>
                  <a:cubicBezTo>
                    <a:pt x="729" y="453"/>
                    <a:pt x="729" y="456"/>
                    <a:pt x="729" y="459"/>
                  </a:cubicBezTo>
                  <a:cubicBezTo>
                    <a:pt x="728" y="462"/>
                    <a:pt x="728" y="464"/>
                    <a:pt x="727" y="467"/>
                  </a:cubicBezTo>
                  <a:cubicBezTo>
                    <a:pt x="726" y="470"/>
                    <a:pt x="725" y="476"/>
                    <a:pt x="726" y="480"/>
                  </a:cubicBezTo>
                  <a:cubicBezTo>
                    <a:pt x="726" y="480"/>
                    <a:pt x="726" y="480"/>
                    <a:pt x="726" y="480"/>
                  </a:cubicBezTo>
                  <a:cubicBezTo>
                    <a:pt x="727" y="478"/>
                    <a:pt x="727" y="476"/>
                    <a:pt x="727" y="476"/>
                  </a:cubicBezTo>
                  <a:cubicBezTo>
                    <a:pt x="728" y="473"/>
                    <a:pt x="731" y="459"/>
                    <a:pt x="731" y="459"/>
                  </a:cubicBezTo>
                  <a:cubicBezTo>
                    <a:pt x="731" y="458"/>
                    <a:pt x="731" y="458"/>
                    <a:pt x="731" y="458"/>
                  </a:cubicBezTo>
                  <a:cubicBezTo>
                    <a:pt x="731" y="457"/>
                    <a:pt x="731" y="457"/>
                    <a:pt x="732" y="457"/>
                  </a:cubicBezTo>
                  <a:cubicBezTo>
                    <a:pt x="732" y="456"/>
                    <a:pt x="732" y="456"/>
                    <a:pt x="732" y="455"/>
                  </a:cubicBezTo>
                  <a:cubicBezTo>
                    <a:pt x="732" y="455"/>
                    <a:pt x="732" y="454"/>
                    <a:pt x="732" y="454"/>
                  </a:cubicBezTo>
                  <a:cubicBezTo>
                    <a:pt x="732" y="453"/>
                    <a:pt x="733" y="452"/>
                    <a:pt x="733" y="451"/>
                  </a:cubicBezTo>
                  <a:cubicBezTo>
                    <a:pt x="732" y="450"/>
                    <a:pt x="732" y="438"/>
                    <a:pt x="733" y="434"/>
                  </a:cubicBezTo>
                  <a:cubicBezTo>
                    <a:pt x="733" y="433"/>
                    <a:pt x="733" y="433"/>
                    <a:pt x="733" y="432"/>
                  </a:cubicBezTo>
                  <a:cubicBezTo>
                    <a:pt x="733" y="431"/>
                    <a:pt x="733" y="431"/>
                    <a:pt x="733" y="430"/>
                  </a:cubicBezTo>
                  <a:cubicBezTo>
                    <a:pt x="733" y="428"/>
                    <a:pt x="733" y="426"/>
                    <a:pt x="733" y="424"/>
                  </a:cubicBezTo>
                  <a:cubicBezTo>
                    <a:pt x="734" y="421"/>
                    <a:pt x="737" y="408"/>
                    <a:pt x="737" y="407"/>
                  </a:cubicBezTo>
                  <a:cubicBezTo>
                    <a:pt x="738" y="410"/>
                    <a:pt x="737" y="412"/>
                    <a:pt x="737" y="414"/>
                  </a:cubicBezTo>
                  <a:cubicBezTo>
                    <a:pt x="738" y="414"/>
                    <a:pt x="738" y="414"/>
                    <a:pt x="738" y="414"/>
                  </a:cubicBezTo>
                  <a:cubicBezTo>
                    <a:pt x="738" y="413"/>
                    <a:pt x="738" y="413"/>
                    <a:pt x="738" y="413"/>
                  </a:cubicBezTo>
                  <a:cubicBezTo>
                    <a:pt x="739" y="417"/>
                    <a:pt x="739" y="417"/>
                    <a:pt x="737" y="440"/>
                  </a:cubicBezTo>
                  <a:cubicBezTo>
                    <a:pt x="742" y="419"/>
                    <a:pt x="742" y="419"/>
                    <a:pt x="743" y="409"/>
                  </a:cubicBezTo>
                  <a:cubicBezTo>
                    <a:pt x="743" y="407"/>
                    <a:pt x="744" y="406"/>
                    <a:pt x="744" y="404"/>
                  </a:cubicBezTo>
                  <a:cubicBezTo>
                    <a:pt x="745" y="395"/>
                    <a:pt x="745" y="395"/>
                    <a:pt x="744" y="385"/>
                  </a:cubicBezTo>
                  <a:cubicBezTo>
                    <a:pt x="743" y="379"/>
                    <a:pt x="743" y="364"/>
                    <a:pt x="744" y="355"/>
                  </a:cubicBezTo>
                  <a:cubicBezTo>
                    <a:pt x="745" y="355"/>
                    <a:pt x="745" y="356"/>
                    <a:pt x="745" y="356"/>
                  </a:cubicBezTo>
                  <a:cubicBezTo>
                    <a:pt x="745" y="357"/>
                    <a:pt x="745" y="357"/>
                    <a:pt x="745" y="357"/>
                  </a:cubicBezTo>
                  <a:cubicBezTo>
                    <a:pt x="745" y="360"/>
                    <a:pt x="745" y="362"/>
                    <a:pt x="745" y="364"/>
                  </a:cubicBezTo>
                  <a:cubicBezTo>
                    <a:pt x="745" y="368"/>
                    <a:pt x="745" y="371"/>
                    <a:pt x="745" y="374"/>
                  </a:cubicBezTo>
                  <a:cubicBezTo>
                    <a:pt x="745" y="375"/>
                    <a:pt x="745" y="375"/>
                    <a:pt x="746" y="375"/>
                  </a:cubicBezTo>
                  <a:cubicBezTo>
                    <a:pt x="746" y="365"/>
                    <a:pt x="746" y="365"/>
                    <a:pt x="745" y="364"/>
                  </a:cubicBezTo>
                  <a:cubicBezTo>
                    <a:pt x="745" y="361"/>
                    <a:pt x="745" y="359"/>
                    <a:pt x="745" y="356"/>
                  </a:cubicBezTo>
                  <a:cubicBezTo>
                    <a:pt x="745" y="356"/>
                    <a:pt x="745" y="356"/>
                    <a:pt x="745" y="356"/>
                  </a:cubicBezTo>
                  <a:cubicBezTo>
                    <a:pt x="745" y="355"/>
                    <a:pt x="745" y="354"/>
                    <a:pt x="745" y="353"/>
                  </a:cubicBezTo>
                  <a:cubicBezTo>
                    <a:pt x="745" y="352"/>
                    <a:pt x="745" y="352"/>
                    <a:pt x="745" y="352"/>
                  </a:cubicBezTo>
                  <a:cubicBezTo>
                    <a:pt x="745" y="343"/>
                    <a:pt x="744" y="330"/>
                    <a:pt x="743" y="321"/>
                  </a:cubicBezTo>
                  <a:moveTo>
                    <a:pt x="299" y="117"/>
                  </a:moveTo>
                  <a:cubicBezTo>
                    <a:pt x="299" y="117"/>
                    <a:pt x="299" y="117"/>
                    <a:pt x="299" y="117"/>
                  </a:cubicBezTo>
                  <a:cubicBezTo>
                    <a:pt x="297" y="117"/>
                    <a:pt x="297" y="117"/>
                    <a:pt x="297" y="117"/>
                  </a:cubicBezTo>
                  <a:cubicBezTo>
                    <a:pt x="297" y="118"/>
                    <a:pt x="296" y="118"/>
                    <a:pt x="296" y="118"/>
                  </a:cubicBezTo>
                  <a:cubicBezTo>
                    <a:pt x="295" y="119"/>
                    <a:pt x="295" y="119"/>
                    <a:pt x="295" y="119"/>
                  </a:cubicBezTo>
                  <a:cubicBezTo>
                    <a:pt x="295" y="119"/>
                    <a:pt x="295" y="119"/>
                    <a:pt x="295" y="119"/>
                  </a:cubicBezTo>
                  <a:cubicBezTo>
                    <a:pt x="294" y="119"/>
                    <a:pt x="294" y="119"/>
                    <a:pt x="294" y="119"/>
                  </a:cubicBezTo>
                  <a:cubicBezTo>
                    <a:pt x="293" y="120"/>
                    <a:pt x="293" y="120"/>
                    <a:pt x="292" y="121"/>
                  </a:cubicBezTo>
                  <a:cubicBezTo>
                    <a:pt x="292" y="121"/>
                    <a:pt x="292" y="122"/>
                    <a:pt x="292" y="122"/>
                  </a:cubicBezTo>
                  <a:cubicBezTo>
                    <a:pt x="292" y="123"/>
                    <a:pt x="292" y="123"/>
                    <a:pt x="292" y="123"/>
                  </a:cubicBezTo>
                  <a:cubicBezTo>
                    <a:pt x="294" y="122"/>
                    <a:pt x="294" y="122"/>
                    <a:pt x="294" y="122"/>
                  </a:cubicBezTo>
                  <a:cubicBezTo>
                    <a:pt x="295" y="120"/>
                    <a:pt x="295" y="120"/>
                    <a:pt x="295" y="120"/>
                  </a:cubicBezTo>
                  <a:cubicBezTo>
                    <a:pt x="295" y="120"/>
                    <a:pt x="295" y="120"/>
                    <a:pt x="295" y="120"/>
                  </a:cubicBezTo>
                  <a:cubicBezTo>
                    <a:pt x="296" y="121"/>
                    <a:pt x="297" y="120"/>
                    <a:pt x="297" y="120"/>
                  </a:cubicBezTo>
                  <a:cubicBezTo>
                    <a:pt x="297" y="119"/>
                    <a:pt x="297" y="119"/>
                    <a:pt x="297" y="119"/>
                  </a:cubicBezTo>
                  <a:cubicBezTo>
                    <a:pt x="297" y="119"/>
                    <a:pt x="298" y="119"/>
                    <a:pt x="298" y="118"/>
                  </a:cubicBezTo>
                  <a:cubicBezTo>
                    <a:pt x="298" y="118"/>
                    <a:pt x="298" y="118"/>
                    <a:pt x="298" y="118"/>
                  </a:cubicBezTo>
                  <a:cubicBezTo>
                    <a:pt x="298" y="118"/>
                    <a:pt x="299" y="117"/>
                    <a:pt x="299" y="117"/>
                  </a:cubicBezTo>
                  <a:moveTo>
                    <a:pt x="324" y="158"/>
                  </a:moveTo>
                  <a:cubicBezTo>
                    <a:pt x="324" y="157"/>
                    <a:pt x="324" y="156"/>
                    <a:pt x="324" y="156"/>
                  </a:cubicBezTo>
                  <a:cubicBezTo>
                    <a:pt x="323" y="155"/>
                    <a:pt x="323" y="153"/>
                    <a:pt x="323" y="153"/>
                  </a:cubicBezTo>
                  <a:cubicBezTo>
                    <a:pt x="323" y="152"/>
                    <a:pt x="322" y="152"/>
                    <a:pt x="322" y="151"/>
                  </a:cubicBezTo>
                  <a:cubicBezTo>
                    <a:pt x="321" y="152"/>
                    <a:pt x="321" y="152"/>
                    <a:pt x="321" y="152"/>
                  </a:cubicBezTo>
                  <a:cubicBezTo>
                    <a:pt x="321" y="152"/>
                    <a:pt x="321" y="153"/>
                    <a:pt x="319" y="154"/>
                  </a:cubicBezTo>
                  <a:cubicBezTo>
                    <a:pt x="318" y="155"/>
                    <a:pt x="318" y="155"/>
                    <a:pt x="318" y="149"/>
                  </a:cubicBezTo>
                  <a:cubicBezTo>
                    <a:pt x="317" y="149"/>
                    <a:pt x="316" y="149"/>
                    <a:pt x="315" y="149"/>
                  </a:cubicBezTo>
                  <a:cubicBezTo>
                    <a:pt x="316" y="145"/>
                    <a:pt x="317" y="144"/>
                    <a:pt x="314" y="143"/>
                  </a:cubicBezTo>
                  <a:cubicBezTo>
                    <a:pt x="314" y="143"/>
                    <a:pt x="314" y="143"/>
                    <a:pt x="314" y="142"/>
                  </a:cubicBezTo>
                  <a:cubicBezTo>
                    <a:pt x="313" y="142"/>
                    <a:pt x="313" y="142"/>
                    <a:pt x="313" y="142"/>
                  </a:cubicBezTo>
                  <a:cubicBezTo>
                    <a:pt x="313" y="141"/>
                    <a:pt x="313" y="140"/>
                    <a:pt x="312" y="139"/>
                  </a:cubicBezTo>
                  <a:cubicBezTo>
                    <a:pt x="312" y="139"/>
                    <a:pt x="312" y="139"/>
                    <a:pt x="312" y="139"/>
                  </a:cubicBezTo>
                  <a:cubicBezTo>
                    <a:pt x="312" y="138"/>
                    <a:pt x="311" y="135"/>
                    <a:pt x="310" y="135"/>
                  </a:cubicBezTo>
                  <a:cubicBezTo>
                    <a:pt x="306" y="135"/>
                    <a:pt x="306" y="135"/>
                    <a:pt x="306" y="134"/>
                  </a:cubicBezTo>
                  <a:cubicBezTo>
                    <a:pt x="307" y="131"/>
                    <a:pt x="307" y="131"/>
                    <a:pt x="310" y="131"/>
                  </a:cubicBezTo>
                  <a:cubicBezTo>
                    <a:pt x="310" y="131"/>
                    <a:pt x="310" y="130"/>
                    <a:pt x="310" y="130"/>
                  </a:cubicBezTo>
                  <a:cubicBezTo>
                    <a:pt x="310" y="128"/>
                    <a:pt x="312" y="128"/>
                    <a:pt x="313" y="127"/>
                  </a:cubicBezTo>
                  <a:cubicBezTo>
                    <a:pt x="313" y="126"/>
                    <a:pt x="313" y="125"/>
                    <a:pt x="314" y="123"/>
                  </a:cubicBezTo>
                  <a:cubicBezTo>
                    <a:pt x="311" y="123"/>
                    <a:pt x="308" y="123"/>
                    <a:pt x="305" y="123"/>
                  </a:cubicBezTo>
                  <a:cubicBezTo>
                    <a:pt x="307" y="120"/>
                    <a:pt x="307" y="120"/>
                    <a:pt x="307" y="120"/>
                  </a:cubicBezTo>
                  <a:cubicBezTo>
                    <a:pt x="308" y="119"/>
                    <a:pt x="310" y="119"/>
                    <a:pt x="310" y="118"/>
                  </a:cubicBezTo>
                  <a:cubicBezTo>
                    <a:pt x="310" y="117"/>
                    <a:pt x="310" y="117"/>
                    <a:pt x="309" y="117"/>
                  </a:cubicBezTo>
                  <a:cubicBezTo>
                    <a:pt x="309" y="117"/>
                    <a:pt x="309" y="117"/>
                    <a:pt x="309" y="117"/>
                  </a:cubicBezTo>
                  <a:cubicBezTo>
                    <a:pt x="308" y="117"/>
                    <a:pt x="308" y="117"/>
                    <a:pt x="307" y="117"/>
                  </a:cubicBezTo>
                  <a:cubicBezTo>
                    <a:pt x="306" y="117"/>
                    <a:pt x="304" y="116"/>
                    <a:pt x="303" y="117"/>
                  </a:cubicBezTo>
                  <a:cubicBezTo>
                    <a:pt x="303" y="118"/>
                    <a:pt x="302" y="119"/>
                    <a:pt x="301" y="120"/>
                  </a:cubicBezTo>
                  <a:cubicBezTo>
                    <a:pt x="301" y="121"/>
                    <a:pt x="301" y="122"/>
                    <a:pt x="300" y="123"/>
                  </a:cubicBezTo>
                  <a:cubicBezTo>
                    <a:pt x="298" y="124"/>
                    <a:pt x="298" y="124"/>
                    <a:pt x="298" y="124"/>
                  </a:cubicBezTo>
                  <a:cubicBezTo>
                    <a:pt x="297" y="123"/>
                    <a:pt x="297" y="123"/>
                    <a:pt x="297" y="122"/>
                  </a:cubicBezTo>
                  <a:cubicBezTo>
                    <a:pt x="296" y="123"/>
                    <a:pt x="296" y="123"/>
                    <a:pt x="296" y="123"/>
                  </a:cubicBezTo>
                  <a:cubicBezTo>
                    <a:pt x="294" y="123"/>
                    <a:pt x="294" y="126"/>
                    <a:pt x="294" y="126"/>
                  </a:cubicBezTo>
                  <a:cubicBezTo>
                    <a:pt x="295" y="127"/>
                    <a:pt x="296" y="126"/>
                    <a:pt x="297" y="127"/>
                  </a:cubicBezTo>
                  <a:cubicBezTo>
                    <a:pt x="296" y="128"/>
                    <a:pt x="296" y="128"/>
                    <a:pt x="296" y="128"/>
                  </a:cubicBezTo>
                  <a:cubicBezTo>
                    <a:pt x="296" y="128"/>
                    <a:pt x="296" y="128"/>
                    <a:pt x="296" y="129"/>
                  </a:cubicBezTo>
                  <a:cubicBezTo>
                    <a:pt x="295" y="130"/>
                    <a:pt x="296" y="131"/>
                    <a:pt x="294" y="131"/>
                  </a:cubicBezTo>
                  <a:cubicBezTo>
                    <a:pt x="292" y="132"/>
                    <a:pt x="292" y="133"/>
                    <a:pt x="292" y="133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4"/>
                    <a:pt x="293" y="134"/>
                    <a:pt x="294" y="134"/>
                  </a:cubicBezTo>
                  <a:cubicBezTo>
                    <a:pt x="294" y="134"/>
                    <a:pt x="294" y="133"/>
                    <a:pt x="295" y="134"/>
                  </a:cubicBezTo>
                  <a:cubicBezTo>
                    <a:pt x="295" y="135"/>
                    <a:pt x="295" y="135"/>
                    <a:pt x="296" y="135"/>
                  </a:cubicBezTo>
                  <a:cubicBezTo>
                    <a:pt x="296" y="136"/>
                    <a:pt x="297" y="136"/>
                    <a:pt x="297" y="135"/>
                  </a:cubicBezTo>
                  <a:cubicBezTo>
                    <a:pt x="297" y="135"/>
                    <a:pt x="297" y="135"/>
                    <a:pt x="298" y="134"/>
                  </a:cubicBezTo>
                  <a:cubicBezTo>
                    <a:pt x="299" y="135"/>
                    <a:pt x="299" y="135"/>
                    <a:pt x="299" y="135"/>
                  </a:cubicBezTo>
                  <a:cubicBezTo>
                    <a:pt x="298" y="136"/>
                    <a:pt x="299" y="137"/>
                    <a:pt x="299" y="138"/>
                  </a:cubicBezTo>
                  <a:cubicBezTo>
                    <a:pt x="298" y="139"/>
                    <a:pt x="297" y="138"/>
                    <a:pt x="296" y="139"/>
                  </a:cubicBezTo>
                  <a:cubicBezTo>
                    <a:pt x="296" y="140"/>
                    <a:pt x="296" y="140"/>
                    <a:pt x="296" y="141"/>
                  </a:cubicBezTo>
                  <a:cubicBezTo>
                    <a:pt x="298" y="141"/>
                    <a:pt x="299" y="141"/>
                    <a:pt x="301" y="141"/>
                  </a:cubicBezTo>
                  <a:cubicBezTo>
                    <a:pt x="302" y="140"/>
                    <a:pt x="302" y="140"/>
                    <a:pt x="302" y="140"/>
                  </a:cubicBezTo>
                  <a:cubicBezTo>
                    <a:pt x="304" y="142"/>
                    <a:pt x="301" y="145"/>
                    <a:pt x="304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4" y="147"/>
                    <a:pt x="303" y="148"/>
                    <a:pt x="303" y="149"/>
                  </a:cubicBezTo>
                  <a:cubicBezTo>
                    <a:pt x="304" y="150"/>
                    <a:pt x="303" y="151"/>
                    <a:pt x="302" y="151"/>
                  </a:cubicBezTo>
                  <a:cubicBezTo>
                    <a:pt x="300" y="152"/>
                    <a:pt x="299" y="150"/>
                    <a:pt x="297" y="150"/>
                  </a:cubicBezTo>
                  <a:cubicBezTo>
                    <a:pt x="297" y="150"/>
                    <a:pt x="297" y="150"/>
                    <a:pt x="297" y="150"/>
                  </a:cubicBezTo>
                  <a:cubicBezTo>
                    <a:pt x="296" y="150"/>
                    <a:pt x="296" y="150"/>
                    <a:pt x="295" y="151"/>
                  </a:cubicBezTo>
                  <a:cubicBezTo>
                    <a:pt x="295" y="152"/>
                    <a:pt x="295" y="152"/>
                    <a:pt x="295" y="152"/>
                  </a:cubicBezTo>
                  <a:cubicBezTo>
                    <a:pt x="294" y="152"/>
                    <a:pt x="294" y="152"/>
                    <a:pt x="293" y="152"/>
                  </a:cubicBezTo>
                  <a:cubicBezTo>
                    <a:pt x="292" y="153"/>
                    <a:pt x="292" y="153"/>
                    <a:pt x="292" y="153"/>
                  </a:cubicBezTo>
                  <a:cubicBezTo>
                    <a:pt x="294" y="154"/>
                    <a:pt x="295" y="153"/>
                    <a:pt x="297" y="154"/>
                  </a:cubicBezTo>
                  <a:cubicBezTo>
                    <a:pt x="297" y="154"/>
                    <a:pt x="297" y="155"/>
                    <a:pt x="296" y="156"/>
                  </a:cubicBezTo>
                  <a:cubicBezTo>
                    <a:pt x="296" y="156"/>
                    <a:pt x="296" y="156"/>
                    <a:pt x="295" y="156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1" y="159"/>
                    <a:pt x="291" y="159"/>
                    <a:pt x="291" y="160"/>
                  </a:cubicBezTo>
                  <a:cubicBezTo>
                    <a:pt x="293" y="161"/>
                    <a:pt x="295" y="159"/>
                    <a:pt x="296" y="160"/>
                  </a:cubicBezTo>
                  <a:cubicBezTo>
                    <a:pt x="298" y="161"/>
                    <a:pt x="299" y="160"/>
                    <a:pt x="301" y="161"/>
                  </a:cubicBezTo>
                  <a:cubicBezTo>
                    <a:pt x="301" y="162"/>
                    <a:pt x="301" y="162"/>
                    <a:pt x="300" y="163"/>
                  </a:cubicBezTo>
                  <a:cubicBezTo>
                    <a:pt x="300" y="163"/>
                    <a:pt x="299" y="163"/>
                    <a:pt x="296" y="163"/>
                  </a:cubicBezTo>
                  <a:cubicBezTo>
                    <a:pt x="295" y="163"/>
                    <a:pt x="295" y="164"/>
                    <a:pt x="294" y="165"/>
                  </a:cubicBezTo>
                  <a:cubicBezTo>
                    <a:pt x="293" y="165"/>
                    <a:pt x="292" y="165"/>
                    <a:pt x="291" y="165"/>
                  </a:cubicBezTo>
                  <a:cubicBezTo>
                    <a:pt x="291" y="168"/>
                    <a:pt x="291" y="168"/>
                    <a:pt x="287" y="169"/>
                  </a:cubicBezTo>
                  <a:cubicBezTo>
                    <a:pt x="288" y="170"/>
                    <a:pt x="288" y="170"/>
                    <a:pt x="291" y="169"/>
                  </a:cubicBezTo>
                  <a:cubicBezTo>
                    <a:pt x="292" y="169"/>
                    <a:pt x="292" y="169"/>
                    <a:pt x="293" y="168"/>
                  </a:cubicBezTo>
                  <a:cubicBezTo>
                    <a:pt x="293" y="168"/>
                    <a:pt x="293" y="168"/>
                    <a:pt x="295" y="169"/>
                  </a:cubicBezTo>
                  <a:cubicBezTo>
                    <a:pt x="296" y="169"/>
                    <a:pt x="296" y="169"/>
                    <a:pt x="297" y="169"/>
                  </a:cubicBezTo>
                  <a:cubicBezTo>
                    <a:pt x="298" y="167"/>
                    <a:pt x="298" y="167"/>
                    <a:pt x="298" y="166"/>
                  </a:cubicBezTo>
                  <a:cubicBezTo>
                    <a:pt x="300" y="167"/>
                    <a:pt x="302" y="166"/>
                    <a:pt x="304" y="167"/>
                  </a:cubicBezTo>
                  <a:cubicBezTo>
                    <a:pt x="306" y="167"/>
                    <a:pt x="306" y="165"/>
                    <a:pt x="307" y="165"/>
                  </a:cubicBezTo>
                  <a:cubicBezTo>
                    <a:pt x="309" y="165"/>
                    <a:pt x="309" y="167"/>
                    <a:pt x="310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2" y="167"/>
                    <a:pt x="314" y="167"/>
                    <a:pt x="316" y="166"/>
                  </a:cubicBezTo>
                  <a:cubicBezTo>
                    <a:pt x="317" y="165"/>
                    <a:pt x="317" y="165"/>
                    <a:pt x="317" y="165"/>
                  </a:cubicBezTo>
                  <a:cubicBezTo>
                    <a:pt x="319" y="165"/>
                    <a:pt x="319" y="165"/>
                    <a:pt x="320" y="165"/>
                  </a:cubicBezTo>
                  <a:cubicBezTo>
                    <a:pt x="320" y="164"/>
                    <a:pt x="320" y="164"/>
                    <a:pt x="320" y="164"/>
                  </a:cubicBezTo>
                  <a:cubicBezTo>
                    <a:pt x="320" y="163"/>
                    <a:pt x="319" y="162"/>
                    <a:pt x="319" y="161"/>
                  </a:cubicBezTo>
                  <a:cubicBezTo>
                    <a:pt x="319" y="161"/>
                    <a:pt x="319" y="161"/>
                    <a:pt x="319" y="161"/>
                  </a:cubicBezTo>
                  <a:cubicBezTo>
                    <a:pt x="319" y="160"/>
                    <a:pt x="319" y="159"/>
                    <a:pt x="321" y="160"/>
                  </a:cubicBezTo>
                  <a:cubicBezTo>
                    <a:pt x="321" y="160"/>
                    <a:pt x="321" y="160"/>
                    <a:pt x="322" y="158"/>
                  </a:cubicBezTo>
                  <a:cubicBezTo>
                    <a:pt x="323" y="158"/>
                    <a:pt x="323" y="158"/>
                    <a:pt x="324" y="158"/>
                  </a:cubicBezTo>
                  <a:moveTo>
                    <a:pt x="281" y="142"/>
                  </a:moveTo>
                  <a:cubicBezTo>
                    <a:pt x="281" y="142"/>
                    <a:pt x="281" y="142"/>
                    <a:pt x="281" y="142"/>
                  </a:cubicBezTo>
                  <a:cubicBezTo>
                    <a:pt x="281" y="142"/>
                    <a:pt x="281" y="142"/>
                    <a:pt x="281" y="142"/>
                  </a:cubicBezTo>
                  <a:cubicBezTo>
                    <a:pt x="281" y="142"/>
                    <a:pt x="281" y="142"/>
                    <a:pt x="281" y="142"/>
                  </a:cubicBezTo>
                  <a:moveTo>
                    <a:pt x="293" y="143"/>
                  </a:moveTo>
                  <a:cubicBezTo>
                    <a:pt x="293" y="143"/>
                    <a:pt x="294" y="142"/>
                    <a:pt x="293" y="141"/>
                  </a:cubicBezTo>
                  <a:cubicBezTo>
                    <a:pt x="292" y="140"/>
                    <a:pt x="293" y="139"/>
                    <a:pt x="293" y="139"/>
                  </a:cubicBezTo>
                  <a:cubicBezTo>
                    <a:pt x="293" y="139"/>
                    <a:pt x="293" y="138"/>
                    <a:pt x="292" y="138"/>
                  </a:cubicBezTo>
                  <a:cubicBezTo>
                    <a:pt x="292" y="138"/>
                    <a:pt x="291" y="138"/>
                    <a:pt x="291" y="138"/>
                  </a:cubicBezTo>
                  <a:cubicBezTo>
                    <a:pt x="291" y="137"/>
                    <a:pt x="291" y="137"/>
                    <a:pt x="291" y="137"/>
                  </a:cubicBezTo>
                  <a:cubicBezTo>
                    <a:pt x="290" y="137"/>
                    <a:pt x="290" y="137"/>
                    <a:pt x="290" y="137"/>
                  </a:cubicBezTo>
                  <a:cubicBezTo>
                    <a:pt x="289" y="137"/>
                    <a:pt x="288" y="138"/>
                    <a:pt x="288" y="138"/>
                  </a:cubicBezTo>
                  <a:cubicBezTo>
                    <a:pt x="287" y="138"/>
                    <a:pt x="287" y="138"/>
                    <a:pt x="287" y="139"/>
                  </a:cubicBezTo>
                  <a:cubicBezTo>
                    <a:pt x="287" y="139"/>
                    <a:pt x="286" y="139"/>
                    <a:pt x="286" y="139"/>
                  </a:cubicBezTo>
                  <a:cubicBezTo>
                    <a:pt x="285" y="139"/>
                    <a:pt x="285" y="139"/>
                    <a:pt x="285" y="139"/>
                  </a:cubicBezTo>
                  <a:cubicBezTo>
                    <a:pt x="285" y="138"/>
                    <a:pt x="285" y="138"/>
                    <a:pt x="285" y="137"/>
                  </a:cubicBezTo>
                  <a:cubicBezTo>
                    <a:pt x="284" y="137"/>
                    <a:pt x="284" y="137"/>
                    <a:pt x="282" y="137"/>
                  </a:cubicBezTo>
                  <a:cubicBezTo>
                    <a:pt x="282" y="139"/>
                    <a:pt x="281" y="140"/>
                    <a:pt x="281" y="142"/>
                  </a:cubicBezTo>
                  <a:cubicBezTo>
                    <a:pt x="280" y="142"/>
                    <a:pt x="280" y="143"/>
                    <a:pt x="279" y="142"/>
                  </a:cubicBezTo>
                  <a:cubicBezTo>
                    <a:pt x="278" y="142"/>
                    <a:pt x="278" y="143"/>
                    <a:pt x="277" y="143"/>
                  </a:cubicBezTo>
                  <a:cubicBezTo>
                    <a:pt x="277" y="143"/>
                    <a:pt x="277" y="143"/>
                    <a:pt x="276" y="142"/>
                  </a:cubicBezTo>
                  <a:cubicBezTo>
                    <a:pt x="275" y="142"/>
                    <a:pt x="275" y="142"/>
                    <a:pt x="275" y="142"/>
                  </a:cubicBezTo>
                  <a:cubicBezTo>
                    <a:pt x="274" y="145"/>
                    <a:pt x="273" y="147"/>
                    <a:pt x="273" y="149"/>
                  </a:cubicBezTo>
                  <a:cubicBezTo>
                    <a:pt x="274" y="149"/>
                    <a:pt x="274" y="149"/>
                    <a:pt x="276" y="149"/>
                  </a:cubicBezTo>
                  <a:cubicBezTo>
                    <a:pt x="275" y="150"/>
                    <a:pt x="275" y="151"/>
                    <a:pt x="275" y="152"/>
                  </a:cubicBezTo>
                  <a:cubicBezTo>
                    <a:pt x="272" y="153"/>
                    <a:pt x="272" y="153"/>
                    <a:pt x="271" y="154"/>
                  </a:cubicBezTo>
                  <a:cubicBezTo>
                    <a:pt x="271" y="154"/>
                    <a:pt x="271" y="154"/>
                    <a:pt x="271" y="154"/>
                  </a:cubicBezTo>
                  <a:cubicBezTo>
                    <a:pt x="271" y="155"/>
                    <a:pt x="271" y="156"/>
                    <a:pt x="270" y="156"/>
                  </a:cubicBezTo>
                  <a:cubicBezTo>
                    <a:pt x="270" y="157"/>
                    <a:pt x="269" y="157"/>
                    <a:pt x="269" y="157"/>
                  </a:cubicBezTo>
                  <a:cubicBezTo>
                    <a:pt x="269" y="158"/>
                    <a:pt x="269" y="158"/>
                    <a:pt x="269" y="158"/>
                  </a:cubicBezTo>
                  <a:cubicBezTo>
                    <a:pt x="269" y="158"/>
                    <a:pt x="268" y="159"/>
                    <a:pt x="269" y="159"/>
                  </a:cubicBezTo>
                  <a:cubicBezTo>
                    <a:pt x="270" y="160"/>
                    <a:pt x="271" y="160"/>
                    <a:pt x="271" y="160"/>
                  </a:cubicBezTo>
                  <a:cubicBezTo>
                    <a:pt x="273" y="159"/>
                    <a:pt x="274" y="160"/>
                    <a:pt x="274" y="160"/>
                  </a:cubicBezTo>
                  <a:cubicBezTo>
                    <a:pt x="275" y="160"/>
                    <a:pt x="277" y="159"/>
                    <a:pt x="277" y="159"/>
                  </a:cubicBezTo>
                  <a:cubicBezTo>
                    <a:pt x="277" y="159"/>
                    <a:pt x="277" y="159"/>
                    <a:pt x="277" y="158"/>
                  </a:cubicBezTo>
                  <a:cubicBezTo>
                    <a:pt x="278" y="157"/>
                    <a:pt x="278" y="157"/>
                    <a:pt x="278" y="157"/>
                  </a:cubicBezTo>
                  <a:cubicBezTo>
                    <a:pt x="281" y="157"/>
                    <a:pt x="284" y="157"/>
                    <a:pt x="286" y="157"/>
                  </a:cubicBezTo>
                  <a:cubicBezTo>
                    <a:pt x="286" y="157"/>
                    <a:pt x="287" y="156"/>
                    <a:pt x="287" y="156"/>
                  </a:cubicBezTo>
                  <a:cubicBezTo>
                    <a:pt x="287" y="155"/>
                    <a:pt x="286" y="155"/>
                    <a:pt x="286" y="154"/>
                  </a:cubicBezTo>
                  <a:cubicBezTo>
                    <a:pt x="287" y="153"/>
                    <a:pt x="287" y="154"/>
                    <a:pt x="288" y="153"/>
                  </a:cubicBezTo>
                  <a:cubicBezTo>
                    <a:pt x="288" y="152"/>
                    <a:pt x="288" y="152"/>
                    <a:pt x="289" y="150"/>
                  </a:cubicBezTo>
                  <a:cubicBezTo>
                    <a:pt x="289" y="149"/>
                    <a:pt x="290" y="148"/>
                    <a:pt x="290" y="147"/>
                  </a:cubicBezTo>
                  <a:cubicBezTo>
                    <a:pt x="290" y="146"/>
                    <a:pt x="290" y="145"/>
                    <a:pt x="290" y="145"/>
                  </a:cubicBezTo>
                  <a:cubicBezTo>
                    <a:pt x="292" y="145"/>
                    <a:pt x="293" y="144"/>
                    <a:pt x="293" y="143"/>
                  </a:cubicBezTo>
                  <a:moveTo>
                    <a:pt x="544" y="571"/>
                  </a:moveTo>
                  <a:cubicBezTo>
                    <a:pt x="544" y="571"/>
                    <a:pt x="544" y="570"/>
                    <a:pt x="545" y="570"/>
                  </a:cubicBezTo>
                  <a:cubicBezTo>
                    <a:pt x="548" y="559"/>
                    <a:pt x="548" y="559"/>
                    <a:pt x="548" y="559"/>
                  </a:cubicBezTo>
                  <a:cubicBezTo>
                    <a:pt x="547" y="558"/>
                    <a:pt x="547" y="556"/>
                    <a:pt x="543" y="555"/>
                  </a:cubicBezTo>
                  <a:cubicBezTo>
                    <a:pt x="542" y="559"/>
                    <a:pt x="542" y="559"/>
                    <a:pt x="542" y="559"/>
                  </a:cubicBezTo>
                  <a:cubicBezTo>
                    <a:pt x="541" y="560"/>
                    <a:pt x="541" y="560"/>
                    <a:pt x="535" y="564"/>
                  </a:cubicBezTo>
                  <a:cubicBezTo>
                    <a:pt x="535" y="564"/>
                    <a:pt x="533" y="567"/>
                    <a:pt x="533" y="567"/>
                  </a:cubicBezTo>
                  <a:cubicBezTo>
                    <a:pt x="533" y="568"/>
                    <a:pt x="533" y="568"/>
                    <a:pt x="533" y="568"/>
                  </a:cubicBezTo>
                  <a:cubicBezTo>
                    <a:pt x="532" y="569"/>
                    <a:pt x="531" y="568"/>
                    <a:pt x="531" y="569"/>
                  </a:cubicBezTo>
                  <a:cubicBezTo>
                    <a:pt x="530" y="570"/>
                    <a:pt x="530" y="571"/>
                    <a:pt x="528" y="572"/>
                  </a:cubicBezTo>
                  <a:cubicBezTo>
                    <a:pt x="525" y="575"/>
                    <a:pt x="522" y="572"/>
                    <a:pt x="518" y="573"/>
                  </a:cubicBezTo>
                  <a:cubicBezTo>
                    <a:pt x="517" y="574"/>
                    <a:pt x="516" y="574"/>
                    <a:pt x="516" y="575"/>
                  </a:cubicBezTo>
                  <a:cubicBezTo>
                    <a:pt x="515" y="576"/>
                    <a:pt x="515" y="577"/>
                    <a:pt x="514" y="579"/>
                  </a:cubicBezTo>
                  <a:cubicBezTo>
                    <a:pt x="513" y="580"/>
                    <a:pt x="512" y="581"/>
                    <a:pt x="511" y="582"/>
                  </a:cubicBezTo>
                  <a:cubicBezTo>
                    <a:pt x="511" y="582"/>
                    <a:pt x="509" y="588"/>
                    <a:pt x="510" y="589"/>
                  </a:cubicBezTo>
                  <a:cubicBezTo>
                    <a:pt x="510" y="590"/>
                    <a:pt x="510" y="590"/>
                    <a:pt x="510" y="591"/>
                  </a:cubicBezTo>
                  <a:cubicBezTo>
                    <a:pt x="510" y="591"/>
                    <a:pt x="509" y="594"/>
                    <a:pt x="509" y="594"/>
                  </a:cubicBezTo>
                  <a:cubicBezTo>
                    <a:pt x="509" y="595"/>
                    <a:pt x="508" y="595"/>
                    <a:pt x="508" y="594"/>
                  </a:cubicBezTo>
                  <a:cubicBezTo>
                    <a:pt x="507" y="594"/>
                    <a:pt x="507" y="594"/>
                    <a:pt x="504" y="597"/>
                  </a:cubicBezTo>
                  <a:cubicBezTo>
                    <a:pt x="503" y="599"/>
                    <a:pt x="503" y="601"/>
                    <a:pt x="501" y="603"/>
                  </a:cubicBezTo>
                  <a:cubicBezTo>
                    <a:pt x="501" y="603"/>
                    <a:pt x="501" y="603"/>
                    <a:pt x="500" y="604"/>
                  </a:cubicBezTo>
                  <a:cubicBezTo>
                    <a:pt x="500" y="604"/>
                    <a:pt x="500" y="604"/>
                    <a:pt x="500" y="605"/>
                  </a:cubicBezTo>
                  <a:cubicBezTo>
                    <a:pt x="500" y="606"/>
                    <a:pt x="500" y="608"/>
                    <a:pt x="500" y="609"/>
                  </a:cubicBezTo>
                  <a:cubicBezTo>
                    <a:pt x="499" y="610"/>
                    <a:pt x="499" y="610"/>
                    <a:pt x="499" y="611"/>
                  </a:cubicBezTo>
                  <a:cubicBezTo>
                    <a:pt x="498" y="614"/>
                    <a:pt x="498" y="614"/>
                    <a:pt x="497" y="616"/>
                  </a:cubicBezTo>
                  <a:cubicBezTo>
                    <a:pt x="499" y="617"/>
                    <a:pt x="501" y="616"/>
                    <a:pt x="503" y="616"/>
                  </a:cubicBezTo>
                  <a:cubicBezTo>
                    <a:pt x="503" y="617"/>
                    <a:pt x="503" y="617"/>
                    <a:pt x="503" y="618"/>
                  </a:cubicBezTo>
                  <a:cubicBezTo>
                    <a:pt x="505" y="619"/>
                    <a:pt x="510" y="620"/>
                    <a:pt x="515" y="615"/>
                  </a:cubicBezTo>
                  <a:cubicBezTo>
                    <a:pt x="517" y="612"/>
                    <a:pt x="517" y="609"/>
                    <a:pt x="519" y="606"/>
                  </a:cubicBezTo>
                  <a:cubicBezTo>
                    <a:pt x="521" y="604"/>
                    <a:pt x="523" y="603"/>
                    <a:pt x="524" y="601"/>
                  </a:cubicBezTo>
                  <a:cubicBezTo>
                    <a:pt x="526" y="599"/>
                    <a:pt x="526" y="596"/>
                    <a:pt x="528" y="593"/>
                  </a:cubicBezTo>
                  <a:cubicBezTo>
                    <a:pt x="529" y="592"/>
                    <a:pt x="531" y="592"/>
                    <a:pt x="532" y="591"/>
                  </a:cubicBezTo>
                  <a:cubicBezTo>
                    <a:pt x="533" y="590"/>
                    <a:pt x="534" y="591"/>
                    <a:pt x="535" y="590"/>
                  </a:cubicBezTo>
                  <a:cubicBezTo>
                    <a:pt x="536" y="588"/>
                    <a:pt x="535" y="585"/>
                    <a:pt x="536" y="583"/>
                  </a:cubicBezTo>
                  <a:cubicBezTo>
                    <a:pt x="537" y="582"/>
                    <a:pt x="539" y="581"/>
                    <a:pt x="539" y="579"/>
                  </a:cubicBezTo>
                  <a:cubicBezTo>
                    <a:pt x="539" y="579"/>
                    <a:pt x="540" y="578"/>
                    <a:pt x="540" y="577"/>
                  </a:cubicBezTo>
                  <a:cubicBezTo>
                    <a:pt x="540" y="577"/>
                    <a:pt x="540" y="576"/>
                    <a:pt x="540" y="575"/>
                  </a:cubicBezTo>
                  <a:cubicBezTo>
                    <a:pt x="540" y="575"/>
                    <a:pt x="541" y="575"/>
                    <a:pt x="541" y="574"/>
                  </a:cubicBezTo>
                  <a:cubicBezTo>
                    <a:pt x="541" y="573"/>
                    <a:pt x="543" y="572"/>
                    <a:pt x="544" y="571"/>
                  </a:cubicBezTo>
                  <a:moveTo>
                    <a:pt x="577" y="426"/>
                  </a:moveTo>
                  <a:cubicBezTo>
                    <a:pt x="577" y="425"/>
                    <a:pt x="577" y="423"/>
                    <a:pt x="575" y="421"/>
                  </a:cubicBezTo>
                  <a:cubicBezTo>
                    <a:pt x="568" y="420"/>
                    <a:pt x="563" y="428"/>
                    <a:pt x="556" y="426"/>
                  </a:cubicBezTo>
                  <a:cubicBezTo>
                    <a:pt x="555" y="426"/>
                    <a:pt x="554" y="426"/>
                    <a:pt x="552" y="426"/>
                  </a:cubicBezTo>
                  <a:cubicBezTo>
                    <a:pt x="546" y="427"/>
                    <a:pt x="544" y="426"/>
                    <a:pt x="541" y="425"/>
                  </a:cubicBezTo>
                  <a:cubicBezTo>
                    <a:pt x="539" y="419"/>
                    <a:pt x="539" y="419"/>
                    <a:pt x="539" y="417"/>
                  </a:cubicBezTo>
                  <a:cubicBezTo>
                    <a:pt x="538" y="417"/>
                    <a:pt x="537" y="416"/>
                    <a:pt x="537" y="416"/>
                  </a:cubicBezTo>
                  <a:cubicBezTo>
                    <a:pt x="536" y="414"/>
                    <a:pt x="536" y="412"/>
                    <a:pt x="536" y="411"/>
                  </a:cubicBezTo>
                  <a:cubicBezTo>
                    <a:pt x="519" y="396"/>
                    <a:pt x="504" y="384"/>
                    <a:pt x="507" y="371"/>
                  </a:cubicBezTo>
                  <a:cubicBezTo>
                    <a:pt x="507" y="371"/>
                    <a:pt x="507" y="370"/>
                    <a:pt x="507" y="367"/>
                  </a:cubicBezTo>
                  <a:cubicBezTo>
                    <a:pt x="507" y="365"/>
                    <a:pt x="507" y="364"/>
                    <a:pt x="506" y="362"/>
                  </a:cubicBezTo>
                  <a:cubicBezTo>
                    <a:pt x="506" y="362"/>
                    <a:pt x="477" y="309"/>
                    <a:pt x="477" y="300"/>
                  </a:cubicBezTo>
                  <a:cubicBezTo>
                    <a:pt x="474" y="297"/>
                    <a:pt x="470" y="297"/>
                    <a:pt x="468" y="295"/>
                  </a:cubicBezTo>
                  <a:cubicBezTo>
                    <a:pt x="467" y="295"/>
                    <a:pt x="467" y="295"/>
                    <a:pt x="465" y="295"/>
                  </a:cubicBezTo>
                  <a:cubicBezTo>
                    <a:pt x="464" y="295"/>
                    <a:pt x="462" y="296"/>
                    <a:pt x="461" y="297"/>
                  </a:cubicBezTo>
                  <a:cubicBezTo>
                    <a:pt x="460" y="297"/>
                    <a:pt x="460" y="297"/>
                    <a:pt x="460" y="297"/>
                  </a:cubicBezTo>
                  <a:cubicBezTo>
                    <a:pt x="443" y="293"/>
                    <a:pt x="427" y="284"/>
                    <a:pt x="410" y="284"/>
                  </a:cubicBezTo>
                  <a:cubicBezTo>
                    <a:pt x="409" y="297"/>
                    <a:pt x="409" y="297"/>
                    <a:pt x="408" y="299"/>
                  </a:cubicBezTo>
                  <a:cubicBezTo>
                    <a:pt x="408" y="299"/>
                    <a:pt x="407" y="299"/>
                    <a:pt x="406" y="299"/>
                  </a:cubicBezTo>
                  <a:cubicBezTo>
                    <a:pt x="405" y="299"/>
                    <a:pt x="405" y="299"/>
                    <a:pt x="403" y="299"/>
                  </a:cubicBezTo>
                  <a:cubicBezTo>
                    <a:pt x="399" y="298"/>
                    <a:pt x="397" y="294"/>
                    <a:pt x="394" y="293"/>
                  </a:cubicBezTo>
                  <a:cubicBezTo>
                    <a:pt x="390" y="293"/>
                    <a:pt x="386" y="293"/>
                    <a:pt x="381" y="291"/>
                  </a:cubicBezTo>
                  <a:cubicBezTo>
                    <a:pt x="379" y="283"/>
                    <a:pt x="367" y="283"/>
                    <a:pt x="367" y="283"/>
                  </a:cubicBezTo>
                  <a:cubicBezTo>
                    <a:pt x="361" y="283"/>
                    <a:pt x="361" y="283"/>
                    <a:pt x="354" y="261"/>
                  </a:cubicBezTo>
                  <a:cubicBezTo>
                    <a:pt x="355" y="260"/>
                    <a:pt x="355" y="260"/>
                    <a:pt x="360" y="258"/>
                  </a:cubicBezTo>
                  <a:cubicBezTo>
                    <a:pt x="360" y="258"/>
                    <a:pt x="359" y="257"/>
                    <a:pt x="359" y="256"/>
                  </a:cubicBezTo>
                  <a:cubicBezTo>
                    <a:pt x="357" y="255"/>
                    <a:pt x="355" y="254"/>
                    <a:pt x="353" y="254"/>
                  </a:cubicBezTo>
                  <a:cubicBezTo>
                    <a:pt x="337" y="254"/>
                    <a:pt x="337" y="254"/>
                    <a:pt x="329" y="258"/>
                  </a:cubicBezTo>
                  <a:cubicBezTo>
                    <a:pt x="325" y="255"/>
                    <a:pt x="318" y="249"/>
                    <a:pt x="310" y="257"/>
                  </a:cubicBezTo>
                  <a:cubicBezTo>
                    <a:pt x="306" y="257"/>
                    <a:pt x="303" y="257"/>
                    <a:pt x="299" y="257"/>
                  </a:cubicBezTo>
                  <a:cubicBezTo>
                    <a:pt x="299" y="258"/>
                    <a:pt x="299" y="258"/>
                    <a:pt x="285" y="264"/>
                  </a:cubicBezTo>
                  <a:cubicBezTo>
                    <a:pt x="285" y="264"/>
                    <a:pt x="285" y="264"/>
                    <a:pt x="284" y="264"/>
                  </a:cubicBezTo>
                  <a:cubicBezTo>
                    <a:pt x="279" y="263"/>
                    <a:pt x="274" y="265"/>
                    <a:pt x="270" y="261"/>
                  </a:cubicBezTo>
                  <a:cubicBezTo>
                    <a:pt x="270" y="261"/>
                    <a:pt x="268" y="260"/>
                    <a:pt x="268" y="260"/>
                  </a:cubicBezTo>
                  <a:cubicBezTo>
                    <a:pt x="266" y="263"/>
                    <a:pt x="265" y="269"/>
                    <a:pt x="265" y="269"/>
                  </a:cubicBezTo>
                  <a:cubicBezTo>
                    <a:pt x="263" y="270"/>
                    <a:pt x="262" y="271"/>
                    <a:pt x="257" y="270"/>
                  </a:cubicBezTo>
                  <a:cubicBezTo>
                    <a:pt x="256" y="273"/>
                    <a:pt x="256" y="276"/>
                    <a:pt x="255" y="280"/>
                  </a:cubicBezTo>
                  <a:cubicBezTo>
                    <a:pt x="253" y="280"/>
                    <a:pt x="250" y="279"/>
                    <a:pt x="247" y="281"/>
                  </a:cubicBezTo>
                  <a:cubicBezTo>
                    <a:pt x="246" y="286"/>
                    <a:pt x="244" y="291"/>
                    <a:pt x="243" y="297"/>
                  </a:cubicBezTo>
                  <a:cubicBezTo>
                    <a:pt x="243" y="298"/>
                    <a:pt x="243" y="299"/>
                    <a:pt x="243" y="301"/>
                  </a:cubicBezTo>
                  <a:cubicBezTo>
                    <a:pt x="240" y="301"/>
                    <a:pt x="238" y="301"/>
                    <a:pt x="236" y="301"/>
                  </a:cubicBezTo>
                  <a:cubicBezTo>
                    <a:pt x="235" y="307"/>
                    <a:pt x="227" y="311"/>
                    <a:pt x="224" y="311"/>
                  </a:cubicBezTo>
                  <a:cubicBezTo>
                    <a:pt x="220" y="319"/>
                    <a:pt x="213" y="326"/>
                    <a:pt x="211" y="334"/>
                  </a:cubicBezTo>
                  <a:cubicBezTo>
                    <a:pt x="210" y="334"/>
                    <a:pt x="210" y="334"/>
                    <a:pt x="209" y="334"/>
                  </a:cubicBezTo>
                  <a:cubicBezTo>
                    <a:pt x="209" y="334"/>
                    <a:pt x="209" y="334"/>
                    <a:pt x="207" y="335"/>
                  </a:cubicBezTo>
                  <a:cubicBezTo>
                    <a:pt x="207" y="335"/>
                    <a:pt x="206" y="335"/>
                    <a:pt x="205" y="335"/>
                  </a:cubicBezTo>
                  <a:cubicBezTo>
                    <a:pt x="204" y="348"/>
                    <a:pt x="204" y="349"/>
                    <a:pt x="198" y="351"/>
                  </a:cubicBezTo>
                  <a:cubicBezTo>
                    <a:pt x="198" y="351"/>
                    <a:pt x="198" y="352"/>
                    <a:pt x="197" y="353"/>
                  </a:cubicBezTo>
                  <a:cubicBezTo>
                    <a:pt x="197" y="354"/>
                    <a:pt x="197" y="356"/>
                    <a:pt x="198" y="357"/>
                  </a:cubicBezTo>
                  <a:cubicBezTo>
                    <a:pt x="206" y="359"/>
                    <a:pt x="206" y="359"/>
                    <a:pt x="207" y="361"/>
                  </a:cubicBezTo>
                  <a:cubicBezTo>
                    <a:pt x="204" y="366"/>
                    <a:pt x="204" y="366"/>
                    <a:pt x="204" y="381"/>
                  </a:cubicBezTo>
                  <a:cubicBezTo>
                    <a:pt x="204" y="382"/>
                    <a:pt x="204" y="383"/>
                    <a:pt x="204" y="386"/>
                  </a:cubicBezTo>
                  <a:cubicBezTo>
                    <a:pt x="204" y="386"/>
                    <a:pt x="204" y="386"/>
                    <a:pt x="200" y="390"/>
                  </a:cubicBezTo>
                  <a:cubicBezTo>
                    <a:pt x="200" y="393"/>
                    <a:pt x="201" y="396"/>
                    <a:pt x="202" y="399"/>
                  </a:cubicBezTo>
                  <a:cubicBezTo>
                    <a:pt x="202" y="402"/>
                    <a:pt x="202" y="402"/>
                    <a:pt x="202" y="402"/>
                  </a:cubicBezTo>
                  <a:cubicBezTo>
                    <a:pt x="202" y="413"/>
                    <a:pt x="220" y="423"/>
                    <a:pt x="220" y="424"/>
                  </a:cubicBezTo>
                  <a:cubicBezTo>
                    <a:pt x="220" y="430"/>
                    <a:pt x="220" y="435"/>
                    <a:pt x="234" y="438"/>
                  </a:cubicBezTo>
                  <a:cubicBezTo>
                    <a:pt x="235" y="441"/>
                    <a:pt x="235" y="441"/>
                    <a:pt x="235" y="445"/>
                  </a:cubicBezTo>
                  <a:cubicBezTo>
                    <a:pt x="247" y="456"/>
                    <a:pt x="255" y="455"/>
                    <a:pt x="255" y="455"/>
                  </a:cubicBezTo>
                  <a:cubicBezTo>
                    <a:pt x="255" y="454"/>
                    <a:pt x="256" y="452"/>
                    <a:pt x="257" y="451"/>
                  </a:cubicBezTo>
                  <a:cubicBezTo>
                    <a:pt x="260" y="450"/>
                    <a:pt x="262" y="451"/>
                    <a:pt x="265" y="451"/>
                  </a:cubicBezTo>
                  <a:cubicBezTo>
                    <a:pt x="266" y="451"/>
                    <a:pt x="266" y="451"/>
                    <a:pt x="268" y="451"/>
                  </a:cubicBezTo>
                  <a:cubicBezTo>
                    <a:pt x="270" y="451"/>
                    <a:pt x="273" y="451"/>
                    <a:pt x="275" y="451"/>
                  </a:cubicBezTo>
                  <a:cubicBezTo>
                    <a:pt x="277" y="456"/>
                    <a:pt x="281" y="455"/>
                    <a:pt x="290" y="453"/>
                  </a:cubicBezTo>
                  <a:cubicBezTo>
                    <a:pt x="293" y="447"/>
                    <a:pt x="295" y="447"/>
                    <a:pt x="305" y="449"/>
                  </a:cubicBezTo>
                  <a:cubicBezTo>
                    <a:pt x="305" y="449"/>
                    <a:pt x="306" y="449"/>
                    <a:pt x="306" y="449"/>
                  </a:cubicBezTo>
                  <a:cubicBezTo>
                    <a:pt x="312" y="443"/>
                    <a:pt x="317" y="446"/>
                    <a:pt x="319" y="446"/>
                  </a:cubicBezTo>
                  <a:cubicBezTo>
                    <a:pt x="321" y="456"/>
                    <a:pt x="323" y="457"/>
                    <a:pt x="327" y="458"/>
                  </a:cubicBezTo>
                  <a:cubicBezTo>
                    <a:pt x="334" y="458"/>
                    <a:pt x="341" y="458"/>
                    <a:pt x="347" y="459"/>
                  </a:cubicBezTo>
                  <a:cubicBezTo>
                    <a:pt x="347" y="461"/>
                    <a:pt x="347" y="463"/>
                    <a:pt x="347" y="467"/>
                  </a:cubicBezTo>
                  <a:cubicBezTo>
                    <a:pt x="347" y="467"/>
                    <a:pt x="345" y="485"/>
                    <a:pt x="343" y="489"/>
                  </a:cubicBezTo>
                  <a:cubicBezTo>
                    <a:pt x="342" y="489"/>
                    <a:pt x="341" y="489"/>
                    <a:pt x="341" y="489"/>
                  </a:cubicBezTo>
                  <a:cubicBezTo>
                    <a:pt x="340" y="490"/>
                    <a:pt x="340" y="491"/>
                    <a:pt x="340" y="491"/>
                  </a:cubicBezTo>
                  <a:cubicBezTo>
                    <a:pt x="355" y="500"/>
                    <a:pt x="356" y="518"/>
                    <a:pt x="365" y="531"/>
                  </a:cubicBezTo>
                  <a:cubicBezTo>
                    <a:pt x="364" y="532"/>
                    <a:pt x="364" y="533"/>
                    <a:pt x="364" y="533"/>
                  </a:cubicBezTo>
                  <a:cubicBezTo>
                    <a:pt x="364" y="534"/>
                    <a:pt x="364" y="535"/>
                    <a:pt x="364" y="536"/>
                  </a:cubicBezTo>
                  <a:cubicBezTo>
                    <a:pt x="364" y="540"/>
                    <a:pt x="365" y="540"/>
                    <a:pt x="367" y="541"/>
                  </a:cubicBezTo>
                  <a:cubicBezTo>
                    <a:pt x="367" y="553"/>
                    <a:pt x="357" y="562"/>
                    <a:pt x="356" y="574"/>
                  </a:cubicBezTo>
                  <a:cubicBezTo>
                    <a:pt x="356" y="580"/>
                    <a:pt x="357" y="580"/>
                    <a:pt x="361" y="583"/>
                  </a:cubicBezTo>
                  <a:cubicBezTo>
                    <a:pt x="361" y="589"/>
                    <a:pt x="361" y="591"/>
                    <a:pt x="366" y="594"/>
                  </a:cubicBezTo>
                  <a:cubicBezTo>
                    <a:pt x="368" y="603"/>
                    <a:pt x="368" y="603"/>
                    <a:pt x="370" y="604"/>
                  </a:cubicBezTo>
                  <a:cubicBezTo>
                    <a:pt x="370" y="607"/>
                    <a:pt x="369" y="610"/>
                    <a:pt x="369" y="613"/>
                  </a:cubicBezTo>
                  <a:cubicBezTo>
                    <a:pt x="369" y="614"/>
                    <a:pt x="375" y="632"/>
                    <a:pt x="382" y="639"/>
                  </a:cubicBezTo>
                  <a:cubicBezTo>
                    <a:pt x="381" y="642"/>
                    <a:pt x="381" y="642"/>
                    <a:pt x="383" y="645"/>
                  </a:cubicBezTo>
                  <a:cubicBezTo>
                    <a:pt x="383" y="646"/>
                    <a:pt x="383" y="646"/>
                    <a:pt x="383" y="647"/>
                  </a:cubicBezTo>
                  <a:cubicBezTo>
                    <a:pt x="382" y="648"/>
                    <a:pt x="380" y="649"/>
                    <a:pt x="380" y="650"/>
                  </a:cubicBezTo>
                  <a:cubicBezTo>
                    <a:pt x="380" y="650"/>
                    <a:pt x="381" y="651"/>
                    <a:pt x="381" y="651"/>
                  </a:cubicBezTo>
                  <a:cubicBezTo>
                    <a:pt x="382" y="651"/>
                    <a:pt x="383" y="651"/>
                    <a:pt x="383" y="651"/>
                  </a:cubicBezTo>
                  <a:cubicBezTo>
                    <a:pt x="383" y="654"/>
                    <a:pt x="383" y="654"/>
                    <a:pt x="386" y="656"/>
                  </a:cubicBezTo>
                  <a:cubicBezTo>
                    <a:pt x="389" y="656"/>
                    <a:pt x="391" y="656"/>
                    <a:pt x="394" y="656"/>
                  </a:cubicBezTo>
                  <a:cubicBezTo>
                    <a:pt x="398" y="655"/>
                    <a:pt x="398" y="655"/>
                    <a:pt x="401" y="654"/>
                  </a:cubicBezTo>
                  <a:cubicBezTo>
                    <a:pt x="404" y="654"/>
                    <a:pt x="408" y="654"/>
                    <a:pt x="412" y="653"/>
                  </a:cubicBezTo>
                  <a:cubicBezTo>
                    <a:pt x="413" y="653"/>
                    <a:pt x="413" y="652"/>
                    <a:pt x="413" y="651"/>
                  </a:cubicBezTo>
                  <a:cubicBezTo>
                    <a:pt x="422" y="650"/>
                    <a:pt x="422" y="650"/>
                    <a:pt x="424" y="647"/>
                  </a:cubicBezTo>
                  <a:cubicBezTo>
                    <a:pt x="424" y="647"/>
                    <a:pt x="451" y="634"/>
                    <a:pt x="448" y="620"/>
                  </a:cubicBezTo>
                  <a:cubicBezTo>
                    <a:pt x="448" y="619"/>
                    <a:pt x="460" y="612"/>
                    <a:pt x="465" y="610"/>
                  </a:cubicBezTo>
                  <a:cubicBezTo>
                    <a:pt x="466" y="606"/>
                    <a:pt x="466" y="606"/>
                    <a:pt x="464" y="592"/>
                  </a:cubicBezTo>
                  <a:cubicBezTo>
                    <a:pt x="476" y="582"/>
                    <a:pt x="492" y="578"/>
                    <a:pt x="500" y="564"/>
                  </a:cubicBezTo>
                  <a:cubicBezTo>
                    <a:pt x="500" y="563"/>
                    <a:pt x="501" y="562"/>
                    <a:pt x="501" y="560"/>
                  </a:cubicBezTo>
                  <a:cubicBezTo>
                    <a:pt x="502" y="558"/>
                    <a:pt x="502" y="557"/>
                    <a:pt x="501" y="555"/>
                  </a:cubicBezTo>
                  <a:cubicBezTo>
                    <a:pt x="502" y="551"/>
                    <a:pt x="503" y="547"/>
                    <a:pt x="503" y="542"/>
                  </a:cubicBezTo>
                  <a:cubicBezTo>
                    <a:pt x="499" y="535"/>
                    <a:pt x="505" y="528"/>
                    <a:pt x="502" y="521"/>
                  </a:cubicBezTo>
                  <a:cubicBezTo>
                    <a:pt x="502" y="519"/>
                    <a:pt x="502" y="519"/>
                    <a:pt x="502" y="519"/>
                  </a:cubicBezTo>
                  <a:cubicBezTo>
                    <a:pt x="515" y="479"/>
                    <a:pt x="568" y="470"/>
                    <a:pt x="577" y="426"/>
                  </a:cubicBezTo>
                  <a:moveTo>
                    <a:pt x="133" y="516"/>
                  </a:moveTo>
                  <a:cubicBezTo>
                    <a:pt x="132" y="514"/>
                    <a:pt x="129" y="503"/>
                    <a:pt x="124" y="501"/>
                  </a:cubicBezTo>
                  <a:cubicBezTo>
                    <a:pt x="123" y="501"/>
                    <a:pt x="122" y="501"/>
                    <a:pt x="120" y="501"/>
                  </a:cubicBezTo>
                  <a:cubicBezTo>
                    <a:pt x="114" y="498"/>
                    <a:pt x="113" y="486"/>
                    <a:pt x="105" y="490"/>
                  </a:cubicBezTo>
                  <a:cubicBezTo>
                    <a:pt x="103" y="490"/>
                    <a:pt x="101" y="490"/>
                    <a:pt x="99" y="489"/>
                  </a:cubicBezTo>
                  <a:cubicBezTo>
                    <a:pt x="96" y="486"/>
                    <a:pt x="96" y="486"/>
                    <a:pt x="93" y="486"/>
                  </a:cubicBezTo>
                  <a:cubicBezTo>
                    <a:pt x="93" y="487"/>
                    <a:pt x="93" y="489"/>
                    <a:pt x="93" y="490"/>
                  </a:cubicBezTo>
                  <a:cubicBezTo>
                    <a:pt x="89" y="489"/>
                    <a:pt x="89" y="488"/>
                    <a:pt x="89" y="486"/>
                  </a:cubicBezTo>
                  <a:cubicBezTo>
                    <a:pt x="89" y="486"/>
                    <a:pt x="90" y="485"/>
                    <a:pt x="90" y="485"/>
                  </a:cubicBezTo>
                  <a:cubicBezTo>
                    <a:pt x="83" y="478"/>
                    <a:pt x="82" y="478"/>
                    <a:pt x="80" y="478"/>
                  </a:cubicBezTo>
                  <a:cubicBezTo>
                    <a:pt x="80" y="478"/>
                    <a:pt x="80" y="478"/>
                    <a:pt x="79" y="477"/>
                  </a:cubicBezTo>
                  <a:cubicBezTo>
                    <a:pt x="77" y="475"/>
                    <a:pt x="77" y="475"/>
                    <a:pt x="74" y="476"/>
                  </a:cubicBezTo>
                  <a:cubicBezTo>
                    <a:pt x="75" y="477"/>
                    <a:pt x="75" y="479"/>
                    <a:pt x="76" y="481"/>
                  </a:cubicBezTo>
                  <a:cubicBezTo>
                    <a:pt x="75" y="481"/>
                    <a:pt x="74" y="481"/>
                    <a:pt x="73" y="481"/>
                  </a:cubicBezTo>
                  <a:cubicBezTo>
                    <a:pt x="73" y="480"/>
                    <a:pt x="73" y="479"/>
                    <a:pt x="72" y="478"/>
                  </a:cubicBezTo>
                  <a:cubicBezTo>
                    <a:pt x="72" y="477"/>
                    <a:pt x="73" y="476"/>
                    <a:pt x="73" y="475"/>
                  </a:cubicBezTo>
                  <a:cubicBezTo>
                    <a:pt x="73" y="475"/>
                    <a:pt x="73" y="474"/>
                    <a:pt x="73" y="474"/>
                  </a:cubicBezTo>
                  <a:cubicBezTo>
                    <a:pt x="73" y="472"/>
                    <a:pt x="73" y="472"/>
                    <a:pt x="68" y="470"/>
                  </a:cubicBezTo>
                  <a:cubicBezTo>
                    <a:pt x="68" y="470"/>
                    <a:pt x="68" y="470"/>
                    <a:pt x="68" y="470"/>
                  </a:cubicBezTo>
                  <a:cubicBezTo>
                    <a:pt x="68" y="470"/>
                    <a:pt x="67" y="470"/>
                    <a:pt x="66" y="470"/>
                  </a:cubicBezTo>
                  <a:cubicBezTo>
                    <a:pt x="67" y="474"/>
                    <a:pt x="67" y="474"/>
                    <a:pt x="67" y="475"/>
                  </a:cubicBezTo>
                  <a:cubicBezTo>
                    <a:pt x="66" y="475"/>
                    <a:pt x="65" y="475"/>
                    <a:pt x="65" y="475"/>
                  </a:cubicBezTo>
                  <a:cubicBezTo>
                    <a:pt x="65" y="474"/>
                    <a:pt x="64" y="473"/>
                    <a:pt x="64" y="472"/>
                  </a:cubicBezTo>
                  <a:cubicBezTo>
                    <a:pt x="65" y="471"/>
                    <a:pt x="66" y="470"/>
                    <a:pt x="66" y="469"/>
                  </a:cubicBezTo>
                  <a:cubicBezTo>
                    <a:pt x="65" y="461"/>
                    <a:pt x="65" y="461"/>
                    <a:pt x="64" y="459"/>
                  </a:cubicBezTo>
                  <a:cubicBezTo>
                    <a:pt x="64" y="459"/>
                    <a:pt x="63" y="459"/>
                    <a:pt x="62" y="459"/>
                  </a:cubicBezTo>
                  <a:cubicBezTo>
                    <a:pt x="62" y="457"/>
                    <a:pt x="62" y="454"/>
                    <a:pt x="61" y="451"/>
                  </a:cubicBezTo>
                  <a:cubicBezTo>
                    <a:pt x="59" y="446"/>
                    <a:pt x="55" y="442"/>
                    <a:pt x="52" y="437"/>
                  </a:cubicBezTo>
                  <a:cubicBezTo>
                    <a:pt x="51" y="437"/>
                    <a:pt x="50" y="436"/>
                    <a:pt x="49" y="436"/>
                  </a:cubicBezTo>
                  <a:cubicBezTo>
                    <a:pt x="49" y="435"/>
                    <a:pt x="48" y="435"/>
                    <a:pt x="48" y="434"/>
                  </a:cubicBezTo>
                  <a:cubicBezTo>
                    <a:pt x="47" y="435"/>
                    <a:pt x="45" y="435"/>
                    <a:pt x="45" y="435"/>
                  </a:cubicBezTo>
                  <a:cubicBezTo>
                    <a:pt x="44" y="435"/>
                    <a:pt x="44" y="435"/>
                    <a:pt x="44" y="435"/>
                  </a:cubicBezTo>
                  <a:cubicBezTo>
                    <a:pt x="44" y="435"/>
                    <a:pt x="34" y="422"/>
                    <a:pt x="32" y="419"/>
                  </a:cubicBezTo>
                  <a:cubicBezTo>
                    <a:pt x="32" y="419"/>
                    <a:pt x="32" y="418"/>
                    <a:pt x="31" y="417"/>
                  </a:cubicBezTo>
                  <a:cubicBezTo>
                    <a:pt x="30" y="415"/>
                    <a:pt x="30" y="415"/>
                    <a:pt x="30" y="412"/>
                  </a:cubicBezTo>
                  <a:cubicBezTo>
                    <a:pt x="30" y="412"/>
                    <a:pt x="30" y="412"/>
                    <a:pt x="29" y="412"/>
                  </a:cubicBezTo>
                  <a:cubicBezTo>
                    <a:pt x="29" y="412"/>
                    <a:pt x="28" y="413"/>
                    <a:pt x="28" y="413"/>
                  </a:cubicBezTo>
                  <a:cubicBezTo>
                    <a:pt x="27" y="412"/>
                    <a:pt x="27" y="412"/>
                    <a:pt x="26" y="408"/>
                  </a:cubicBezTo>
                  <a:cubicBezTo>
                    <a:pt x="26" y="408"/>
                    <a:pt x="27" y="407"/>
                    <a:pt x="27" y="407"/>
                  </a:cubicBezTo>
                  <a:cubicBezTo>
                    <a:pt x="26" y="406"/>
                    <a:pt x="26" y="405"/>
                    <a:pt x="25" y="404"/>
                  </a:cubicBezTo>
                  <a:cubicBezTo>
                    <a:pt x="24" y="406"/>
                    <a:pt x="24" y="406"/>
                    <a:pt x="24" y="406"/>
                  </a:cubicBezTo>
                  <a:cubicBezTo>
                    <a:pt x="24" y="406"/>
                    <a:pt x="24" y="406"/>
                    <a:pt x="24" y="406"/>
                  </a:cubicBezTo>
                  <a:cubicBezTo>
                    <a:pt x="23" y="405"/>
                    <a:pt x="22" y="405"/>
                    <a:pt x="22" y="405"/>
                  </a:cubicBezTo>
                  <a:cubicBezTo>
                    <a:pt x="22" y="406"/>
                    <a:pt x="22" y="407"/>
                    <a:pt x="22" y="409"/>
                  </a:cubicBezTo>
                  <a:cubicBezTo>
                    <a:pt x="21" y="409"/>
                    <a:pt x="21" y="409"/>
                    <a:pt x="21" y="410"/>
                  </a:cubicBezTo>
                  <a:cubicBezTo>
                    <a:pt x="20" y="406"/>
                    <a:pt x="20" y="406"/>
                    <a:pt x="18" y="405"/>
                  </a:cubicBezTo>
                  <a:cubicBezTo>
                    <a:pt x="18" y="405"/>
                    <a:pt x="17" y="405"/>
                    <a:pt x="16" y="405"/>
                  </a:cubicBezTo>
                  <a:cubicBezTo>
                    <a:pt x="16" y="404"/>
                    <a:pt x="15" y="404"/>
                    <a:pt x="15" y="403"/>
                  </a:cubicBezTo>
                  <a:cubicBezTo>
                    <a:pt x="15" y="402"/>
                    <a:pt x="15" y="401"/>
                    <a:pt x="14" y="399"/>
                  </a:cubicBezTo>
                  <a:cubicBezTo>
                    <a:pt x="13" y="398"/>
                    <a:pt x="12" y="397"/>
                    <a:pt x="12" y="396"/>
                  </a:cubicBezTo>
                  <a:cubicBezTo>
                    <a:pt x="12" y="396"/>
                    <a:pt x="12" y="409"/>
                    <a:pt x="11" y="413"/>
                  </a:cubicBezTo>
                  <a:cubicBezTo>
                    <a:pt x="9" y="402"/>
                    <a:pt x="10" y="396"/>
                    <a:pt x="10" y="393"/>
                  </a:cubicBezTo>
                  <a:cubicBezTo>
                    <a:pt x="10" y="392"/>
                    <a:pt x="10" y="392"/>
                    <a:pt x="10" y="392"/>
                  </a:cubicBezTo>
                  <a:cubicBezTo>
                    <a:pt x="10" y="392"/>
                    <a:pt x="10" y="392"/>
                    <a:pt x="9" y="392"/>
                  </a:cubicBezTo>
                  <a:cubicBezTo>
                    <a:pt x="9" y="394"/>
                    <a:pt x="9" y="394"/>
                    <a:pt x="9" y="397"/>
                  </a:cubicBezTo>
                  <a:cubicBezTo>
                    <a:pt x="8" y="397"/>
                    <a:pt x="8" y="397"/>
                    <a:pt x="7" y="398"/>
                  </a:cubicBezTo>
                  <a:cubicBezTo>
                    <a:pt x="7" y="399"/>
                    <a:pt x="6" y="401"/>
                    <a:pt x="6" y="401"/>
                  </a:cubicBezTo>
                  <a:cubicBezTo>
                    <a:pt x="6" y="404"/>
                    <a:pt x="6" y="406"/>
                    <a:pt x="6" y="410"/>
                  </a:cubicBezTo>
                  <a:cubicBezTo>
                    <a:pt x="2" y="424"/>
                    <a:pt x="12" y="436"/>
                    <a:pt x="10" y="449"/>
                  </a:cubicBezTo>
                  <a:cubicBezTo>
                    <a:pt x="11" y="454"/>
                    <a:pt x="11" y="454"/>
                    <a:pt x="11" y="456"/>
                  </a:cubicBezTo>
                  <a:cubicBezTo>
                    <a:pt x="12" y="461"/>
                    <a:pt x="12" y="461"/>
                    <a:pt x="13" y="465"/>
                  </a:cubicBezTo>
                  <a:cubicBezTo>
                    <a:pt x="13" y="465"/>
                    <a:pt x="13" y="465"/>
                    <a:pt x="13" y="466"/>
                  </a:cubicBezTo>
                  <a:cubicBezTo>
                    <a:pt x="16" y="475"/>
                    <a:pt x="16" y="475"/>
                    <a:pt x="16" y="476"/>
                  </a:cubicBezTo>
                  <a:cubicBezTo>
                    <a:pt x="17" y="477"/>
                    <a:pt x="17" y="478"/>
                    <a:pt x="17" y="479"/>
                  </a:cubicBezTo>
                  <a:cubicBezTo>
                    <a:pt x="17" y="479"/>
                    <a:pt x="18" y="484"/>
                    <a:pt x="21" y="492"/>
                  </a:cubicBezTo>
                  <a:cubicBezTo>
                    <a:pt x="21" y="493"/>
                    <a:pt x="21" y="493"/>
                    <a:pt x="22" y="494"/>
                  </a:cubicBezTo>
                  <a:cubicBezTo>
                    <a:pt x="25" y="502"/>
                    <a:pt x="28" y="509"/>
                    <a:pt x="32" y="517"/>
                  </a:cubicBezTo>
                  <a:cubicBezTo>
                    <a:pt x="32" y="518"/>
                    <a:pt x="32" y="519"/>
                    <a:pt x="33" y="520"/>
                  </a:cubicBezTo>
                  <a:cubicBezTo>
                    <a:pt x="38" y="531"/>
                    <a:pt x="50" y="555"/>
                    <a:pt x="61" y="564"/>
                  </a:cubicBezTo>
                  <a:cubicBezTo>
                    <a:pt x="64" y="567"/>
                    <a:pt x="66" y="571"/>
                    <a:pt x="68" y="575"/>
                  </a:cubicBezTo>
                  <a:cubicBezTo>
                    <a:pt x="69" y="576"/>
                    <a:pt x="70" y="577"/>
                    <a:pt x="70" y="578"/>
                  </a:cubicBezTo>
                  <a:cubicBezTo>
                    <a:pt x="70" y="579"/>
                    <a:pt x="70" y="579"/>
                    <a:pt x="70" y="579"/>
                  </a:cubicBezTo>
                  <a:cubicBezTo>
                    <a:pt x="71" y="579"/>
                    <a:pt x="71" y="579"/>
                    <a:pt x="72" y="580"/>
                  </a:cubicBezTo>
                  <a:cubicBezTo>
                    <a:pt x="72" y="581"/>
                    <a:pt x="72" y="581"/>
                    <a:pt x="73" y="582"/>
                  </a:cubicBezTo>
                  <a:cubicBezTo>
                    <a:pt x="73" y="582"/>
                    <a:pt x="73" y="582"/>
                    <a:pt x="73" y="583"/>
                  </a:cubicBezTo>
                  <a:cubicBezTo>
                    <a:pt x="75" y="586"/>
                    <a:pt x="75" y="586"/>
                    <a:pt x="76" y="587"/>
                  </a:cubicBezTo>
                  <a:cubicBezTo>
                    <a:pt x="76" y="587"/>
                    <a:pt x="76" y="587"/>
                    <a:pt x="76" y="587"/>
                  </a:cubicBezTo>
                  <a:cubicBezTo>
                    <a:pt x="77" y="588"/>
                    <a:pt x="77" y="588"/>
                    <a:pt x="78" y="590"/>
                  </a:cubicBezTo>
                  <a:cubicBezTo>
                    <a:pt x="78" y="590"/>
                    <a:pt x="79" y="591"/>
                    <a:pt x="79" y="591"/>
                  </a:cubicBezTo>
                  <a:cubicBezTo>
                    <a:pt x="79" y="592"/>
                    <a:pt x="79" y="592"/>
                    <a:pt x="79" y="592"/>
                  </a:cubicBezTo>
                  <a:cubicBezTo>
                    <a:pt x="79" y="592"/>
                    <a:pt x="80" y="592"/>
                    <a:pt x="80" y="592"/>
                  </a:cubicBezTo>
                  <a:cubicBezTo>
                    <a:pt x="81" y="594"/>
                    <a:pt x="81" y="595"/>
                    <a:pt x="83" y="597"/>
                  </a:cubicBezTo>
                  <a:cubicBezTo>
                    <a:pt x="83" y="597"/>
                    <a:pt x="84" y="598"/>
                    <a:pt x="84" y="598"/>
                  </a:cubicBezTo>
                  <a:cubicBezTo>
                    <a:pt x="84" y="598"/>
                    <a:pt x="84" y="599"/>
                    <a:pt x="85" y="599"/>
                  </a:cubicBezTo>
                  <a:cubicBezTo>
                    <a:pt x="87" y="602"/>
                    <a:pt x="89" y="606"/>
                    <a:pt x="92" y="609"/>
                  </a:cubicBezTo>
                  <a:cubicBezTo>
                    <a:pt x="92" y="609"/>
                    <a:pt x="100" y="619"/>
                    <a:pt x="102" y="622"/>
                  </a:cubicBezTo>
                  <a:cubicBezTo>
                    <a:pt x="103" y="622"/>
                    <a:pt x="103" y="623"/>
                    <a:pt x="103" y="623"/>
                  </a:cubicBezTo>
                  <a:cubicBezTo>
                    <a:pt x="110" y="630"/>
                    <a:pt x="117" y="637"/>
                    <a:pt x="123" y="644"/>
                  </a:cubicBezTo>
                  <a:cubicBezTo>
                    <a:pt x="124" y="645"/>
                    <a:pt x="124" y="645"/>
                    <a:pt x="126" y="647"/>
                  </a:cubicBezTo>
                  <a:cubicBezTo>
                    <a:pt x="126" y="647"/>
                    <a:pt x="127" y="648"/>
                    <a:pt x="127" y="648"/>
                  </a:cubicBezTo>
                  <a:cubicBezTo>
                    <a:pt x="148" y="666"/>
                    <a:pt x="148" y="666"/>
                    <a:pt x="152" y="669"/>
                  </a:cubicBezTo>
                  <a:cubicBezTo>
                    <a:pt x="156" y="672"/>
                    <a:pt x="160" y="675"/>
                    <a:pt x="165" y="678"/>
                  </a:cubicBezTo>
                  <a:cubicBezTo>
                    <a:pt x="165" y="678"/>
                    <a:pt x="165" y="678"/>
                    <a:pt x="165" y="678"/>
                  </a:cubicBezTo>
                  <a:cubicBezTo>
                    <a:pt x="156" y="672"/>
                    <a:pt x="156" y="672"/>
                    <a:pt x="156" y="672"/>
                  </a:cubicBezTo>
                  <a:cubicBezTo>
                    <a:pt x="157" y="672"/>
                    <a:pt x="157" y="672"/>
                    <a:pt x="157" y="672"/>
                  </a:cubicBezTo>
                  <a:cubicBezTo>
                    <a:pt x="158" y="673"/>
                    <a:pt x="159" y="674"/>
                    <a:pt x="161" y="675"/>
                  </a:cubicBezTo>
                  <a:cubicBezTo>
                    <a:pt x="161" y="675"/>
                    <a:pt x="161" y="676"/>
                    <a:pt x="162" y="676"/>
                  </a:cubicBezTo>
                  <a:cubicBezTo>
                    <a:pt x="163" y="677"/>
                    <a:pt x="165" y="678"/>
                    <a:pt x="167" y="680"/>
                  </a:cubicBezTo>
                  <a:cubicBezTo>
                    <a:pt x="169" y="681"/>
                    <a:pt x="169" y="681"/>
                    <a:pt x="178" y="687"/>
                  </a:cubicBezTo>
                  <a:cubicBezTo>
                    <a:pt x="177" y="686"/>
                    <a:pt x="175" y="685"/>
                    <a:pt x="174" y="685"/>
                  </a:cubicBezTo>
                  <a:cubicBezTo>
                    <a:pt x="174" y="684"/>
                    <a:pt x="174" y="684"/>
                    <a:pt x="173" y="684"/>
                  </a:cubicBezTo>
                  <a:cubicBezTo>
                    <a:pt x="172" y="683"/>
                    <a:pt x="172" y="683"/>
                    <a:pt x="171" y="683"/>
                  </a:cubicBezTo>
                  <a:cubicBezTo>
                    <a:pt x="172" y="683"/>
                    <a:pt x="172" y="683"/>
                    <a:pt x="172" y="683"/>
                  </a:cubicBezTo>
                  <a:cubicBezTo>
                    <a:pt x="173" y="684"/>
                    <a:pt x="174" y="684"/>
                    <a:pt x="175" y="685"/>
                  </a:cubicBezTo>
                  <a:cubicBezTo>
                    <a:pt x="177" y="686"/>
                    <a:pt x="180" y="688"/>
                    <a:pt x="182" y="689"/>
                  </a:cubicBezTo>
                  <a:cubicBezTo>
                    <a:pt x="181" y="689"/>
                    <a:pt x="179" y="688"/>
                    <a:pt x="178" y="687"/>
                  </a:cubicBezTo>
                  <a:cubicBezTo>
                    <a:pt x="179" y="688"/>
                    <a:pt x="180" y="688"/>
                    <a:pt x="181" y="689"/>
                  </a:cubicBezTo>
                  <a:cubicBezTo>
                    <a:pt x="186" y="692"/>
                    <a:pt x="191" y="695"/>
                    <a:pt x="196" y="698"/>
                  </a:cubicBezTo>
                  <a:cubicBezTo>
                    <a:pt x="197" y="698"/>
                    <a:pt x="197" y="698"/>
                    <a:pt x="198" y="699"/>
                  </a:cubicBezTo>
                  <a:cubicBezTo>
                    <a:pt x="199" y="700"/>
                    <a:pt x="201" y="700"/>
                    <a:pt x="202" y="701"/>
                  </a:cubicBezTo>
                  <a:cubicBezTo>
                    <a:pt x="203" y="701"/>
                    <a:pt x="203" y="701"/>
                    <a:pt x="203" y="702"/>
                  </a:cubicBezTo>
                  <a:cubicBezTo>
                    <a:pt x="207" y="703"/>
                    <a:pt x="210" y="705"/>
                    <a:pt x="213" y="706"/>
                  </a:cubicBezTo>
                  <a:cubicBezTo>
                    <a:pt x="214" y="707"/>
                    <a:pt x="214" y="707"/>
                    <a:pt x="214" y="707"/>
                  </a:cubicBezTo>
                  <a:cubicBezTo>
                    <a:pt x="215" y="707"/>
                    <a:pt x="215" y="707"/>
                    <a:pt x="215" y="707"/>
                  </a:cubicBezTo>
                  <a:cubicBezTo>
                    <a:pt x="215" y="708"/>
                    <a:pt x="215" y="708"/>
                    <a:pt x="215" y="708"/>
                  </a:cubicBezTo>
                  <a:cubicBezTo>
                    <a:pt x="219" y="709"/>
                    <a:pt x="219" y="709"/>
                    <a:pt x="220" y="710"/>
                  </a:cubicBezTo>
                  <a:cubicBezTo>
                    <a:pt x="221" y="710"/>
                    <a:pt x="221" y="710"/>
                    <a:pt x="221" y="710"/>
                  </a:cubicBezTo>
                  <a:cubicBezTo>
                    <a:pt x="228" y="713"/>
                    <a:pt x="237" y="717"/>
                    <a:pt x="237" y="717"/>
                  </a:cubicBezTo>
                  <a:cubicBezTo>
                    <a:pt x="237" y="717"/>
                    <a:pt x="238" y="717"/>
                    <a:pt x="238" y="717"/>
                  </a:cubicBezTo>
                  <a:cubicBezTo>
                    <a:pt x="240" y="718"/>
                    <a:pt x="240" y="718"/>
                    <a:pt x="243" y="719"/>
                  </a:cubicBezTo>
                  <a:cubicBezTo>
                    <a:pt x="243" y="719"/>
                    <a:pt x="243" y="719"/>
                    <a:pt x="245" y="719"/>
                  </a:cubicBezTo>
                  <a:cubicBezTo>
                    <a:pt x="245" y="719"/>
                    <a:pt x="245" y="719"/>
                    <a:pt x="245" y="719"/>
                  </a:cubicBezTo>
                  <a:cubicBezTo>
                    <a:pt x="241" y="717"/>
                    <a:pt x="241" y="717"/>
                    <a:pt x="239" y="717"/>
                  </a:cubicBezTo>
                  <a:cubicBezTo>
                    <a:pt x="238" y="717"/>
                    <a:pt x="238" y="716"/>
                    <a:pt x="236" y="716"/>
                  </a:cubicBezTo>
                  <a:cubicBezTo>
                    <a:pt x="236" y="716"/>
                    <a:pt x="230" y="713"/>
                    <a:pt x="227" y="712"/>
                  </a:cubicBezTo>
                  <a:cubicBezTo>
                    <a:pt x="226" y="712"/>
                    <a:pt x="226" y="712"/>
                    <a:pt x="225" y="711"/>
                  </a:cubicBezTo>
                  <a:cubicBezTo>
                    <a:pt x="218" y="708"/>
                    <a:pt x="218" y="708"/>
                    <a:pt x="217" y="707"/>
                  </a:cubicBezTo>
                  <a:cubicBezTo>
                    <a:pt x="217" y="707"/>
                    <a:pt x="216" y="707"/>
                    <a:pt x="215" y="706"/>
                  </a:cubicBezTo>
                  <a:cubicBezTo>
                    <a:pt x="214" y="706"/>
                    <a:pt x="212" y="705"/>
                    <a:pt x="210" y="704"/>
                  </a:cubicBezTo>
                  <a:cubicBezTo>
                    <a:pt x="210" y="704"/>
                    <a:pt x="209" y="704"/>
                    <a:pt x="209" y="703"/>
                  </a:cubicBezTo>
                  <a:cubicBezTo>
                    <a:pt x="209" y="703"/>
                    <a:pt x="209" y="704"/>
                    <a:pt x="208" y="703"/>
                  </a:cubicBezTo>
                  <a:cubicBezTo>
                    <a:pt x="203" y="700"/>
                    <a:pt x="196" y="695"/>
                    <a:pt x="196" y="695"/>
                  </a:cubicBezTo>
                  <a:cubicBezTo>
                    <a:pt x="195" y="695"/>
                    <a:pt x="194" y="694"/>
                    <a:pt x="194" y="694"/>
                  </a:cubicBezTo>
                  <a:cubicBezTo>
                    <a:pt x="193" y="694"/>
                    <a:pt x="193" y="694"/>
                    <a:pt x="192" y="693"/>
                  </a:cubicBezTo>
                  <a:cubicBezTo>
                    <a:pt x="190" y="692"/>
                    <a:pt x="187" y="691"/>
                    <a:pt x="184" y="689"/>
                  </a:cubicBezTo>
                  <a:cubicBezTo>
                    <a:pt x="184" y="689"/>
                    <a:pt x="184" y="689"/>
                    <a:pt x="183" y="688"/>
                  </a:cubicBezTo>
                  <a:cubicBezTo>
                    <a:pt x="182" y="688"/>
                    <a:pt x="181" y="687"/>
                    <a:pt x="180" y="686"/>
                  </a:cubicBezTo>
                  <a:cubicBezTo>
                    <a:pt x="181" y="686"/>
                    <a:pt x="181" y="686"/>
                    <a:pt x="182" y="686"/>
                  </a:cubicBezTo>
                  <a:cubicBezTo>
                    <a:pt x="180" y="685"/>
                    <a:pt x="178" y="684"/>
                    <a:pt x="176" y="682"/>
                  </a:cubicBezTo>
                  <a:cubicBezTo>
                    <a:pt x="173" y="680"/>
                    <a:pt x="171" y="678"/>
                    <a:pt x="168" y="676"/>
                  </a:cubicBezTo>
                  <a:cubicBezTo>
                    <a:pt x="168" y="675"/>
                    <a:pt x="168" y="675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7" y="675"/>
                  </a:cubicBezTo>
                  <a:cubicBezTo>
                    <a:pt x="165" y="675"/>
                    <a:pt x="165" y="675"/>
                    <a:pt x="161" y="671"/>
                  </a:cubicBezTo>
                  <a:cubicBezTo>
                    <a:pt x="160" y="671"/>
                    <a:pt x="159" y="670"/>
                    <a:pt x="158" y="669"/>
                  </a:cubicBezTo>
                  <a:cubicBezTo>
                    <a:pt x="158" y="669"/>
                    <a:pt x="158" y="669"/>
                    <a:pt x="160" y="670"/>
                  </a:cubicBezTo>
                  <a:cubicBezTo>
                    <a:pt x="161" y="670"/>
                    <a:pt x="161" y="671"/>
                    <a:pt x="162" y="671"/>
                  </a:cubicBezTo>
                  <a:cubicBezTo>
                    <a:pt x="162" y="671"/>
                    <a:pt x="163" y="671"/>
                    <a:pt x="163" y="671"/>
                  </a:cubicBezTo>
                  <a:cubicBezTo>
                    <a:pt x="162" y="670"/>
                    <a:pt x="162" y="670"/>
                    <a:pt x="161" y="670"/>
                  </a:cubicBezTo>
                  <a:cubicBezTo>
                    <a:pt x="161" y="669"/>
                    <a:pt x="161" y="669"/>
                    <a:pt x="159" y="668"/>
                  </a:cubicBezTo>
                  <a:cubicBezTo>
                    <a:pt x="158" y="667"/>
                    <a:pt x="158" y="667"/>
                    <a:pt x="154" y="663"/>
                  </a:cubicBezTo>
                  <a:cubicBezTo>
                    <a:pt x="153" y="663"/>
                    <a:pt x="153" y="662"/>
                    <a:pt x="152" y="662"/>
                  </a:cubicBezTo>
                  <a:cubicBezTo>
                    <a:pt x="152" y="662"/>
                    <a:pt x="153" y="662"/>
                    <a:pt x="153" y="662"/>
                  </a:cubicBezTo>
                  <a:cubicBezTo>
                    <a:pt x="154" y="662"/>
                    <a:pt x="154" y="662"/>
                    <a:pt x="154" y="661"/>
                  </a:cubicBezTo>
                  <a:cubicBezTo>
                    <a:pt x="155" y="661"/>
                    <a:pt x="155" y="661"/>
                    <a:pt x="157" y="662"/>
                  </a:cubicBezTo>
                  <a:cubicBezTo>
                    <a:pt x="155" y="660"/>
                    <a:pt x="153" y="657"/>
                    <a:pt x="152" y="655"/>
                  </a:cubicBezTo>
                  <a:cubicBezTo>
                    <a:pt x="151" y="653"/>
                    <a:pt x="151" y="653"/>
                    <a:pt x="151" y="653"/>
                  </a:cubicBezTo>
                  <a:cubicBezTo>
                    <a:pt x="150" y="653"/>
                    <a:pt x="149" y="652"/>
                    <a:pt x="148" y="651"/>
                  </a:cubicBezTo>
                  <a:cubicBezTo>
                    <a:pt x="148" y="651"/>
                    <a:pt x="148" y="651"/>
                    <a:pt x="147" y="651"/>
                  </a:cubicBezTo>
                  <a:cubicBezTo>
                    <a:pt x="147" y="650"/>
                    <a:pt x="146" y="650"/>
                    <a:pt x="145" y="648"/>
                  </a:cubicBezTo>
                  <a:cubicBezTo>
                    <a:pt x="142" y="646"/>
                    <a:pt x="139" y="645"/>
                    <a:pt x="137" y="643"/>
                  </a:cubicBezTo>
                  <a:cubicBezTo>
                    <a:pt x="138" y="643"/>
                    <a:pt x="138" y="643"/>
                    <a:pt x="139" y="643"/>
                  </a:cubicBezTo>
                  <a:cubicBezTo>
                    <a:pt x="145" y="646"/>
                    <a:pt x="145" y="646"/>
                    <a:pt x="146" y="644"/>
                  </a:cubicBezTo>
                  <a:cubicBezTo>
                    <a:pt x="137" y="630"/>
                    <a:pt x="137" y="628"/>
                    <a:pt x="137" y="627"/>
                  </a:cubicBezTo>
                  <a:cubicBezTo>
                    <a:pt x="138" y="628"/>
                    <a:pt x="139" y="630"/>
                    <a:pt x="140" y="631"/>
                  </a:cubicBezTo>
                  <a:cubicBezTo>
                    <a:pt x="137" y="619"/>
                    <a:pt x="125" y="611"/>
                    <a:pt x="127" y="597"/>
                  </a:cubicBezTo>
                  <a:cubicBezTo>
                    <a:pt x="128" y="597"/>
                    <a:pt x="129" y="597"/>
                    <a:pt x="130" y="597"/>
                  </a:cubicBezTo>
                  <a:cubicBezTo>
                    <a:pt x="130" y="596"/>
                    <a:pt x="131" y="594"/>
                    <a:pt x="131" y="593"/>
                  </a:cubicBezTo>
                  <a:cubicBezTo>
                    <a:pt x="133" y="594"/>
                    <a:pt x="136" y="594"/>
                    <a:pt x="138" y="594"/>
                  </a:cubicBezTo>
                  <a:cubicBezTo>
                    <a:pt x="138" y="593"/>
                    <a:pt x="138" y="592"/>
                    <a:pt x="137" y="591"/>
                  </a:cubicBezTo>
                  <a:cubicBezTo>
                    <a:pt x="138" y="590"/>
                    <a:pt x="138" y="590"/>
                    <a:pt x="138" y="590"/>
                  </a:cubicBezTo>
                  <a:cubicBezTo>
                    <a:pt x="137" y="585"/>
                    <a:pt x="137" y="585"/>
                    <a:pt x="137" y="584"/>
                  </a:cubicBezTo>
                  <a:cubicBezTo>
                    <a:pt x="137" y="583"/>
                    <a:pt x="138" y="583"/>
                    <a:pt x="138" y="583"/>
                  </a:cubicBezTo>
                  <a:cubicBezTo>
                    <a:pt x="136" y="579"/>
                    <a:pt x="136" y="578"/>
                    <a:pt x="136" y="575"/>
                  </a:cubicBezTo>
                  <a:cubicBezTo>
                    <a:pt x="136" y="575"/>
                    <a:pt x="136" y="575"/>
                    <a:pt x="136" y="575"/>
                  </a:cubicBezTo>
                  <a:cubicBezTo>
                    <a:pt x="136" y="572"/>
                    <a:pt x="134" y="569"/>
                    <a:pt x="133" y="566"/>
                  </a:cubicBezTo>
                  <a:cubicBezTo>
                    <a:pt x="133" y="566"/>
                    <a:pt x="133" y="566"/>
                    <a:pt x="133" y="564"/>
                  </a:cubicBezTo>
                  <a:cubicBezTo>
                    <a:pt x="133" y="561"/>
                    <a:pt x="132" y="559"/>
                    <a:pt x="131" y="557"/>
                  </a:cubicBezTo>
                  <a:cubicBezTo>
                    <a:pt x="131" y="557"/>
                    <a:pt x="131" y="556"/>
                    <a:pt x="130" y="555"/>
                  </a:cubicBezTo>
                  <a:cubicBezTo>
                    <a:pt x="130" y="554"/>
                    <a:pt x="130" y="554"/>
                    <a:pt x="129" y="553"/>
                  </a:cubicBezTo>
                  <a:cubicBezTo>
                    <a:pt x="129" y="552"/>
                    <a:pt x="129" y="552"/>
                    <a:pt x="128" y="550"/>
                  </a:cubicBezTo>
                  <a:cubicBezTo>
                    <a:pt x="127" y="548"/>
                    <a:pt x="126" y="545"/>
                    <a:pt x="126" y="543"/>
                  </a:cubicBezTo>
                  <a:cubicBezTo>
                    <a:pt x="126" y="543"/>
                    <a:pt x="126" y="543"/>
                    <a:pt x="129" y="535"/>
                  </a:cubicBezTo>
                  <a:cubicBezTo>
                    <a:pt x="129" y="534"/>
                    <a:pt x="130" y="534"/>
                    <a:pt x="130" y="534"/>
                  </a:cubicBezTo>
                  <a:cubicBezTo>
                    <a:pt x="130" y="533"/>
                    <a:pt x="131" y="533"/>
                    <a:pt x="131" y="532"/>
                  </a:cubicBezTo>
                  <a:cubicBezTo>
                    <a:pt x="131" y="532"/>
                    <a:pt x="132" y="525"/>
                    <a:pt x="133" y="522"/>
                  </a:cubicBezTo>
                  <a:cubicBezTo>
                    <a:pt x="134" y="519"/>
                    <a:pt x="134" y="519"/>
                    <a:pt x="133" y="516"/>
                  </a:cubicBezTo>
                  <a:moveTo>
                    <a:pt x="19" y="357"/>
                  </a:moveTo>
                  <a:cubicBezTo>
                    <a:pt x="20" y="357"/>
                    <a:pt x="20" y="357"/>
                    <a:pt x="20" y="357"/>
                  </a:cubicBezTo>
                  <a:cubicBezTo>
                    <a:pt x="19" y="357"/>
                    <a:pt x="19" y="356"/>
                    <a:pt x="19" y="356"/>
                  </a:cubicBezTo>
                  <a:cubicBezTo>
                    <a:pt x="19" y="355"/>
                    <a:pt x="19" y="353"/>
                    <a:pt x="19" y="352"/>
                  </a:cubicBezTo>
                  <a:cubicBezTo>
                    <a:pt x="17" y="353"/>
                    <a:pt x="17" y="353"/>
                    <a:pt x="17" y="353"/>
                  </a:cubicBezTo>
                  <a:cubicBezTo>
                    <a:pt x="16" y="353"/>
                    <a:pt x="16" y="353"/>
                    <a:pt x="16" y="353"/>
                  </a:cubicBezTo>
                  <a:cubicBezTo>
                    <a:pt x="16" y="352"/>
                    <a:pt x="16" y="352"/>
                    <a:pt x="15" y="351"/>
                  </a:cubicBezTo>
                  <a:cubicBezTo>
                    <a:pt x="15" y="351"/>
                    <a:pt x="15" y="351"/>
                    <a:pt x="15" y="351"/>
                  </a:cubicBezTo>
                  <a:cubicBezTo>
                    <a:pt x="14" y="352"/>
                    <a:pt x="14" y="353"/>
                    <a:pt x="14" y="353"/>
                  </a:cubicBezTo>
                  <a:cubicBezTo>
                    <a:pt x="13" y="353"/>
                    <a:pt x="13" y="353"/>
                    <a:pt x="13" y="353"/>
                  </a:cubicBezTo>
                  <a:cubicBezTo>
                    <a:pt x="13" y="353"/>
                    <a:pt x="13" y="353"/>
                    <a:pt x="12" y="352"/>
                  </a:cubicBezTo>
                  <a:cubicBezTo>
                    <a:pt x="12" y="351"/>
                    <a:pt x="12" y="351"/>
                    <a:pt x="12" y="351"/>
                  </a:cubicBezTo>
                  <a:cubicBezTo>
                    <a:pt x="12" y="350"/>
                    <a:pt x="12" y="350"/>
                    <a:pt x="11" y="349"/>
                  </a:cubicBezTo>
                  <a:cubicBezTo>
                    <a:pt x="11" y="348"/>
                    <a:pt x="11" y="348"/>
                    <a:pt x="11" y="348"/>
                  </a:cubicBezTo>
                  <a:cubicBezTo>
                    <a:pt x="11" y="348"/>
                    <a:pt x="11" y="348"/>
                    <a:pt x="11" y="348"/>
                  </a:cubicBezTo>
                  <a:cubicBezTo>
                    <a:pt x="10" y="348"/>
                    <a:pt x="10" y="348"/>
                    <a:pt x="10" y="348"/>
                  </a:cubicBezTo>
                  <a:cubicBezTo>
                    <a:pt x="10" y="348"/>
                    <a:pt x="10" y="347"/>
                    <a:pt x="9" y="347"/>
                  </a:cubicBezTo>
                  <a:cubicBezTo>
                    <a:pt x="9" y="347"/>
                    <a:pt x="9" y="347"/>
                    <a:pt x="8" y="348"/>
                  </a:cubicBezTo>
                  <a:cubicBezTo>
                    <a:pt x="8" y="350"/>
                    <a:pt x="8" y="353"/>
                    <a:pt x="8" y="355"/>
                  </a:cubicBezTo>
                  <a:cubicBezTo>
                    <a:pt x="8" y="359"/>
                    <a:pt x="8" y="360"/>
                    <a:pt x="8" y="360"/>
                  </a:cubicBezTo>
                  <a:cubicBezTo>
                    <a:pt x="9" y="360"/>
                    <a:pt x="9" y="360"/>
                    <a:pt x="9" y="360"/>
                  </a:cubicBezTo>
                  <a:cubicBezTo>
                    <a:pt x="9" y="360"/>
                    <a:pt x="9" y="360"/>
                    <a:pt x="10" y="358"/>
                  </a:cubicBezTo>
                  <a:cubicBezTo>
                    <a:pt x="10" y="357"/>
                    <a:pt x="11" y="357"/>
                    <a:pt x="11" y="357"/>
                  </a:cubicBezTo>
                  <a:cubicBezTo>
                    <a:pt x="11" y="357"/>
                    <a:pt x="11" y="357"/>
                    <a:pt x="12" y="358"/>
                  </a:cubicBezTo>
                  <a:cubicBezTo>
                    <a:pt x="12" y="358"/>
                    <a:pt x="12" y="358"/>
                    <a:pt x="12" y="358"/>
                  </a:cubicBezTo>
                  <a:cubicBezTo>
                    <a:pt x="12" y="358"/>
                    <a:pt x="12" y="358"/>
                    <a:pt x="12" y="358"/>
                  </a:cubicBezTo>
                  <a:cubicBezTo>
                    <a:pt x="12" y="357"/>
                    <a:pt x="12" y="357"/>
                    <a:pt x="13" y="358"/>
                  </a:cubicBezTo>
                  <a:cubicBezTo>
                    <a:pt x="14" y="358"/>
                    <a:pt x="15" y="357"/>
                    <a:pt x="15" y="357"/>
                  </a:cubicBezTo>
                  <a:cubicBezTo>
                    <a:pt x="16" y="357"/>
                    <a:pt x="16" y="357"/>
                    <a:pt x="16" y="357"/>
                  </a:cubicBezTo>
                  <a:cubicBezTo>
                    <a:pt x="17" y="358"/>
                    <a:pt x="18" y="358"/>
                    <a:pt x="18" y="358"/>
                  </a:cubicBezTo>
                  <a:cubicBezTo>
                    <a:pt x="19" y="358"/>
                    <a:pt x="19" y="358"/>
                    <a:pt x="19" y="358"/>
                  </a:cubicBezTo>
                  <a:cubicBezTo>
                    <a:pt x="19" y="358"/>
                    <a:pt x="19" y="358"/>
                    <a:pt x="19" y="357"/>
                  </a:cubicBezTo>
                  <a:moveTo>
                    <a:pt x="4" y="358"/>
                  </a:moveTo>
                  <a:cubicBezTo>
                    <a:pt x="4" y="357"/>
                    <a:pt x="4" y="355"/>
                    <a:pt x="4" y="355"/>
                  </a:cubicBezTo>
                  <a:cubicBezTo>
                    <a:pt x="4" y="354"/>
                    <a:pt x="4" y="354"/>
                    <a:pt x="4" y="354"/>
                  </a:cubicBezTo>
                  <a:cubicBezTo>
                    <a:pt x="4" y="354"/>
                    <a:pt x="4" y="353"/>
                    <a:pt x="4" y="353"/>
                  </a:cubicBezTo>
                  <a:cubicBezTo>
                    <a:pt x="4" y="353"/>
                    <a:pt x="4" y="353"/>
                    <a:pt x="4" y="353"/>
                  </a:cubicBezTo>
                  <a:cubicBezTo>
                    <a:pt x="3" y="353"/>
                    <a:pt x="3" y="352"/>
                    <a:pt x="3" y="352"/>
                  </a:cubicBezTo>
                  <a:cubicBezTo>
                    <a:pt x="3" y="356"/>
                    <a:pt x="3" y="356"/>
                    <a:pt x="3" y="356"/>
                  </a:cubicBezTo>
                  <a:cubicBezTo>
                    <a:pt x="3" y="356"/>
                    <a:pt x="3" y="356"/>
                    <a:pt x="3" y="356"/>
                  </a:cubicBezTo>
                  <a:cubicBezTo>
                    <a:pt x="3" y="356"/>
                    <a:pt x="3" y="356"/>
                    <a:pt x="3" y="356"/>
                  </a:cubicBezTo>
                  <a:cubicBezTo>
                    <a:pt x="3" y="356"/>
                    <a:pt x="4" y="357"/>
                    <a:pt x="4" y="357"/>
                  </a:cubicBezTo>
                  <a:cubicBezTo>
                    <a:pt x="4" y="358"/>
                    <a:pt x="4" y="359"/>
                    <a:pt x="4" y="360"/>
                  </a:cubicBezTo>
                  <a:cubicBezTo>
                    <a:pt x="4" y="360"/>
                    <a:pt x="4" y="360"/>
                    <a:pt x="4" y="360"/>
                  </a:cubicBezTo>
                  <a:cubicBezTo>
                    <a:pt x="4" y="360"/>
                    <a:pt x="4" y="360"/>
                    <a:pt x="4" y="358"/>
                  </a:cubicBezTo>
                  <a:moveTo>
                    <a:pt x="4" y="343"/>
                  </a:moveTo>
                  <a:cubicBezTo>
                    <a:pt x="5" y="343"/>
                    <a:pt x="6" y="343"/>
                    <a:pt x="7" y="343"/>
                  </a:cubicBezTo>
                  <a:cubicBezTo>
                    <a:pt x="7" y="342"/>
                    <a:pt x="7" y="336"/>
                    <a:pt x="6" y="335"/>
                  </a:cubicBezTo>
                  <a:cubicBezTo>
                    <a:pt x="6" y="335"/>
                    <a:pt x="6" y="335"/>
                    <a:pt x="6" y="335"/>
                  </a:cubicBezTo>
                  <a:cubicBezTo>
                    <a:pt x="5" y="335"/>
                    <a:pt x="5" y="335"/>
                    <a:pt x="5" y="335"/>
                  </a:cubicBezTo>
                  <a:cubicBezTo>
                    <a:pt x="5" y="335"/>
                    <a:pt x="5" y="335"/>
                    <a:pt x="5" y="335"/>
                  </a:cubicBezTo>
                  <a:cubicBezTo>
                    <a:pt x="5" y="335"/>
                    <a:pt x="5" y="335"/>
                    <a:pt x="4" y="327"/>
                  </a:cubicBezTo>
                  <a:cubicBezTo>
                    <a:pt x="4" y="325"/>
                    <a:pt x="4" y="325"/>
                    <a:pt x="4" y="324"/>
                  </a:cubicBezTo>
                  <a:cubicBezTo>
                    <a:pt x="5" y="323"/>
                    <a:pt x="5" y="323"/>
                    <a:pt x="4" y="323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4" y="323"/>
                    <a:pt x="4" y="323"/>
                    <a:pt x="4" y="324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3" y="323"/>
                    <a:pt x="3" y="323"/>
                    <a:pt x="3" y="323"/>
                  </a:cubicBezTo>
                  <a:cubicBezTo>
                    <a:pt x="3" y="323"/>
                    <a:pt x="2" y="331"/>
                    <a:pt x="3" y="332"/>
                  </a:cubicBezTo>
                  <a:cubicBezTo>
                    <a:pt x="3" y="331"/>
                    <a:pt x="3" y="330"/>
                    <a:pt x="3" y="329"/>
                  </a:cubicBezTo>
                  <a:cubicBezTo>
                    <a:pt x="4" y="329"/>
                    <a:pt x="3" y="332"/>
                    <a:pt x="3" y="334"/>
                  </a:cubicBezTo>
                  <a:cubicBezTo>
                    <a:pt x="3" y="335"/>
                    <a:pt x="3" y="337"/>
                    <a:pt x="4" y="337"/>
                  </a:cubicBezTo>
                  <a:cubicBezTo>
                    <a:pt x="4" y="337"/>
                    <a:pt x="4" y="337"/>
                    <a:pt x="4" y="337"/>
                  </a:cubicBezTo>
                  <a:cubicBezTo>
                    <a:pt x="4" y="337"/>
                    <a:pt x="4" y="337"/>
                    <a:pt x="4" y="339"/>
                  </a:cubicBezTo>
                  <a:cubicBezTo>
                    <a:pt x="4" y="339"/>
                    <a:pt x="4" y="342"/>
                    <a:pt x="4" y="343"/>
                  </a:cubicBezTo>
                  <a:moveTo>
                    <a:pt x="287" y="80"/>
                  </a:moveTo>
                  <a:cubicBezTo>
                    <a:pt x="287" y="79"/>
                    <a:pt x="288" y="78"/>
                    <a:pt x="289" y="77"/>
                  </a:cubicBezTo>
                  <a:cubicBezTo>
                    <a:pt x="289" y="76"/>
                    <a:pt x="289" y="76"/>
                    <a:pt x="289" y="75"/>
                  </a:cubicBezTo>
                  <a:cubicBezTo>
                    <a:pt x="288" y="75"/>
                    <a:pt x="288" y="75"/>
                    <a:pt x="287" y="74"/>
                  </a:cubicBezTo>
                  <a:cubicBezTo>
                    <a:pt x="289" y="71"/>
                    <a:pt x="289" y="71"/>
                    <a:pt x="290" y="70"/>
                  </a:cubicBezTo>
                  <a:cubicBezTo>
                    <a:pt x="289" y="70"/>
                    <a:pt x="288" y="70"/>
                    <a:pt x="287" y="70"/>
                  </a:cubicBezTo>
                  <a:cubicBezTo>
                    <a:pt x="286" y="70"/>
                    <a:pt x="286" y="70"/>
                    <a:pt x="286" y="70"/>
                  </a:cubicBezTo>
                  <a:cubicBezTo>
                    <a:pt x="284" y="70"/>
                    <a:pt x="282" y="72"/>
                    <a:pt x="280" y="72"/>
                  </a:cubicBezTo>
                  <a:cubicBezTo>
                    <a:pt x="279" y="72"/>
                    <a:pt x="279" y="72"/>
                    <a:pt x="278" y="72"/>
                  </a:cubicBezTo>
                  <a:cubicBezTo>
                    <a:pt x="278" y="71"/>
                    <a:pt x="277" y="71"/>
                    <a:pt x="276" y="71"/>
                  </a:cubicBezTo>
                  <a:cubicBezTo>
                    <a:pt x="274" y="71"/>
                    <a:pt x="272" y="73"/>
                    <a:pt x="270" y="73"/>
                  </a:cubicBezTo>
                  <a:cubicBezTo>
                    <a:pt x="270" y="73"/>
                    <a:pt x="269" y="73"/>
                    <a:pt x="268" y="73"/>
                  </a:cubicBezTo>
                  <a:cubicBezTo>
                    <a:pt x="268" y="72"/>
                    <a:pt x="269" y="72"/>
                    <a:pt x="269" y="71"/>
                  </a:cubicBezTo>
                  <a:cubicBezTo>
                    <a:pt x="269" y="71"/>
                    <a:pt x="270" y="70"/>
                    <a:pt x="270" y="70"/>
                  </a:cubicBezTo>
                  <a:cubicBezTo>
                    <a:pt x="270" y="69"/>
                    <a:pt x="270" y="69"/>
                    <a:pt x="270" y="68"/>
                  </a:cubicBezTo>
                  <a:cubicBezTo>
                    <a:pt x="269" y="69"/>
                    <a:pt x="269" y="69"/>
                    <a:pt x="269" y="69"/>
                  </a:cubicBezTo>
                  <a:cubicBezTo>
                    <a:pt x="268" y="69"/>
                    <a:pt x="268" y="70"/>
                    <a:pt x="268" y="70"/>
                  </a:cubicBezTo>
                  <a:cubicBezTo>
                    <a:pt x="268" y="70"/>
                    <a:pt x="262" y="67"/>
                    <a:pt x="258" y="73"/>
                  </a:cubicBezTo>
                  <a:cubicBezTo>
                    <a:pt x="259" y="73"/>
                    <a:pt x="260" y="73"/>
                    <a:pt x="261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5"/>
                    <a:pt x="263" y="75"/>
                    <a:pt x="263" y="75"/>
                  </a:cubicBezTo>
                  <a:cubicBezTo>
                    <a:pt x="264" y="76"/>
                    <a:pt x="262" y="76"/>
                    <a:pt x="262" y="77"/>
                  </a:cubicBezTo>
                  <a:cubicBezTo>
                    <a:pt x="260" y="76"/>
                    <a:pt x="257" y="76"/>
                    <a:pt x="256" y="76"/>
                  </a:cubicBezTo>
                  <a:cubicBezTo>
                    <a:pt x="255" y="77"/>
                    <a:pt x="255" y="78"/>
                    <a:pt x="254" y="79"/>
                  </a:cubicBezTo>
                  <a:cubicBezTo>
                    <a:pt x="255" y="78"/>
                    <a:pt x="255" y="78"/>
                    <a:pt x="256" y="78"/>
                  </a:cubicBezTo>
                  <a:cubicBezTo>
                    <a:pt x="257" y="78"/>
                    <a:pt x="258" y="78"/>
                    <a:pt x="258" y="78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8" y="80"/>
                    <a:pt x="257" y="81"/>
                    <a:pt x="256" y="82"/>
                  </a:cubicBezTo>
                  <a:cubicBezTo>
                    <a:pt x="256" y="83"/>
                    <a:pt x="256" y="83"/>
                    <a:pt x="256" y="83"/>
                  </a:cubicBezTo>
                  <a:cubicBezTo>
                    <a:pt x="256" y="83"/>
                    <a:pt x="257" y="83"/>
                    <a:pt x="257" y="83"/>
                  </a:cubicBezTo>
                  <a:cubicBezTo>
                    <a:pt x="259" y="83"/>
                    <a:pt x="260" y="83"/>
                    <a:pt x="261" y="83"/>
                  </a:cubicBezTo>
                  <a:cubicBezTo>
                    <a:pt x="262" y="83"/>
                    <a:pt x="262" y="83"/>
                    <a:pt x="263" y="83"/>
                  </a:cubicBezTo>
                  <a:cubicBezTo>
                    <a:pt x="264" y="83"/>
                    <a:pt x="264" y="83"/>
                    <a:pt x="264" y="84"/>
                  </a:cubicBezTo>
                  <a:cubicBezTo>
                    <a:pt x="264" y="84"/>
                    <a:pt x="264" y="86"/>
                    <a:pt x="266" y="86"/>
                  </a:cubicBezTo>
                  <a:cubicBezTo>
                    <a:pt x="267" y="86"/>
                    <a:pt x="268" y="86"/>
                    <a:pt x="269" y="86"/>
                  </a:cubicBezTo>
                  <a:cubicBezTo>
                    <a:pt x="270" y="85"/>
                    <a:pt x="270" y="85"/>
                    <a:pt x="272" y="83"/>
                  </a:cubicBezTo>
                  <a:cubicBezTo>
                    <a:pt x="273" y="83"/>
                    <a:pt x="275" y="82"/>
                    <a:pt x="275" y="82"/>
                  </a:cubicBezTo>
                  <a:cubicBezTo>
                    <a:pt x="276" y="82"/>
                    <a:pt x="277" y="82"/>
                    <a:pt x="277" y="81"/>
                  </a:cubicBezTo>
                  <a:cubicBezTo>
                    <a:pt x="278" y="80"/>
                    <a:pt x="279" y="80"/>
                    <a:pt x="281" y="80"/>
                  </a:cubicBezTo>
                  <a:cubicBezTo>
                    <a:pt x="282" y="79"/>
                    <a:pt x="282" y="79"/>
                    <a:pt x="287" y="80"/>
                  </a:cubicBezTo>
                  <a:moveTo>
                    <a:pt x="103" y="171"/>
                  </a:moveTo>
                  <a:cubicBezTo>
                    <a:pt x="104" y="170"/>
                    <a:pt x="104" y="170"/>
                    <a:pt x="104" y="170"/>
                  </a:cubicBezTo>
                  <a:cubicBezTo>
                    <a:pt x="104" y="169"/>
                    <a:pt x="104" y="169"/>
                    <a:pt x="104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8"/>
                    <a:pt x="103" y="164"/>
                    <a:pt x="103" y="164"/>
                  </a:cubicBezTo>
                  <a:cubicBezTo>
                    <a:pt x="103" y="163"/>
                    <a:pt x="103" y="163"/>
                    <a:pt x="101" y="162"/>
                  </a:cubicBezTo>
                  <a:cubicBezTo>
                    <a:pt x="101" y="162"/>
                    <a:pt x="101" y="162"/>
                    <a:pt x="101" y="161"/>
                  </a:cubicBezTo>
                  <a:cubicBezTo>
                    <a:pt x="104" y="158"/>
                    <a:pt x="104" y="158"/>
                    <a:pt x="104" y="158"/>
                  </a:cubicBezTo>
                  <a:cubicBezTo>
                    <a:pt x="105" y="157"/>
                    <a:pt x="106" y="157"/>
                    <a:pt x="106" y="157"/>
                  </a:cubicBezTo>
                  <a:cubicBezTo>
                    <a:pt x="108" y="155"/>
                    <a:pt x="108" y="154"/>
                    <a:pt x="108" y="153"/>
                  </a:cubicBezTo>
                  <a:cubicBezTo>
                    <a:pt x="108" y="152"/>
                    <a:pt x="108" y="152"/>
                    <a:pt x="108" y="152"/>
                  </a:cubicBezTo>
                  <a:cubicBezTo>
                    <a:pt x="108" y="152"/>
                    <a:pt x="106" y="153"/>
                    <a:pt x="106" y="153"/>
                  </a:cubicBezTo>
                  <a:cubicBezTo>
                    <a:pt x="104" y="155"/>
                    <a:pt x="104" y="157"/>
                    <a:pt x="102" y="158"/>
                  </a:cubicBezTo>
                  <a:cubicBezTo>
                    <a:pt x="99" y="162"/>
                    <a:pt x="95" y="165"/>
                    <a:pt x="92" y="168"/>
                  </a:cubicBezTo>
                  <a:cubicBezTo>
                    <a:pt x="90" y="170"/>
                    <a:pt x="90" y="170"/>
                    <a:pt x="88" y="174"/>
                  </a:cubicBezTo>
                  <a:cubicBezTo>
                    <a:pt x="90" y="175"/>
                    <a:pt x="92" y="175"/>
                    <a:pt x="94" y="175"/>
                  </a:cubicBezTo>
                  <a:cubicBezTo>
                    <a:pt x="95" y="175"/>
                    <a:pt x="95" y="175"/>
                    <a:pt x="95" y="177"/>
                  </a:cubicBezTo>
                  <a:cubicBezTo>
                    <a:pt x="94" y="180"/>
                    <a:pt x="95" y="181"/>
                    <a:pt x="95" y="182"/>
                  </a:cubicBezTo>
                  <a:cubicBezTo>
                    <a:pt x="96" y="181"/>
                    <a:pt x="96" y="181"/>
                    <a:pt x="96" y="181"/>
                  </a:cubicBezTo>
                  <a:cubicBezTo>
                    <a:pt x="97" y="181"/>
                    <a:pt x="97" y="180"/>
                    <a:pt x="99" y="176"/>
                  </a:cubicBezTo>
                  <a:cubicBezTo>
                    <a:pt x="101" y="173"/>
                    <a:pt x="101" y="173"/>
                    <a:pt x="103" y="171"/>
                  </a:cubicBezTo>
                  <a:moveTo>
                    <a:pt x="89" y="162"/>
                  </a:moveTo>
                  <a:cubicBezTo>
                    <a:pt x="89" y="162"/>
                    <a:pt x="89" y="162"/>
                    <a:pt x="89" y="162"/>
                  </a:cubicBezTo>
                  <a:cubicBezTo>
                    <a:pt x="89" y="162"/>
                    <a:pt x="89" y="161"/>
                    <a:pt x="88" y="161"/>
                  </a:cubicBezTo>
                  <a:cubicBezTo>
                    <a:pt x="88" y="161"/>
                    <a:pt x="88" y="161"/>
                    <a:pt x="88" y="161"/>
                  </a:cubicBezTo>
                  <a:cubicBezTo>
                    <a:pt x="88" y="160"/>
                    <a:pt x="88" y="160"/>
                    <a:pt x="88" y="159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7" y="158"/>
                    <a:pt x="87" y="159"/>
                    <a:pt x="86" y="159"/>
                  </a:cubicBezTo>
                  <a:cubicBezTo>
                    <a:pt x="86" y="159"/>
                    <a:pt x="86" y="160"/>
                    <a:pt x="86" y="160"/>
                  </a:cubicBezTo>
                  <a:cubicBezTo>
                    <a:pt x="86" y="161"/>
                    <a:pt x="86" y="161"/>
                    <a:pt x="86" y="162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6"/>
                    <a:pt x="85" y="166"/>
                    <a:pt x="89" y="162"/>
                  </a:cubicBezTo>
                  <a:moveTo>
                    <a:pt x="363" y="4"/>
                  </a:moveTo>
                  <a:cubicBezTo>
                    <a:pt x="363" y="3"/>
                    <a:pt x="363" y="3"/>
                    <a:pt x="363" y="3"/>
                  </a:cubicBezTo>
                  <a:cubicBezTo>
                    <a:pt x="363" y="3"/>
                    <a:pt x="363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1" y="3"/>
                  </a:cubicBezTo>
                  <a:cubicBezTo>
                    <a:pt x="361" y="3"/>
                    <a:pt x="356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3" y="4"/>
                  </a:cubicBezTo>
                  <a:cubicBezTo>
                    <a:pt x="351" y="5"/>
                    <a:pt x="349" y="5"/>
                    <a:pt x="348" y="6"/>
                  </a:cubicBezTo>
                  <a:cubicBezTo>
                    <a:pt x="350" y="5"/>
                    <a:pt x="352" y="5"/>
                    <a:pt x="354" y="4"/>
                  </a:cubicBezTo>
                  <a:cubicBezTo>
                    <a:pt x="354" y="4"/>
                    <a:pt x="355" y="4"/>
                    <a:pt x="355" y="4"/>
                  </a:cubicBezTo>
                  <a:cubicBezTo>
                    <a:pt x="358" y="3"/>
                    <a:pt x="358" y="3"/>
                    <a:pt x="360" y="3"/>
                  </a:cubicBezTo>
                  <a:cubicBezTo>
                    <a:pt x="359" y="3"/>
                    <a:pt x="359" y="3"/>
                    <a:pt x="359" y="3"/>
                  </a:cubicBezTo>
                  <a:cubicBezTo>
                    <a:pt x="357" y="3"/>
                    <a:pt x="354" y="3"/>
                    <a:pt x="352" y="4"/>
                  </a:cubicBezTo>
                  <a:cubicBezTo>
                    <a:pt x="354" y="3"/>
                    <a:pt x="354" y="3"/>
                    <a:pt x="355" y="3"/>
                  </a:cubicBezTo>
                  <a:cubicBezTo>
                    <a:pt x="355" y="3"/>
                    <a:pt x="355" y="3"/>
                    <a:pt x="356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6" y="3"/>
                    <a:pt x="356" y="3"/>
                  </a:cubicBezTo>
                  <a:cubicBezTo>
                    <a:pt x="355" y="3"/>
                    <a:pt x="355" y="3"/>
                    <a:pt x="354" y="3"/>
                  </a:cubicBezTo>
                  <a:cubicBezTo>
                    <a:pt x="354" y="3"/>
                    <a:pt x="353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0" y="3"/>
                    <a:pt x="350" y="3"/>
                  </a:cubicBezTo>
                  <a:cubicBezTo>
                    <a:pt x="351" y="3"/>
                    <a:pt x="353" y="2"/>
                    <a:pt x="355" y="2"/>
                  </a:cubicBezTo>
                  <a:cubicBezTo>
                    <a:pt x="356" y="2"/>
                    <a:pt x="356" y="2"/>
                    <a:pt x="358" y="2"/>
                  </a:cubicBezTo>
                  <a:cubicBezTo>
                    <a:pt x="359" y="2"/>
                    <a:pt x="359" y="2"/>
                    <a:pt x="359" y="2"/>
                  </a:cubicBezTo>
                  <a:cubicBezTo>
                    <a:pt x="359" y="2"/>
                    <a:pt x="360" y="2"/>
                    <a:pt x="361" y="2"/>
                  </a:cubicBezTo>
                  <a:cubicBezTo>
                    <a:pt x="362" y="2"/>
                    <a:pt x="362" y="2"/>
                    <a:pt x="364" y="2"/>
                  </a:cubicBezTo>
                  <a:cubicBezTo>
                    <a:pt x="364" y="2"/>
                    <a:pt x="365" y="2"/>
                    <a:pt x="365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6" y="1"/>
                    <a:pt x="366" y="1"/>
                    <a:pt x="366" y="1"/>
                  </a:cubicBezTo>
                  <a:cubicBezTo>
                    <a:pt x="366" y="1"/>
                    <a:pt x="366" y="1"/>
                    <a:pt x="366" y="1"/>
                  </a:cubicBezTo>
                  <a:cubicBezTo>
                    <a:pt x="366" y="1"/>
                    <a:pt x="365" y="1"/>
                    <a:pt x="366" y="1"/>
                  </a:cubicBezTo>
                  <a:cubicBezTo>
                    <a:pt x="366" y="1"/>
                    <a:pt x="366" y="1"/>
                    <a:pt x="366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4" y="1"/>
                    <a:pt x="364" y="1"/>
                    <a:pt x="364" y="1"/>
                  </a:cubicBezTo>
                  <a:cubicBezTo>
                    <a:pt x="363" y="1"/>
                    <a:pt x="363" y="1"/>
                    <a:pt x="363" y="1"/>
                  </a:cubicBezTo>
                  <a:cubicBezTo>
                    <a:pt x="364" y="1"/>
                    <a:pt x="364" y="1"/>
                    <a:pt x="364" y="1"/>
                  </a:cubicBezTo>
                  <a:cubicBezTo>
                    <a:pt x="364" y="1"/>
                    <a:pt x="364" y="1"/>
                    <a:pt x="365" y="1"/>
                  </a:cubicBezTo>
                  <a:cubicBezTo>
                    <a:pt x="365" y="1"/>
                    <a:pt x="366" y="1"/>
                    <a:pt x="366" y="1"/>
                  </a:cubicBezTo>
                  <a:cubicBezTo>
                    <a:pt x="367" y="1"/>
                    <a:pt x="367" y="1"/>
                    <a:pt x="368" y="1"/>
                  </a:cubicBezTo>
                  <a:cubicBezTo>
                    <a:pt x="369" y="1"/>
                    <a:pt x="370" y="0"/>
                    <a:pt x="370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0"/>
                    <a:pt x="370" y="0"/>
                    <a:pt x="369" y="0"/>
                  </a:cubicBezTo>
                  <a:cubicBezTo>
                    <a:pt x="369" y="0"/>
                    <a:pt x="368" y="0"/>
                    <a:pt x="367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5" y="0"/>
                    <a:pt x="363" y="1"/>
                    <a:pt x="362" y="1"/>
                  </a:cubicBezTo>
                  <a:cubicBezTo>
                    <a:pt x="361" y="1"/>
                    <a:pt x="361" y="1"/>
                    <a:pt x="362" y="0"/>
                  </a:cubicBezTo>
                  <a:cubicBezTo>
                    <a:pt x="362" y="0"/>
                    <a:pt x="363" y="0"/>
                    <a:pt x="363" y="0"/>
                  </a:cubicBezTo>
                  <a:cubicBezTo>
                    <a:pt x="363" y="0"/>
                    <a:pt x="362" y="0"/>
                    <a:pt x="361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59" y="0"/>
                    <a:pt x="359" y="1"/>
                    <a:pt x="358" y="1"/>
                  </a:cubicBezTo>
                  <a:cubicBezTo>
                    <a:pt x="357" y="1"/>
                    <a:pt x="357" y="1"/>
                    <a:pt x="357" y="1"/>
                  </a:cubicBezTo>
                  <a:cubicBezTo>
                    <a:pt x="357" y="1"/>
                    <a:pt x="357" y="1"/>
                    <a:pt x="357" y="1"/>
                  </a:cubicBezTo>
                  <a:cubicBezTo>
                    <a:pt x="357" y="1"/>
                    <a:pt x="357" y="1"/>
                    <a:pt x="357" y="1"/>
                  </a:cubicBezTo>
                  <a:cubicBezTo>
                    <a:pt x="356" y="1"/>
                    <a:pt x="356" y="1"/>
                    <a:pt x="356" y="1"/>
                  </a:cubicBezTo>
                  <a:cubicBezTo>
                    <a:pt x="356" y="1"/>
                    <a:pt x="356" y="1"/>
                    <a:pt x="356" y="1"/>
                  </a:cubicBezTo>
                  <a:cubicBezTo>
                    <a:pt x="355" y="1"/>
                    <a:pt x="354" y="1"/>
                    <a:pt x="353" y="1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49" y="2"/>
                    <a:pt x="349" y="2"/>
                    <a:pt x="349" y="2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7" y="2"/>
                    <a:pt x="347" y="2"/>
                    <a:pt x="347" y="2"/>
                  </a:cubicBezTo>
                  <a:cubicBezTo>
                    <a:pt x="347" y="2"/>
                    <a:pt x="347" y="2"/>
                    <a:pt x="347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7" y="2"/>
                    <a:pt x="347" y="2"/>
                  </a:cubicBezTo>
                  <a:cubicBezTo>
                    <a:pt x="347" y="2"/>
                    <a:pt x="347" y="2"/>
                    <a:pt x="347" y="2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9" y="2"/>
                    <a:pt x="349" y="2"/>
                    <a:pt x="349" y="2"/>
                  </a:cubicBezTo>
                  <a:cubicBezTo>
                    <a:pt x="349" y="2"/>
                    <a:pt x="349" y="2"/>
                    <a:pt x="349" y="2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0" y="1"/>
                    <a:pt x="350" y="1"/>
                  </a:cubicBezTo>
                  <a:cubicBezTo>
                    <a:pt x="349" y="1"/>
                    <a:pt x="348" y="1"/>
                    <a:pt x="348" y="2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7" y="2"/>
                    <a:pt x="347" y="2"/>
                    <a:pt x="347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4" y="2"/>
                    <a:pt x="344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3" y="2"/>
                    <a:pt x="342" y="2"/>
                    <a:pt x="341" y="2"/>
                  </a:cubicBezTo>
                  <a:cubicBezTo>
                    <a:pt x="341" y="3"/>
                    <a:pt x="341" y="3"/>
                    <a:pt x="341" y="3"/>
                  </a:cubicBezTo>
                  <a:cubicBezTo>
                    <a:pt x="341" y="3"/>
                    <a:pt x="341" y="3"/>
                    <a:pt x="341" y="3"/>
                  </a:cubicBezTo>
                  <a:cubicBezTo>
                    <a:pt x="341" y="3"/>
                    <a:pt x="341" y="3"/>
                    <a:pt x="341" y="3"/>
                  </a:cubicBezTo>
                  <a:cubicBezTo>
                    <a:pt x="341" y="3"/>
                    <a:pt x="341" y="3"/>
                    <a:pt x="341" y="3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7" y="1"/>
                    <a:pt x="347" y="1"/>
                    <a:pt x="347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8" y="1"/>
                    <a:pt x="348" y="1"/>
                    <a:pt x="346" y="1"/>
                  </a:cubicBezTo>
                  <a:cubicBezTo>
                    <a:pt x="345" y="2"/>
                    <a:pt x="344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0" y="2"/>
                    <a:pt x="339" y="2"/>
                    <a:pt x="338" y="3"/>
                  </a:cubicBezTo>
                  <a:cubicBezTo>
                    <a:pt x="338" y="3"/>
                    <a:pt x="338" y="3"/>
                    <a:pt x="338" y="3"/>
                  </a:cubicBezTo>
                  <a:cubicBezTo>
                    <a:pt x="337" y="3"/>
                    <a:pt x="337" y="3"/>
                    <a:pt x="337" y="3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40" y="2"/>
                    <a:pt x="340" y="2"/>
                  </a:cubicBezTo>
                  <a:cubicBezTo>
                    <a:pt x="341" y="2"/>
                    <a:pt x="341" y="2"/>
                    <a:pt x="342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7" y="1"/>
                    <a:pt x="347" y="1"/>
                    <a:pt x="348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7" y="1"/>
                    <a:pt x="347" y="1"/>
                    <a:pt x="347" y="1"/>
                  </a:cubicBezTo>
                  <a:cubicBezTo>
                    <a:pt x="347" y="1"/>
                    <a:pt x="347" y="1"/>
                    <a:pt x="347" y="1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4" y="1"/>
                    <a:pt x="344" y="1"/>
                    <a:pt x="344" y="1"/>
                  </a:cubicBezTo>
                  <a:cubicBezTo>
                    <a:pt x="344" y="1"/>
                    <a:pt x="344" y="1"/>
                    <a:pt x="344" y="1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6" y="3"/>
                    <a:pt x="336" y="3"/>
                    <a:pt x="336" y="3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7" y="2"/>
                    <a:pt x="336" y="2"/>
                    <a:pt x="336" y="2"/>
                  </a:cubicBezTo>
                  <a:cubicBezTo>
                    <a:pt x="335" y="2"/>
                    <a:pt x="335" y="2"/>
                    <a:pt x="335" y="2"/>
                  </a:cubicBezTo>
                  <a:cubicBezTo>
                    <a:pt x="335" y="2"/>
                    <a:pt x="335" y="2"/>
                    <a:pt x="335" y="2"/>
                  </a:cubicBezTo>
                  <a:cubicBezTo>
                    <a:pt x="334" y="2"/>
                    <a:pt x="334" y="2"/>
                    <a:pt x="334" y="2"/>
                  </a:cubicBezTo>
                  <a:cubicBezTo>
                    <a:pt x="332" y="3"/>
                    <a:pt x="331" y="3"/>
                    <a:pt x="329" y="3"/>
                  </a:cubicBezTo>
                  <a:cubicBezTo>
                    <a:pt x="329" y="3"/>
                    <a:pt x="329" y="3"/>
                    <a:pt x="329" y="3"/>
                  </a:cubicBezTo>
                  <a:cubicBezTo>
                    <a:pt x="330" y="3"/>
                    <a:pt x="330" y="3"/>
                    <a:pt x="330" y="3"/>
                  </a:cubicBezTo>
                  <a:cubicBezTo>
                    <a:pt x="330" y="3"/>
                    <a:pt x="330" y="3"/>
                    <a:pt x="330" y="3"/>
                  </a:cubicBezTo>
                  <a:cubicBezTo>
                    <a:pt x="330" y="3"/>
                    <a:pt x="330" y="3"/>
                    <a:pt x="330" y="3"/>
                  </a:cubicBezTo>
                  <a:cubicBezTo>
                    <a:pt x="330" y="3"/>
                    <a:pt x="329" y="3"/>
                    <a:pt x="328" y="3"/>
                  </a:cubicBezTo>
                  <a:cubicBezTo>
                    <a:pt x="327" y="3"/>
                    <a:pt x="326" y="3"/>
                    <a:pt x="325" y="3"/>
                  </a:cubicBezTo>
                  <a:cubicBezTo>
                    <a:pt x="325" y="3"/>
                    <a:pt x="324" y="4"/>
                    <a:pt x="323" y="4"/>
                  </a:cubicBezTo>
                  <a:cubicBezTo>
                    <a:pt x="323" y="4"/>
                    <a:pt x="323" y="4"/>
                    <a:pt x="323" y="4"/>
                  </a:cubicBezTo>
                  <a:cubicBezTo>
                    <a:pt x="323" y="4"/>
                    <a:pt x="323" y="4"/>
                    <a:pt x="323" y="4"/>
                  </a:cubicBezTo>
                  <a:cubicBezTo>
                    <a:pt x="323" y="4"/>
                    <a:pt x="323" y="4"/>
                    <a:pt x="323" y="4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19" y="4"/>
                    <a:pt x="319" y="4"/>
                    <a:pt x="319" y="4"/>
                  </a:cubicBezTo>
                  <a:cubicBezTo>
                    <a:pt x="319" y="4"/>
                    <a:pt x="318" y="4"/>
                    <a:pt x="317" y="5"/>
                  </a:cubicBezTo>
                  <a:cubicBezTo>
                    <a:pt x="317" y="5"/>
                    <a:pt x="317" y="5"/>
                    <a:pt x="317" y="5"/>
                  </a:cubicBezTo>
                  <a:cubicBezTo>
                    <a:pt x="316" y="5"/>
                    <a:pt x="315" y="5"/>
                    <a:pt x="315" y="5"/>
                  </a:cubicBezTo>
                  <a:cubicBezTo>
                    <a:pt x="315" y="5"/>
                    <a:pt x="315" y="5"/>
                    <a:pt x="314" y="5"/>
                  </a:cubicBezTo>
                  <a:cubicBezTo>
                    <a:pt x="314" y="5"/>
                    <a:pt x="314" y="5"/>
                    <a:pt x="314" y="5"/>
                  </a:cubicBezTo>
                  <a:cubicBezTo>
                    <a:pt x="313" y="5"/>
                    <a:pt x="313" y="5"/>
                    <a:pt x="313" y="5"/>
                  </a:cubicBezTo>
                  <a:cubicBezTo>
                    <a:pt x="313" y="5"/>
                    <a:pt x="313" y="5"/>
                    <a:pt x="314" y="5"/>
                  </a:cubicBezTo>
                  <a:cubicBezTo>
                    <a:pt x="314" y="5"/>
                    <a:pt x="314" y="5"/>
                    <a:pt x="314" y="5"/>
                  </a:cubicBezTo>
                  <a:cubicBezTo>
                    <a:pt x="315" y="5"/>
                    <a:pt x="315" y="5"/>
                    <a:pt x="315" y="5"/>
                  </a:cubicBezTo>
                  <a:cubicBezTo>
                    <a:pt x="314" y="5"/>
                    <a:pt x="313" y="6"/>
                    <a:pt x="312" y="6"/>
                  </a:cubicBezTo>
                  <a:cubicBezTo>
                    <a:pt x="311" y="6"/>
                    <a:pt x="311" y="6"/>
                    <a:pt x="311" y="6"/>
                  </a:cubicBezTo>
                  <a:cubicBezTo>
                    <a:pt x="311" y="6"/>
                    <a:pt x="311" y="6"/>
                    <a:pt x="311" y="6"/>
                  </a:cubicBezTo>
                  <a:cubicBezTo>
                    <a:pt x="310" y="6"/>
                    <a:pt x="310" y="6"/>
                    <a:pt x="310" y="6"/>
                  </a:cubicBezTo>
                  <a:cubicBezTo>
                    <a:pt x="309" y="6"/>
                    <a:pt x="308" y="6"/>
                    <a:pt x="307" y="7"/>
                  </a:cubicBezTo>
                  <a:cubicBezTo>
                    <a:pt x="306" y="7"/>
                    <a:pt x="305" y="7"/>
                    <a:pt x="305" y="7"/>
                  </a:cubicBezTo>
                  <a:cubicBezTo>
                    <a:pt x="304" y="7"/>
                    <a:pt x="304" y="7"/>
                    <a:pt x="304" y="7"/>
                  </a:cubicBezTo>
                  <a:cubicBezTo>
                    <a:pt x="303" y="7"/>
                    <a:pt x="303" y="7"/>
                    <a:pt x="303" y="7"/>
                  </a:cubicBezTo>
                  <a:cubicBezTo>
                    <a:pt x="303" y="7"/>
                    <a:pt x="303" y="7"/>
                    <a:pt x="303" y="7"/>
                  </a:cubicBezTo>
                  <a:cubicBezTo>
                    <a:pt x="303" y="7"/>
                    <a:pt x="303" y="7"/>
                    <a:pt x="303" y="7"/>
                  </a:cubicBezTo>
                  <a:cubicBezTo>
                    <a:pt x="302" y="8"/>
                    <a:pt x="302" y="8"/>
                    <a:pt x="302" y="8"/>
                  </a:cubicBezTo>
                  <a:cubicBezTo>
                    <a:pt x="302" y="8"/>
                    <a:pt x="302" y="8"/>
                    <a:pt x="302" y="8"/>
                  </a:cubicBezTo>
                  <a:cubicBezTo>
                    <a:pt x="302" y="7"/>
                    <a:pt x="302" y="7"/>
                    <a:pt x="302" y="7"/>
                  </a:cubicBezTo>
                  <a:cubicBezTo>
                    <a:pt x="302" y="7"/>
                    <a:pt x="302" y="7"/>
                    <a:pt x="302" y="7"/>
                  </a:cubicBezTo>
                  <a:cubicBezTo>
                    <a:pt x="301" y="8"/>
                    <a:pt x="301" y="8"/>
                    <a:pt x="301" y="8"/>
                  </a:cubicBezTo>
                  <a:cubicBezTo>
                    <a:pt x="300" y="8"/>
                    <a:pt x="300" y="8"/>
                    <a:pt x="300" y="8"/>
                  </a:cubicBezTo>
                  <a:cubicBezTo>
                    <a:pt x="300" y="8"/>
                    <a:pt x="300" y="8"/>
                    <a:pt x="299" y="8"/>
                  </a:cubicBezTo>
                  <a:cubicBezTo>
                    <a:pt x="299" y="8"/>
                    <a:pt x="298" y="8"/>
                    <a:pt x="298" y="8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8"/>
                    <a:pt x="298" y="8"/>
                    <a:pt x="297" y="8"/>
                  </a:cubicBezTo>
                  <a:cubicBezTo>
                    <a:pt x="296" y="8"/>
                    <a:pt x="296" y="8"/>
                    <a:pt x="296" y="8"/>
                  </a:cubicBezTo>
                  <a:cubicBezTo>
                    <a:pt x="295" y="8"/>
                    <a:pt x="295" y="8"/>
                    <a:pt x="295" y="8"/>
                  </a:cubicBezTo>
                  <a:cubicBezTo>
                    <a:pt x="295" y="8"/>
                    <a:pt x="295" y="8"/>
                    <a:pt x="295" y="8"/>
                  </a:cubicBezTo>
                  <a:cubicBezTo>
                    <a:pt x="295" y="9"/>
                    <a:pt x="295" y="9"/>
                    <a:pt x="295" y="9"/>
                  </a:cubicBezTo>
                  <a:cubicBezTo>
                    <a:pt x="294" y="9"/>
                    <a:pt x="294" y="9"/>
                    <a:pt x="294" y="9"/>
                  </a:cubicBezTo>
                  <a:cubicBezTo>
                    <a:pt x="294" y="9"/>
                    <a:pt x="294" y="9"/>
                    <a:pt x="294" y="9"/>
                  </a:cubicBezTo>
                  <a:cubicBezTo>
                    <a:pt x="293" y="9"/>
                    <a:pt x="293" y="9"/>
                    <a:pt x="293" y="9"/>
                  </a:cubicBezTo>
                  <a:cubicBezTo>
                    <a:pt x="292" y="9"/>
                    <a:pt x="292" y="9"/>
                    <a:pt x="292" y="9"/>
                  </a:cubicBezTo>
                  <a:cubicBezTo>
                    <a:pt x="292" y="9"/>
                    <a:pt x="292" y="9"/>
                    <a:pt x="292" y="9"/>
                  </a:cubicBezTo>
                  <a:cubicBezTo>
                    <a:pt x="292" y="9"/>
                    <a:pt x="292" y="9"/>
                    <a:pt x="292" y="9"/>
                  </a:cubicBezTo>
                  <a:cubicBezTo>
                    <a:pt x="289" y="10"/>
                    <a:pt x="287" y="11"/>
                    <a:pt x="284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2" y="12"/>
                    <a:pt x="282" y="12"/>
                    <a:pt x="282" y="12"/>
                  </a:cubicBezTo>
                  <a:cubicBezTo>
                    <a:pt x="282" y="12"/>
                    <a:pt x="282" y="12"/>
                    <a:pt x="282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4" y="12"/>
                    <a:pt x="284" y="12"/>
                    <a:pt x="284" y="12"/>
                  </a:cubicBezTo>
                  <a:cubicBezTo>
                    <a:pt x="284" y="12"/>
                    <a:pt x="284" y="12"/>
                    <a:pt x="285" y="12"/>
                  </a:cubicBezTo>
                  <a:cubicBezTo>
                    <a:pt x="285" y="12"/>
                    <a:pt x="285" y="12"/>
                    <a:pt x="285" y="12"/>
                  </a:cubicBezTo>
                  <a:cubicBezTo>
                    <a:pt x="285" y="12"/>
                    <a:pt x="285" y="12"/>
                    <a:pt x="285" y="12"/>
                  </a:cubicBezTo>
                  <a:cubicBezTo>
                    <a:pt x="284" y="12"/>
                    <a:pt x="283" y="12"/>
                    <a:pt x="282" y="13"/>
                  </a:cubicBezTo>
                  <a:cubicBezTo>
                    <a:pt x="282" y="13"/>
                    <a:pt x="282" y="13"/>
                    <a:pt x="281" y="13"/>
                  </a:cubicBezTo>
                  <a:cubicBezTo>
                    <a:pt x="281" y="13"/>
                    <a:pt x="281" y="13"/>
                    <a:pt x="281" y="13"/>
                  </a:cubicBezTo>
                  <a:cubicBezTo>
                    <a:pt x="280" y="13"/>
                    <a:pt x="280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8" y="13"/>
                    <a:pt x="278" y="13"/>
                    <a:pt x="278" y="13"/>
                  </a:cubicBezTo>
                  <a:cubicBezTo>
                    <a:pt x="278" y="13"/>
                    <a:pt x="278" y="13"/>
                    <a:pt x="278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8" y="13"/>
                    <a:pt x="278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4"/>
                    <a:pt x="275" y="14"/>
                    <a:pt x="274" y="14"/>
                  </a:cubicBezTo>
                  <a:cubicBezTo>
                    <a:pt x="274" y="14"/>
                    <a:pt x="274" y="14"/>
                    <a:pt x="274" y="14"/>
                  </a:cubicBezTo>
                  <a:cubicBezTo>
                    <a:pt x="273" y="15"/>
                    <a:pt x="273" y="15"/>
                    <a:pt x="271" y="15"/>
                  </a:cubicBezTo>
                  <a:cubicBezTo>
                    <a:pt x="271" y="16"/>
                    <a:pt x="271" y="16"/>
                    <a:pt x="271" y="16"/>
                  </a:cubicBezTo>
                  <a:cubicBezTo>
                    <a:pt x="270" y="16"/>
                    <a:pt x="270" y="16"/>
                    <a:pt x="270" y="16"/>
                  </a:cubicBezTo>
                  <a:cubicBezTo>
                    <a:pt x="270" y="16"/>
                    <a:pt x="270" y="16"/>
                    <a:pt x="270" y="16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8" y="16"/>
                    <a:pt x="268" y="16"/>
                    <a:pt x="268" y="16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7"/>
                    <a:pt x="267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9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2" y="16"/>
                    <a:pt x="272" y="16"/>
                    <a:pt x="272" y="16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69" y="19"/>
                    <a:pt x="269" y="19"/>
                    <a:pt x="269" y="19"/>
                  </a:cubicBezTo>
                  <a:cubicBezTo>
                    <a:pt x="270" y="19"/>
                    <a:pt x="270" y="19"/>
                    <a:pt x="270" y="19"/>
                  </a:cubicBezTo>
                  <a:cubicBezTo>
                    <a:pt x="270" y="19"/>
                    <a:pt x="270" y="19"/>
                    <a:pt x="270" y="19"/>
                  </a:cubicBezTo>
                  <a:cubicBezTo>
                    <a:pt x="268" y="19"/>
                    <a:pt x="268" y="19"/>
                    <a:pt x="268" y="19"/>
                  </a:cubicBezTo>
                  <a:cubicBezTo>
                    <a:pt x="268" y="19"/>
                    <a:pt x="268" y="19"/>
                    <a:pt x="268" y="19"/>
                  </a:cubicBezTo>
                  <a:cubicBezTo>
                    <a:pt x="268" y="20"/>
                    <a:pt x="268" y="20"/>
                    <a:pt x="268" y="20"/>
                  </a:cubicBezTo>
                  <a:cubicBezTo>
                    <a:pt x="267" y="20"/>
                    <a:pt x="267" y="20"/>
                    <a:pt x="267" y="20"/>
                  </a:cubicBezTo>
                  <a:cubicBezTo>
                    <a:pt x="266" y="21"/>
                    <a:pt x="264" y="21"/>
                    <a:pt x="263" y="22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23"/>
                    <a:pt x="261" y="23"/>
                    <a:pt x="261" y="23"/>
                  </a:cubicBezTo>
                  <a:cubicBezTo>
                    <a:pt x="261" y="23"/>
                    <a:pt x="261" y="23"/>
                    <a:pt x="261" y="23"/>
                  </a:cubicBezTo>
                  <a:cubicBezTo>
                    <a:pt x="261" y="23"/>
                    <a:pt x="261" y="23"/>
                    <a:pt x="261" y="23"/>
                  </a:cubicBezTo>
                  <a:cubicBezTo>
                    <a:pt x="260" y="23"/>
                    <a:pt x="260" y="23"/>
                    <a:pt x="259" y="24"/>
                  </a:cubicBezTo>
                  <a:cubicBezTo>
                    <a:pt x="259" y="24"/>
                    <a:pt x="259" y="24"/>
                    <a:pt x="259" y="24"/>
                  </a:cubicBezTo>
                  <a:cubicBezTo>
                    <a:pt x="259" y="24"/>
                    <a:pt x="258" y="24"/>
                    <a:pt x="258" y="24"/>
                  </a:cubicBezTo>
                  <a:cubicBezTo>
                    <a:pt x="257" y="25"/>
                    <a:pt x="257" y="25"/>
                    <a:pt x="257" y="25"/>
                  </a:cubicBezTo>
                  <a:cubicBezTo>
                    <a:pt x="257" y="25"/>
                    <a:pt x="257" y="25"/>
                    <a:pt x="257" y="25"/>
                  </a:cubicBezTo>
                  <a:cubicBezTo>
                    <a:pt x="256" y="25"/>
                    <a:pt x="256" y="25"/>
                    <a:pt x="256" y="25"/>
                  </a:cubicBezTo>
                  <a:cubicBezTo>
                    <a:pt x="256" y="26"/>
                    <a:pt x="255" y="26"/>
                    <a:pt x="254" y="26"/>
                  </a:cubicBezTo>
                  <a:cubicBezTo>
                    <a:pt x="254" y="27"/>
                    <a:pt x="253" y="27"/>
                    <a:pt x="252" y="27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51" y="28"/>
                    <a:pt x="251" y="28"/>
                    <a:pt x="251" y="28"/>
                  </a:cubicBezTo>
                  <a:cubicBezTo>
                    <a:pt x="251" y="28"/>
                    <a:pt x="251" y="28"/>
                    <a:pt x="250" y="29"/>
                  </a:cubicBezTo>
                  <a:cubicBezTo>
                    <a:pt x="249" y="29"/>
                    <a:pt x="249" y="29"/>
                    <a:pt x="247" y="30"/>
                  </a:cubicBezTo>
                  <a:cubicBezTo>
                    <a:pt x="246" y="31"/>
                    <a:pt x="245" y="31"/>
                    <a:pt x="244" y="32"/>
                  </a:cubicBezTo>
                  <a:cubicBezTo>
                    <a:pt x="243" y="32"/>
                    <a:pt x="242" y="32"/>
                    <a:pt x="242" y="33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42" y="33"/>
                    <a:pt x="241" y="33"/>
                    <a:pt x="240" y="34"/>
                  </a:cubicBezTo>
                  <a:cubicBezTo>
                    <a:pt x="239" y="34"/>
                    <a:pt x="239" y="34"/>
                    <a:pt x="239" y="34"/>
                  </a:cubicBezTo>
                  <a:cubicBezTo>
                    <a:pt x="238" y="35"/>
                    <a:pt x="237" y="35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4" y="36"/>
                    <a:pt x="233" y="37"/>
                    <a:pt x="233" y="37"/>
                  </a:cubicBezTo>
                  <a:cubicBezTo>
                    <a:pt x="232" y="38"/>
                    <a:pt x="232" y="38"/>
                    <a:pt x="232" y="38"/>
                  </a:cubicBezTo>
                  <a:cubicBezTo>
                    <a:pt x="232" y="38"/>
                    <a:pt x="232" y="38"/>
                    <a:pt x="232" y="38"/>
                  </a:cubicBezTo>
                  <a:cubicBezTo>
                    <a:pt x="233" y="38"/>
                    <a:pt x="233" y="38"/>
                    <a:pt x="234" y="38"/>
                  </a:cubicBezTo>
                  <a:cubicBezTo>
                    <a:pt x="235" y="37"/>
                    <a:pt x="235" y="37"/>
                    <a:pt x="237" y="38"/>
                  </a:cubicBezTo>
                  <a:cubicBezTo>
                    <a:pt x="234" y="39"/>
                    <a:pt x="234" y="39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2" y="42"/>
                    <a:pt x="232" y="42"/>
                    <a:pt x="231" y="43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43"/>
                    <a:pt x="230" y="43"/>
                    <a:pt x="229" y="43"/>
                  </a:cubicBezTo>
                  <a:cubicBezTo>
                    <a:pt x="229" y="43"/>
                    <a:pt x="229" y="43"/>
                    <a:pt x="229" y="43"/>
                  </a:cubicBezTo>
                  <a:cubicBezTo>
                    <a:pt x="229" y="43"/>
                    <a:pt x="229" y="43"/>
                    <a:pt x="228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19" y="46"/>
                    <a:pt x="219" y="46"/>
                    <a:pt x="219" y="46"/>
                  </a:cubicBezTo>
                  <a:cubicBezTo>
                    <a:pt x="219" y="47"/>
                    <a:pt x="219" y="47"/>
                    <a:pt x="217" y="49"/>
                  </a:cubicBezTo>
                  <a:cubicBezTo>
                    <a:pt x="220" y="48"/>
                    <a:pt x="220" y="48"/>
                    <a:pt x="221" y="48"/>
                  </a:cubicBezTo>
                  <a:cubicBezTo>
                    <a:pt x="222" y="47"/>
                    <a:pt x="223" y="46"/>
                    <a:pt x="224" y="46"/>
                  </a:cubicBezTo>
                  <a:cubicBezTo>
                    <a:pt x="224" y="45"/>
                    <a:pt x="224" y="45"/>
                    <a:pt x="224" y="45"/>
                  </a:cubicBezTo>
                  <a:cubicBezTo>
                    <a:pt x="225" y="44"/>
                    <a:pt x="225" y="44"/>
                    <a:pt x="225" y="44"/>
                  </a:cubicBezTo>
                  <a:cubicBezTo>
                    <a:pt x="225" y="44"/>
                    <a:pt x="225" y="44"/>
                    <a:pt x="226" y="44"/>
                  </a:cubicBezTo>
                  <a:cubicBezTo>
                    <a:pt x="226" y="45"/>
                    <a:pt x="226" y="45"/>
                    <a:pt x="226" y="45"/>
                  </a:cubicBezTo>
                  <a:cubicBezTo>
                    <a:pt x="226" y="45"/>
                    <a:pt x="226" y="45"/>
                    <a:pt x="227" y="46"/>
                  </a:cubicBezTo>
                  <a:cubicBezTo>
                    <a:pt x="226" y="46"/>
                    <a:pt x="226" y="46"/>
                    <a:pt x="226" y="46"/>
                  </a:cubicBezTo>
                  <a:cubicBezTo>
                    <a:pt x="226" y="46"/>
                    <a:pt x="225" y="47"/>
                    <a:pt x="225" y="47"/>
                  </a:cubicBezTo>
                  <a:cubicBezTo>
                    <a:pt x="224" y="47"/>
                    <a:pt x="223" y="48"/>
                    <a:pt x="222" y="48"/>
                  </a:cubicBezTo>
                  <a:cubicBezTo>
                    <a:pt x="222" y="48"/>
                    <a:pt x="222" y="48"/>
                    <a:pt x="221" y="49"/>
                  </a:cubicBezTo>
                  <a:cubicBezTo>
                    <a:pt x="221" y="49"/>
                    <a:pt x="220" y="50"/>
                    <a:pt x="220" y="50"/>
                  </a:cubicBezTo>
                  <a:cubicBezTo>
                    <a:pt x="219" y="51"/>
                    <a:pt x="218" y="52"/>
                    <a:pt x="217" y="52"/>
                  </a:cubicBezTo>
                  <a:cubicBezTo>
                    <a:pt x="217" y="52"/>
                    <a:pt x="216" y="52"/>
                    <a:pt x="215" y="52"/>
                  </a:cubicBezTo>
                  <a:cubicBezTo>
                    <a:pt x="215" y="52"/>
                    <a:pt x="214" y="53"/>
                    <a:pt x="213" y="53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3" y="53"/>
                    <a:pt x="213" y="53"/>
                    <a:pt x="212" y="53"/>
                  </a:cubicBezTo>
                  <a:cubicBezTo>
                    <a:pt x="211" y="54"/>
                    <a:pt x="209" y="55"/>
                    <a:pt x="208" y="55"/>
                  </a:cubicBezTo>
                  <a:cubicBezTo>
                    <a:pt x="206" y="56"/>
                    <a:pt x="204" y="56"/>
                    <a:pt x="203" y="58"/>
                  </a:cubicBezTo>
                  <a:cubicBezTo>
                    <a:pt x="203" y="58"/>
                    <a:pt x="203" y="58"/>
                    <a:pt x="202" y="59"/>
                  </a:cubicBezTo>
                  <a:cubicBezTo>
                    <a:pt x="193" y="66"/>
                    <a:pt x="193" y="66"/>
                    <a:pt x="193" y="67"/>
                  </a:cubicBezTo>
                  <a:cubicBezTo>
                    <a:pt x="194" y="67"/>
                    <a:pt x="194" y="67"/>
                    <a:pt x="195" y="67"/>
                  </a:cubicBezTo>
                  <a:cubicBezTo>
                    <a:pt x="195" y="67"/>
                    <a:pt x="195" y="67"/>
                    <a:pt x="195" y="67"/>
                  </a:cubicBezTo>
                  <a:cubicBezTo>
                    <a:pt x="195" y="68"/>
                    <a:pt x="194" y="68"/>
                    <a:pt x="194" y="69"/>
                  </a:cubicBezTo>
                  <a:cubicBezTo>
                    <a:pt x="193" y="69"/>
                    <a:pt x="193" y="68"/>
                    <a:pt x="193" y="69"/>
                  </a:cubicBezTo>
                  <a:cubicBezTo>
                    <a:pt x="187" y="73"/>
                    <a:pt x="187" y="73"/>
                    <a:pt x="186" y="74"/>
                  </a:cubicBezTo>
                  <a:cubicBezTo>
                    <a:pt x="188" y="74"/>
                    <a:pt x="189" y="72"/>
                    <a:pt x="191" y="73"/>
                  </a:cubicBezTo>
                  <a:cubicBezTo>
                    <a:pt x="190" y="73"/>
                    <a:pt x="189" y="74"/>
                    <a:pt x="187" y="76"/>
                  </a:cubicBezTo>
                  <a:cubicBezTo>
                    <a:pt x="182" y="79"/>
                    <a:pt x="178" y="81"/>
                    <a:pt x="173" y="94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3" y="95"/>
                    <a:pt x="173" y="96"/>
                    <a:pt x="173" y="97"/>
                  </a:cubicBezTo>
                  <a:cubicBezTo>
                    <a:pt x="174" y="97"/>
                    <a:pt x="174" y="97"/>
                    <a:pt x="175" y="96"/>
                  </a:cubicBezTo>
                  <a:cubicBezTo>
                    <a:pt x="175" y="96"/>
                    <a:pt x="175" y="96"/>
                    <a:pt x="176" y="96"/>
                  </a:cubicBezTo>
                  <a:cubicBezTo>
                    <a:pt x="176" y="96"/>
                    <a:pt x="176" y="96"/>
                    <a:pt x="177" y="97"/>
                  </a:cubicBezTo>
                  <a:cubicBezTo>
                    <a:pt x="176" y="97"/>
                    <a:pt x="176" y="98"/>
                    <a:pt x="175" y="99"/>
                  </a:cubicBezTo>
                  <a:cubicBezTo>
                    <a:pt x="176" y="99"/>
                    <a:pt x="176" y="100"/>
                    <a:pt x="177" y="100"/>
                  </a:cubicBezTo>
                  <a:cubicBezTo>
                    <a:pt x="176" y="101"/>
                    <a:pt x="176" y="102"/>
                    <a:pt x="176" y="102"/>
                  </a:cubicBezTo>
                  <a:cubicBezTo>
                    <a:pt x="177" y="102"/>
                    <a:pt x="180" y="102"/>
                    <a:pt x="182" y="100"/>
                  </a:cubicBezTo>
                  <a:cubicBezTo>
                    <a:pt x="182" y="100"/>
                    <a:pt x="182" y="99"/>
                    <a:pt x="183" y="99"/>
                  </a:cubicBezTo>
                  <a:cubicBezTo>
                    <a:pt x="194" y="85"/>
                    <a:pt x="196" y="85"/>
                    <a:pt x="197" y="85"/>
                  </a:cubicBezTo>
                  <a:cubicBezTo>
                    <a:pt x="197" y="85"/>
                    <a:pt x="198" y="85"/>
                    <a:pt x="198" y="85"/>
                  </a:cubicBezTo>
                  <a:cubicBezTo>
                    <a:pt x="201" y="85"/>
                    <a:pt x="203" y="82"/>
                    <a:pt x="205" y="81"/>
                  </a:cubicBezTo>
                  <a:cubicBezTo>
                    <a:pt x="206" y="80"/>
                    <a:pt x="208" y="79"/>
                    <a:pt x="209" y="77"/>
                  </a:cubicBezTo>
                  <a:cubicBezTo>
                    <a:pt x="211" y="76"/>
                    <a:pt x="211" y="76"/>
                    <a:pt x="220" y="70"/>
                  </a:cubicBezTo>
                  <a:cubicBezTo>
                    <a:pt x="221" y="70"/>
                    <a:pt x="222" y="70"/>
                    <a:pt x="223" y="70"/>
                  </a:cubicBezTo>
                  <a:cubicBezTo>
                    <a:pt x="224" y="68"/>
                    <a:pt x="224" y="68"/>
                    <a:pt x="225" y="67"/>
                  </a:cubicBezTo>
                  <a:cubicBezTo>
                    <a:pt x="226" y="67"/>
                    <a:pt x="226" y="67"/>
                    <a:pt x="227" y="68"/>
                  </a:cubicBezTo>
                  <a:cubicBezTo>
                    <a:pt x="225" y="69"/>
                    <a:pt x="225" y="69"/>
                    <a:pt x="225" y="70"/>
                  </a:cubicBezTo>
                  <a:cubicBezTo>
                    <a:pt x="228" y="71"/>
                    <a:pt x="229" y="68"/>
                    <a:pt x="232" y="67"/>
                  </a:cubicBezTo>
                  <a:cubicBezTo>
                    <a:pt x="232" y="67"/>
                    <a:pt x="232" y="67"/>
                    <a:pt x="233" y="67"/>
                  </a:cubicBezTo>
                  <a:cubicBezTo>
                    <a:pt x="234" y="67"/>
                    <a:pt x="234" y="67"/>
                    <a:pt x="235" y="66"/>
                  </a:cubicBezTo>
                  <a:cubicBezTo>
                    <a:pt x="237" y="65"/>
                    <a:pt x="239" y="64"/>
                    <a:pt x="241" y="63"/>
                  </a:cubicBezTo>
                  <a:cubicBezTo>
                    <a:pt x="242" y="63"/>
                    <a:pt x="242" y="63"/>
                    <a:pt x="245" y="61"/>
                  </a:cubicBezTo>
                  <a:cubicBezTo>
                    <a:pt x="247" y="61"/>
                    <a:pt x="247" y="61"/>
                    <a:pt x="247" y="61"/>
                  </a:cubicBezTo>
                  <a:cubicBezTo>
                    <a:pt x="247" y="60"/>
                    <a:pt x="247" y="60"/>
                    <a:pt x="248" y="60"/>
                  </a:cubicBezTo>
                  <a:cubicBezTo>
                    <a:pt x="251" y="58"/>
                    <a:pt x="251" y="58"/>
                    <a:pt x="252" y="57"/>
                  </a:cubicBezTo>
                  <a:cubicBezTo>
                    <a:pt x="252" y="56"/>
                    <a:pt x="252" y="56"/>
                    <a:pt x="252" y="56"/>
                  </a:cubicBezTo>
                  <a:cubicBezTo>
                    <a:pt x="252" y="56"/>
                    <a:pt x="252" y="56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8"/>
                    <a:pt x="254" y="58"/>
                    <a:pt x="255" y="58"/>
                  </a:cubicBezTo>
                  <a:cubicBezTo>
                    <a:pt x="255" y="59"/>
                    <a:pt x="255" y="59"/>
                    <a:pt x="255" y="59"/>
                  </a:cubicBezTo>
                  <a:cubicBezTo>
                    <a:pt x="263" y="59"/>
                    <a:pt x="269" y="53"/>
                    <a:pt x="276" y="51"/>
                  </a:cubicBezTo>
                  <a:cubicBezTo>
                    <a:pt x="277" y="51"/>
                    <a:pt x="278" y="51"/>
                    <a:pt x="280" y="51"/>
                  </a:cubicBezTo>
                  <a:cubicBezTo>
                    <a:pt x="283" y="50"/>
                    <a:pt x="283" y="50"/>
                    <a:pt x="284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49"/>
                    <a:pt x="282" y="49"/>
                    <a:pt x="281" y="50"/>
                  </a:cubicBezTo>
                  <a:cubicBezTo>
                    <a:pt x="280" y="50"/>
                    <a:pt x="280" y="50"/>
                    <a:pt x="280" y="50"/>
                  </a:cubicBezTo>
                  <a:cubicBezTo>
                    <a:pt x="280" y="50"/>
                    <a:pt x="280" y="50"/>
                    <a:pt x="279" y="50"/>
                  </a:cubicBezTo>
                  <a:cubicBezTo>
                    <a:pt x="279" y="49"/>
                    <a:pt x="279" y="49"/>
                    <a:pt x="279" y="49"/>
                  </a:cubicBezTo>
                  <a:cubicBezTo>
                    <a:pt x="279" y="49"/>
                    <a:pt x="278" y="49"/>
                    <a:pt x="278" y="49"/>
                  </a:cubicBezTo>
                  <a:cubicBezTo>
                    <a:pt x="277" y="48"/>
                    <a:pt x="277" y="48"/>
                    <a:pt x="276" y="48"/>
                  </a:cubicBezTo>
                  <a:cubicBezTo>
                    <a:pt x="276" y="47"/>
                    <a:pt x="276" y="47"/>
                    <a:pt x="276" y="47"/>
                  </a:cubicBezTo>
                  <a:cubicBezTo>
                    <a:pt x="277" y="46"/>
                    <a:pt x="277" y="46"/>
                    <a:pt x="277" y="46"/>
                  </a:cubicBezTo>
                  <a:cubicBezTo>
                    <a:pt x="277" y="46"/>
                    <a:pt x="278" y="46"/>
                    <a:pt x="279" y="45"/>
                  </a:cubicBezTo>
                  <a:cubicBezTo>
                    <a:pt x="280" y="45"/>
                    <a:pt x="280" y="45"/>
                    <a:pt x="280" y="45"/>
                  </a:cubicBezTo>
                  <a:cubicBezTo>
                    <a:pt x="281" y="45"/>
                    <a:pt x="283" y="44"/>
                    <a:pt x="285" y="44"/>
                  </a:cubicBezTo>
                  <a:cubicBezTo>
                    <a:pt x="283" y="46"/>
                    <a:pt x="283" y="46"/>
                    <a:pt x="283" y="47"/>
                  </a:cubicBezTo>
                  <a:cubicBezTo>
                    <a:pt x="283" y="48"/>
                    <a:pt x="283" y="48"/>
                    <a:pt x="283" y="48"/>
                  </a:cubicBezTo>
                  <a:cubicBezTo>
                    <a:pt x="284" y="47"/>
                    <a:pt x="284" y="47"/>
                    <a:pt x="284" y="47"/>
                  </a:cubicBezTo>
                  <a:cubicBezTo>
                    <a:pt x="286" y="45"/>
                    <a:pt x="293" y="46"/>
                    <a:pt x="291" y="42"/>
                  </a:cubicBezTo>
                  <a:cubicBezTo>
                    <a:pt x="293" y="38"/>
                    <a:pt x="293" y="38"/>
                    <a:pt x="293" y="37"/>
                  </a:cubicBezTo>
                  <a:cubicBezTo>
                    <a:pt x="294" y="37"/>
                    <a:pt x="294" y="37"/>
                    <a:pt x="294" y="37"/>
                  </a:cubicBezTo>
                  <a:cubicBezTo>
                    <a:pt x="294" y="38"/>
                    <a:pt x="294" y="38"/>
                    <a:pt x="294" y="38"/>
                  </a:cubicBezTo>
                  <a:cubicBezTo>
                    <a:pt x="295" y="38"/>
                    <a:pt x="295" y="38"/>
                    <a:pt x="296" y="38"/>
                  </a:cubicBezTo>
                  <a:cubicBezTo>
                    <a:pt x="297" y="38"/>
                    <a:pt x="297" y="38"/>
                    <a:pt x="298" y="36"/>
                  </a:cubicBezTo>
                  <a:cubicBezTo>
                    <a:pt x="299" y="36"/>
                    <a:pt x="299" y="36"/>
                    <a:pt x="299" y="35"/>
                  </a:cubicBezTo>
                  <a:cubicBezTo>
                    <a:pt x="300" y="35"/>
                    <a:pt x="301" y="34"/>
                    <a:pt x="301" y="34"/>
                  </a:cubicBezTo>
                  <a:cubicBezTo>
                    <a:pt x="300" y="34"/>
                    <a:pt x="300" y="34"/>
                    <a:pt x="298" y="34"/>
                  </a:cubicBezTo>
                  <a:cubicBezTo>
                    <a:pt x="297" y="34"/>
                    <a:pt x="297" y="34"/>
                    <a:pt x="296" y="34"/>
                  </a:cubicBezTo>
                  <a:cubicBezTo>
                    <a:pt x="297" y="34"/>
                    <a:pt x="297" y="34"/>
                    <a:pt x="299" y="33"/>
                  </a:cubicBezTo>
                  <a:cubicBezTo>
                    <a:pt x="299" y="33"/>
                    <a:pt x="299" y="32"/>
                    <a:pt x="299" y="32"/>
                  </a:cubicBezTo>
                  <a:cubicBezTo>
                    <a:pt x="300" y="32"/>
                    <a:pt x="300" y="32"/>
                    <a:pt x="300" y="32"/>
                  </a:cubicBezTo>
                  <a:cubicBezTo>
                    <a:pt x="301" y="32"/>
                    <a:pt x="301" y="32"/>
                    <a:pt x="302" y="32"/>
                  </a:cubicBezTo>
                  <a:cubicBezTo>
                    <a:pt x="301" y="32"/>
                    <a:pt x="301" y="33"/>
                    <a:pt x="300" y="33"/>
                  </a:cubicBezTo>
                  <a:cubicBezTo>
                    <a:pt x="300" y="33"/>
                    <a:pt x="301" y="33"/>
                    <a:pt x="302" y="33"/>
                  </a:cubicBezTo>
                  <a:cubicBezTo>
                    <a:pt x="303" y="33"/>
                    <a:pt x="303" y="32"/>
                    <a:pt x="304" y="32"/>
                  </a:cubicBezTo>
                  <a:cubicBezTo>
                    <a:pt x="304" y="32"/>
                    <a:pt x="304" y="32"/>
                    <a:pt x="305" y="33"/>
                  </a:cubicBezTo>
                  <a:cubicBezTo>
                    <a:pt x="308" y="32"/>
                    <a:pt x="309" y="31"/>
                    <a:pt x="309" y="30"/>
                  </a:cubicBezTo>
                  <a:cubicBezTo>
                    <a:pt x="308" y="30"/>
                    <a:pt x="307" y="30"/>
                    <a:pt x="307" y="30"/>
                  </a:cubicBezTo>
                  <a:cubicBezTo>
                    <a:pt x="307" y="30"/>
                    <a:pt x="307" y="30"/>
                    <a:pt x="311" y="29"/>
                  </a:cubicBezTo>
                  <a:cubicBezTo>
                    <a:pt x="311" y="29"/>
                    <a:pt x="312" y="29"/>
                    <a:pt x="313" y="29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4" y="29"/>
                    <a:pt x="315" y="28"/>
                    <a:pt x="315" y="28"/>
                  </a:cubicBezTo>
                  <a:cubicBezTo>
                    <a:pt x="315" y="27"/>
                    <a:pt x="315" y="27"/>
                    <a:pt x="315" y="27"/>
                  </a:cubicBezTo>
                  <a:cubicBezTo>
                    <a:pt x="316" y="26"/>
                    <a:pt x="316" y="26"/>
                    <a:pt x="318" y="24"/>
                  </a:cubicBezTo>
                  <a:cubicBezTo>
                    <a:pt x="318" y="24"/>
                    <a:pt x="319" y="24"/>
                    <a:pt x="320" y="24"/>
                  </a:cubicBezTo>
                  <a:cubicBezTo>
                    <a:pt x="320" y="24"/>
                    <a:pt x="321" y="23"/>
                    <a:pt x="322" y="22"/>
                  </a:cubicBezTo>
                  <a:cubicBezTo>
                    <a:pt x="322" y="22"/>
                    <a:pt x="323" y="21"/>
                    <a:pt x="324" y="20"/>
                  </a:cubicBezTo>
                  <a:cubicBezTo>
                    <a:pt x="323" y="20"/>
                    <a:pt x="323" y="20"/>
                    <a:pt x="322" y="20"/>
                  </a:cubicBezTo>
                  <a:cubicBezTo>
                    <a:pt x="323" y="20"/>
                    <a:pt x="323" y="20"/>
                    <a:pt x="323" y="19"/>
                  </a:cubicBezTo>
                  <a:cubicBezTo>
                    <a:pt x="323" y="19"/>
                    <a:pt x="323" y="19"/>
                    <a:pt x="323" y="19"/>
                  </a:cubicBezTo>
                  <a:cubicBezTo>
                    <a:pt x="324" y="19"/>
                    <a:pt x="324" y="19"/>
                    <a:pt x="324" y="19"/>
                  </a:cubicBezTo>
                  <a:cubicBezTo>
                    <a:pt x="325" y="18"/>
                    <a:pt x="325" y="18"/>
                    <a:pt x="327" y="18"/>
                  </a:cubicBezTo>
                  <a:cubicBezTo>
                    <a:pt x="327" y="18"/>
                    <a:pt x="327" y="18"/>
                    <a:pt x="328" y="19"/>
                  </a:cubicBezTo>
                  <a:cubicBezTo>
                    <a:pt x="327" y="19"/>
                    <a:pt x="327" y="19"/>
                    <a:pt x="327" y="19"/>
                  </a:cubicBezTo>
                  <a:cubicBezTo>
                    <a:pt x="325" y="20"/>
                    <a:pt x="325" y="20"/>
                    <a:pt x="324" y="21"/>
                  </a:cubicBezTo>
                  <a:cubicBezTo>
                    <a:pt x="324" y="21"/>
                    <a:pt x="324" y="21"/>
                    <a:pt x="324" y="21"/>
                  </a:cubicBezTo>
                  <a:cubicBezTo>
                    <a:pt x="326" y="20"/>
                    <a:pt x="327" y="19"/>
                    <a:pt x="330" y="18"/>
                  </a:cubicBezTo>
                  <a:cubicBezTo>
                    <a:pt x="330" y="18"/>
                    <a:pt x="330" y="17"/>
                    <a:pt x="331" y="17"/>
                  </a:cubicBezTo>
                  <a:cubicBezTo>
                    <a:pt x="331" y="17"/>
                    <a:pt x="331" y="17"/>
                    <a:pt x="331" y="16"/>
                  </a:cubicBezTo>
                  <a:cubicBezTo>
                    <a:pt x="331" y="16"/>
                    <a:pt x="330" y="16"/>
                    <a:pt x="330" y="16"/>
                  </a:cubicBezTo>
                  <a:cubicBezTo>
                    <a:pt x="330" y="16"/>
                    <a:pt x="330" y="16"/>
                    <a:pt x="329" y="16"/>
                  </a:cubicBezTo>
                  <a:cubicBezTo>
                    <a:pt x="330" y="16"/>
                    <a:pt x="330" y="16"/>
                    <a:pt x="331" y="15"/>
                  </a:cubicBezTo>
                  <a:cubicBezTo>
                    <a:pt x="332" y="15"/>
                    <a:pt x="332" y="15"/>
                    <a:pt x="332" y="15"/>
                  </a:cubicBezTo>
                  <a:cubicBezTo>
                    <a:pt x="333" y="15"/>
                    <a:pt x="333" y="15"/>
                    <a:pt x="334" y="14"/>
                  </a:cubicBezTo>
                  <a:cubicBezTo>
                    <a:pt x="333" y="14"/>
                    <a:pt x="333" y="14"/>
                    <a:pt x="330" y="15"/>
                  </a:cubicBezTo>
                  <a:cubicBezTo>
                    <a:pt x="331" y="14"/>
                    <a:pt x="332" y="14"/>
                    <a:pt x="333" y="13"/>
                  </a:cubicBezTo>
                  <a:cubicBezTo>
                    <a:pt x="333" y="13"/>
                    <a:pt x="333" y="13"/>
                    <a:pt x="338" y="11"/>
                  </a:cubicBezTo>
                  <a:cubicBezTo>
                    <a:pt x="339" y="11"/>
                    <a:pt x="339" y="11"/>
                    <a:pt x="339" y="11"/>
                  </a:cubicBezTo>
                  <a:cubicBezTo>
                    <a:pt x="340" y="10"/>
                    <a:pt x="340" y="10"/>
                    <a:pt x="342" y="10"/>
                  </a:cubicBezTo>
                  <a:cubicBezTo>
                    <a:pt x="342" y="10"/>
                    <a:pt x="342" y="10"/>
                    <a:pt x="343" y="10"/>
                  </a:cubicBezTo>
                  <a:cubicBezTo>
                    <a:pt x="343" y="10"/>
                    <a:pt x="346" y="8"/>
                    <a:pt x="353" y="6"/>
                  </a:cubicBezTo>
                  <a:cubicBezTo>
                    <a:pt x="354" y="6"/>
                    <a:pt x="354" y="6"/>
                    <a:pt x="354" y="6"/>
                  </a:cubicBezTo>
                  <a:cubicBezTo>
                    <a:pt x="354" y="6"/>
                    <a:pt x="353" y="6"/>
                    <a:pt x="352" y="6"/>
                  </a:cubicBezTo>
                  <a:cubicBezTo>
                    <a:pt x="352" y="6"/>
                    <a:pt x="352" y="6"/>
                    <a:pt x="352" y="6"/>
                  </a:cubicBezTo>
                  <a:cubicBezTo>
                    <a:pt x="353" y="6"/>
                    <a:pt x="354" y="6"/>
                    <a:pt x="354" y="6"/>
                  </a:cubicBezTo>
                  <a:cubicBezTo>
                    <a:pt x="355" y="6"/>
                    <a:pt x="355" y="6"/>
                    <a:pt x="355" y="6"/>
                  </a:cubicBezTo>
                  <a:cubicBezTo>
                    <a:pt x="356" y="5"/>
                    <a:pt x="358" y="5"/>
                    <a:pt x="359" y="5"/>
                  </a:cubicBezTo>
                  <a:cubicBezTo>
                    <a:pt x="359" y="5"/>
                    <a:pt x="359" y="5"/>
                    <a:pt x="360" y="5"/>
                  </a:cubicBezTo>
                  <a:cubicBezTo>
                    <a:pt x="361" y="5"/>
                    <a:pt x="361" y="5"/>
                    <a:pt x="363" y="4"/>
                  </a:cubicBezTo>
                  <a:moveTo>
                    <a:pt x="346" y="1"/>
                  </a:moveTo>
                  <a:cubicBezTo>
                    <a:pt x="347" y="1"/>
                    <a:pt x="348" y="1"/>
                    <a:pt x="349" y="1"/>
                  </a:cubicBezTo>
                  <a:cubicBezTo>
                    <a:pt x="347" y="1"/>
                    <a:pt x="347" y="1"/>
                    <a:pt x="347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51" y="0"/>
                    <a:pt x="351" y="0"/>
                    <a:pt x="351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53" y="0"/>
                    <a:pt x="354" y="0"/>
                    <a:pt x="355" y="0"/>
                  </a:cubicBezTo>
                  <a:cubicBezTo>
                    <a:pt x="355" y="0"/>
                    <a:pt x="356" y="0"/>
                    <a:pt x="356" y="0"/>
                  </a:cubicBezTo>
                  <a:cubicBezTo>
                    <a:pt x="355" y="0"/>
                    <a:pt x="353" y="0"/>
                    <a:pt x="352" y="0"/>
                  </a:cubicBezTo>
                  <a:cubicBezTo>
                    <a:pt x="353" y="0"/>
                    <a:pt x="353" y="0"/>
                    <a:pt x="354" y="0"/>
                  </a:cubicBezTo>
                  <a:cubicBezTo>
                    <a:pt x="353" y="0"/>
                    <a:pt x="352" y="0"/>
                    <a:pt x="351" y="0"/>
                  </a:cubicBezTo>
                  <a:cubicBezTo>
                    <a:pt x="352" y="0"/>
                    <a:pt x="353" y="0"/>
                    <a:pt x="355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54" y="0"/>
                    <a:pt x="352" y="0"/>
                    <a:pt x="349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0" y="0"/>
                    <a:pt x="351" y="0"/>
                    <a:pt x="352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49" y="0"/>
                    <a:pt x="348" y="0"/>
                    <a:pt x="347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1" y="1"/>
                    <a:pt x="339" y="1"/>
                    <a:pt x="336" y="1"/>
                  </a:cubicBezTo>
                  <a:cubicBezTo>
                    <a:pt x="337" y="1"/>
                    <a:pt x="339" y="1"/>
                    <a:pt x="340" y="1"/>
                  </a:cubicBezTo>
                  <a:cubicBezTo>
                    <a:pt x="340" y="1"/>
                    <a:pt x="340" y="1"/>
                    <a:pt x="340" y="1"/>
                  </a:cubicBezTo>
                  <a:cubicBezTo>
                    <a:pt x="341" y="1"/>
                    <a:pt x="343" y="1"/>
                    <a:pt x="345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43" y="0"/>
                    <a:pt x="341" y="1"/>
                    <a:pt x="339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41" y="1"/>
                    <a:pt x="341" y="1"/>
                    <a:pt x="341" y="1"/>
                  </a:cubicBezTo>
                  <a:cubicBezTo>
                    <a:pt x="341" y="1"/>
                    <a:pt x="341" y="1"/>
                    <a:pt x="341" y="1"/>
                  </a:cubicBezTo>
                  <a:cubicBezTo>
                    <a:pt x="341" y="1"/>
                    <a:pt x="341" y="1"/>
                    <a:pt x="337" y="1"/>
                  </a:cubicBezTo>
                  <a:cubicBezTo>
                    <a:pt x="337" y="1"/>
                    <a:pt x="337" y="1"/>
                    <a:pt x="337" y="1"/>
                  </a:cubicBezTo>
                  <a:cubicBezTo>
                    <a:pt x="337" y="1"/>
                    <a:pt x="337" y="1"/>
                    <a:pt x="337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2" y="1"/>
                    <a:pt x="332" y="1"/>
                    <a:pt x="332" y="1"/>
                  </a:cubicBezTo>
                  <a:cubicBezTo>
                    <a:pt x="332" y="1"/>
                    <a:pt x="332" y="1"/>
                    <a:pt x="332" y="1"/>
                  </a:cubicBezTo>
                  <a:cubicBezTo>
                    <a:pt x="331" y="2"/>
                    <a:pt x="331" y="2"/>
                    <a:pt x="331" y="2"/>
                  </a:cubicBezTo>
                  <a:cubicBezTo>
                    <a:pt x="327" y="2"/>
                    <a:pt x="327" y="2"/>
                    <a:pt x="327" y="2"/>
                  </a:cubicBezTo>
                  <a:cubicBezTo>
                    <a:pt x="321" y="3"/>
                    <a:pt x="321" y="3"/>
                    <a:pt x="320" y="3"/>
                  </a:cubicBezTo>
                  <a:cubicBezTo>
                    <a:pt x="324" y="2"/>
                    <a:pt x="324" y="2"/>
                    <a:pt x="324" y="2"/>
                  </a:cubicBezTo>
                  <a:cubicBezTo>
                    <a:pt x="326" y="2"/>
                    <a:pt x="326" y="2"/>
                    <a:pt x="326" y="2"/>
                  </a:cubicBezTo>
                  <a:cubicBezTo>
                    <a:pt x="327" y="2"/>
                    <a:pt x="327" y="2"/>
                    <a:pt x="327" y="2"/>
                  </a:cubicBezTo>
                  <a:cubicBezTo>
                    <a:pt x="324" y="2"/>
                    <a:pt x="324" y="2"/>
                    <a:pt x="324" y="2"/>
                  </a:cubicBezTo>
                  <a:cubicBezTo>
                    <a:pt x="320" y="3"/>
                    <a:pt x="320" y="3"/>
                    <a:pt x="320" y="3"/>
                  </a:cubicBezTo>
                  <a:cubicBezTo>
                    <a:pt x="316" y="4"/>
                    <a:pt x="316" y="4"/>
                    <a:pt x="316" y="4"/>
                  </a:cubicBezTo>
                  <a:cubicBezTo>
                    <a:pt x="317" y="4"/>
                    <a:pt x="317" y="4"/>
                    <a:pt x="317" y="4"/>
                  </a:cubicBezTo>
                  <a:cubicBezTo>
                    <a:pt x="316" y="4"/>
                    <a:pt x="316" y="4"/>
                    <a:pt x="316" y="4"/>
                  </a:cubicBezTo>
                  <a:cubicBezTo>
                    <a:pt x="318" y="3"/>
                    <a:pt x="319" y="3"/>
                    <a:pt x="321" y="3"/>
                  </a:cubicBezTo>
                  <a:cubicBezTo>
                    <a:pt x="320" y="3"/>
                    <a:pt x="320" y="3"/>
                    <a:pt x="320" y="3"/>
                  </a:cubicBezTo>
                  <a:cubicBezTo>
                    <a:pt x="320" y="3"/>
                    <a:pt x="320" y="3"/>
                    <a:pt x="320" y="3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26" y="2"/>
                    <a:pt x="326" y="2"/>
                    <a:pt x="326" y="2"/>
                  </a:cubicBezTo>
                  <a:cubicBezTo>
                    <a:pt x="328" y="2"/>
                    <a:pt x="329" y="2"/>
                    <a:pt x="331" y="2"/>
                  </a:cubicBezTo>
                  <a:cubicBezTo>
                    <a:pt x="330" y="2"/>
                    <a:pt x="330" y="2"/>
                    <a:pt x="330" y="2"/>
                  </a:cubicBezTo>
                  <a:cubicBezTo>
                    <a:pt x="330" y="2"/>
                    <a:pt x="330" y="2"/>
                    <a:pt x="330" y="2"/>
                  </a:cubicBezTo>
                  <a:cubicBezTo>
                    <a:pt x="328" y="2"/>
                    <a:pt x="326" y="3"/>
                    <a:pt x="324" y="3"/>
                  </a:cubicBezTo>
                  <a:cubicBezTo>
                    <a:pt x="324" y="3"/>
                    <a:pt x="324" y="3"/>
                    <a:pt x="324" y="3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21" y="3"/>
                    <a:pt x="321" y="3"/>
                    <a:pt x="321" y="3"/>
                  </a:cubicBezTo>
                  <a:cubicBezTo>
                    <a:pt x="321" y="3"/>
                    <a:pt x="321" y="3"/>
                    <a:pt x="321" y="3"/>
                  </a:cubicBezTo>
                  <a:cubicBezTo>
                    <a:pt x="320" y="3"/>
                    <a:pt x="320" y="3"/>
                    <a:pt x="320" y="3"/>
                  </a:cubicBezTo>
                  <a:cubicBezTo>
                    <a:pt x="319" y="3"/>
                    <a:pt x="319" y="3"/>
                    <a:pt x="319" y="3"/>
                  </a:cubicBezTo>
                  <a:cubicBezTo>
                    <a:pt x="318" y="3"/>
                    <a:pt x="317" y="4"/>
                    <a:pt x="317" y="4"/>
                  </a:cubicBezTo>
                  <a:cubicBezTo>
                    <a:pt x="317" y="4"/>
                    <a:pt x="317" y="4"/>
                    <a:pt x="317" y="4"/>
                  </a:cubicBezTo>
                  <a:cubicBezTo>
                    <a:pt x="316" y="4"/>
                    <a:pt x="316" y="4"/>
                    <a:pt x="316" y="4"/>
                  </a:cubicBezTo>
                  <a:cubicBezTo>
                    <a:pt x="315" y="4"/>
                    <a:pt x="314" y="4"/>
                    <a:pt x="313" y="4"/>
                  </a:cubicBezTo>
                  <a:cubicBezTo>
                    <a:pt x="312" y="4"/>
                    <a:pt x="312" y="4"/>
                    <a:pt x="312" y="4"/>
                  </a:cubicBezTo>
                  <a:cubicBezTo>
                    <a:pt x="310" y="5"/>
                    <a:pt x="310" y="5"/>
                    <a:pt x="310" y="5"/>
                  </a:cubicBezTo>
                  <a:cubicBezTo>
                    <a:pt x="307" y="5"/>
                    <a:pt x="307" y="5"/>
                    <a:pt x="307" y="5"/>
                  </a:cubicBezTo>
                  <a:cubicBezTo>
                    <a:pt x="306" y="5"/>
                    <a:pt x="306" y="5"/>
                    <a:pt x="306" y="5"/>
                  </a:cubicBezTo>
                  <a:cubicBezTo>
                    <a:pt x="306" y="6"/>
                    <a:pt x="306" y="6"/>
                    <a:pt x="306" y="6"/>
                  </a:cubicBezTo>
                  <a:cubicBezTo>
                    <a:pt x="308" y="4"/>
                    <a:pt x="311" y="5"/>
                    <a:pt x="314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2" y="4"/>
                    <a:pt x="312" y="4"/>
                    <a:pt x="312" y="4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0" y="6"/>
                    <a:pt x="300" y="6"/>
                    <a:pt x="300" y="6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7" y="7"/>
                    <a:pt x="296" y="7"/>
                    <a:pt x="294" y="8"/>
                  </a:cubicBezTo>
                  <a:cubicBezTo>
                    <a:pt x="293" y="8"/>
                    <a:pt x="292" y="8"/>
                    <a:pt x="291" y="9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5" y="7"/>
                    <a:pt x="295" y="7"/>
                    <a:pt x="295" y="7"/>
                  </a:cubicBezTo>
                  <a:cubicBezTo>
                    <a:pt x="293" y="8"/>
                    <a:pt x="293" y="8"/>
                    <a:pt x="293" y="8"/>
                  </a:cubicBezTo>
                  <a:cubicBezTo>
                    <a:pt x="292" y="8"/>
                    <a:pt x="291" y="8"/>
                    <a:pt x="290" y="9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82" y="11"/>
                    <a:pt x="284" y="10"/>
                    <a:pt x="285" y="10"/>
                  </a:cubicBezTo>
                  <a:cubicBezTo>
                    <a:pt x="282" y="11"/>
                    <a:pt x="282" y="11"/>
                    <a:pt x="282" y="11"/>
                  </a:cubicBezTo>
                  <a:cubicBezTo>
                    <a:pt x="278" y="11"/>
                    <a:pt x="278" y="11"/>
                    <a:pt x="278" y="11"/>
                  </a:cubicBezTo>
                  <a:cubicBezTo>
                    <a:pt x="278" y="12"/>
                    <a:pt x="278" y="12"/>
                    <a:pt x="278" y="12"/>
                  </a:cubicBezTo>
                  <a:cubicBezTo>
                    <a:pt x="280" y="11"/>
                    <a:pt x="282" y="11"/>
                    <a:pt x="283" y="10"/>
                  </a:cubicBezTo>
                  <a:cubicBezTo>
                    <a:pt x="280" y="11"/>
                    <a:pt x="277" y="12"/>
                    <a:pt x="274" y="12"/>
                  </a:cubicBezTo>
                  <a:cubicBezTo>
                    <a:pt x="271" y="13"/>
                    <a:pt x="271" y="13"/>
                    <a:pt x="271" y="13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5" y="15"/>
                    <a:pt x="265" y="15"/>
                    <a:pt x="265" y="15"/>
                  </a:cubicBezTo>
                  <a:cubicBezTo>
                    <a:pt x="265" y="15"/>
                    <a:pt x="266" y="15"/>
                    <a:pt x="267" y="15"/>
                  </a:cubicBezTo>
                  <a:cubicBezTo>
                    <a:pt x="266" y="15"/>
                    <a:pt x="265" y="15"/>
                    <a:pt x="265" y="15"/>
                  </a:cubicBezTo>
                  <a:cubicBezTo>
                    <a:pt x="266" y="15"/>
                    <a:pt x="267" y="15"/>
                    <a:pt x="267" y="14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5"/>
                    <a:pt x="266" y="15"/>
                    <a:pt x="267" y="15"/>
                  </a:cubicBezTo>
                  <a:cubicBezTo>
                    <a:pt x="267" y="15"/>
                    <a:pt x="267" y="15"/>
                    <a:pt x="267" y="15"/>
                  </a:cubicBezTo>
                  <a:cubicBezTo>
                    <a:pt x="264" y="16"/>
                    <a:pt x="264" y="16"/>
                    <a:pt x="263" y="16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68" y="15"/>
                    <a:pt x="268" y="15"/>
                    <a:pt x="271" y="14"/>
                  </a:cubicBezTo>
                  <a:cubicBezTo>
                    <a:pt x="274" y="13"/>
                    <a:pt x="274" y="13"/>
                    <a:pt x="274" y="13"/>
                  </a:cubicBezTo>
                  <a:cubicBezTo>
                    <a:pt x="272" y="14"/>
                    <a:pt x="272" y="14"/>
                    <a:pt x="272" y="14"/>
                  </a:cubicBezTo>
                  <a:cubicBezTo>
                    <a:pt x="276" y="12"/>
                    <a:pt x="276" y="12"/>
                    <a:pt x="276" y="12"/>
                  </a:cubicBezTo>
                  <a:cubicBezTo>
                    <a:pt x="277" y="12"/>
                    <a:pt x="277" y="12"/>
                    <a:pt x="277" y="12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85" y="10"/>
                    <a:pt x="285" y="10"/>
                    <a:pt x="285" y="10"/>
                  </a:cubicBezTo>
                  <a:cubicBezTo>
                    <a:pt x="285" y="10"/>
                    <a:pt x="285" y="10"/>
                    <a:pt x="285" y="10"/>
                  </a:cubicBezTo>
                  <a:cubicBezTo>
                    <a:pt x="285" y="10"/>
                    <a:pt x="285" y="10"/>
                    <a:pt x="285" y="10"/>
                  </a:cubicBezTo>
                  <a:cubicBezTo>
                    <a:pt x="288" y="10"/>
                    <a:pt x="291" y="9"/>
                    <a:pt x="293" y="8"/>
                  </a:cubicBezTo>
                  <a:cubicBezTo>
                    <a:pt x="294" y="8"/>
                    <a:pt x="294" y="8"/>
                    <a:pt x="294" y="8"/>
                  </a:cubicBezTo>
                  <a:cubicBezTo>
                    <a:pt x="294" y="8"/>
                    <a:pt x="299" y="7"/>
                    <a:pt x="300" y="7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6" y="8"/>
                    <a:pt x="296" y="8"/>
                    <a:pt x="296" y="8"/>
                  </a:cubicBezTo>
                  <a:cubicBezTo>
                    <a:pt x="299" y="7"/>
                    <a:pt x="299" y="7"/>
                    <a:pt x="299" y="7"/>
                  </a:cubicBezTo>
                  <a:cubicBezTo>
                    <a:pt x="300" y="7"/>
                    <a:pt x="302" y="6"/>
                    <a:pt x="304" y="6"/>
                  </a:cubicBezTo>
                  <a:cubicBezTo>
                    <a:pt x="304" y="6"/>
                    <a:pt x="304" y="6"/>
                    <a:pt x="304" y="6"/>
                  </a:cubicBezTo>
                  <a:cubicBezTo>
                    <a:pt x="302" y="7"/>
                    <a:pt x="302" y="7"/>
                    <a:pt x="302" y="7"/>
                  </a:cubicBezTo>
                  <a:cubicBezTo>
                    <a:pt x="301" y="7"/>
                    <a:pt x="301" y="7"/>
                    <a:pt x="301" y="7"/>
                  </a:cubicBezTo>
                  <a:cubicBezTo>
                    <a:pt x="302" y="7"/>
                    <a:pt x="304" y="6"/>
                    <a:pt x="305" y="6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9" y="6"/>
                    <a:pt x="309" y="6"/>
                    <a:pt x="309" y="6"/>
                  </a:cubicBezTo>
                  <a:cubicBezTo>
                    <a:pt x="314" y="5"/>
                    <a:pt x="314" y="5"/>
                    <a:pt x="314" y="5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5" y="5"/>
                    <a:pt x="315" y="5"/>
                    <a:pt x="315" y="5"/>
                  </a:cubicBezTo>
                  <a:cubicBezTo>
                    <a:pt x="315" y="5"/>
                    <a:pt x="315" y="5"/>
                    <a:pt x="315" y="5"/>
                  </a:cubicBezTo>
                  <a:cubicBezTo>
                    <a:pt x="318" y="4"/>
                    <a:pt x="318" y="4"/>
                    <a:pt x="318" y="4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3" y="3"/>
                    <a:pt x="327" y="3"/>
                    <a:pt x="330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2" y="2"/>
                    <a:pt x="332" y="2"/>
                    <a:pt x="332" y="2"/>
                  </a:cubicBezTo>
                  <a:cubicBezTo>
                    <a:pt x="333" y="2"/>
                    <a:pt x="334" y="2"/>
                    <a:pt x="335" y="2"/>
                  </a:cubicBezTo>
                  <a:cubicBezTo>
                    <a:pt x="333" y="2"/>
                    <a:pt x="333" y="2"/>
                    <a:pt x="332" y="2"/>
                  </a:cubicBezTo>
                  <a:cubicBezTo>
                    <a:pt x="333" y="2"/>
                    <a:pt x="333" y="2"/>
                    <a:pt x="333" y="2"/>
                  </a:cubicBezTo>
                  <a:cubicBezTo>
                    <a:pt x="332" y="2"/>
                    <a:pt x="332" y="2"/>
                    <a:pt x="332" y="2"/>
                  </a:cubicBezTo>
                  <a:cubicBezTo>
                    <a:pt x="335" y="2"/>
                    <a:pt x="335" y="2"/>
                    <a:pt x="335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8" y="2"/>
                    <a:pt x="340" y="2"/>
                    <a:pt x="341" y="1"/>
                  </a:cubicBezTo>
                  <a:cubicBezTo>
                    <a:pt x="342" y="1"/>
                    <a:pt x="342" y="1"/>
                    <a:pt x="346" y="1"/>
                  </a:cubicBezTo>
                  <a:moveTo>
                    <a:pt x="300" y="6"/>
                  </a:moveTo>
                  <a:cubicBezTo>
                    <a:pt x="301" y="6"/>
                    <a:pt x="303" y="6"/>
                    <a:pt x="304" y="6"/>
                  </a:cubicBezTo>
                  <a:cubicBezTo>
                    <a:pt x="305" y="5"/>
                    <a:pt x="306" y="5"/>
                    <a:pt x="308" y="5"/>
                  </a:cubicBezTo>
                  <a:cubicBezTo>
                    <a:pt x="311" y="4"/>
                    <a:pt x="311" y="4"/>
                    <a:pt x="311" y="4"/>
                  </a:cubicBezTo>
                  <a:cubicBezTo>
                    <a:pt x="311" y="4"/>
                    <a:pt x="312" y="4"/>
                    <a:pt x="313" y="4"/>
                  </a:cubicBezTo>
                  <a:cubicBezTo>
                    <a:pt x="314" y="4"/>
                    <a:pt x="315" y="4"/>
                    <a:pt x="315" y="4"/>
                  </a:cubicBezTo>
                  <a:cubicBezTo>
                    <a:pt x="315" y="4"/>
                    <a:pt x="314" y="4"/>
                    <a:pt x="313" y="4"/>
                  </a:cubicBezTo>
                  <a:cubicBezTo>
                    <a:pt x="313" y="4"/>
                    <a:pt x="319" y="3"/>
                    <a:pt x="324" y="2"/>
                  </a:cubicBezTo>
                  <a:cubicBezTo>
                    <a:pt x="326" y="2"/>
                    <a:pt x="328" y="2"/>
                    <a:pt x="331" y="2"/>
                  </a:cubicBezTo>
                  <a:cubicBezTo>
                    <a:pt x="330" y="2"/>
                    <a:pt x="329" y="2"/>
                    <a:pt x="328" y="2"/>
                  </a:cubicBezTo>
                  <a:cubicBezTo>
                    <a:pt x="328" y="2"/>
                    <a:pt x="328" y="2"/>
                    <a:pt x="328" y="2"/>
                  </a:cubicBezTo>
                  <a:cubicBezTo>
                    <a:pt x="327" y="2"/>
                    <a:pt x="326" y="2"/>
                    <a:pt x="325" y="2"/>
                  </a:cubicBezTo>
                  <a:cubicBezTo>
                    <a:pt x="325" y="2"/>
                    <a:pt x="325" y="2"/>
                    <a:pt x="325" y="2"/>
                  </a:cubicBezTo>
                  <a:cubicBezTo>
                    <a:pt x="323" y="2"/>
                    <a:pt x="321" y="3"/>
                    <a:pt x="319" y="3"/>
                  </a:cubicBezTo>
                  <a:cubicBezTo>
                    <a:pt x="319" y="3"/>
                    <a:pt x="319" y="3"/>
                    <a:pt x="319" y="3"/>
                  </a:cubicBezTo>
                  <a:cubicBezTo>
                    <a:pt x="319" y="3"/>
                    <a:pt x="319" y="3"/>
                    <a:pt x="319" y="3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8" y="5"/>
                    <a:pt x="308" y="5"/>
                    <a:pt x="307" y="5"/>
                  </a:cubicBezTo>
                  <a:cubicBezTo>
                    <a:pt x="304" y="5"/>
                    <a:pt x="304" y="5"/>
                    <a:pt x="304" y="5"/>
                  </a:cubicBezTo>
                  <a:cubicBezTo>
                    <a:pt x="303" y="6"/>
                    <a:pt x="303" y="6"/>
                    <a:pt x="303" y="6"/>
                  </a:cubicBezTo>
                  <a:cubicBezTo>
                    <a:pt x="303" y="6"/>
                    <a:pt x="303" y="6"/>
                    <a:pt x="303" y="6"/>
                  </a:cubicBezTo>
                  <a:cubicBezTo>
                    <a:pt x="304" y="5"/>
                    <a:pt x="304" y="5"/>
                    <a:pt x="304" y="5"/>
                  </a:cubicBezTo>
                  <a:cubicBezTo>
                    <a:pt x="304" y="5"/>
                    <a:pt x="304" y="5"/>
                    <a:pt x="304" y="5"/>
                  </a:cubicBezTo>
                  <a:cubicBezTo>
                    <a:pt x="303" y="6"/>
                    <a:pt x="301" y="6"/>
                    <a:pt x="300" y="6"/>
                  </a:cubicBezTo>
                  <a:cubicBezTo>
                    <a:pt x="300" y="6"/>
                    <a:pt x="300" y="6"/>
                    <a:pt x="300" y="6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5" y="7"/>
                    <a:pt x="295" y="7"/>
                    <a:pt x="295" y="7"/>
                  </a:cubicBezTo>
                  <a:cubicBezTo>
                    <a:pt x="291" y="8"/>
                    <a:pt x="291" y="8"/>
                    <a:pt x="291" y="8"/>
                  </a:cubicBezTo>
                  <a:cubicBezTo>
                    <a:pt x="289" y="9"/>
                    <a:pt x="289" y="9"/>
                    <a:pt x="289" y="9"/>
                  </a:cubicBezTo>
                  <a:cubicBezTo>
                    <a:pt x="290" y="8"/>
                    <a:pt x="290" y="8"/>
                    <a:pt x="290" y="8"/>
                  </a:cubicBezTo>
                  <a:cubicBezTo>
                    <a:pt x="288" y="9"/>
                    <a:pt x="288" y="9"/>
                    <a:pt x="288" y="9"/>
                  </a:cubicBezTo>
                  <a:cubicBezTo>
                    <a:pt x="291" y="8"/>
                    <a:pt x="291" y="8"/>
                    <a:pt x="291" y="8"/>
                  </a:cubicBezTo>
                  <a:cubicBezTo>
                    <a:pt x="291" y="8"/>
                    <a:pt x="291" y="8"/>
                    <a:pt x="291" y="8"/>
                  </a:cubicBezTo>
                  <a:cubicBezTo>
                    <a:pt x="292" y="8"/>
                    <a:pt x="293" y="8"/>
                    <a:pt x="294" y="8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6" y="7"/>
                    <a:pt x="296" y="7"/>
                    <a:pt x="295" y="7"/>
                  </a:cubicBezTo>
                  <a:cubicBezTo>
                    <a:pt x="296" y="7"/>
                    <a:pt x="297" y="7"/>
                    <a:pt x="298" y="7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8" y="7"/>
                    <a:pt x="299" y="7"/>
                    <a:pt x="300" y="6"/>
                  </a:cubicBezTo>
                  <a:moveTo>
                    <a:pt x="275" y="12"/>
                  </a:moveTo>
                  <a:cubicBezTo>
                    <a:pt x="277" y="11"/>
                    <a:pt x="280" y="11"/>
                    <a:pt x="282" y="10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77" y="12"/>
                    <a:pt x="277" y="12"/>
                    <a:pt x="277" y="12"/>
                  </a:cubicBezTo>
                  <a:cubicBezTo>
                    <a:pt x="275" y="12"/>
                    <a:pt x="275" y="12"/>
                    <a:pt x="275" y="12"/>
                  </a:cubicBezTo>
                  <a:moveTo>
                    <a:pt x="251" y="20"/>
                  </a:moveTo>
                  <a:cubicBezTo>
                    <a:pt x="251" y="20"/>
                    <a:pt x="251" y="20"/>
                    <a:pt x="251" y="20"/>
                  </a:cubicBezTo>
                  <a:cubicBezTo>
                    <a:pt x="256" y="18"/>
                    <a:pt x="256" y="18"/>
                    <a:pt x="256" y="18"/>
                  </a:cubicBezTo>
                  <a:cubicBezTo>
                    <a:pt x="258" y="18"/>
                    <a:pt x="258" y="18"/>
                    <a:pt x="258" y="18"/>
                  </a:cubicBezTo>
                  <a:cubicBezTo>
                    <a:pt x="259" y="17"/>
                    <a:pt x="259" y="17"/>
                    <a:pt x="259" y="17"/>
                  </a:cubicBezTo>
                  <a:cubicBezTo>
                    <a:pt x="257" y="18"/>
                    <a:pt x="257" y="18"/>
                    <a:pt x="257" y="18"/>
                  </a:cubicBezTo>
                  <a:cubicBezTo>
                    <a:pt x="255" y="18"/>
                    <a:pt x="255" y="18"/>
                    <a:pt x="255" y="18"/>
                  </a:cubicBezTo>
                  <a:cubicBezTo>
                    <a:pt x="255" y="18"/>
                    <a:pt x="255" y="18"/>
                    <a:pt x="255" y="18"/>
                  </a:cubicBezTo>
                  <a:cubicBezTo>
                    <a:pt x="256" y="18"/>
                    <a:pt x="256" y="18"/>
                    <a:pt x="256" y="18"/>
                  </a:cubicBezTo>
                  <a:cubicBezTo>
                    <a:pt x="256" y="18"/>
                    <a:pt x="256" y="18"/>
                    <a:pt x="256" y="18"/>
                  </a:cubicBezTo>
                  <a:cubicBezTo>
                    <a:pt x="260" y="16"/>
                    <a:pt x="260" y="16"/>
                    <a:pt x="260" y="16"/>
                  </a:cubicBezTo>
                  <a:cubicBezTo>
                    <a:pt x="265" y="15"/>
                    <a:pt x="265" y="15"/>
                    <a:pt x="265" y="15"/>
                  </a:cubicBezTo>
                  <a:cubicBezTo>
                    <a:pt x="269" y="14"/>
                    <a:pt x="269" y="14"/>
                    <a:pt x="269" y="14"/>
                  </a:cubicBezTo>
                  <a:cubicBezTo>
                    <a:pt x="269" y="14"/>
                    <a:pt x="269" y="14"/>
                    <a:pt x="269" y="14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45" y="21"/>
                    <a:pt x="245" y="21"/>
                    <a:pt x="245" y="21"/>
                  </a:cubicBezTo>
                  <a:cubicBezTo>
                    <a:pt x="246" y="21"/>
                    <a:pt x="246" y="21"/>
                    <a:pt x="246" y="21"/>
                  </a:cubicBezTo>
                  <a:cubicBezTo>
                    <a:pt x="246" y="21"/>
                    <a:pt x="247" y="21"/>
                    <a:pt x="248" y="21"/>
                  </a:cubicBezTo>
                  <a:cubicBezTo>
                    <a:pt x="244" y="22"/>
                    <a:pt x="244" y="22"/>
                    <a:pt x="244" y="22"/>
                  </a:cubicBezTo>
                  <a:cubicBezTo>
                    <a:pt x="244" y="22"/>
                    <a:pt x="244" y="22"/>
                    <a:pt x="244" y="22"/>
                  </a:cubicBezTo>
                  <a:cubicBezTo>
                    <a:pt x="244" y="22"/>
                    <a:pt x="244" y="22"/>
                    <a:pt x="244" y="22"/>
                  </a:cubicBezTo>
                  <a:cubicBezTo>
                    <a:pt x="245" y="22"/>
                    <a:pt x="245" y="22"/>
                    <a:pt x="245" y="22"/>
                  </a:cubicBezTo>
                  <a:cubicBezTo>
                    <a:pt x="247" y="21"/>
                    <a:pt x="247" y="21"/>
                    <a:pt x="247" y="21"/>
                  </a:cubicBezTo>
                  <a:cubicBezTo>
                    <a:pt x="245" y="22"/>
                    <a:pt x="245" y="22"/>
                    <a:pt x="245" y="22"/>
                  </a:cubicBezTo>
                  <a:cubicBezTo>
                    <a:pt x="247" y="22"/>
                    <a:pt x="249" y="21"/>
                    <a:pt x="251" y="20"/>
                  </a:cubicBezTo>
                  <a:moveTo>
                    <a:pt x="179" y="56"/>
                  </a:moveTo>
                  <a:cubicBezTo>
                    <a:pt x="182" y="54"/>
                    <a:pt x="182" y="54"/>
                    <a:pt x="182" y="54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52"/>
                    <a:pt x="185" y="52"/>
                    <a:pt x="180" y="54"/>
                  </a:cubicBezTo>
                  <a:cubicBezTo>
                    <a:pt x="177" y="56"/>
                    <a:pt x="177" y="56"/>
                    <a:pt x="177" y="56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79" y="56"/>
                    <a:pt x="179" y="56"/>
                    <a:pt x="179" y="56"/>
                  </a:cubicBezTo>
                  <a:moveTo>
                    <a:pt x="156" y="69"/>
                  </a:moveTo>
                  <a:cubicBezTo>
                    <a:pt x="154" y="70"/>
                    <a:pt x="154" y="70"/>
                    <a:pt x="154" y="70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60" y="66"/>
                    <a:pt x="160" y="66"/>
                    <a:pt x="160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6" y="69"/>
                    <a:pt x="156" y="69"/>
                    <a:pt x="156" y="69"/>
                  </a:cubicBezTo>
                  <a:close/>
                  <a:moveTo>
                    <a:pt x="6" y="417"/>
                  </a:moveTo>
                  <a:cubicBezTo>
                    <a:pt x="5" y="413"/>
                    <a:pt x="5" y="413"/>
                    <a:pt x="5" y="413"/>
                  </a:cubicBezTo>
                  <a:cubicBezTo>
                    <a:pt x="5" y="409"/>
                    <a:pt x="5" y="409"/>
                    <a:pt x="5" y="409"/>
                  </a:cubicBezTo>
                  <a:cubicBezTo>
                    <a:pt x="4" y="409"/>
                    <a:pt x="4" y="409"/>
                    <a:pt x="4" y="409"/>
                  </a:cubicBezTo>
                  <a:cubicBezTo>
                    <a:pt x="3" y="408"/>
                    <a:pt x="3" y="408"/>
                    <a:pt x="3" y="408"/>
                  </a:cubicBezTo>
                  <a:cubicBezTo>
                    <a:pt x="2" y="407"/>
                    <a:pt x="2" y="407"/>
                    <a:pt x="2" y="407"/>
                  </a:cubicBezTo>
                  <a:cubicBezTo>
                    <a:pt x="2" y="405"/>
                    <a:pt x="2" y="405"/>
                    <a:pt x="2" y="405"/>
                  </a:cubicBezTo>
                  <a:cubicBezTo>
                    <a:pt x="1" y="398"/>
                    <a:pt x="1" y="398"/>
                    <a:pt x="1" y="398"/>
                  </a:cubicBezTo>
                  <a:cubicBezTo>
                    <a:pt x="1" y="394"/>
                    <a:pt x="1" y="394"/>
                    <a:pt x="1" y="394"/>
                  </a:cubicBezTo>
                  <a:cubicBezTo>
                    <a:pt x="1" y="392"/>
                    <a:pt x="1" y="389"/>
                    <a:pt x="1" y="387"/>
                  </a:cubicBezTo>
                  <a:cubicBezTo>
                    <a:pt x="1" y="379"/>
                    <a:pt x="1" y="379"/>
                    <a:pt x="1" y="379"/>
                  </a:cubicBezTo>
                  <a:cubicBezTo>
                    <a:pt x="1" y="378"/>
                    <a:pt x="1" y="376"/>
                    <a:pt x="1" y="374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76"/>
                    <a:pt x="1" y="389"/>
                    <a:pt x="1" y="399"/>
                  </a:cubicBezTo>
                  <a:cubicBezTo>
                    <a:pt x="2" y="405"/>
                    <a:pt x="2" y="405"/>
                    <a:pt x="2" y="405"/>
                  </a:cubicBezTo>
                  <a:cubicBezTo>
                    <a:pt x="2" y="405"/>
                    <a:pt x="2" y="405"/>
                    <a:pt x="2" y="405"/>
                  </a:cubicBezTo>
                  <a:cubicBezTo>
                    <a:pt x="2" y="407"/>
                    <a:pt x="2" y="407"/>
                    <a:pt x="2" y="407"/>
                  </a:cubicBezTo>
                  <a:cubicBezTo>
                    <a:pt x="3" y="414"/>
                    <a:pt x="3" y="414"/>
                    <a:pt x="3" y="414"/>
                  </a:cubicBezTo>
                  <a:cubicBezTo>
                    <a:pt x="3" y="414"/>
                    <a:pt x="3" y="414"/>
                    <a:pt x="3" y="414"/>
                  </a:cubicBezTo>
                  <a:cubicBezTo>
                    <a:pt x="4" y="419"/>
                    <a:pt x="4" y="419"/>
                    <a:pt x="4" y="419"/>
                  </a:cubicBezTo>
                  <a:cubicBezTo>
                    <a:pt x="5" y="421"/>
                    <a:pt x="5" y="421"/>
                    <a:pt x="5" y="421"/>
                  </a:cubicBezTo>
                  <a:cubicBezTo>
                    <a:pt x="4" y="416"/>
                    <a:pt x="4" y="416"/>
                    <a:pt x="4" y="416"/>
                  </a:cubicBezTo>
                  <a:cubicBezTo>
                    <a:pt x="4" y="413"/>
                    <a:pt x="4" y="413"/>
                    <a:pt x="4" y="413"/>
                  </a:cubicBezTo>
                  <a:cubicBezTo>
                    <a:pt x="5" y="414"/>
                    <a:pt x="5" y="414"/>
                    <a:pt x="5" y="414"/>
                  </a:cubicBezTo>
                  <a:cubicBezTo>
                    <a:pt x="5" y="417"/>
                    <a:pt x="5" y="417"/>
                    <a:pt x="5" y="417"/>
                  </a:cubicBezTo>
                  <a:cubicBezTo>
                    <a:pt x="6" y="417"/>
                    <a:pt x="6" y="417"/>
                    <a:pt x="6" y="417"/>
                  </a:cubicBezTo>
                  <a:moveTo>
                    <a:pt x="182" y="64"/>
                  </a:moveTo>
                  <a:cubicBezTo>
                    <a:pt x="185" y="62"/>
                    <a:pt x="185" y="62"/>
                    <a:pt x="185" y="62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8" y="60"/>
                    <a:pt x="187" y="60"/>
                    <a:pt x="187" y="60"/>
                  </a:cubicBezTo>
                  <a:cubicBezTo>
                    <a:pt x="187" y="59"/>
                    <a:pt x="188" y="59"/>
                    <a:pt x="189" y="58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1" y="54"/>
                    <a:pt x="191" y="54"/>
                    <a:pt x="191" y="54"/>
                  </a:cubicBezTo>
                  <a:cubicBezTo>
                    <a:pt x="193" y="52"/>
                    <a:pt x="193" y="52"/>
                    <a:pt x="193" y="52"/>
                  </a:cubicBezTo>
                  <a:cubicBezTo>
                    <a:pt x="196" y="51"/>
                    <a:pt x="196" y="51"/>
                    <a:pt x="196" y="51"/>
                  </a:cubicBezTo>
                  <a:cubicBezTo>
                    <a:pt x="195" y="51"/>
                    <a:pt x="195" y="51"/>
                    <a:pt x="194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6" y="50"/>
                    <a:pt x="197" y="49"/>
                    <a:pt x="199" y="48"/>
                  </a:cubicBezTo>
                  <a:cubicBezTo>
                    <a:pt x="199" y="48"/>
                    <a:pt x="199" y="48"/>
                    <a:pt x="199" y="48"/>
                  </a:cubicBezTo>
                  <a:cubicBezTo>
                    <a:pt x="202" y="47"/>
                    <a:pt x="202" y="47"/>
                    <a:pt x="202" y="47"/>
                  </a:cubicBezTo>
                  <a:cubicBezTo>
                    <a:pt x="202" y="46"/>
                    <a:pt x="202" y="46"/>
                    <a:pt x="202" y="46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8" y="43"/>
                    <a:pt x="208" y="43"/>
                    <a:pt x="208" y="43"/>
                  </a:cubicBezTo>
                  <a:cubicBezTo>
                    <a:pt x="208" y="42"/>
                    <a:pt x="208" y="42"/>
                    <a:pt x="208" y="42"/>
                  </a:cubicBezTo>
                  <a:cubicBezTo>
                    <a:pt x="211" y="41"/>
                    <a:pt x="211" y="41"/>
                    <a:pt x="211" y="41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7" y="37"/>
                    <a:pt x="217" y="37"/>
                    <a:pt x="217" y="37"/>
                  </a:cubicBezTo>
                  <a:cubicBezTo>
                    <a:pt x="218" y="36"/>
                    <a:pt x="218" y="36"/>
                    <a:pt x="218" y="3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20" y="34"/>
                    <a:pt x="220" y="34"/>
                    <a:pt x="220" y="34"/>
                  </a:cubicBezTo>
                  <a:cubicBezTo>
                    <a:pt x="222" y="33"/>
                    <a:pt x="222" y="33"/>
                    <a:pt x="222" y="33"/>
                  </a:cubicBezTo>
                  <a:cubicBezTo>
                    <a:pt x="222" y="33"/>
                    <a:pt x="222" y="33"/>
                    <a:pt x="222" y="33"/>
                  </a:cubicBezTo>
                  <a:cubicBezTo>
                    <a:pt x="225" y="31"/>
                    <a:pt x="225" y="31"/>
                    <a:pt x="225" y="31"/>
                  </a:cubicBezTo>
                  <a:cubicBezTo>
                    <a:pt x="227" y="30"/>
                    <a:pt x="227" y="30"/>
                    <a:pt x="227" y="30"/>
                  </a:cubicBezTo>
                  <a:cubicBezTo>
                    <a:pt x="226" y="30"/>
                    <a:pt x="226" y="30"/>
                    <a:pt x="226" y="30"/>
                  </a:cubicBezTo>
                  <a:cubicBezTo>
                    <a:pt x="224" y="31"/>
                    <a:pt x="224" y="31"/>
                    <a:pt x="224" y="31"/>
                  </a:cubicBezTo>
                  <a:cubicBezTo>
                    <a:pt x="223" y="31"/>
                    <a:pt x="223" y="31"/>
                    <a:pt x="223" y="31"/>
                  </a:cubicBezTo>
                  <a:cubicBezTo>
                    <a:pt x="223" y="31"/>
                    <a:pt x="223" y="31"/>
                    <a:pt x="223" y="31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4" y="31"/>
                    <a:pt x="224" y="31"/>
                    <a:pt x="224" y="31"/>
                  </a:cubicBezTo>
                  <a:cubicBezTo>
                    <a:pt x="227" y="29"/>
                    <a:pt x="227" y="29"/>
                    <a:pt x="227" y="29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26" y="29"/>
                    <a:pt x="226" y="29"/>
                    <a:pt x="226" y="29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18" y="33"/>
                    <a:pt x="218" y="33"/>
                    <a:pt x="218" y="33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7" y="33"/>
                    <a:pt x="217" y="33"/>
                    <a:pt x="217" y="33"/>
                  </a:cubicBezTo>
                  <a:cubicBezTo>
                    <a:pt x="224" y="30"/>
                    <a:pt x="224" y="30"/>
                    <a:pt x="224" y="30"/>
                  </a:cubicBezTo>
                  <a:cubicBezTo>
                    <a:pt x="228" y="28"/>
                    <a:pt x="228" y="28"/>
                    <a:pt x="228" y="28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36" y="25"/>
                    <a:pt x="236" y="25"/>
                    <a:pt x="236" y="25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24" y="30"/>
                    <a:pt x="224" y="30"/>
                    <a:pt x="224" y="30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2" y="35"/>
                    <a:pt x="212" y="35"/>
                    <a:pt x="212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6" y="38"/>
                    <a:pt x="206" y="38"/>
                    <a:pt x="206" y="38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199" y="42"/>
                    <a:pt x="199" y="42"/>
                    <a:pt x="199" y="42"/>
                  </a:cubicBezTo>
                  <a:cubicBezTo>
                    <a:pt x="198" y="43"/>
                    <a:pt x="198" y="43"/>
                    <a:pt x="198" y="43"/>
                  </a:cubicBezTo>
                  <a:cubicBezTo>
                    <a:pt x="194" y="45"/>
                    <a:pt x="194" y="45"/>
                    <a:pt x="194" y="45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79" y="53"/>
                    <a:pt x="179" y="53"/>
                    <a:pt x="179" y="53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7" y="54"/>
                    <a:pt x="177" y="54"/>
                    <a:pt x="177" y="54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87" y="49"/>
                    <a:pt x="187" y="49"/>
                    <a:pt x="187" y="49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82" y="51"/>
                    <a:pt x="171" y="59"/>
                    <a:pt x="162" y="64"/>
                  </a:cubicBezTo>
                  <a:cubicBezTo>
                    <a:pt x="162" y="64"/>
                    <a:pt x="162" y="64"/>
                    <a:pt x="162" y="64"/>
                  </a:cubicBezTo>
                  <a:cubicBezTo>
                    <a:pt x="163" y="64"/>
                    <a:pt x="163" y="64"/>
                    <a:pt x="163" y="64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6" y="68"/>
                    <a:pt x="154" y="70"/>
                    <a:pt x="152" y="71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48" y="75"/>
                    <a:pt x="148" y="75"/>
                    <a:pt x="148" y="75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7" y="76"/>
                    <a:pt x="146" y="76"/>
                    <a:pt x="145" y="77"/>
                  </a:cubicBezTo>
                  <a:cubicBezTo>
                    <a:pt x="145" y="77"/>
                    <a:pt x="145" y="77"/>
                    <a:pt x="145" y="77"/>
                  </a:cubicBezTo>
                  <a:cubicBezTo>
                    <a:pt x="149" y="74"/>
                    <a:pt x="149" y="74"/>
                    <a:pt x="149" y="74"/>
                  </a:cubicBezTo>
                  <a:cubicBezTo>
                    <a:pt x="149" y="74"/>
                    <a:pt x="149" y="74"/>
                    <a:pt x="149" y="74"/>
                  </a:cubicBezTo>
                  <a:cubicBezTo>
                    <a:pt x="148" y="75"/>
                    <a:pt x="148" y="75"/>
                    <a:pt x="148" y="75"/>
                  </a:cubicBezTo>
                  <a:cubicBezTo>
                    <a:pt x="147" y="76"/>
                    <a:pt x="147" y="76"/>
                    <a:pt x="147" y="76"/>
                  </a:cubicBezTo>
                  <a:cubicBezTo>
                    <a:pt x="147" y="76"/>
                    <a:pt x="147" y="76"/>
                    <a:pt x="147" y="76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60" y="66"/>
                    <a:pt x="160" y="66"/>
                    <a:pt x="160" y="66"/>
                  </a:cubicBezTo>
                  <a:cubicBezTo>
                    <a:pt x="161" y="65"/>
                    <a:pt x="161" y="65"/>
                    <a:pt x="161" y="65"/>
                  </a:cubicBezTo>
                  <a:cubicBezTo>
                    <a:pt x="162" y="65"/>
                    <a:pt x="163" y="64"/>
                    <a:pt x="164" y="63"/>
                  </a:cubicBezTo>
                  <a:cubicBezTo>
                    <a:pt x="163" y="64"/>
                    <a:pt x="163" y="64"/>
                    <a:pt x="163" y="64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90" y="48"/>
                    <a:pt x="190" y="48"/>
                    <a:pt x="190" y="48"/>
                  </a:cubicBezTo>
                  <a:cubicBezTo>
                    <a:pt x="194" y="45"/>
                    <a:pt x="194" y="45"/>
                    <a:pt x="194" y="45"/>
                  </a:cubicBezTo>
                  <a:cubicBezTo>
                    <a:pt x="196" y="44"/>
                    <a:pt x="196" y="44"/>
                    <a:pt x="196" y="44"/>
                  </a:cubicBezTo>
                  <a:cubicBezTo>
                    <a:pt x="199" y="42"/>
                    <a:pt x="199" y="42"/>
                    <a:pt x="199" y="42"/>
                  </a:cubicBezTo>
                  <a:cubicBezTo>
                    <a:pt x="199" y="43"/>
                    <a:pt x="199" y="43"/>
                    <a:pt x="199" y="43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201" y="42"/>
                    <a:pt x="201" y="42"/>
                    <a:pt x="201" y="42"/>
                  </a:cubicBezTo>
                  <a:cubicBezTo>
                    <a:pt x="198" y="43"/>
                    <a:pt x="198" y="43"/>
                    <a:pt x="198" y="43"/>
                  </a:cubicBezTo>
                  <a:cubicBezTo>
                    <a:pt x="199" y="43"/>
                    <a:pt x="199" y="43"/>
                    <a:pt x="199" y="43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205" y="40"/>
                    <a:pt x="205" y="40"/>
                    <a:pt x="205" y="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196" y="45"/>
                    <a:pt x="196" y="45"/>
                    <a:pt x="196" y="45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88" y="51"/>
                    <a:pt x="188" y="51"/>
                    <a:pt x="188" y="51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79" y="57"/>
                    <a:pt x="179" y="57"/>
                    <a:pt x="179" y="57"/>
                  </a:cubicBezTo>
                  <a:cubicBezTo>
                    <a:pt x="174" y="60"/>
                    <a:pt x="174" y="60"/>
                    <a:pt x="174" y="60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65" y="66"/>
                    <a:pt x="165" y="66"/>
                    <a:pt x="165" y="66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7" y="69"/>
                    <a:pt x="156" y="70"/>
                    <a:pt x="155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8" y="72"/>
                    <a:pt x="158" y="72"/>
                    <a:pt x="158" y="72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1" y="78"/>
                    <a:pt x="151" y="78"/>
                    <a:pt x="151" y="78"/>
                  </a:cubicBezTo>
                  <a:cubicBezTo>
                    <a:pt x="148" y="81"/>
                    <a:pt x="148" y="81"/>
                    <a:pt x="148" y="81"/>
                  </a:cubicBezTo>
                  <a:cubicBezTo>
                    <a:pt x="148" y="81"/>
                    <a:pt x="149" y="81"/>
                    <a:pt x="149" y="81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53" y="80"/>
                    <a:pt x="153" y="80"/>
                    <a:pt x="153" y="80"/>
                  </a:cubicBezTo>
                  <a:cubicBezTo>
                    <a:pt x="154" y="78"/>
                    <a:pt x="154" y="78"/>
                    <a:pt x="154" y="78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3" y="82"/>
                    <a:pt x="153" y="82"/>
                    <a:pt x="153" y="82"/>
                  </a:cubicBezTo>
                  <a:cubicBezTo>
                    <a:pt x="152" y="84"/>
                    <a:pt x="152" y="84"/>
                    <a:pt x="152" y="84"/>
                  </a:cubicBezTo>
                  <a:cubicBezTo>
                    <a:pt x="153" y="83"/>
                    <a:pt x="155" y="82"/>
                    <a:pt x="156" y="80"/>
                  </a:cubicBezTo>
                  <a:cubicBezTo>
                    <a:pt x="160" y="78"/>
                    <a:pt x="160" y="78"/>
                    <a:pt x="160" y="78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7" y="71"/>
                    <a:pt x="167" y="71"/>
                    <a:pt x="167" y="71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9" y="61"/>
                    <a:pt x="179" y="61"/>
                    <a:pt x="179" y="61"/>
                  </a:cubicBezTo>
                  <a:cubicBezTo>
                    <a:pt x="174" y="66"/>
                    <a:pt x="174" y="66"/>
                    <a:pt x="174" y="66"/>
                  </a:cubicBezTo>
                  <a:cubicBezTo>
                    <a:pt x="170" y="70"/>
                    <a:pt x="170" y="70"/>
                    <a:pt x="170" y="70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6" y="67"/>
                    <a:pt x="176" y="67"/>
                    <a:pt x="176" y="67"/>
                  </a:cubicBezTo>
                  <a:cubicBezTo>
                    <a:pt x="179" y="65"/>
                    <a:pt x="179" y="65"/>
                    <a:pt x="179" y="65"/>
                  </a:cubicBezTo>
                  <a:cubicBezTo>
                    <a:pt x="182" y="64"/>
                    <a:pt x="182" y="64"/>
                    <a:pt x="182" y="64"/>
                  </a:cubicBezTo>
                  <a:cubicBezTo>
                    <a:pt x="182" y="64"/>
                    <a:pt x="182" y="64"/>
                    <a:pt x="182" y="64"/>
                  </a:cubicBezTo>
                  <a:moveTo>
                    <a:pt x="110" y="148"/>
                  </a:moveTo>
                  <a:cubicBezTo>
                    <a:pt x="112" y="146"/>
                    <a:pt x="112" y="146"/>
                    <a:pt x="112" y="146"/>
                  </a:cubicBezTo>
                  <a:cubicBezTo>
                    <a:pt x="113" y="144"/>
                    <a:pt x="113" y="144"/>
                    <a:pt x="113" y="144"/>
                  </a:cubicBezTo>
                  <a:cubicBezTo>
                    <a:pt x="115" y="143"/>
                    <a:pt x="115" y="143"/>
                    <a:pt x="115" y="143"/>
                  </a:cubicBezTo>
                  <a:cubicBezTo>
                    <a:pt x="118" y="139"/>
                    <a:pt x="118" y="139"/>
                    <a:pt x="118" y="139"/>
                  </a:cubicBezTo>
                  <a:cubicBezTo>
                    <a:pt x="116" y="138"/>
                    <a:pt x="116" y="138"/>
                    <a:pt x="116" y="138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6" y="135"/>
                    <a:pt x="115" y="135"/>
                    <a:pt x="115" y="135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08" y="139"/>
                    <a:pt x="108" y="139"/>
                    <a:pt x="108" y="139"/>
                  </a:cubicBezTo>
                  <a:cubicBezTo>
                    <a:pt x="108" y="138"/>
                    <a:pt x="108" y="138"/>
                    <a:pt x="108" y="138"/>
                  </a:cubicBezTo>
                  <a:cubicBezTo>
                    <a:pt x="111" y="135"/>
                    <a:pt x="111" y="135"/>
                    <a:pt x="111" y="135"/>
                  </a:cubicBezTo>
                  <a:cubicBezTo>
                    <a:pt x="114" y="134"/>
                    <a:pt x="114" y="134"/>
                    <a:pt x="114" y="134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18" y="127"/>
                    <a:pt x="118" y="127"/>
                    <a:pt x="118" y="127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20" y="121"/>
                    <a:pt x="120" y="121"/>
                    <a:pt x="120" y="121"/>
                  </a:cubicBezTo>
                  <a:cubicBezTo>
                    <a:pt x="122" y="119"/>
                    <a:pt x="122" y="119"/>
                    <a:pt x="122" y="119"/>
                  </a:cubicBezTo>
                  <a:cubicBezTo>
                    <a:pt x="123" y="118"/>
                    <a:pt x="123" y="118"/>
                    <a:pt x="123" y="118"/>
                  </a:cubicBezTo>
                  <a:cubicBezTo>
                    <a:pt x="125" y="116"/>
                    <a:pt x="125" y="116"/>
                    <a:pt x="125" y="116"/>
                  </a:cubicBezTo>
                  <a:cubicBezTo>
                    <a:pt x="127" y="112"/>
                    <a:pt x="127" y="112"/>
                    <a:pt x="127" y="112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9" y="96"/>
                    <a:pt x="139" y="96"/>
                    <a:pt x="139" y="96"/>
                  </a:cubicBezTo>
                  <a:cubicBezTo>
                    <a:pt x="133" y="101"/>
                    <a:pt x="133" y="101"/>
                    <a:pt x="133" y="101"/>
                  </a:cubicBezTo>
                  <a:cubicBezTo>
                    <a:pt x="132" y="102"/>
                    <a:pt x="130" y="103"/>
                    <a:pt x="129" y="104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3"/>
                    <a:pt x="125" y="103"/>
                    <a:pt x="125" y="103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30" y="98"/>
                    <a:pt x="132" y="96"/>
                    <a:pt x="134" y="94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38" y="89"/>
                    <a:pt x="138" y="89"/>
                    <a:pt x="138" y="89"/>
                  </a:cubicBezTo>
                  <a:cubicBezTo>
                    <a:pt x="141" y="85"/>
                    <a:pt x="141" y="85"/>
                    <a:pt x="141" y="85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5" y="87"/>
                    <a:pt x="135" y="87"/>
                    <a:pt x="135" y="87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27" y="94"/>
                    <a:pt x="127" y="94"/>
                    <a:pt x="127" y="94"/>
                  </a:cubicBezTo>
                  <a:cubicBezTo>
                    <a:pt x="123" y="98"/>
                    <a:pt x="123" y="98"/>
                    <a:pt x="123" y="98"/>
                  </a:cubicBezTo>
                  <a:cubicBezTo>
                    <a:pt x="123" y="97"/>
                    <a:pt x="123" y="97"/>
                    <a:pt x="123" y="97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03"/>
                    <a:pt x="117" y="103"/>
                    <a:pt x="117" y="103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3" y="108"/>
                    <a:pt x="113" y="108"/>
                    <a:pt x="113" y="108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7" y="115"/>
                    <a:pt x="105" y="116"/>
                    <a:pt x="103" y="118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95" y="126"/>
                    <a:pt x="95" y="126"/>
                    <a:pt x="95" y="126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89" y="133"/>
                    <a:pt x="87" y="135"/>
                    <a:pt x="85" y="137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80" y="143"/>
                    <a:pt x="80" y="143"/>
                    <a:pt x="80" y="143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4" y="137"/>
                    <a:pt x="85" y="135"/>
                    <a:pt x="86" y="134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9" y="119"/>
                    <a:pt x="99" y="119"/>
                    <a:pt x="99" y="119"/>
                  </a:cubicBezTo>
                  <a:cubicBezTo>
                    <a:pt x="92" y="126"/>
                    <a:pt x="85" y="135"/>
                    <a:pt x="79" y="142"/>
                  </a:cubicBezTo>
                  <a:cubicBezTo>
                    <a:pt x="67" y="158"/>
                    <a:pt x="67" y="158"/>
                    <a:pt x="47" y="190"/>
                  </a:cubicBezTo>
                  <a:cubicBezTo>
                    <a:pt x="37" y="208"/>
                    <a:pt x="37" y="208"/>
                    <a:pt x="23" y="243"/>
                  </a:cubicBezTo>
                  <a:cubicBezTo>
                    <a:pt x="19" y="253"/>
                    <a:pt x="15" y="267"/>
                    <a:pt x="12" y="277"/>
                  </a:cubicBezTo>
                  <a:cubicBezTo>
                    <a:pt x="11" y="280"/>
                    <a:pt x="11" y="280"/>
                    <a:pt x="11" y="280"/>
                  </a:cubicBezTo>
                  <a:cubicBezTo>
                    <a:pt x="11" y="280"/>
                    <a:pt x="11" y="280"/>
                    <a:pt x="11" y="280"/>
                  </a:cubicBezTo>
                  <a:cubicBezTo>
                    <a:pt x="12" y="278"/>
                    <a:pt x="12" y="278"/>
                    <a:pt x="12" y="278"/>
                  </a:cubicBezTo>
                  <a:cubicBezTo>
                    <a:pt x="12" y="277"/>
                    <a:pt x="12" y="277"/>
                    <a:pt x="12" y="277"/>
                  </a:cubicBezTo>
                  <a:cubicBezTo>
                    <a:pt x="11" y="281"/>
                    <a:pt x="11" y="281"/>
                    <a:pt x="11" y="281"/>
                  </a:cubicBezTo>
                  <a:cubicBezTo>
                    <a:pt x="10" y="286"/>
                    <a:pt x="10" y="286"/>
                    <a:pt x="10" y="286"/>
                  </a:cubicBezTo>
                  <a:cubicBezTo>
                    <a:pt x="10" y="288"/>
                    <a:pt x="10" y="289"/>
                    <a:pt x="9" y="291"/>
                  </a:cubicBezTo>
                  <a:cubicBezTo>
                    <a:pt x="9" y="294"/>
                    <a:pt x="9" y="294"/>
                    <a:pt x="9" y="294"/>
                  </a:cubicBezTo>
                  <a:cubicBezTo>
                    <a:pt x="8" y="297"/>
                    <a:pt x="8" y="297"/>
                    <a:pt x="8" y="297"/>
                  </a:cubicBezTo>
                  <a:cubicBezTo>
                    <a:pt x="8" y="300"/>
                    <a:pt x="8" y="300"/>
                    <a:pt x="8" y="300"/>
                  </a:cubicBezTo>
                  <a:cubicBezTo>
                    <a:pt x="7" y="304"/>
                    <a:pt x="7" y="304"/>
                    <a:pt x="7" y="304"/>
                  </a:cubicBezTo>
                  <a:cubicBezTo>
                    <a:pt x="7" y="306"/>
                    <a:pt x="7" y="306"/>
                    <a:pt x="7" y="306"/>
                  </a:cubicBezTo>
                  <a:cubicBezTo>
                    <a:pt x="6" y="310"/>
                    <a:pt x="6" y="310"/>
                    <a:pt x="6" y="310"/>
                  </a:cubicBezTo>
                  <a:cubicBezTo>
                    <a:pt x="6" y="311"/>
                    <a:pt x="6" y="311"/>
                    <a:pt x="6" y="311"/>
                  </a:cubicBezTo>
                  <a:cubicBezTo>
                    <a:pt x="7" y="308"/>
                    <a:pt x="7" y="308"/>
                    <a:pt x="7" y="308"/>
                  </a:cubicBezTo>
                  <a:cubicBezTo>
                    <a:pt x="8" y="304"/>
                    <a:pt x="8" y="304"/>
                    <a:pt x="8" y="304"/>
                  </a:cubicBezTo>
                  <a:cubicBezTo>
                    <a:pt x="9" y="298"/>
                    <a:pt x="9" y="298"/>
                    <a:pt x="9" y="298"/>
                  </a:cubicBezTo>
                  <a:cubicBezTo>
                    <a:pt x="10" y="291"/>
                    <a:pt x="10" y="291"/>
                    <a:pt x="10" y="291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12" y="280"/>
                    <a:pt x="13" y="277"/>
                    <a:pt x="14" y="274"/>
                  </a:cubicBezTo>
                  <a:cubicBezTo>
                    <a:pt x="15" y="272"/>
                    <a:pt x="15" y="270"/>
                    <a:pt x="16" y="268"/>
                  </a:cubicBezTo>
                  <a:cubicBezTo>
                    <a:pt x="18" y="262"/>
                    <a:pt x="18" y="262"/>
                    <a:pt x="18" y="262"/>
                  </a:cubicBezTo>
                  <a:cubicBezTo>
                    <a:pt x="19" y="260"/>
                    <a:pt x="19" y="260"/>
                    <a:pt x="19" y="260"/>
                  </a:cubicBezTo>
                  <a:cubicBezTo>
                    <a:pt x="21" y="255"/>
                    <a:pt x="21" y="255"/>
                    <a:pt x="21" y="255"/>
                  </a:cubicBezTo>
                  <a:cubicBezTo>
                    <a:pt x="23" y="252"/>
                    <a:pt x="23" y="252"/>
                    <a:pt x="23" y="252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6" y="246"/>
                    <a:pt x="26" y="246"/>
                    <a:pt x="26" y="246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9" y="237"/>
                    <a:pt x="29" y="237"/>
                    <a:pt x="29" y="237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1" y="231"/>
                    <a:pt x="31" y="231"/>
                    <a:pt x="31" y="231"/>
                  </a:cubicBezTo>
                  <a:cubicBezTo>
                    <a:pt x="32" y="228"/>
                    <a:pt x="32" y="228"/>
                    <a:pt x="32" y="228"/>
                  </a:cubicBezTo>
                  <a:cubicBezTo>
                    <a:pt x="34" y="226"/>
                    <a:pt x="34" y="226"/>
                    <a:pt x="34" y="226"/>
                  </a:cubicBezTo>
                  <a:cubicBezTo>
                    <a:pt x="32" y="231"/>
                    <a:pt x="32" y="231"/>
                    <a:pt x="32" y="231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7" y="223"/>
                    <a:pt x="37" y="223"/>
                    <a:pt x="37" y="223"/>
                  </a:cubicBezTo>
                  <a:cubicBezTo>
                    <a:pt x="38" y="220"/>
                    <a:pt x="38" y="220"/>
                    <a:pt x="38" y="220"/>
                  </a:cubicBezTo>
                  <a:cubicBezTo>
                    <a:pt x="42" y="212"/>
                    <a:pt x="42" y="212"/>
                    <a:pt x="42" y="212"/>
                  </a:cubicBezTo>
                  <a:cubicBezTo>
                    <a:pt x="43" y="212"/>
                    <a:pt x="43" y="212"/>
                    <a:pt x="44" y="212"/>
                  </a:cubicBezTo>
                  <a:cubicBezTo>
                    <a:pt x="46" y="210"/>
                    <a:pt x="46" y="210"/>
                    <a:pt x="46" y="210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06"/>
                    <a:pt x="49" y="206"/>
                    <a:pt x="49" y="206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56" y="194"/>
                    <a:pt x="56" y="194"/>
                    <a:pt x="56" y="194"/>
                  </a:cubicBezTo>
                  <a:cubicBezTo>
                    <a:pt x="56" y="194"/>
                    <a:pt x="57" y="194"/>
                    <a:pt x="57" y="194"/>
                  </a:cubicBezTo>
                  <a:cubicBezTo>
                    <a:pt x="59" y="192"/>
                    <a:pt x="59" y="192"/>
                    <a:pt x="59" y="192"/>
                  </a:cubicBezTo>
                  <a:cubicBezTo>
                    <a:pt x="60" y="192"/>
                    <a:pt x="60" y="192"/>
                    <a:pt x="60" y="192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8" y="186"/>
                    <a:pt x="69" y="186"/>
                    <a:pt x="70" y="187"/>
                  </a:cubicBezTo>
                  <a:cubicBezTo>
                    <a:pt x="70" y="188"/>
                    <a:pt x="69" y="188"/>
                    <a:pt x="69" y="189"/>
                  </a:cubicBezTo>
                  <a:cubicBezTo>
                    <a:pt x="68" y="189"/>
                    <a:pt x="67" y="189"/>
                    <a:pt x="66" y="189"/>
                  </a:cubicBezTo>
                  <a:cubicBezTo>
                    <a:pt x="63" y="192"/>
                    <a:pt x="63" y="192"/>
                    <a:pt x="61" y="196"/>
                  </a:cubicBezTo>
                  <a:cubicBezTo>
                    <a:pt x="61" y="197"/>
                    <a:pt x="61" y="197"/>
                    <a:pt x="61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71" y="190"/>
                    <a:pt x="71" y="190"/>
                    <a:pt x="71" y="190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5" y="184"/>
                    <a:pt x="75" y="184"/>
                    <a:pt x="75" y="184"/>
                  </a:cubicBezTo>
                  <a:cubicBezTo>
                    <a:pt x="73" y="184"/>
                    <a:pt x="73" y="184"/>
                    <a:pt x="73" y="184"/>
                  </a:cubicBezTo>
                  <a:cubicBezTo>
                    <a:pt x="73" y="182"/>
                    <a:pt x="73" y="182"/>
                    <a:pt x="73" y="182"/>
                  </a:cubicBezTo>
                  <a:cubicBezTo>
                    <a:pt x="73" y="178"/>
                    <a:pt x="73" y="178"/>
                    <a:pt x="73" y="178"/>
                  </a:cubicBezTo>
                  <a:cubicBezTo>
                    <a:pt x="76" y="171"/>
                    <a:pt x="76" y="171"/>
                    <a:pt x="76" y="171"/>
                  </a:cubicBezTo>
                  <a:cubicBezTo>
                    <a:pt x="80" y="168"/>
                    <a:pt x="80" y="168"/>
                    <a:pt x="80" y="168"/>
                  </a:cubicBezTo>
                  <a:cubicBezTo>
                    <a:pt x="83" y="163"/>
                    <a:pt x="83" y="163"/>
                    <a:pt x="83" y="163"/>
                  </a:cubicBezTo>
                  <a:cubicBezTo>
                    <a:pt x="81" y="162"/>
                    <a:pt x="81" y="162"/>
                    <a:pt x="81" y="162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73" y="168"/>
                    <a:pt x="73" y="168"/>
                    <a:pt x="73" y="168"/>
                  </a:cubicBezTo>
                  <a:cubicBezTo>
                    <a:pt x="67" y="174"/>
                    <a:pt x="67" y="174"/>
                    <a:pt x="67" y="174"/>
                  </a:cubicBezTo>
                  <a:cubicBezTo>
                    <a:pt x="63" y="178"/>
                    <a:pt x="63" y="178"/>
                    <a:pt x="63" y="178"/>
                  </a:cubicBezTo>
                  <a:cubicBezTo>
                    <a:pt x="66" y="175"/>
                    <a:pt x="66" y="175"/>
                    <a:pt x="66" y="175"/>
                  </a:cubicBezTo>
                  <a:cubicBezTo>
                    <a:pt x="69" y="171"/>
                    <a:pt x="69" y="171"/>
                    <a:pt x="69" y="171"/>
                  </a:cubicBezTo>
                  <a:cubicBezTo>
                    <a:pt x="71" y="169"/>
                    <a:pt x="71" y="169"/>
                    <a:pt x="71" y="169"/>
                  </a:cubicBezTo>
                  <a:cubicBezTo>
                    <a:pt x="71" y="167"/>
                    <a:pt x="71" y="167"/>
                    <a:pt x="71" y="167"/>
                  </a:cubicBezTo>
                  <a:cubicBezTo>
                    <a:pt x="71" y="167"/>
                    <a:pt x="72" y="167"/>
                    <a:pt x="72" y="167"/>
                  </a:cubicBezTo>
                  <a:cubicBezTo>
                    <a:pt x="75" y="164"/>
                    <a:pt x="75" y="164"/>
                    <a:pt x="75" y="164"/>
                  </a:cubicBezTo>
                  <a:cubicBezTo>
                    <a:pt x="78" y="161"/>
                    <a:pt x="78" y="161"/>
                    <a:pt x="78" y="161"/>
                  </a:cubicBezTo>
                  <a:cubicBezTo>
                    <a:pt x="80" y="161"/>
                    <a:pt x="80" y="161"/>
                    <a:pt x="80" y="161"/>
                  </a:cubicBezTo>
                  <a:cubicBezTo>
                    <a:pt x="83" y="157"/>
                    <a:pt x="83" y="157"/>
                    <a:pt x="83" y="157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7" y="156"/>
                    <a:pt x="87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3" y="157"/>
                    <a:pt x="93" y="157"/>
                    <a:pt x="93" y="157"/>
                  </a:cubicBezTo>
                  <a:cubicBezTo>
                    <a:pt x="95" y="157"/>
                    <a:pt x="95" y="157"/>
                    <a:pt x="95" y="157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104" y="150"/>
                    <a:pt x="104" y="150"/>
                    <a:pt x="104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10" y="148"/>
                    <a:pt x="110" y="148"/>
                    <a:pt x="110" y="148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îṣlïďe">
              <a:extLst>
                <a:ext uri="{FF2B5EF4-FFF2-40B4-BE49-F238E27FC236}">
                  <a16:creationId xmlns:a16="http://schemas.microsoft.com/office/drawing/2014/main" id="{47565D65-F506-4267-9FD5-4C00BEF8FF96}"/>
                </a:ext>
              </a:extLst>
            </p:cNvPr>
            <p:cNvGrpSpPr/>
            <p:nvPr/>
          </p:nvGrpSpPr>
          <p:grpSpPr>
            <a:xfrm>
              <a:off x="2628779" y="2945967"/>
              <a:ext cx="1734393" cy="1734393"/>
              <a:chOff x="2183615" y="1663567"/>
              <a:chExt cx="1293852" cy="1293852"/>
            </a:xfrm>
          </p:grpSpPr>
          <p:sp>
            <p:nvSpPr>
              <p:cNvPr id="45" name="îšḷïdê">
                <a:extLst>
                  <a:ext uri="{FF2B5EF4-FFF2-40B4-BE49-F238E27FC236}">
                    <a16:creationId xmlns:a16="http://schemas.microsoft.com/office/drawing/2014/main" id="{6547D457-448A-43B6-AB2B-10436807BF7C}"/>
                  </a:ext>
                </a:extLst>
              </p:cNvPr>
              <p:cNvSpPr/>
              <p:nvPr/>
            </p:nvSpPr>
            <p:spPr>
              <a:xfrm>
                <a:off x="2283175" y="1763127"/>
                <a:ext cx="1094733" cy="109473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6" name="i$ľiḓe">
                <a:extLst>
                  <a:ext uri="{FF2B5EF4-FFF2-40B4-BE49-F238E27FC236}">
                    <a16:creationId xmlns:a16="http://schemas.microsoft.com/office/drawing/2014/main" id="{77CD7293-7D5D-4572-BEF1-4D99362A7A03}"/>
                  </a:ext>
                </a:extLst>
              </p:cNvPr>
              <p:cNvSpPr/>
              <p:nvPr/>
            </p:nvSpPr>
            <p:spPr>
              <a:xfrm>
                <a:off x="2183615" y="1663567"/>
                <a:ext cx="1293852" cy="1293852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ïšlíḍè">
              <a:extLst>
                <a:ext uri="{FF2B5EF4-FFF2-40B4-BE49-F238E27FC236}">
                  <a16:creationId xmlns:a16="http://schemas.microsoft.com/office/drawing/2014/main" id="{948BA57B-9D1A-4DCA-BB54-7416FDAB20CA}"/>
                </a:ext>
              </a:extLst>
            </p:cNvPr>
            <p:cNvGrpSpPr/>
            <p:nvPr/>
          </p:nvGrpSpPr>
          <p:grpSpPr>
            <a:xfrm>
              <a:off x="775463" y="3162151"/>
              <a:ext cx="1302028" cy="1302026"/>
              <a:chOff x="864537" y="1822859"/>
              <a:chExt cx="971309" cy="971307"/>
            </a:xfrm>
          </p:grpSpPr>
          <p:sp>
            <p:nvSpPr>
              <p:cNvPr id="43" name="íṧlídè">
                <a:extLst>
                  <a:ext uri="{FF2B5EF4-FFF2-40B4-BE49-F238E27FC236}">
                    <a16:creationId xmlns:a16="http://schemas.microsoft.com/office/drawing/2014/main" id="{AFAD3C10-A979-40B8-88A5-02EE06063822}"/>
                  </a:ext>
                </a:extLst>
              </p:cNvPr>
              <p:cNvSpPr/>
              <p:nvPr/>
            </p:nvSpPr>
            <p:spPr>
              <a:xfrm>
                <a:off x="932451" y="1890773"/>
                <a:ext cx="835480" cy="83547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4" name="ï$ľiḍé">
                <a:extLst>
                  <a:ext uri="{FF2B5EF4-FFF2-40B4-BE49-F238E27FC236}">
                    <a16:creationId xmlns:a16="http://schemas.microsoft.com/office/drawing/2014/main" id="{485A5DB3-5AE8-4BF8-8B18-8B30B1F0E31E}"/>
                  </a:ext>
                </a:extLst>
              </p:cNvPr>
              <p:cNvSpPr/>
              <p:nvPr/>
            </p:nvSpPr>
            <p:spPr>
              <a:xfrm>
                <a:off x="864537" y="1822859"/>
                <a:ext cx="971309" cy="971307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îşḷïḓê">
              <a:extLst>
                <a:ext uri="{FF2B5EF4-FFF2-40B4-BE49-F238E27FC236}">
                  <a16:creationId xmlns:a16="http://schemas.microsoft.com/office/drawing/2014/main" id="{018DDBD5-7A8E-4F80-BA2E-8848A8A35B21}"/>
                </a:ext>
              </a:extLst>
            </p:cNvPr>
            <p:cNvSpPr/>
            <p:nvPr/>
          </p:nvSpPr>
          <p:spPr>
            <a:xfrm>
              <a:off x="4914227" y="2631275"/>
              <a:ext cx="2363777" cy="2363777"/>
            </a:xfrm>
            <a:prstGeom prst="arc">
              <a:avLst>
                <a:gd name="adj1" fmla="val 21578092"/>
                <a:gd name="adj2" fmla="val 21479725"/>
              </a:avLst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grpSp>
          <p:nvGrpSpPr>
            <p:cNvPr id="10" name="iṥḷïḋé">
              <a:extLst>
                <a:ext uri="{FF2B5EF4-FFF2-40B4-BE49-F238E27FC236}">
                  <a16:creationId xmlns:a16="http://schemas.microsoft.com/office/drawing/2014/main" id="{6B05691B-4EF1-4754-AB16-3E25060E2C4E}"/>
                </a:ext>
              </a:extLst>
            </p:cNvPr>
            <p:cNvGrpSpPr/>
            <p:nvPr/>
          </p:nvGrpSpPr>
          <p:grpSpPr>
            <a:xfrm>
              <a:off x="7829060" y="2945967"/>
              <a:ext cx="1734393" cy="1734393"/>
              <a:chOff x="2183615" y="1663567"/>
              <a:chExt cx="1293852" cy="1293852"/>
            </a:xfrm>
          </p:grpSpPr>
          <p:sp>
            <p:nvSpPr>
              <p:cNvPr id="41" name="íŝ1ïḍé">
                <a:extLst>
                  <a:ext uri="{FF2B5EF4-FFF2-40B4-BE49-F238E27FC236}">
                    <a16:creationId xmlns:a16="http://schemas.microsoft.com/office/drawing/2014/main" id="{D231A19F-DD00-433E-9640-303F4CB1A15B}"/>
                  </a:ext>
                </a:extLst>
              </p:cNvPr>
              <p:cNvSpPr/>
              <p:nvPr/>
            </p:nvSpPr>
            <p:spPr>
              <a:xfrm>
                <a:off x="2283175" y="1763127"/>
                <a:ext cx="1094733" cy="109473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ṧľíḓe">
                <a:extLst>
                  <a:ext uri="{FF2B5EF4-FFF2-40B4-BE49-F238E27FC236}">
                    <a16:creationId xmlns:a16="http://schemas.microsoft.com/office/drawing/2014/main" id="{54A851AE-C1D0-453C-AA71-BF96BC6FDDAB}"/>
                  </a:ext>
                </a:extLst>
              </p:cNvPr>
              <p:cNvSpPr/>
              <p:nvPr/>
            </p:nvSpPr>
            <p:spPr>
              <a:xfrm>
                <a:off x="2183615" y="1663567"/>
                <a:ext cx="1293852" cy="1293852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íṥḻidé">
              <a:extLst>
                <a:ext uri="{FF2B5EF4-FFF2-40B4-BE49-F238E27FC236}">
                  <a16:creationId xmlns:a16="http://schemas.microsoft.com/office/drawing/2014/main" id="{6556D321-7AD0-46D1-BCA3-DF3EAD3C2076}"/>
                </a:ext>
              </a:extLst>
            </p:cNvPr>
            <p:cNvGrpSpPr/>
            <p:nvPr/>
          </p:nvGrpSpPr>
          <p:grpSpPr>
            <a:xfrm>
              <a:off x="10114510" y="3162151"/>
              <a:ext cx="1302028" cy="1302026"/>
              <a:chOff x="864537" y="1822859"/>
              <a:chExt cx="971309" cy="971307"/>
            </a:xfrm>
          </p:grpSpPr>
          <p:sp>
            <p:nvSpPr>
              <p:cNvPr id="39" name="í$ḻíḑè">
                <a:extLst>
                  <a:ext uri="{FF2B5EF4-FFF2-40B4-BE49-F238E27FC236}">
                    <a16:creationId xmlns:a16="http://schemas.microsoft.com/office/drawing/2014/main" id="{6B47CD9C-99C7-4C7D-A4F4-05CF21613C77}"/>
                  </a:ext>
                </a:extLst>
              </p:cNvPr>
              <p:cNvSpPr/>
              <p:nvPr/>
            </p:nvSpPr>
            <p:spPr>
              <a:xfrm>
                <a:off x="932451" y="1890773"/>
                <a:ext cx="835480" cy="83547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ŝ1ídè">
                <a:extLst>
                  <a:ext uri="{FF2B5EF4-FFF2-40B4-BE49-F238E27FC236}">
                    <a16:creationId xmlns:a16="http://schemas.microsoft.com/office/drawing/2014/main" id="{2C46EBC3-49B8-4372-8713-45C99A79EB87}"/>
                  </a:ext>
                </a:extLst>
              </p:cNvPr>
              <p:cNvSpPr/>
              <p:nvPr/>
            </p:nvSpPr>
            <p:spPr>
              <a:xfrm>
                <a:off x="864537" y="1822859"/>
                <a:ext cx="971309" cy="971307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ïṥľiḋe">
              <a:extLst>
                <a:ext uri="{FF2B5EF4-FFF2-40B4-BE49-F238E27FC236}">
                  <a16:creationId xmlns:a16="http://schemas.microsoft.com/office/drawing/2014/main" id="{DCC89A06-B3DF-40DB-A242-235A1FE0DE3B}"/>
                </a:ext>
              </a:extLst>
            </p:cNvPr>
            <p:cNvSpPr/>
            <p:nvPr/>
          </p:nvSpPr>
          <p:spPr bwMode="auto">
            <a:xfrm>
              <a:off x="1139458" y="3404662"/>
              <a:ext cx="563276" cy="665689"/>
            </a:xfrm>
            <a:custGeom>
              <a:avLst/>
              <a:gdLst/>
              <a:ahLst/>
              <a:cxnLst>
                <a:cxn ang="0">
                  <a:pos x="250" y="250"/>
                </a:cxn>
                <a:cxn ang="0">
                  <a:pos x="125" y="296"/>
                </a:cxn>
                <a:cxn ang="0">
                  <a:pos x="0" y="250"/>
                </a:cxn>
                <a:cxn ang="0">
                  <a:pos x="66" y="210"/>
                </a:cxn>
                <a:cxn ang="0">
                  <a:pos x="79" y="219"/>
                </a:cxn>
                <a:cxn ang="0">
                  <a:pos x="70" y="232"/>
                </a:cxn>
                <a:cxn ang="0">
                  <a:pos x="23" y="251"/>
                </a:cxn>
                <a:cxn ang="0">
                  <a:pos x="125" y="273"/>
                </a:cxn>
                <a:cxn ang="0">
                  <a:pos x="228" y="250"/>
                </a:cxn>
                <a:cxn ang="0">
                  <a:pos x="180" y="232"/>
                </a:cxn>
                <a:cxn ang="0">
                  <a:pos x="171" y="219"/>
                </a:cxn>
                <a:cxn ang="0">
                  <a:pos x="184" y="210"/>
                </a:cxn>
                <a:cxn ang="0">
                  <a:pos x="250" y="250"/>
                </a:cxn>
                <a:cxn ang="0">
                  <a:pos x="80" y="182"/>
                </a:cxn>
                <a:cxn ang="0">
                  <a:pos x="91" y="182"/>
                </a:cxn>
                <a:cxn ang="0">
                  <a:pos x="91" y="250"/>
                </a:cxn>
                <a:cxn ang="0">
                  <a:pos x="102" y="262"/>
                </a:cxn>
                <a:cxn ang="0">
                  <a:pos x="148" y="262"/>
                </a:cxn>
                <a:cxn ang="0">
                  <a:pos x="159" y="250"/>
                </a:cxn>
                <a:cxn ang="0">
                  <a:pos x="159" y="182"/>
                </a:cxn>
                <a:cxn ang="0">
                  <a:pos x="171" y="182"/>
                </a:cxn>
                <a:cxn ang="0">
                  <a:pos x="182" y="171"/>
                </a:cxn>
                <a:cxn ang="0">
                  <a:pos x="182" y="102"/>
                </a:cxn>
                <a:cxn ang="0">
                  <a:pos x="157" y="82"/>
                </a:cxn>
                <a:cxn ang="0">
                  <a:pos x="125" y="80"/>
                </a:cxn>
                <a:cxn ang="0">
                  <a:pos x="93" y="82"/>
                </a:cxn>
                <a:cxn ang="0">
                  <a:pos x="68" y="102"/>
                </a:cxn>
                <a:cxn ang="0">
                  <a:pos x="68" y="171"/>
                </a:cxn>
                <a:cxn ang="0">
                  <a:pos x="80" y="182"/>
                </a:cxn>
                <a:cxn ang="0">
                  <a:pos x="125" y="68"/>
                </a:cxn>
                <a:cxn ang="0">
                  <a:pos x="159" y="34"/>
                </a:cxn>
                <a:cxn ang="0">
                  <a:pos x="125" y="0"/>
                </a:cxn>
                <a:cxn ang="0">
                  <a:pos x="91" y="34"/>
                </a:cxn>
                <a:cxn ang="0">
                  <a:pos x="125" y="68"/>
                </a:cxn>
                <a:cxn ang="0">
                  <a:pos x="125" y="68"/>
                </a:cxn>
                <a:cxn ang="0">
                  <a:pos x="125" y="68"/>
                </a:cxn>
              </a:cxnLst>
              <a:rect l="0" t="0" r="r" b="b"/>
              <a:pathLst>
                <a:path w="250" h="296">
                  <a:moveTo>
                    <a:pt x="250" y="250"/>
                  </a:moveTo>
                  <a:cubicBezTo>
                    <a:pt x="250" y="282"/>
                    <a:pt x="185" y="296"/>
                    <a:pt x="125" y="296"/>
                  </a:cubicBezTo>
                  <a:cubicBezTo>
                    <a:pt x="65" y="296"/>
                    <a:pt x="0" y="282"/>
                    <a:pt x="0" y="250"/>
                  </a:cubicBezTo>
                  <a:cubicBezTo>
                    <a:pt x="0" y="226"/>
                    <a:pt x="36" y="215"/>
                    <a:pt x="66" y="210"/>
                  </a:cubicBezTo>
                  <a:cubicBezTo>
                    <a:pt x="72" y="209"/>
                    <a:pt x="78" y="213"/>
                    <a:pt x="79" y="219"/>
                  </a:cubicBezTo>
                  <a:cubicBezTo>
                    <a:pt x="80" y="225"/>
                    <a:pt x="76" y="231"/>
                    <a:pt x="70" y="232"/>
                  </a:cubicBezTo>
                  <a:cubicBezTo>
                    <a:pt x="33" y="239"/>
                    <a:pt x="23" y="249"/>
                    <a:pt x="23" y="251"/>
                  </a:cubicBezTo>
                  <a:cubicBezTo>
                    <a:pt x="24" y="257"/>
                    <a:pt x="58" y="273"/>
                    <a:pt x="125" y="273"/>
                  </a:cubicBezTo>
                  <a:cubicBezTo>
                    <a:pt x="192" y="273"/>
                    <a:pt x="226" y="257"/>
                    <a:pt x="228" y="250"/>
                  </a:cubicBezTo>
                  <a:cubicBezTo>
                    <a:pt x="227" y="249"/>
                    <a:pt x="217" y="238"/>
                    <a:pt x="180" y="232"/>
                  </a:cubicBezTo>
                  <a:cubicBezTo>
                    <a:pt x="174" y="231"/>
                    <a:pt x="170" y="225"/>
                    <a:pt x="171" y="219"/>
                  </a:cubicBezTo>
                  <a:cubicBezTo>
                    <a:pt x="172" y="213"/>
                    <a:pt x="178" y="209"/>
                    <a:pt x="184" y="210"/>
                  </a:cubicBezTo>
                  <a:cubicBezTo>
                    <a:pt x="214" y="215"/>
                    <a:pt x="250" y="226"/>
                    <a:pt x="250" y="250"/>
                  </a:cubicBezTo>
                  <a:close/>
                  <a:moveTo>
                    <a:pt x="80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91" y="250"/>
                    <a:pt x="91" y="250"/>
                    <a:pt x="91" y="250"/>
                  </a:cubicBezTo>
                  <a:cubicBezTo>
                    <a:pt x="91" y="257"/>
                    <a:pt x="96" y="262"/>
                    <a:pt x="102" y="262"/>
                  </a:cubicBezTo>
                  <a:cubicBezTo>
                    <a:pt x="148" y="262"/>
                    <a:pt x="148" y="262"/>
                    <a:pt x="148" y="262"/>
                  </a:cubicBezTo>
                  <a:cubicBezTo>
                    <a:pt x="154" y="262"/>
                    <a:pt x="159" y="257"/>
                    <a:pt x="159" y="250"/>
                  </a:cubicBezTo>
                  <a:cubicBezTo>
                    <a:pt x="159" y="182"/>
                    <a:pt x="159" y="182"/>
                    <a:pt x="159" y="182"/>
                  </a:cubicBezTo>
                  <a:cubicBezTo>
                    <a:pt x="171" y="182"/>
                    <a:pt x="171" y="182"/>
                    <a:pt x="171" y="182"/>
                  </a:cubicBezTo>
                  <a:cubicBezTo>
                    <a:pt x="177" y="182"/>
                    <a:pt x="182" y="177"/>
                    <a:pt x="182" y="171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2" y="97"/>
                    <a:pt x="173" y="84"/>
                    <a:pt x="157" y="82"/>
                  </a:cubicBezTo>
                  <a:cubicBezTo>
                    <a:pt x="150" y="81"/>
                    <a:pt x="138" y="80"/>
                    <a:pt x="125" y="80"/>
                  </a:cubicBezTo>
                  <a:cubicBezTo>
                    <a:pt x="112" y="80"/>
                    <a:pt x="100" y="81"/>
                    <a:pt x="93" y="82"/>
                  </a:cubicBezTo>
                  <a:cubicBezTo>
                    <a:pt x="77" y="84"/>
                    <a:pt x="68" y="97"/>
                    <a:pt x="68" y="102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68" y="177"/>
                    <a:pt x="73" y="182"/>
                    <a:pt x="80" y="182"/>
                  </a:cubicBezTo>
                  <a:close/>
                  <a:moveTo>
                    <a:pt x="125" y="68"/>
                  </a:moveTo>
                  <a:cubicBezTo>
                    <a:pt x="144" y="68"/>
                    <a:pt x="159" y="53"/>
                    <a:pt x="159" y="34"/>
                  </a:cubicBezTo>
                  <a:cubicBezTo>
                    <a:pt x="159" y="15"/>
                    <a:pt x="144" y="0"/>
                    <a:pt x="125" y="0"/>
                  </a:cubicBezTo>
                  <a:cubicBezTo>
                    <a:pt x="106" y="0"/>
                    <a:pt x="91" y="15"/>
                    <a:pt x="91" y="34"/>
                  </a:cubicBezTo>
                  <a:cubicBezTo>
                    <a:pt x="91" y="53"/>
                    <a:pt x="106" y="68"/>
                    <a:pt x="125" y="68"/>
                  </a:cubicBezTo>
                  <a:close/>
                  <a:moveTo>
                    <a:pt x="125" y="68"/>
                  </a:moveTo>
                  <a:cubicBezTo>
                    <a:pt x="125" y="68"/>
                    <a:pt x="125" y="68"/>
                    <a:pt x="125" y="6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sľíḓe">
              <a:extLst>
                <a:ext uri="{FF2B5EF4-FFF2-40B4-BE49-F238E27FC236}">
                  <a16:creationId xmlns:a16="http://schemas.microsoft.com/office/drawing/2014/main" id="{6B63BDD3-E99A-400A-914D-43ACBF4DC08D}"/>
                </a:ext>
              </a:extLst>
            </p:cNvPr>
            <p:cNvSpPr/>
            <p:nvPr/>
          </p:nvSpPr>
          <p:spPr bwMode="auto">
            <a:xfrm>
              <a:off x="3156432" y="3438427"/>
              <a:ext cx="685224" cy="691609"/>
            </a:xfrm>
            <a:custGeom>
              <a:avLst/>
              <a:gdLst/>
              <a:ahLst/>
              <a:cxnLst>
                <a:cxn ang="0">
                  <a:pos x="46" y="125"/>
                </a:cxn>
                <a:cxn ang="0">
                  <a:pos x="46" y="98"/>
                </a:cxn>
                <a:cxn ang="0">
                  <a:pos x="49" y="90"/>
                </a:cxn>
                <a:cxn ang="0">
                  <a:pos x="132" y="118"/>
                </a:cxn>
                <a:cxn ang="0">
                  <a:pos x="216" y="90"/>
                </a:cxn>
                <a:cxn ang="0">
                  <a:pos x="218" y="98"/>
                </a:cxn>
                <a:cxn ang="0">
                  <a:pos x="218" y="125"/>
                </a:cxn>
                <a:cxn ang="0">
                  <a:pos x="132" y="161"/>
                </a:cxn>
                <a:cxn ang="0">
                  <a:pos x="46" y="125"/>
                </a:cxn>
                <a:cxn ang="0">
                  <a:pos x="132" y="216"/>
                </a:cxn>
                <a:cxn ang="0">
                  <a:pos x="218" y="179"/>
                </a:cxn>
                <a:cxn ang="0">
                  <a:pos x="218" y="153"/>
                </a:cxn>
                <a:cxn ang="0">
                  <a:pos x="216" y="144"/>
                </a:cxn>
                <a:cxn ang="0">
                  <a:pos x="132" y="172"/>
                </a:cxn>
                <a:cxn ang="0">
                  <a:pos x="49" y="144"/>
                </a:cxn>
                <a:cxn ang="0">
                  <a:pos x="46" y="153"/>
                </a:cxn>
                <a:cxn ang="0">
                  <a:pos x="46" y="179"/>
                </a:cxn>
                <a:cxn ang="0">
                  <a:pos x="132" y="216"/>
                </a:cxn>
                <a:cxn ang="0">
                  <a:pos x="132" y="109"/>
                </a:cxn>
                <a:cxn ang="0">
                  <a:pos x="218" y="72"/>
                </a:cxn>
                <a:cxn ang="0">
                  <a:pos x="218" y="46"/>
                </a:cxn>
                <a:cxn ang="0">
                  <a:pos x="216" y="37"/>
                </a:cxn>
                <a:cxn ang="0">
                  <a:pos x="132" y="64"/>
                </a:cxn>
                <a:cxn ang="0">
                  <a:pos x="48" y="37"/>
                </a:cxn>
                <a:cxn ang="0">
                  <a:pos x="46" y="46"/>
                </a:cxn>
                <a:cxn ang="0">
                  <a:pos x="46" y="72"/>
                </a:cxn>
                <a:cxn ang="0">
                  <a:pos x="132" y="109"/>
                </a:cxn>
                <a:cxn ang="0">
                  <a:pos x="132" y="56"/>
                </a:cxn>
                <a:cxn ang="0">
                  <a:pos x="216" y="28"/>
                </a:cxn>
                <a:cxn ang="0">
                  <a:pos x="132" y="0"/>
                </a:cxn>
                <a:cxn ang="0">
                  <a:pos x="48" y="28"/>
                </a:cxn>
                <a:cxn ang="0">
                  <a:pos x="132" y="56"/>
                </a:cxn>
                <a:cxn ang="0">
                  <a:pos x="138" y="257"/>
                </a:cxn>
                <a:cxn ang="0">
                  <a:pos x="138" y="222"/>
                </a:cxn>
                <a:cxn ang="0">
                  <a:pos x="126" y="222"/>
                </a:cxn>
                <a:cxn ang="0">
                  <a:pos x="126" y="257"/>
                </a:cxn>
                <a:cxn ang="0">
                  <a:pos x="0" y="257"/>
                </a:cxn>
                <a:cxn ang="0">
                  <a:pos x="0" y="267"/>
                </a:cxn>
                <a:cxn ang="0">
                  <a:pos x="264" y="267"/>
                </a:cxn>
                <a:cxn ang="0">
                  <a:pos x="264" y="257"/>
                </a:cxn>
                <a:cxn ang="0">
                  <a:pos x="138" y="257"/>
                </a:cxn>
                <a:cxn ang="0">
                  <a:pos x="138" y="257"/>
                </a:cxn>
                <a:cxn ang="0">
                  <a:pos x="138" y="257"/>
                </a:cxn>
              </a:cxnLst>
              <a:rect l="0" t="0" r="r" b="b"/>
              <a:pathLst>
                <a:path w="264" h="267">
                  <a:moveTo>
                    <a:pt x="46" y="125"/>
                  </a:moveTo>
                  <a:cubicBezTo>
                    <a:pt x="46" y="98"/>
                    <a:pt x="46" y="98"/>
                    <a:pt x="46" y="98"/>
                  </a:cubicBezTo>
                  <a:cubicBezTo>
                    <a:pt x="46" y="95"/>
                    <a:pt x="47" y="92"/>
                    <a:pt x="49" y="90"/>
                  </a:cubicBezTo>
                  <a:cubicBezTo>
                    <a:pt x="58" y="106"/>
                    <a:pt x="92" y="118"/>
                    <a:pt x="132" y="118"/>
                  </a:cubicBezTo>
                  <a:cubicBezTo>
                    <a:pt x="173" y="118"/>
                    <a:pt x="207" y="106"/>
                    <a:pt x="216" y="90"/>
                  </a:cubicBezTo>
                  <a:cubicBezTo>
                    <a:pt x="217" y="92"/>
                    <a:pt x="218" y="95"/>
                    <a:pt x="218" y="98"/>
                  </a:cubicBezTo>
                  <a:cubicBezTo>
                    <a:pt x="218" y="125"/>
                    <a:pt x="218" y="125"/>
                    <a:pt x="218" y="125"/>
                  </a:cubicBezTo>
                  <a:cubicBezTo>
                    <a:pt x="218" y="145"/>
                    <a:pt x="180" y="161"/>
                    <a:pt x="132" y="161"/>
                  </a:cubicBezTo>
                  <a:cubicBezTo>
                    <a:pt x="85" y="161"/>
                    <a:pt x="46" y="145"/>
                    <a:pt x="46" y="125"/>
                  </a:cubicBezTo>
                  <a:close/>
                  <a:moveTo>
                    <a:pt x="132" y="216"/>
                  </a:moveTo>
                  <a:cubicBezTo>
                    <a:pt x="180" y="216"/>
                    <a:pt x="218" y="199"/>
                    <a:pt x="218" y="179"/>
                  </a:cubicBezTo>
                  <a:cubicBezTo>
                    <a:pt x="218" y="153"/>
                    <a:pt x="218" y="153"/>
                    <a:pt x="218" y="153"/>
                  </a:cubicBezTo>
                  <a:cubicBezTo>
                    <a:pt x="218" y="150"/>
                    <a:pt x="217" y="147"/>
                    <a:pt x="216" y="144"/>
                  </a:cubicBezTo>
                  <a:cubicBezTo>
                    <a:pt x="207" y="160"/>
                    <a:pt x="173" y="172"/>
                    <a:pt x="132" y="172"/>
                  </a:cubicBezTo>
                  <a:cubicBezTo>
                    <a:pt x="92" y="172"/>
                    <a:pt x="58" y="160"/>
                    <a:pt x="49" y="144"/>
                  </a:cubicBezTo>
                  <a:cubicBezTo>
                    <a:pt x="47" y="147"/>
                    <a:pt x="46" y="150"/>
                    <a:pt x="46" y="153"/>
                  </a:cubicBezTo>
                  <a:cubicBezTo>
                    <a:pt x="46" y="179"/>
                    <a:pt x="46" y="179"/>
                    <a:pt x="46" y="179"/>
                  </a:cubicBezTo>
                  <a:cubicBezTo>
                    <a:pt x="46" y="199"/>
                    <a:pt x="85" y="216"/>
                    <a:pt x="132" y="216"/>
                  </a:cubicBezTo>
                  <a:close/>
                  <a:moveTo>
                    <a:pt x="132" y="109"/>
                  </a:moveTo>
                  <a:cubicBezTo>
                    <a:pt x="180" y="109"/>
                    <a:pt x="218" y="92"/>
                    <a:pt x="218" y="72"/>
                  </a:cubicBezTo>
                  <a:cubicBezTo>
                    <a:pt x="218" y="46"/>
                    <a:pt x="218" y="46"/>
                    <a:pt x="218" y="46"/>
                  </a:cubicBezTo>
                  <a:cubicBezTo>
                    <a:pt x="218" y="43"/>
                    <a:pt x="218" y="40"/>
                    <a:pt x="216" y="37"/>
                  </a:cubicBezTo>
                  <a:cubicBezTo>
                    <a:pt x="214" y="52"/>
                    <a:pt x="178" y="64"/>
                    <a:pt x="132" y="64"/>
                  </a:cubicBezTo>
                  <a:cubicBezTo>
                    <a:pt x="87" y="64"/>
                    <a:pt x="50" y="52"/>
                    <a:pt x="48" y="37"/>
                  </a:cubicBezTo>
                  <a:cubicBezTo>
                    <a:pt x="47" y="40"/>
                    <a:pt x="46" y="43"/>
                    <a:pt x="46" y="46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92"/>
                    <a:pt x="85" y="109"/>
                    <a:pt x="132" y="109"/>
                  </a:cubicBezTo>
                  <a:close/>
                  <a:moveTo>
                    <a:pt x="132" y="56"/>
                  </a:moveTo>
                  <a:cubicBezTo>
                    <a:pt x="179" y="56"/>
                    <a:pt x="216" y="43"/>
                    <a:pt x="216" y="28"/>
                  </a:cubicBezTo>
                  <a:cubicBezTo>
                    <a:pt x="216" y="12"/>
                    <a:pt x="179" y="0"/>
                    <a:pt x="132" y="0"/>
                  </a:cubicBezTo>
                  <a:cubicBezTo>
                    <a:pt x="86" y="0"/>
                    <a:pt x="48" y="12"/>
                    <a:pt x="48" y="28"/>
                  </a:cubicBezTo>
                  <a:cubicBezTo>
                    <a:pt x="48" y="43"/>
                    <a:pt x="86" y="56"/>
                    <a:pt x="132" y="56"/>
                  </a:cubicBezTo>
                  <a:close/>
                  <a:moveTo>
                    <a:pt x="138" y="257"/>
                  </a:moveTo>
                  <a:cubicBezTo>
                    <a:pt x="138" y="222"/>
                    <a:pt x="138" y="222"/>
                    <a:pt x="138" y="222"/>
                  </a:cubicBezTo>
                  <a:cubicBezTo>
                    <a:pt x="126" y="222"/>
                    <a:pt x="126" y="222"/>
                    <a:pt x="126" y="222"/>
                  </a:cubicBezTo>
                  <a:cubicBezTo>
                    <a:pt x="126" y="257"/>
                    <a:pt x="126" y="257"/>
                    <a:pt x="126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264" y="267"/>
                    <a:pt x="264" y="267"/>
                    <a:pt x="264" y="267"/>
                  </a:cubicBezTo>
                  <a:cubicBezTo>
                    <a:pt x="264" y="257"/>
                    <a:pt x="264" y="257"/>
                    <a:pt x="264" y="257"/>
                  </a:cubicBezTo>
                  <a:lnTo>
                    <a:pt x="138" y="257"/>
                  </a:lnTo>
                  <a:close/>
                  <a:moveTo>
                    <a:pt x="138" y="257"/>
                  </a:moveTo>
                  <a:cubicBezTo>
                    <a:pt x="138" y="257"/>
                    <a:pt x="138" y="257"/>
                    <a:pt x="138" y="25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14" name="ïś1ídê">
              <a:extLst>
                <a:ext uri="{FF2B5EF4-FFF2-40B4-BE49-F238E27FC236}">
                  <a16:creationId xmlns:a16="http://schemas.microsoft.com/office/drawing/2014/main" id="{F6E7DF19-C39F-4C25-9DD9-D79C934F0FC2}"/>
                </a:ext>
              </a:extLst>
            </p:cNvPr>
            <p:cNvGrpSpPr/>
            <p:nvPr/>
          </p:nvGrpSpPr>
          <p:grpSpPr>
            <a:xfrm>
              <a:off x="8368707" y="3475865"/>
              <a:ext cx="701512" cy="674582"/>
              <a:chOff x="5354638" y="3341688"/>
              <a:chExt cx="827087" cy="795337"/>
            </a:xfrm>
            <a:solidFill>
              <a:schemeClr val="bg1"/>
            </a:solidFill>
          </p:grpSpPr>
          <p:sp>
            <p:nvSpPr>
              <p:cNvPr id="35" name="iṥľîḓè">
                <a:extLst>
                  <a:ext uri="{FF2B5EF4-FFF2-40B4-BE49-F238E27FC236}">
                    <a16:creationId xmlns:a16="http://schemas.microsoft.com/office/drawing/2014/main" id="{555514C0-EBF0-4113-9CC5-E84DE043FC54}"/>
                  </a:ext>
                </a:extLst>
              </p:cNvPr>
              <p:cNvSpPr/>
              <p:nvPr/>
            </p:nvSpPr>
            <p:spPr bwMode="auto">
              <a:xfrm>
                <a:off x="5354638" y="3968750"/>
                <a:ext cx="827087" cy="168275"/>
              </a:xfrm>
              <a:custGeom>
                <a:avLst/>
                <a:gdLst/>
                <a:ahLst/>
                <a:cxnLst>
                  <a:cxn ang="0">
                    <a:pos x="208" y="12"/>
                  </a:cxn>
                  <a:cxn ang="0">
                    <a:pos x="137" y="12"/>
                  </a:cxn>
                  <a:cxn ang="0">
                    <a:pos x="137" y="7"/>
                  </a:cxn>
                  <a:cxn ang="0">
                    <a:pos x="129" y="0"/>
                  </a:cxn>
                  <a:cxn ang="0">
                    <a:pos x="89" y="0"/>
                  </a:cxn>
                  <a:cxn ang="0">
                    <a:pos x="81" y="7"/>
                  </a:cxn>
                  <a:cxn ang="0">
                    <a:pos x="81" y="12"/>
                  </a:cxn>
                  <a:cxn ang="0">
                    <a:pos x="10" y="12"/>
                  </a:cxn>
                  <a:cxn ang="0">
                    <a:pos x="0" y="22"/>
                  </a:cxn>
                  <a:cxn ang="0">
                    <a:pos x="10" y="32"/>
                  </a:cxn>
                  <a:cxn ang="0">
                    <a:pos x="81" y="32"/>
                  </a:cxn>
                  <a:cxn ang="0">
                    <a:pos x="81" y="36"/>
                  </a:cxn>
                  <a:cxn ang="0">
                    <a:pos x="89" y="44"/>
                  </a:cxn>
                  <a:cxn ang="0">
                    <a:pos x="129" y="44"/>
                  </a:cxn>
                  <a:cxn ang="0">
                    <a:pos x="137" y="36"/>
                  </a:cxn>
                  <a:cxn ang="0">
                    <a:pos x="137" y="32"/>
                  </a:cxn>
                  <a:cxn ang="0">
                    <a:pos x="208" y="32"/>
                  </a:cxn>
                  <a:cxn ang="0">
                    <a:pos x="218" y="22"/>
                  </a:cxn>
                  <a:cxn ang="0">
                    <a:pos x="208" y="12"/>
                  </a:cxn>
                  <a:cxn ang="0">
                    <a:pos x="122" y="15"/>
                  </a:cxn>
                  <a:cxn ang="0">
                    <a:pos x="122" y="29"/>
                  </a:cxn>
                  <a:cxn ang="0">
                    <a:pos x="96" y="29"/>
                  </a:cxn>
                  <a:cxn ang="0">
                    <a:pos x="96" y="15"/>
                  </a:cxn>
                  <a:cxn ang="0">
                    <a:pos x="122" y="15"/>
                  </a:cxn>
                  <a:cxn ang="0">
                    <a:pos x="122" y="15"/>
                  </a:cxn>
                  <a:cxn ang="0">
                    <a:pos x="122" y="15"/>
                  </a:cxn>
                </a:cxnLst>
                <a:rect l="0" t="0" r="r" b="b"/>
                <a:pathLst>
                  <a:path w="218" h="44">
                    <a:moveTo>
                      <a:pt x="208" y="12"/>
                    </a:moveTo>
                    <a:cubicBezTo>
                      <a:pt x="137" y="12"/>
                      <a:pt x="137" y="12"/>
                      <a:pt x="137" y="12"/>
                    </a:cubicBezTo>
                    <a:cubicBezTo>
                      <a:pt x="137" y="7"/>
                      <a:pt x="137" y="7"/>
                      <a:pt x="137" y="7"/>
                    </a:cubicBezTo>
                    <a:cubicBezTo>
                      <a:pt x="137" y="3"/>
                      <a:pt x="134" y="0"/>
                      <a:pt x="12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5" y="0"/>
                      <a:pt x="81" y="3"/>
                      <a:pt x="81" y="7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4" y="12"/>
                      <a:pt x="0" y="16"/>
                      <a:pt x="0" y="22"/>
                    </a:cubicBezTo>
                    <a:cubicBezTo>
                      <a:pt x="0" y="27"/>
                      <a:pt x="4" y="32"/>
                      <a:pt x="10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81" y="40"/>
                      <a:pt x="85" y="44"/>
                      <a:pt x="89" y="44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34" y="44"/>
                      <a:pt x="137" y="40"/>
                      <a:pt x="137" y="36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208" y="32"/>
                      <a:pt x="208" y="32"/>
                      <a:pt x="208" y="32"/>
                    </a:cubicBezTo>
                    <a:cubicBezTo>
                      <a:pt x="214" y="32"/>
                      <a:pt x="218" y="27"/>
                      <a:pt x="218" y="22"/>
                    </a:cubicBezTo>
                    <a:cubicBezTo>
                      <a:pt x="218" y="16"/>
                      <a:pt x="214" y="12"/>
                      <a:pt x="208" y="12"/>
                    </a:cubicBezTo>
                    <a:close/>
                    <a:moveTo>
                      <a:pt x="122" y="15"/>
                    </a:moveTo>
                    <a:cubicBezTo>
                      <a:pt x="122" y="29"/>
                      <a:pt x="122" y="29"/>
                      <a:pt x="122" y="29"/>
                    </a:cubicBezTo>
                    <a:cubicBezTo>
                      <a:pt x="96" y="29"/>
                      <a:pt x="96" y="29"/>
                      <a:pt x="96" y="29"/>
                    </a:cubicBezTo>
                    <a:cubicBezTo>
                      <a:pt x="96" y="15"/>
                      <a:pt x="96" y="15"/>
                      <a:pt x="96" y="15"/>
                    </a:cubicBezTo>
                    <a:lnTo>
                      <a:pt x="122" y="15"/>
                    </a:lnTo>
                    <a:close/>
                    <a:moveTo>
                      <a:pt x="122" y="15"/>
                    </a:moveTo>
                    <a:cubicBezTo>
                      <a:pt x="122" y="15"/>
                      <a:pt x="122" y="15"/>
                      <a:pt x="122" y="1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śļiďe">
                <a:extLst>
                  <a:ext uri="{FF2B5EF4-FFF2-40B4-BE49-F238E27FC236}">
                    <a16:creationId xmlns:a16="http://schemas.microsoft.com/office/drawing/2014/main" id="{6AD23E0A-9559-45D0-A9E5-EE6952553826}"/>
                  </a:ext>
                </a:extLst>
              </p:cNvPr>
              <p:cNvSpPr/>
              <p:nvPr/>
            </p:nvSpPr>
            <p:spPr bwMode="auto">
              <a:xfrm>
                <a:off x="5516563" y="3687763"/>
                <a:ext cx="501650" cy="76200"/>
              </a:xfrm>
              <a:custGeom>
                <a:avLst/>
                <a:gdLst/>
                <a:ahLst/>
                <a:cxnLst>
                  <a:cxn ang="0">
                    <a:pos x="316" y="0"/>
                  </a:cxn>
                  <a:cxn ang="0">
                    <a:pos x="0" y="0"/>
                  </a:cxn>
                  <a:cxn ang="0">
                    <a:pos x="0" y="48"/>
                  </a:cxn>
                  <a:cxn ang="0">
                    <a:pos x="316" y="48"/>
                  </a:cxn>
                  <a:cxn ang="0">
                    <a:pos x="316" y="0"/>
                  </a:cxn>
                  <a:cxn ang="0">
                    <a:pos x="36" y="36"/>
                  </a:cxn>
                  <a:cxn ang="0">
                    <a:pos x="12" y="36"/>
                  </a:cxn>
                  <a:cxn ang="0">
                    <a:pos x="12" y="12"/>
                  </a:cxn>
                  <a:cxn ang="0">
                    <a:pos x="36" y="12"/>
                  </a:cxn>
                  <a:cxn ang="0">
                    <a:pos x="36" y="36"/>
                  </a:cxn>
                  <a:cxn ang="0">
                    <a:pos x="72" y="36"/>
                  </a:cxn>
                  <a:cxn ang="0">
                    <a:pos x="48" y="36"/>
                  </a:cxn>
                  <a:cxn ang="0">
                    <a:pos x="48" y="12"/>
                  </a:cxn>
                  <a:cxn ang="0">
                    <a:pos x="72" y="12"/>
                  </a:cxn>
                  <a:cxn ang="0">
                    <a:pos x="72" y="36"/>
                  </a:cxn>
                  <a:cxn ang="0">
                    <a:pos x="108" y="36"/>
                  </a:cxn>
                  <a:cxn ang="0">
                    <a:pos x="84" y="36"/>
                  </a:cxn>
                  <a:cxn ang="0">
                    <a:pos x="84" y="12"/>
                  </a:cxn>
                  <a:cxn ang="0">
                    <a:pos x="108" y="12"/>
                  </a:cxn>
                  <a:cxn ang="0">
                    <a:pos x="108" y="36"/>
                  </a:cxn>
                  <a:cxn ang="0">
                    <a:pos x="108" y="36"/>
                  </a:cxn>
                  <a:cxn ang="0">
                    <a:pos x="108" y="36"/>
                  </a:cxn>
                </a:cxnLst>
                <a:rect l="0" t="0" r="r" b="b"/>
                <a:pathLst>
                  <a:path w="316" h="48">
                    <a:moveTo>
                      <a:pt x="316" y="0"/>
                    </a:moveTo>
                    <a:lnTo>
                      <a:pt x="0" y="0"/>
                    </a:lnTo>
                    <a:lnTo>
                      <a:pt x="0" y="48"/>
                    </a:lnTo>
                    <a:lnTo>
                      <a:pt x="316" y="48"/>
                    </a:lnTo>
                    <a:lnTo>
                      <a:pt x="316" y="0"/>
                    </a:lnTo>
                    <a:close/>
                    <a:moveTo>
                      <a:pt x="36" y="36"/>
                    </a:moveTo>
                    <a:lnTo>
                      <a:pt x="12" y="36"/>
                    </a:lnTo>
                    <a:lnTo>
                      <a:pt x="12" y="12"/>
                    </a:lnTo>
                    <a:lnTo>
                      <a:pt x="36" y="12"/>
                    </a:lnTo>
                    <a:lnTo>
                      <a:pt x="36" y="36"/>
                    </a:lnTo>
                    <a:close/>
                    <a:moveTo>
                      <a:pt x="72" y="36"/>
                    </a:moveTo>
                    <a:lnTo>
                      <a:pt x="48" y="36"/>
                    </a:lnTo>
                    <a:lnTo>
                      <a:pt x="48" y="12"/>
                    </a:lnTo>
                    <a:lnTo>
                      <a:pt x="72" y="12"/>
                    </a:lnTo>
                    <a:lnTo>
                      <a:pt x="72" y="36"/>
                    </a:lnTo>
                    <a:close/>
                    <a:moveTo>
                      <a:pt x="108" y="36"/>
                    </a:moveTo>
                    <a:lnTo>
                      <a:pt x="84" y="36"/>
                    </a:lnTo>
                    <a:lnTo>
                      <a:pt x="84" y="12"/>
                    </a:lnTo>
                    <a:lnTo>
                      <a:pt x="108" y="12"/>
                    </a:lnTo>
                    <a:lnTo>
                      <a:pt x="108" y="36"/>
                    </a:lnTo>
                    <a:close/>
                    <a:moveTo>
                      <a:pt x="108" y="36"/>
                    </a:moveTo>
                    <a:lnTo>
                      <a:pt x="108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$ľiḑe">
                <a:extLst>
                  <a:ext uri="{FF2B5EF4-FFF2-40B4-BE49-F238E27FC236}">
                    <a16:creationId xmlns:a16="http://schemas.microsoft.com/office/drawing/2014/main" id="{3A6DCC08-A91D-4687-B0D6-A9023A09D667}"/>
                  </a:ext>
                </a:extLst>
              </p:cNvPr>
              <p:cNvSpPr/>
              <p:nvPr/>
            </p:nvSpPr>
            <p:spPr bwMode="auto">
              <a:xfrm>
                <a:off x="5516563" y="3497263"/>
                <a:ext cx="501650" cy="76200"/>
              </a:xfrm>
              <a:custGeom>
                <a:avLst/>
                <a:gdLst/>
                <a:ahLst/>
                <a:cxnLst>
                  <a:cxn ang="0">
                    <a:pos x="316" y="0"/>
                  </a:cxn>
                  <a:cxn ang="0">
                    <a:pos x="0" y="0"/>
                  </a:cxn>
                  <a:cxn ang="0">
                    <a:pos x="0" y="48"/>
                  </a:cxn>
                  <a:cxn ang="0">
                    <a:pos x="316" y="48"/>
                  </a:cxn>
                  <a:cxn ang="0">
                    <a:pos x="316" y="0"/>
                  </a:cxn>
                  <a:cxn ang="0">
                    <a:pos x="36" y="36"/>
                  </a:cxn>
                  <a:cxn ang="0">
                    <a:pos x="12" y="36"/>
                  </a:cxn>
                  <a:cxn ang="0">
                    <a:pos x="12" y="12"/>
                  </a:cxn>
                  <a:cxn ang="0">
                    <a:pos x="36" y="12"/>
                  </a:cxn>
                  <a:cxn ang="0">
                    <a:pos x="36" y="36"/>
                  </a:cxn>
                  <a:cxn ang="0">
                    <a:pos x="72" y="36"/>
                  </a:cxn>
                  <a:cxn ang="0">
                    <a:pos x="48" y="36"/>
                  </a:cxn>
                  <a:cxn ang="0">
                    <a:pos x="48" y="12"/>
                  </a:cxn>
                  <a:cxn ang="0">
                    <a:pos x="72" y="12"/>
                  </a:cxn>
                  <a:cxn ang="0">
                    <a:pos x="72" y="36"/>
                  </a:cxn>
                  <a:cxn ang="0">
                    <a:pos x="108" y="36"/>
                  </a:cxn>
                  <a:cxn ang="0">
                    <a:pos x="84" y="36"/>
                  </a:cxn>
                  <a:cxn ang="0">
                    <a:pos x="84" y="12"/>
                  </a:cxn>
                  <a:cxn ang="0">
                    <a:pos x="108" y="12"/>
                  </a:cxn>
                  <a:cxn ang="0">
                    <a:pos x="108" y="36"/>
                  </a:cxn>
                  <a:cxn ang="0">
                    <a:pos x="108" y="36"/>
                  </a:cxn>
                  <a:cxn ang="0">
                    <a:pos x="108" y="36"/>
                  </a:cxn>
                </a:cxnLst>
                <a:rect l="0" t="0" r="r" b="b"/>
                <a:pathLst>
                  <a:path w="316" h="48">
                    <a:moveTo>
                      <a:pt x="316" y="0"/>
                    </a:moveTo>
                    <a:lnTo>
                      <a:pt x="0" y="0"/>
                    </a:lnTo>
                    <a:lnTo>
                      <a:pt x="0" y="48"/>
                    </a:lnTo>
                    <a:lnTo>
                      <a:pt x="316" y="48"/>
                    </a:lnTo>
                    <a:lnTo>
                      <a:pt x="316" y="0"/>
                    </a:lnTo>
                    <a:close/>
                    <a:moveTo>
                      <a:pt x="36" y="36"/>
                    </a:moveTo>
                    <a:lnTo>
                      <a:pt x="12" y="36"/>
                    </a:lnTo>
                    <a:lnTo>
                      <a:pt x="12" y="12"/>
                    </a:lnTo>
                    <a:lnTo>
                      <a:pt x="36" y="12"/>
                    </a:lnTo>
                    <a:lnTo>
                      <a:pt x="36" y="36"/>
                    </a:lnTo>
                    <a:close/>
                    <a:moveTo>
                      <a:pt x="72" y="36"/>
                    </a:moveTo>
                    <a:lnTo>
                      <a:pt x="48" y="36"/>
                    </a:lnTo>
                    <a:lnTo>
                      <a:pt x="48" y="12"/>
                    </a:lnTo>
                    <a:lnTo>
                      <a:pt x="72" y="12"/>
                    </a:lnTo>
                    <a:lnTo>
                      <a:pt x="72" y="36"/>
                    </a:lnTo>
                    <a:close/>
                    <a:moveTo>
                      <a:pt x="108" y="36"/>
                    </a:moveTo>
                    <a:lnTo>
                      <a:pt x="84" y="36"/>
                    </a:lnTo>
                    <a:lnTo>
                      <a:pt x="84" y="12"/>
                    </a:lnTo>
                    <a:lnTo>
                      <a:pt x="108" y="12"/>
                    </a:lnTo>
                    <a:lnTo>
                      <a:pt x="108" y="36"/>
                    </a:lnTo>
                    <a:close/>
                    <a:moveTo>
                      <a:pt x="108" y="36"/>
                    </a:moveTo>
                    <a:lnTo>
                      <a:pt x="108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şļîďê">
                <a:extLst>
                  <a:ext uri="{FF2B5EF4-FFF2-40B4-BE49-F238E27FC236}">
                    <a16:creationId xmlns:a16="http://schemas.microsoft.com/office/drawing/2014/main" id="{8DBA835D-3520-4AD4-976D-1E07F1718090}"/>
                  </a:ext>
                </a:extLst>
              </p:cNvPr>
              <p:cNvSpPr/>
              <p:nvPr/>
            </p:nvSpPr>
            <p:spPr bwMode="auto">
              <a:xfrm>
                <a:off x="5376863" y="3341688"/>
                <a:ext cx="782637" cy="577850"/>
              </a:xfrm>
              <a:custGeom>
                <a:avLst/>
                <a:gdLst/>
                <a:ahLst/>
                <a:cxnLst>
                  <a:cxn ang="0">
                    <a:pos x="196" y="0"/>
                  </a:cxn>
                  <a:cxn ang="0">
                    <a:pos x="10" y="0"/>
                  </a:cxn>
                  <a:cxn ang="0">
                    <a:pos x="3" y="3"/>
                  </a:cxn>
                  <a:cxn ang="0">
                    <a:pos x="0" y="10"/>
                  </a:cxn>
                  <a:cxn ang="0">
                    <a:pos x="0" y="142"/>
                  </a:cxn>
                  <a:cxn ang="0">
                    <a:pos x="3" y="149"/>
                  </a:cxn>
                  <a:cxn ang="0">
                    <a:pos x="10" y="152"/>
                  </a:cxn>
                  <a:cxn ang="0">
                    <a:pos x="196" y="152"/>
                  </a:cxn>
                  <a:cxn ang="0">
                    <a:pos x="203" y="149"/>
                  </a:cxn>
                  <a:cxn ang="0">
                    <a:pos x="206" y="142"/>
                  </a:cxn>
                  <a:cxn ang="0">
                    <a:pos x="206" y="10"/>
                  </a:cxn>
                  <a:cxn ang="0">
                    <a:pos x="196" y="0"/>
                  </a:cxn>
                  <a:cxn ang="0">
                    <a:pos x="179" y="121"/>
                  </a:cxn>
                  <a:cxn ang="0">
                    <a:pos x="27" y="121"/>
                  </a:cxn>
                  <a:cxn ang="0">
                    <a:pos x="27" y="81"/>
                  </a:cxn>
                  <a:cxn ang="0">
                    <a:pos x="179" y="81"/>
                  </a:cxn>
                  <a:cxn ang="0">
                    <a:pos x="179" y="121"/>
                  </a:cxn>
                  <a:cxn ang="0">
                    <a:pos x="179" y="71"/>
                  </a:cxn>
                  <a:cxn ang="0">
                    <a:pos x="27" y="71"/>
                  </a:cxn>
                  <a:cxn ang="0">
                    <a:pos x="27" y="31"/>
                  </a:cxn>
                  <a:cxn ang="0">
                    <a:pos x="179" y="31"/>
                  </a:cxn>
                  <a:cxn ang="0">
                    <a:pos x="179" y="71"/>
                  </a:cxn>
                  <a:cxn ang="0">
                    <a:pos x="179" y="71"/>
                  </a:cxn>
                  <a:cxn ang="0">
                    <a:pos x="179" y="71"/>
                  </a:cxn>
                </a:cxnLst>
                <a:rect l="0" t="0" r="r" b="b"/>
                <a:pathLst>
                  <a:path w="206" h="152">
                    <a:moveTo>
                      <a:pt x="196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5" y="1"/>
                      <a:pt x="3" y="3"/>
                    </a:cubicBezTo>
                    <a:cubicBezTo>
                      <a:pt x="2" y="5"/>
                      <a:pt x="0" y="7"/>
                      <a:pt x="0" y="10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5"/>
                      <a:pt x="2" y="148"/>
                      <a:pt x="3" y="149"/>
                    </a:cubicBezTo>
                    <a:cubicBezTo>
                      <a:pt x="5" y="151"/>
                      <a:pt x="8" y="152"/>
                      <a:pt x="10" y="152"/>
                    </a:cubicBezTo>
                    <a:cubicBezTo>
                      <a:pt x="196" y="152"/>
                      <a:pt x="196" y="152"/>
                      <a:pt x="196" y="152"/>
                    </a:cubicBezTo>
                    <a:cubicBezTo>
                      <a:pt x="199" y="152"/>
                      <a:pt x="201" y="151"/>
                      <a:pt x="203" y="149"/>
                    </a:cubicBezTo>
                    <a:cubicBezTo>
                      <a:pt x="205" y="148"/>
                      <a:pt x="206" y="145"/>
                      <a:pt x="206" y="142"/>
                    </a:cubicBezTo>
                    <a:cubicBezTo>
                      <a:pt x="206" y="10"/>
                      <a:pt x="206" y="10"/>
                      <a:pt x="206" y="10"/>
                    </a:cubicBezTo>
                    <a:cubicBezTo>
                      <a:pt x="206" y="4"/>
                      <a:pt x="201" y="0"/>
                      <a:pt x="196" y="0"/>
                    </a:cubicBezTo>
                    <a:close/>
                    <a:moveTo>
                      <a:pt x="179" y="121"/>
                    </a:moveTo>
                    <a:cubicBezTo>
                      <a:pt x="27" y="121"/>
                      <a:pt x="27" y="121"/>
                      <a:pt x="27" y="121"/>
                    </a:cubicBezTo>
                    <a:cubicBezTo>
                      <a:pt x="27" y="81"/>
                      <a:pt x="27" y="81"/>
                      <a:pt x="27" y="81"/>
                    </a:cubicBezTo>
                    <a:cubicBezTo>
                      <a:pt x="179" y="81"/>
                      <a:pt x="179" y="81"/>
                      <a:pt x="179" y="81"/>
                    </a:cubicBezTo>
                    <a:lnTo>
                      <a:pt x="179" y="121"/>
                    </a:lnTo>
                    <a:close/>
                    <a:moveTo>
                      <a:pt x="179" y="71"/>
                    </a:moveTo>
                    <a:cubicBezTo>
                      <a:pt x="27" y="71"/>
                      <a:pt x="27" y="71"/>
                      <a:pt x="27" y="7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179" y="31"/>
                      <a:pt x="179" y="31"/>
                      <a:pt x="179" y="31"/>
                    </a:cubicBezTo>
                    <a:lnTo>
                      <a:pt x="179" y="71"/>
                    </a:lnTo>
                    <a:close/>
                    <a:moveTo>
                      <a:pt x="179" y="71"/>
                    </a:moveTo>
                    <a:cubicBezTo>
                      <a:pt x="179" y="71"/>
                      <a:pt x="179" y="71"/>
                      <a:pt x="179" y="7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iṥļíḍé">
              <a:extLst>
                <a:ext uri="{FF2B5EF4-FFF2-40B4-BE49-F238E27FC236}">
                  <a16:creationId xmlns:a16="http://schemas.microsoft.com/office/drawing/2014/main" id="{0E7093E7-6F69-4BF8-B05D-A1F933C60236}"/>
                </a:ext>
              </a:extLst>
            </p:cNvPr>
            <p:cNvSpPr/>
            <p:nvPr/>
          </p:nvSpPr>
          <p:spPr bwMode="auto">
            <a:xfrm>
              <a:off x="10478592" y="3520188"/>
              <a:ext cx="584356" cy="577332"/>
            </a:xfrm>
            <a:custGeom>
              <a:avLst/>
              <a:gdLst/>
              <a:ahLst/>
              <a:cxnLst>
                <a:cxn ang="0">
                  <a:pos x="131" y="82"/>
                </a:cxn>
                <a:cxn ang="0">
                  <a:pos x="122" y="98"/>
                </a:cxn>
                <a:cxn ang="0">
                  <a:pos x="125" y="107"/>
                </a:cxn>
                <a:cxn ang="0">
                  <a:pos x="65" y="141"/>
                </a:cxn>
                <a:cxn ang="0">
                  <a:pos x="51" y="134"/>
                </a:cxn>
                <a:cxn ang="0">
                  <a:pos x="44" y="97"/>
                </a:cxn>
                <a:cxn ang="0">
                  <a:pos x="68" y="28"/>
                </a:cxn>
                <a:cxn ang="0">
                  <a:pos x="74" y="29"/>
                </a:cxn>
                <a:cxn ang="0">
                  <a:pos x="86" y="24"/>
                </a:cxn>
                <a:cxn ang="0">
                  <a:pos x="131" y="82"/>
                </a:cxn>
                <a:cxn ang="0">
                  <a:pos x="92" y="11"/>
                </a:cxn>
                <a:cxn ang="0">
                  <a:pos x="91" y="15"/>
                </a:cxn>
                <a:cxn ang="0">
                  <a:pos x="141" y="80"/>
                </a:cxn>
                <a:cxn ang="0">
                  <a:pos x="142" y="80"/>
                </a:cxn>
                <a:cxn ang="0">
                  <a:pos x="153" y="32"/>
                </a:cxn>
                <a:cxn ang="0">
                  <a:pos x="153" y="29"/>
                </a:cxn>
                <a:cxn ang="0">
                  <a:pos x="102" y="0"/>
                </a:cxn>
                <a:cxn ang="0">
                  <a:pos x="91" y="6"/>
                </a:cxn>
                <a:cxn ang="0">
                  <a:pos x="92" y="11"/>
                </a:cxn>
                <a:cxn ang="0">
                  <a:pos x="40" y="137"/>
                </a:cxn>
                <a:cxn ang="0">
                  <a:pos x="33" y="97"/>
                </a:cxn>
                <a:cxn ang="0">
                  <a:pos x="59" y="22"/>
                </a:cxn>
                <a:cxn ang="0">
                  <a:pos x="55" y="11"/>
                </a:cxn>
                <a:cxn ang="0">
                  <a:pos x="46" y="9"/>
                </a:cxn>
                <a:cxn ang="0">
                  <a:pos x="0" y="85"/>
                </a:cxn>
                <a:cxn ang="0">
                  <a:pos x="20" y="140"/>
                </a:cxn>
                <a:cxn ang="0">
                  <a:pos x="35" y="143"/>
                </a:cxn>
                <a:cxn ang="0">
                  <a:pos x="40" y="137"/>
                </a:cxn>
                <a:cxn ang="0">
                  <a:pos x="163" y="45"/>
                </a:cxn>
                <a:cxn ang="0">
                  <a:pos x="153" y="84"/>
                </a:cxn>
                <a:cxn ang="0">
                  <a:pos x="159" y="98"/>
                </a:cxn>
                <a:cxn ang="0">
                  <a:pos x="147" y="115"/>
                </a:cxn>
                <a:cxn ang="0">
                  <a:pos x="147" y="116"/>
                </a:cxn>
                <a:cxn ang="0">
                  <a:pos x="142" y="151"/>
                </a:cxn>
                <a:cxn ang="0">
                  <a:pos x="173" y="85"/>
                </a:cxn>
                <a:cxn ang="0">
                  <a:pos x="163" y="45"/>
                </a:cxn>
                <a:cxn ang="0">
                  <a:pos x="132" y="114"/>
                </a:cxn>
                <a:cxn ang="0">
                  <a:pos x="69" y="151"/>
                </a:cxn>
                <a:cxn ang="0">
                  <a:pos x="69" y="152"/>
                </a:cxn>
                <a:cxn ang="0">
                  <a:pos x="66" y="162"/>
                </a:cxn>
                <a:cxn ang="0">
                  <a:pos x="74" y="170"/>
                </a:cxn>
                <a:cxn ang="0">
                  <a:pos x="86" y="171"/>
                </a:cxn>
                <a:cxn ang="0">
                  <a:pos x="126" y="162"/>
                </a:cxn>
                <a:cxn ang="0">
                  <a:pos x="136" y="116"/>
                </a:cxn>
                <a:cxn ang="0">
                  <a:pos x="136" y="116"/>
                </a:cxn>
                <a:cxn ang="0">
                  <a:pos x="132" y="114"/>
                </a:cxn>
                <a:cxn ang="0">
                  <a:pos x="132" y="114"/>
                </a:cxn>
                <a:cxn ang="0">
                  <a:pos x="132" y="114"/>
                </a:cxn>
              </a:cxnLst>
              <a:rect l="0" t="0" r="r" b="b"/>
              <a:pathLst>
                <a:path w="173" h="171">
                  <a:moveTo>
                    <a:pt x="131" y="82"/>
                  </a:moveTo>
                  <a:cubicBezTo>
                    <a:pt x="126" y="86"/>
                    <a:pt x="122" y="91"/>
                    <a:pt x="122" y="98"/>
                  </a:cubicBezTo>
                  <a:cubicBezTo>
                    <a:pt x="122" y="101"/>
                    <a:pt x="123" y="104"/>
                    <a:pt x="125" y="107"/>
                  </a:cubicBezTo>
                  <a:cubicBezTo>
                    <a:pt x="109" y="124"/>
                    <a:pt x="88" y="136"/>
                    <a:pt x="65" y="141"/>
                  </a:cubicBezTo>
                  <a:cubicBezTo>
                    <a:pt x="62" y="137"/>
                    <a:pt x="57" y="134"/>
                    <a:pt x="51" y="134"/>
                  </a:cubicBezTo>
                  <a:cubicBezTo>
                    <a:pt x="47" y="122"/>
                    <a:pt x="44" y="110"/>
                    <a:pt x="44" y="97"/>
                  </a:cubicBezTo>
                  <a:cubicBezTo>
                    <a:pt x="44" y="71"/>
                    <a:pt x="53" y="47"/>
                    <a:pt x="68" y="28"/>
                  </a:cubicBezTo>
                  <a:cubicBezTo>
                    <a:pt x="70" y="29"/>
                    <a:pt x="72" y="29"/>
                    <a:pt x="74" y="29"/>
                  </a:cubicBezTo>
                  <a:cubicBezTo>
                    <a:pt x="78" y="29"/>
                    <a:pt x="82" y="27"/>
                    <a:pt x="86" y="24"/>
                  </a:cubicBezTo>
                  <a:cubicBezTo>
                    <a:pt x="107" y="38"/>
                    <a:pt x="123" y="58"/>
                    <a:pt x="131" y="82"/>
                  </a:cubicBezTo>
                  <a:close/>
                  <a:moveTo>
                    <a:pt x="92" y="11"/>
                  </a:moveTo>
                  <a:cubicBezTo>
                    <a:pt x="92" y="12"/>
                    <a:pt x="92" y="13"/>
                    <a:pt x="91" y="15"/>
                  </a:cubicBezTo>
                  <a:cubicBezTo>
                    <a:pt x="115" y="30"/>
                    <a:pt x="133" y="53"/>
                    <a:pt x="141" y="80"/>
                  </a:cubicBezTo>
                  <a:cubicBezTo>
                    <a:pt x="142" y="80"/>
                    <a:pt x="142" y="80"/>
                    <a:pt x="142" y="80"/>
                  </a:cubicBezTo>
                  <a:cubicBezTo>
                    <a:pt x="149" y="65"/>
                    <a:pt x="153" y="49"/>
                    <a:pt x="153" y="32"/>
                  </a:cubicBezTo>
                  <a:cubicBezTo>
                    <a:pt x="153" y="31"/>
                    <a:pt x="153" y="30"/>
                    <a:pt x="153" y="29"/>
                  </a:cubicBezTo>
                  <a:cubicBezTo>
                    <a:pt x="140" y="14"/>
                    <a:pt x="122" y="4"/>
                    <a:pt x="102" y="0"/>
                  </a:cubicBezTo>
                  <a:cubicBezTo>
                    <a:pt x="98" y="2"/>
                    <a:pt x="95" y="4"/>
                    <a:pt x="91" y="6"/>
                  </a:cubicBezTo>
                  <a:cubicBezTo>
                    <a:pt x="92" y="8"/>
                    <a:pt x="92" y="9"/>
                    <a:pt x="92" y="11"/>
                  </a:cubicBezTo>
                  <a:close/>
                  <a:moveTo>
                    <a:pt x="40" y="137"/>
                  </a:moveTo>
                  <a:cubicBezTo>
                    <a:pt x="36" y="124"/>
                    <a:pt x="33" y="111"/>
                    <a:pt x="33" y="97"/>
                  </a:cubicBezTo>
                  <a:cubicBezTo>
                    <a:pt x="33" y="69"/>
                    <a:pt x="43" y="42"/>
                    <a:pt x="59" y="22"/>
                  </a:cubicBezTo>
                  <a:cubicBezTo>
                    <a:pt x="57" y="19"/>
                    <a:pt x="55" y="15"/>
                    <a:pt x="55" y="11"/>
                  </a:cubicBezTo>
                  <a:cubicBezTo>
                    <a:pt x="52" y="10"/>
                    <a:pt x="49" y="9"/>
                    <a:pt x="46" y="9"/>
                  </a:cubicBezTo>
                  <a:cubicBezTo>
                    <a:pt x="19" y="23"/>
                    <a:pt x="0" y="52"/>
                    <a:pt x="0" y="85"/>
                  </a:cubicBezTo>
                  <a:cubicBezTo>
                    <a:pt x="0" y="106"/>
                    <a:pt x="8" y="125"/>
                    <a:pt x="20" y="140"/>
                  </a:cubicBezTo>
                  <a:cubicBezTo>
                    <a:pt x="25" y="141"/>
                    <a:pt x="30" y="142"/>
                    <a:pt x="35" y="143"/>
                  </a:cubicBezTo>
                  <a:cubicBezTo>
                    <a:pt x="36" y="140"/>
                    <a:pt x="38" y="138"/>
                    <a:pt x="40" y="137"/>
                  </a:cubicBezTo>
                  <a:close/>
                  <a:moveTo>
                    <a:pt x="163" y="45"/>
                  </a:moveTo>
                  <a:cubicBezTo>
                    <a:pt x="162" y="59"/>
                    <a:pt x="158" y="72"/>
                    <a:pt x="153" y="84"/>
                  </a:cubicBezTo>
                  <a:cubicBezTo>
                    <a:pt x="157" y="87"/>
                    <a:pt x="159" y="92"/>
                    <a:pt x="159" y="98"/>
                  </a:cubicBezTo>
                  <a:cubicBezTo>
                    <a:pt x="159" y="106"/>
                    <a:pt x="154" y="112"/>
                    <a:pt x="147" y="115"/>
                  </a:cubicBezTo>
                  <a:cubicBezTo>
                    <a:pt x="147" y="115"/>
                    <a:pt x="147" y="116"/>
                    <a:pt x="147" y="116"/>
                  </a:cubicBezTo>
                  <a:cubicBezTo>
                    <a:pt x="147" y="128"/>
                    <a:pt x="145" y="140"/>
                    <a:pt x="142" y="151"/>
                  </a:cubicBezTo>
                  <a:cubicBezTo>
                    <a:pt x="161" y="135"/>
                    <a:pt x="173" y="112"/>
                    <a:pt x="173" y="85"/>
                  </a:cubicBezTo>
                  <a:cubicBezTo>
                    <a:pt x="173" y="71"/>
                    <a:pt x="169" y="57"/>
                    <a:pt x="163" y="45"/>
                  </a:cubicBezTo>
                  <a:close/>
                  <a:moveTo>
                    <a:pt x="132" y="114"/>
                  </a:moveTo>
                  <a:cubicBezTo>
                    <a:pt x="116" y="133"/>
                    <a:pt x="94" y="146"/>
                    <a:pt x="69" y="151"/>
                  </a:cubicBezTo>
                  <a:cubicBezTo>
                    <a:pt x="69" y="151"/>
                    <a:pt x="69" y="152"/>
                    <a:pt x="69" y="152"/>
                  </a:cubicBezTo>
                  <a:cubicBezTo>
                    <a:pt x="69" y="156"/>
                    <a:pt x="68" y="159"/>
                    <a:pt x="66" y="162"/>
                  </a:cubicBezTo>
                  <a:cubicBezTo>
                    <a:pt x="69" y="165"/>
                    <a:pt x="71" y="168"/>
                    <a:pt x="74" y="170"/>
                  </a:cubicBezTo>
                  <a:cubicBezTo>
                    <a:pt x="78" y="171"/>
                    <a:pt x="82" y="171"/>
                    <a:pt x="86" y="171"/>
                  </a:cubicBezTo>
                  <a:cubicBezTo>
                    <a:pt x="101" y="171"/>
                    <a:pt x="114" y="168"/>
                    <a:pt x="126" y="162"/>
                  </a:cubicBezTo>
                  <a:cubicBezTo>
                    <a:pt x="132" y="148"/>
                    <a:pt x="136" y="133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5" y="115"/>
                    <a:pt x="134" y="115"/>
                    <a:pt x="132" y="114"/>
                  </a:cubicBezTo>
                  <a:close/>
                  <a:moveTo>
                    <a:pt x="132" y="114"/>
                  </a:moveTo>
                  <a:cubicBezTo>
                    <a:pt x="132" y="114"/>
                    <a:pt x="132" y="114"/>
                    <a:pt x="132" y="11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ïSľïḓè">
              <a:extLst>
                <a:ext uri="{FF2B5EF4-FFF2-40B4-BE49-F238E27FC236}">
                  <a16:creationId xmlns:a16="http://schemas.microsoft.com/office/drawing/2014/main" id="{578AE4BD-103D-4B2E-BD2D-22718B00F304}"/>
                </a:ext>
              </a:extLst>
            </p:cNvPr>
            <p:cNvGrpSpPr/>
            <p:nvPr/>
          </p:nvGrpSpPr>
          <p:grpSpPr>
            <a:xfrm>
              <a:off x="4928957" y="1310172"/>
              <a:ext cx="2334087" cy="1071640"/>
              <a:chOff x="2082804" y="1538047"/>
              <a:chExt cx="2334087" cy="1071640"/>
            </a:xfrm>
          </p:grpSpPr>
          <p:sp>
            <p:nvSpPr>
              <p:cNvPr id="33" name="ïšľïḍe">
                <a:extLst>
                  <a:ext uri="{FF2B5EF4-FFF2-40B4-BE49-F238E27FC236}">
                    <a16:creationId xmlns:a16="http://schemas.microsoft.com/office/drawing/2014/main" id="{BDB48688-8BC3-4F32-82DB-1A82F76B98D8}"/>
                  </a:ext>
                </a:extLst>
              </p:cNvPr>
              <p:cNvSpPr txBox="1"/>
              <p:nvPr/>
            </p:nvSpPr>
            <p:spPr>
              <a:xfrm>
                <a:off x="2082804" y="1885382"/>
                <a:ext cx="2334087" cy="724305"/>
              </a:xfrm>
              <a:prstGeom prst="rect">
                <a:avLst/>
              </a:prstGeom>
              <a:noFill/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4" name="iṣ1ïḑé">
                <a:extLst>
                  <a:ext uri="{FF2B5EF4-FFF2-40B4-BE49-F238E27FC236}">
                    <a16:creationId xmlns:a16="http://schemas.microsoft.com/office/drawing/2014/main" id="{96FEAC06-2613-406D-ABAA-196415B7A166}"/>
                  </a:ext>
                </a:extLst>
              </p:cNvPr>
              <p:cNvSpPr/>
              <p:nvPr/>
            </p:nvSpPr>
            <p:spPr>
              <a:xfrm>
                <a:off x="2082804" y="1538047"/>
                <a:ext cx="2334087" cy="335557"/>
              </a:xfrm>
              <a:prstGeom prst="rect">
                <a:avLst/>
              </a:prstGeom>
            </p:spPr>
            <p:txBody>
              <a:bodyPr wrap="none" lIns="144000" tIns="0" rIns="144000" bIns="0" anchor="t" anchorCtr="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7" name="î$1ídê">
              <a:extLst>
                <a:ext uri="{FF2B5EF4-FFF2-40B4-BE49-F238E27FC236}">
                  <a16:creationId xmlns:a16="http://schemas.microsoft.com/office/drawing/2014/main" id="{08B284EE-94FE-4E1C-9F57-6814E07ED9EA}"/>
                </a:ext>
              </a:extLst>
            </p:cNvPr>
            <p:cNvGrpSpPr/>
            <p:nvPr/>
          </p:nvGrpSpPr>
          <p:grpSpPr>
            <a:xfrm>
              <a:off x="7553532" y="4715528"/>
              <a:ext cx="2334087" cy="1071640"/>
              <a:chOff x="2082804" y="1329817"/>
              <a:chExt cx="2334087" cy="1071640"/>
            </a:xfrm>
          </p:grpSpPr>
          <p:sp>
            <p:nvSpPr>
              <p:cNvPr id="31" name="ïṣļiḋe">
                <a:extLst>
                  <a:ext uri="{FF2B5EF4-FFF2-40B4-BE49-F238E27FC236}">
                    <a16:creationId xmlns:a16="http://schemas.microsoft.com/office/drawing/2014/main" id="{B51B0840-59EB-4677-B8A3-05D535EE0208}"/>
                  </a:ext>
                </a:extLst>
              </p:cNvPr>
              <p:cNvSpPr txBox="1"/>
              <p:nvPr/>
            </p:nvSpPr>
            <p:spPr>
              <a:xfrm>
                <a:off x="2082804" y="1677152"/>
                <a:ext cx="2334087" cy="724305"/>
              </a:xfrm>
              <a:prstGeom prst="rect">
                <a:avLst/>
              </a:prstGeom>
              <a:noFill/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2" name="ïšļíḑê">
                <a:extLst>
                  <a:ext uri="{FF2B5EF4-FFF2-40B4-BE49-F238E27FC236}">
                    <a16:creationId xmlns:a16="http://schemas.microsoft.com/office/drawing/2014/main" id="{8B80E557-6906-46DB-9B87-FDAE71601BB0}"/>
                  </a:ext>
                </a:extLst>
              </p:cNvPr>
              <p:cNvSpPr/>
              <p:nvPr/>
            </p:nvSpPr>
            <p:spPr>
              <a:xfrm>
                <a:off x="2082804" y="1329817"/>
                <a:ext cx="2334087" cy="335557"/>
              </a:xfrm>
              <a:prstGeom prst="rect">
                <a:avLst/>
              </a:prstGeom>
            </p:spPr>
            <p:txBody>
              <a:bodyPr wrap="none" lIns="144000" tIns="0" rIns="144000" bIns="0" anchor="t" anchorCtr="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8" name="iṧļïḋê">
              <a:extLst>
                <a:ext uri="{FF2B5EF4-FFF2-40B4-BE49-F238E27FC236}">
                  <a16:creationId xmlns:a16="http://schemas.microsoft.com/office/drawing/2014/main" id="{B17DD20B-2F0A-4F0F-930E-1458E33C4F97}"/>
                </a:ext>
              </a:extLst>
            </p:cNvPr>
            <p:cNvGrpSpPr/>
            <p:nvPr/>
          </p:nvGrpSpPr>
          <p:grpSpPr>
            <a:xfrm>
              <a:off x="2324382" y="4715528"/>
              <a:ext cx="2334087" cy="1071640"/>
              <a:chOff x="2082804" y="1329817"/>
              <a:chExt cx="2334087" cy="1071640"/>
            </a:xfrm>
          </p:grpSpPr>
          <p:sp>
            <p:nvSpPr>
              <p:cNvPr id="29" name="íṥļíḍe">
                <a:extLst>
                  <a:ext uri="{FF2B5EF4-FFF2-40B4-BE49-F238E27FC236}">
                    <a16:creationId xmlns:a16="http://schemas.microsoft.com/office/drawing/2014/main" id="{7AD35989-E768-4233-83CD-14A7B5F37323}"/>
                  </a:ext>
                </a:extLst>
              </p:cNvPr>
              <p:cNvSpPr txBox="1"/>
              <p:nvPr/>
            </p:nvSpPr>
            <p:spPr>
              <a:xfrm>
                <a:off x="2082804" y="1677152"/>
                <a:ext cx="2334087" cy="724305"/>
              </a:xfrm>
              <a:prstGeom prst="rect">
                <a:avLst/>
              </a:prstGeom>
              <a:noFill/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0" name="ïṥḻiḍe">
                <a:extLst>
                  <a:ext uri="{FF2B5EF4-FFF2-40B4-BE49-F238E27FC236}">
                    <a16:creationId xmlns:a16="http://schemas.microsoft.com/office/drawing/2014/main" id="{FDE1E225-CD5C-4057-9DAC-D4FC3005BF83}"/>
                  </a:ext>
                </a:extLst>
              </p:cNvPr>
              <p:cNvSpPr/>
              <p:nvPr/>
            </p:nvSpPr>
            <p:spPr>
              <a:xfrm>
                <a:off x="2082804" y="1329817"/>
                <a:ext cx="2334087" cy="335557"/>
              </a:xfrm>
              <a:prstGeom prst="rect">
                <a:avLst/>
              </a:prstGeom>
            </p:spPr>
            <p:txBody>
              <a:bodyPr wrap="none" lIns="144000" tIns="0" rIns="144000" bIns="0" anchor="t" anchorCtr="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9" name="ïslîḍê">
              <a:extLst>
                <a:ext uri="{FF2B5EF4-FFF2-40B4-BE49-F238E27FC236}">
                  <a16:creationId xmlns:a16="http://schemas.microsoft.com/office/drawing/2014/main" id="{626409AA-39A8-4297-ABF7-21BCC1F7B1A1}"/>
                </a:ext>
              </a:extLst>
            </p:cNvPr>
            <p:cNvGrpSpPr/>
            <p:nvPr/>
          </p:nvGrpSpPr>
          <p:grpSpPr>
            <a:xfrm>
              <a:off x="719138" y="1865012"/>
              <a:ext cx="2334087" cy="1297142"/>
              <a:chOff x="2082804" y="1289841"/>
              <a:chExt cx="2334087" cy="1108616"/>
            </a:xfrm>
          </p:grpSpPr>
          <p:sp>
            <p:nvSpPr>
              <p:cNvPr id="27" name="ïšḷídê">
                <a:extLst>
                  <a:ext uri="{FF2B5EF4-FFF2-40B4-BE49-F238E27FC236}">
                    <a16:creationId xmlns:a16="http://schemas.microsoft.com/office/drawing/2014/main" id="{A57FABBB-3098-41EB-912D-9A579228B390}"/>
                  </a:ext>
                </a:extLst>
              </p:cNvPr>
              <p:cNvSpPr txBox="1"/>
              <p:nvPr/>
            </p:nvSpPr>
            <p:spPr>
              <a:xfrm>
                <a:off x="2082804" y="1641984"/>
                <a:ext cx="2334087" cy="756473"/>
              </a:xfrm>
              <a:prstGeom prst="rect">
                <a:avLst/>
              </a:prstGeom>
              <a:noFill/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8" name="iSľïḓè">
                <a:extLst>
                  <a:ext uri="{FF2B5EF4-FFF2-40B4-BE49-F238E27FC236}">
                    <a16:creationId xmlns:a16="http://schemas.microsoft.com/office/drawing/2014/main" id="{8D182B33-7D1C-43DC-A150-09B68E9AA104}"/>
                  </a:ext>
                </a:extLst>
              </p:cNvPr>
              <p:cNvSpPr/>
              <p:nvPr/>
            </p:nvSpPr>
            <p:spPr>
              <a:xfrm>
                <a:off x="2082804" y="1289841"/>
                <a:ext cx="2334087" cy="352144"/>
              </a:xfrm>
              <a:prstGeom prst="rect">
                <a:avLst/>
              </a:prstGeom>
            </p:spPr>
            <p:txBody>
              <a:bodyPr wrap="none" lIns="144000" tIns="0" rIns="144000" bIns="0" anchor="t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20" name="ïśľîdé">
              <a:extLst>
                <a:ext uri="{FF2B5EF4-FFF2-40B4-BE49-F238E27FC236}">
                  <a16:creationId xmlns:a16="http://schemas.microsoft.com/office/drawing/2014/main" id="{E1B395CD-953D-4902-873F-67A749980329}"/>
                </a:ext>
              </a:extLst>
            </p:cNvPr>
            <p:cNvGrpSpPr/>
            <p:nvPr/>
          </p:nvGrpSpPr>
          <p:grpSpPr>
            <a:xfrm>
              <a:off x="9140777" y="1865009"/>
              <a:ext cx="2334087" cy="1297141"/>
              <a:chOff x="2082804" y="1289840"/>
              <a:chExt cx="2334087" cy="1108617"/>
            </a:xfrm>
          </p:grpSpPr>
          <p:sp>
            <p:nvSpPr>
              <p:cNvPr id="25" name="íşlîḍé">
                <a:extLst>
                  <a:ext uri="{FF2B5EF4-FFF2-40B4-BE49-F238E27FC236}">
                    <a16:creationId xmlns:a16="http://schemas.microsoft.com/office/drawing/2014/main" id="{D2034763-F598-4A19-A227-CE9AA9D5F85B}"/>
                  </a:ext>
                </a:extLst>
              </p:cNvPr>
              <p:cNvSpPr txBox="1"/>
              <p:nvPr/>
            </p:nvSpPr>
            <p:spPr>
              <a:xfrm>
                <a:off x="2082804" y="1641984"/>
                <a:ext cx="2334087" cy="756473"/>
              </a:xfrm>
              <a:prstGeom prst="rect">
                <a:avLst/>
              </a:prstGeom>
              <a:noFill/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 algn="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en-US" altLang="zh-CN" sz="110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6" name="ïṥlîḍê">
                <a:extLst>
                  <a:ext uri="{FF2B5EF4-FFF2-40B4-BE49-F238E27FC236}">
                    <a16:creationId xmlns:a16="http://schemas.microsoft.com/office/drawing/2014/main" id="{C5854794-2CEF-4712-808E-BAF0BCE7D66C}"/>
                  </a:ext>
                </a:extLst>
              </p:cNvPr>
              <p:cNvSpPr/>
              <p:nvPr/>
            </p:nvSpPr>
            <p:spPr>
              <a:xfrm>
                <a:off x="2082804" y="1289840"/>
                <a:ext cx="2334087" cy="352144"/>
              </a:xfrm>
              <a:prstGeom prst="rect">
                <a:avLst/>
              </a:prstGeom>
            </p:spPr>
            <p:txBody>
              <a:bodyPr wrap="none" lIns="144000" tIns="0" rIns="144000" bIns="0" anchor="t" anchorCtr="0">
                <a:normAutofit/>
              </a:bodyPr>
              <a:lstStyle/>
              <a:p>
                <a:pPr algn="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51E5A2BC-5775-4CEE-A258-7DB17CCACF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63173" y="3813164"/>
              <a:ext cx="551056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626E5FD5-B8A9-4C7C-B1AA-DF436BFE8933}"/>
                </a:ext>
              </a:extLst>
            </p:cNvPr>
            <p:cNvCxnSpPr/>
            <p:nvPr/>
          </p:nvCxnSpPr>
          <p:spPr>
            <a:xfrm flipH="1">
              <a:off x="2077491" y="3813164"/>
              <a:ext cx="551056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CF62405C-3F4B-456C-915E-0B295DE5B818}"/>
                </a:ext>
              </a:extLst>
            </p:cNvPr>
            <p:cNvCxnSpPr/>
            <p:nvPr/>
          </p:nvCxnSpPr>
          <p:spPr>
            <a:xfrm flipH="1">
              <a:off x="7278004" y="3813164"/>
              <a:ext cx="551056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EE476E7-F977-49D3-804E-1F0ACEC351A0}"/>
                </a:ext>
              </a:extLst>
            </p:cNvPr>
            <p:cNvCxnSpPr/>
            <p:nvPr/>
          </p:nvCxnSpPr>
          <p:spPr>
            <a:xfrm flipH="1">
              <a:off x="9563454" y="3813164"/>
              <a:ext cx="551056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732067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A7FA30-0B5A-4E8E-AF61-BA88C0216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C8B2AEB-CC06-4F69-B396-9A7215DC1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653275A-0625-4640-91A3-CA6A95868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24678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F96DD8E-8079-4214-9F36-58F12A5F386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14451"/>
            <a:ext cx="10845800" cy="4552949"/>
            <a:chOff x="673100" y="1314451"/>
            <a:chExt cx="10845800" cy="4552949"/>
          </a:xfrm>
        </p:grpSpPr>
        <p:sp>
          <p:nvSpPr>
            <p:cNvPr id="6" name="iṩḷîdê">
              <a:extLst>
                <a:ext uri="{FF2B5EF4-FFF2-40B4-BE49-F238E27FC236}">
                  <a16:creationId xmlns:a16="http://schemas.microsoft.com/office/drawing/2014/main" id="{953BCB86-51F6-4EB7-8CCE-CBFC54479935}"/>
                </a:ext>
              </a:extLst>
            </p:cNvPr>
            <p:cNvSpPr/>
            <p:nvPr/>
          </p:nvSpPr>
          <p:spPr bwMode="auto">
            <a:xfrm>
              <a:off x="6111088" y="5420570"/>
              <a:ext cx="807462" cy="353703"/>
            </a:xfrm>
            <a:custGeom>
              <a:avLst/>
              <a:gdLst>
                <a:gd name="T0" fmla="*/ 893763 w 21600"/>
                <a:gd name="T1" fmla="*/ 391518 h 21600"/>
                <a:gd name="T2" fmla="*/ 893763 w 21600"/>
                <a:gd name="T3" fmla="*/ 391518 h 21600"/>
                <a:gd name="T4" fmla="*/ 893763 w 21600"/>
                <a:gd name="T5" fmla="*/ 391518 h 21600"/>
                <a:gd name="T6" fmla="*/ 893763 w 21600"/>
                <a:gd name="T7" fmla="*/ 39151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7280"/>
                  </a:lnTo>
                  <a:cubicBezTo>
                    <a:pt x="0" y="10933"/>
                    <a:pt x="4" y="12752"/>
                    <a:pt x="273" y="14692"/>
                  </a:cubicBezTo>
                  <a:cubicBezTo>
                    <a:pt x="612" y="16815"/>
                    <a:pt x="1343" y="18484"/>
                    <a:pt x="2273" y="19257"/>
                  </a:cubicBezTo>
                  <a:cubicBezTo>
                    <a:pt x="3123" y="19872"/>
                    <a:pt x="3920" y="19881"/>
                    <a:pt x="5496" y="19881"/>
                  </a:cubicBezTo>
                  <a:lnTo>
                    <a:pt x="18032" y="19881"/>
                  </a:lnTo>
                  <a:cubicBezTo>
                    <a:pt x="18285" y="19881"/>
                    <a:pt x="18437" y="19867"/>
                    <a:pt x="18636" y="19859"/>
                  </a:cubicBezTo>
                  <a:lnTo>
                    <a:pt x="18636" y="21600"/>
                  </a:lnTo>
                  <a:lnTo>
                    <a:pt x="21600" y="18217"/>
                  </a:lnTo>
                  <a:lnTo>
                    <a:pt x="18636" y="14834"/>
                  </a:lnTo>
                  <a:lnTo>
                    <a:pt x="18636" y="16531"/>
                  </a:lnTo>
                  <a:cubicBezTo>
                    <a:pt x="18550" y="16533"/>
                    <a:pt x="18500" y="16542"/>
                    <a:pt x="18401" y="16542"/>
                  </a:cubicBezTo>
                  <a:lnTo>
                    <a:pt x="5136" y="16542"/>
                  </a:lnTo>
                  <a:cubicBezTo>
                    <a:pt x="4061" y="16542"/>
                    <a:pt x="3515" y="16546"/>
                    <a:pt x="2935" y="16126"/>
                  </a:cubicBezTo>
                  <a:cubicBezTo>
                    <a:pt x="2300" y="15599"/>
                    <a:pt x="1804" y="14455"/>
                    <a:pt x="1573" y="13006"/>
                  </a:cubicBezTo>
                  <a:cubicBezTo>
                    <a:pt x="1389" y="11682"/>
                    <a:pt x="1386" y="10430"/>
                    <a:pt x="1386" y="7937"/>
                  </a:cubicBezTo>
                  <a:lnTo>
                    <a:pt x="138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endParaRPr lang="ru-RU"/>
            </a:p>
          </p:txBody>
        </p:sp>
        <p:sp>
          <p:nvSpPr>
            <p:cNvPr id="7" name="íṩlïďe">
              <a:extLst>
                <a:ext uri="{FF2B5EF4-FFF2-40B4-BE49-F238E27FC236}">
                  <a16:creationId xmlns:a16="http://schemas.microsoft.com/office/drawing/2014/main" id="{B9088906-8841-444F-810D-F1624DA1CF90}"/>
                </a:ext>
              </a:extLst>
            </p:cNvPr>
            <p:cNvSpPr/>
            <p:nvPr/>
          </p:nvSpPr>
          <p:spPr bwMode="auto">
            <a:xfrm>
              <a:off x="5276854" y="5420570"/>
              <a:ext cx="807462" cy="353703"/>
            </a:xfrm>
            <a:custGeom>
              <a:avLst/>
              <a:gdLst>
                <a:gd name="T0" fmla="*/ 893763 w 21600"/>
                <a:gd name="T1" fmla="*/ 391518 h 21600"/>
                <a:gd name="T2" fmla="*/ 893763 w 21600"/>
                <a:gd name="T3" fmla="*/ 391518 h 21600"/>
                <a:gd name="T4" fmla="*/ 893763 w 21600"/>
                <a:gd name="T5" fmla="*/ 391518 h 21600"/>
                <a:gd name="T6" fmla="*/ 893763 w 21600"/>
                <a:gd name="T7" fmla="*/ 39151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7280"/>
                  </a:lnTo>
                  <a:cubicBezTo>
                    <a:pt x="21600" y="10933"/>
                    <a:pt x="21596" y="12752"/>
                    <a:pt x="21327" y="14692"/>
                  </a:cubicBezTo>
                  <a:cubicBezTo>
                    <a:pt x="20988" y="16815"/>
                    <a:pt x="20257" y="18484"/>
                    <a:pt x="19327" y="19257"/>
                  </a:cubicBezTo>
                  <a:cubicBezTo>
                    <a:pt x="18477" y="19872"/>
                    <a:pt x="17680" y="19881"/>
                    <a:pt x="16104" y="19881"/>
                  </a:cubicBezTo>
                  <a:lnTo>
                    <a:pt x="3568" y="19881"/>
                  </a:lnTo>
                  <a:cubicBezTo>
                    <a:pt x="3315" y="19881"/>
                    <a:pt x="3163" y="19867"/>
                    <a:pt x="2964" y="19859"/>
                  </a:cubicBezTo>
                  <a:lnTo>
                    <a:pt x="2964" y="21600"/>
                  </a:lnTo>
                  <a:lnTo>
                    <a:pt x="0" y="18217"/>
                  </a:lnTo>
                  <a:lnTo>
                    <a:pt x="2964" y="14834"/>
                  </a:lnTo>
                  <a:lnTo>
                    <a:pt x="2964" y="16531"/>
                  </a:lnTo>
                  <a:cubicBezTo>
                    <a:pt x="3050" y="16533"/>
                    <a:pt x="3100" y="16542"/>
                    <a:pt x="3199" y="16542"/>
                  </a:cubicBezTo>
                  <a:lnTo>
                    <a:pt x="16464" y="16542"/>
                  </a:lnTo>
                  <a:cubicBezTo>
                    <a:pt x="17539" y="16542"/>
                    <a:pt x="18085" y="16546"/>
                    <a:pt x="18665" y="16126"/>
                  </a:cubicBezTo>
                  <a:cubicBezTo>
                    <a:pt x="19300" y="15599"/>
                    <a:pt x="19796" y="14455"/>
                    <a:pt x="20027" y="13006"/>
                  </a:cubicBezTo>
                  <a:cubicBezTo>
                    <a:pt x="20211" y="11682"/>
                    <a:pt x="20214" y="10430"/>
                    <a:pt x="20214" y="7937"/>
                  </a:cubicBezTo>
                  <a:lnTo>
                    <a:pt x="20214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endParaRPr lang="ru-RU"/>
            </a:p>
          </p:txBody>
        </p:sp>
        <p:sp>
          <p:nvSpPr>
            <p:cNvPr id="8" name="ïŝļíḍê">
              <a:extLst>
                <a:ext uri="{FF2B5EF4-FFF2-40B4-BE49-F238E27FC236}">
                  <a16:creationId xmlns:a16="http://schemas.microsoft.com/office/drawing/2014/main" id="{EB54DBD1-A824-48D9-960C-17AB7FEE6B4A}"/>
                </a:ext>
              </a:extLst>
            </p:cNvPr>
            <p:cNvSpPr/>
            <p:nvPr/>
          </p:nvSpPr>
          <p:spPr bwMode="auto">
            <a:xfrm>
              <a:off x="7088549" y="5429051"/>
              <a:ext cx="184170" cy="438349"/>
            </a:xfrm>
            <a:custGeom>
              <a:avLst/>
              <a:gdLst>
                <a:gd name="T0" fmla="*/ 203854 w 20990"/>
                <a:gd name="T1" fmla="*/ 485213 h 21596"/>
                <a:gd name="T2" fmla="*/ 203854 w 20990"/>
                <a:gd name="T3" fmla="*/ 485213 h 21596"/>
                <a:gd name="T4" fmla="*/ 203854 w 20990"/>
                <a:gd name="T5" fmla="*/ 485213 h 21596"/>
                <a:gd name="T6" fmla="*/ 203854 w 20990"/>
                <a:gd name="T7" fmla="*/ 485213 h 2159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0" h="21596" extrusionOk="0">
                  <a:moveTo>
                    <a:pt x="10494" y="0"/>
                  </a:moveTo>
                  <a:cubicBezTo>
                    <a:pt x="11556" y="0"/>
                    <a:pt x="12617" y="175"/>
                    <a:pt x="13427" y="525"/>
                  </a:cubicBezTo>
                  <a:cubicBezTo>
                    <a:pt x="15047" y="1225"/>
                    <a:pt x="15047" y="2360"/>
                    <a:pt x="13427" y="3060"/>
                  </a:cubicBezTo>
                  <a:cubicBezTo>
                    <a:pt x="11808" y="3760"/>
                    <a:pt x="9181" y="3760"/>
                    <a:pt x="7562" y="3060"/>
                  </a:cubicBezTo>
                  <a:cubicBezTo>
                    <a:pt x="5942" y="2360"/>
                    <a:pt x="5942" y="1225"/>
                    <a:pt x="7562" y="525"/>
                  </a:cubicBezTo>
                  <a:cubicBezTo>
                    <a:pt x="8371" y="175"/>
                    <a:pt x="9433" y="0"/>
                    <a:pt x="10494" y="0"/>
                  </a:cubicBezTo>
                  <a:close/>
                  <a:moveTo>
                    <a:pt x="10525" y="4418"/>
                  </a:moveTo>
                  <a:cubicBezTo>
                    <a:pt x="12791" y="4418"/>
                    <a:pt x="15069" y="4698"/>
                    <a:pt x="16816" y="5322"/>
                  </a:cubicBezTo>
                  <a:cubicBezTo>
                    <a:pt x="20728" y="6719"/>
                    <a:pt x="21230" y="9099"/>
                    <a:pt x="20909" y="11099"/>
                  </a:cubicBezTo>
                  <a:cubicBezTo>
                    <a:pt x="20831" y="11357"/>
                    <a:pt x="20524" y="11578"/>
                    <a:pt x="20090" y="11728"/>
                  </a:cubicBezTo>
                  <a:cubicBezTo>
                    <a:pt x="19665" y="11875"/>
                    <a:pt x="19113" y="11956"/>
                    <a:pt x="18527" y="11926"/>
                  </a:cubicBezTo>
                  <a:cubicBezTo>
                    <a:pt x="17479" y="11870"/>
                    <a:pt x="16719" y="11467"/>
                    <a:pt x="16801" y="11012"/>
                  </a:cubicBezTo>
                  <a:cubicBezTo>
                    <a:pt x="16888" y="10421"/>
                    <a:pt x="16865" y="9829"/>
                    <a:pt x="16736" y="9240"/>
                  </a:cubicBezTo>
                  <a:cubicBezTo>
                    <a:pt x="16672" y="8949"/>
                    <a:pt x="16582" y="8659"/>
                    <a:pt x="16408" y="8376"/>
                  </a:cubicBezTo>
                  <a:cubicBezTo>
                    <a:pt x="16237" y="8099"/>
                    <a:pt x="15986" y="7833"/>
                    <a:pt x="15663" y="7583"/>
                  </a:cubicBezTo>
                  <a:lnTo>
                    <a:pt x="15653" y="20523"/>
                  </a:lnTo>
                  <a:cubicBezTo>
                    <a:pt x="15730" y="21108"/>
                    <a:pt x="14647" y="21600"/>
                    <a:pt x="13292" y="21596"/>
                  </a:cubicBezTo>
                  <a:cubicBezTo>
                    <a:pt x="11949" y="21592"/>
                    <a:pt x="10888" y="21102"/>
                    <a:pt x="10967" y="20523"/>
                  </a:cubicBezTo>
                  <a:lnTo>
                    <a:pt x="10967" y="13499"/>
                  </a:lnTo>
                  <a:lnTo>
                    <a:pt x="10087" y="13499"/>
                  </a:lnTo>
                  <a:lnTo>
                    <a:pt x="10087" y="20523"/>
                  </a:lnTo>
                  <a:cubicBezTo>
                    <a:pt x="10166" y="21102"/>
                    <a:pt x="9103" y="21592"/>
                    <a:pt x="7760" y="21596"/>
                  </a:cubicBezTo>
                  <a:cubicBezTo>
                    <a:pt x="6405" y="21600"/>
                    <a:pt x="5324" y="21108"/>
                    <a:pt x="5401" y="20523"/>
                  </a:cubicBezTo>
                  <a:lnTo>
                    <a:pt x="5389" y="7583"/>
                  </a:lnTo>
                  <a:cubicBezTo>
                    <a:pt x="5066" y="7833"/>
                    <a:pt x="4817" y="8099"/>
                    <a:pt x="4646" y="8376"/>
                  </a:cubicBezTo>
                  <a:cubicBezTo>
                    <a:pt x="4472" y="8659"/>
                    <a:pt x="4382" y="8949"/>
                    <a:pt x="4318" y="9240"/>
                  </a:cubicBezTo>
                  <a:cubicBezTo>
                    <a:pt x="4188" y="9829"/>
                    <a:pt x="4165" y="10421"/>
                    <a:pt x="4253" y="11012"/>
                  </a:cubicBezTo>
                  <a:cubicBezTo>
                    <a:pt x="4335" y="11467"/>
                    <a:pt x="3575" y="11870"/>
                    <a:pt x="2526" y="11926"/>
                  </a:cubicBezTo>
                  <a:cubicBezTo>
                    <a:pt x="1941" y="11956"/>
                    <a:pt x="1389" y="11875"/>
                    <a:pt x="964" y="11728"/>
                  </a:cubicBezTo>
                  <a:cubicBezTo>
                    <a:pt x="529" y="11578"/>
                    <a:pt x="222" y="11357"/>
                    <a:pt x="145" y="11099"/>
                  </a:cubicBezTo>
                  <a:cubicBezTo>
                    <a:pt x="-370" y="9085"/>
                    <a:pt x="374" y="6682"/>
                    <a:pt x="4237" y="5322"/>
                  </a:cubicBezTo>
                  <a:cubicBezTo>
                    <a:pt x="5994" y="4704"/>
                    <a:pt x="8260" y="4418"/>
                    <a:pt x="10525" y="44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9" name="îṡḻîḋe">
              <a:extLst>
                <a:ext uri="{FF2B5EF4-FFF2-40B4-BE49-F238E27FC236}">
                  <a16:creationId xmlns:a16="http://schemas.microsoft.com/office/drawing/2014/main" id="{00E297D8-5505-4EED-934B-FA34B47CCDAF}"/>
                </a:ext>
              </a:extLst>
            </p:cNvPr>
            <p:cNvSpPr/>
            <p:nvPr/>
          </p:nvSpPr>
          <p:spPr bwMode="auto">
            <a:xfrm>
              <a:off x="7351395" y="5429051"/>
              <a:ext cx="184170" cy="438349"/>
            </a:xfrm>
            <a:custGeom>
              <a:avLst/>
              <a:gdLst>
                <a:gd name="T0" fmla="*/ 203854 w 20990"/>
                <a:gd name="T1" fmla="*/ 485213 h 21596"/>
                <a:gd name="T2" fmla="*/ 203854 w 20990"/>
                <a:gd name="T3" fmla="*/ 485213 h 21596"/>
                <a:gd name="T4" fmla="*/ 203854 w 20990"/>
                <a:gd name="T5" fmla="*/ 485213 h 21596"/>
                <a:gd name="T6" fmla="*/ 203854 w 20990"/>
                <a:gd name="T7" fmla="*/ 485213 h 2159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0" h="21596" extrusionOk="0">
                  <a:moveTo>
                    <a:pt x="10494" y="0"/>
                  </a:moveTo>
                  <a:cubicBezTo>
                    <a:pt x="11556" y="0"/>
                    <a:pt x="12617" y="175"/>
                    <a:pt x="13427" y="525"/>
                  </a:cubicBezTo>
                  <a:cubicBezTo>
                    <a:pt x="15047" y="1225"/>
                    <a:pt x="15047" y="2360"/>
                    <a:pt x="13427" y="3060"/>
                  </a:cubicBezTo>
                  <a:cubicBezTo>
                    <a:pt x="11808" y="3760"/>
                    <a:pt x="9181" y="3760"/>
                    <a:pt x="7562" y="3060"/>
                  </a:cubicBezTo>
                  <a:cubicBezTo>
                    <a:pt x="5942" y="2360"/>
                    <a:pt x="5942" y="1225"/>
                    <a:pt x="7562" y="525"/>
                  </a:cubicBezTo>
                  <a:cubicBezTo>
                    <a:pt x="8371" y="175"/>
                    <a:pt x="9433" y="0"/>
                    <a:pt x="10494" y="0"/>
                  </a:cubicBezTo>
                  <a:close/>
                  <a:moveTo>
                    <a:pt x="10525" y="4418"/>
                  </a:moveTo>
                  <a:cubicBezTo>
                    <a:pt x="12791" y="4418"/>
                    <a:pt x="15069" y="4698"/>
                    <a:pt x="16816" y="5322"/>
                  </a:cubicBezTo>
                  <a:cubicBezTo>
                    <a:pt x="20728" y="6719"/>
                    <a:pt x="21230" y="9099"/>
                    <a:pt x="20909" y="11099"/>
                  </a:cubicBezTo>
                  <a:cubicBezTo>
                    <a:pt x="20831" y="11357"/>
                    <a:pt x="20524" y="11578"/>
                    <a:pt x="20090" y="11728"/>
                  </a:cubicBezTo>
                  <a:cubicBezTo>
                    <a:pt x="19665" y="11875"/>
                    <a:pt x="19113" y="11956"/>
                    <a:pt x="18527" y="11926"/>
                  </a:cubicBezTo>
                  <a:cubicBezTo>
                    <a:pt x="17479" y="11870"/>
                    <a:pt x="16719" y="11467"/>
                    <a:pt x="16801" y="11012"/>
                  </a:cubicBezTo>
                  <a:cubicBezTo>
                    <a:pt x="16888" y="10421"/>
                    <a:pt x="16865" y="9829"/>
                    <a:pt x="16736" y="9240"/>
                  </a:cubicBezTo>
                  <a:cubicBezTo>
                    <a:pt x="16672" y="8949"/>
                    <a:pt x="16582" y="8659"/>
                    <a:pt x="16408" y="8376"/>
                  </a:cubicBezTo>
                  <a:cubicBezTo>
                    <a:pt x="16237" y="8099"/>
                    <a:pt x="15986" y="7833"/>
                    <a:pt x="15663" y="7583"/>
                  </a:cubicBezTo>
                  <a:lnTo>
                    <a:pt x="15653" y="20523"/>
                  </a:lnTo>
                  <a:cubicBezTo>
                    <a:pt x="15730" y="21108"/>
                    <a:pt x="14647" y="21600"/>
                    <a:pt x="13292" y="21596"/>
                  </a:cubicBezTo>
                  <a:cubicBezTo>
                    <a:pt x="11949" y="21592"/>
                    <a:pt x="10888" y="21102"/>
                    <a:pt x="10967" y="20523"/>
                  </a:cubicBezTo>
                  <a:lnTo>
                    <a:pt x="10967" y="13499"/>
                  </a:lnTo>
                  <a:lnTo>
                    <a:pt x="10087" y="13499"/>
                  </a:lnTo>
                  <a:lnTo>
                    <a:pt x="10087" y="20523"/>
                  </a:lnTo>
                  <a:cubicBezTo>
                    <a:pt x="10166" y="21102"/>
                    <a:pt x="9103" y="21592"/>
                    <a:pt x="7760" y="21596"/>
                  </a:cubicBezTo>
                  <a:cubicBezTo>
                    <a:pt x="6405" y="21600"/>
                    <a:pt x="5324" y="21108"/>
                    <a:pt x="5401" y="20523"/>
                  </a:cubicBezTo>
                  <a:lnTo>
                    <a:pt x="5389" y="7583"/>
                  </a:lnTo>
                  <a:cubicBezTo>
                    <a:pt x="5066" y="7833"/>
                    <a:pt x="4817" y="8099"/>
                    <a:pt x="4646" y="8376"/>
                  </a:cubicBezTo>
                  <a:cubicBezTo>
                    <a:pt x="4472" y="8659"/>
                    <a:pt x="4382" y="8949"/>
                    <a:pt x="4318" y="9240"/>
                  </a:cubicBezTo>
                  <a:cubicBezTo>
                    <a:pt x="4188" y="9829"/>
                    <a:pt x="4165" y="10421"/>
                    <a:pt x="4253" y="11012"/>
                  </a:cubicBezTo>
                  <a:cubicBezTo>
                    <a:pt x="4335" y="11467"/>
                    <a:pt x="3575" y="11870"/>
                    <a:pt x="2526" y="11926"/>
                  </a:cubicBezTo>
                  <a:cubicBezTo>
                    <a:pt x="1941" y="11956"/>
                    <a:pt x="1389" y="11875"/>
                    <a:pt x="964" y="11728"/>
                  </a:cubicBezTo>
                  <a:cubicBezTo>
                    <a:pt x="529" y="11578"/>
                    <a:pt x="222" y="11357"/>
                    <a:pt x="145" y="11099"/>
                  </a:cubicBezTo>
                  <a:cubicBezTo>
                    <a:pt x="-370" y="9085"/>
                    <a:pt x="374" y="6682"/>
                    <a:pt x="4237" y="5322"/>
                  </a:cubicBezTo>
                  <a:cubicBezTo>
                    <a:pt x="5994" y="4704"/>
                    <a:pt x="8260" y="4418"/>
                    <a:pt x="10525" y="44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10" name="ïŝlïḑè">
              <a:extLst>
                <a:ext uri="{FF2B5EF4-FFF2-40B4-BE49-F238E27FC236}">
                  <a16:creationId xmlns:a16="http://schemas.microsoft.com/office/drawing/2014/main" id="{1C22BE62-B4BB-4536-A691-F3B110A0B147}"/>
                </a:ext>
              </a:extLst>
            </p:cNvPr>
            <p:cNvSpPr/>
            <p:nvPr/>
          </p:nvSpPr>
          <p:spPr bwMode="auto">
            <a:xfrm>
              <a:off x="7614240" y="5429051"/>
              <a:ext cx="184170" cy="438349"/>
            </a:xfrm>
            <a:custGeom>
              <a:avLst/>
              <a:gdLst>
                <a:gd name="T0" fmla="*/ 203854 w 20990"/>
                <a:gd name="T1" fmla="*/ 485213 h 21596"/>
                <a:gd name="T2" fmla="*/ 203854 w 20990"/>
                <a:gd name="T3" fmla="*/ 485213 h 21596"/>
                <a:gd name="T4" fmla="*/ 203854 w 20990"/>
                <a:gd name="T5" fmla="*/ 485213 h 21596"/>
                <a:gd name="T6" fmla="*/ 203854 w 20990"/>
                <a:gd name="T7" fmla="*/ 485213 h 2159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0" h="21596" extrusionOk="0">
                  <a:moveTo>
                    <a:pt x="10494" y="0"/>
                  </a:moveTo>
                  <a:cubicBezTo>
                    <a:pt x="11556" y="0"/>
                    <a:pt x="12617" y="175"/>
                    <a:pt x="13427" y="525"/>
                  </a:cubicBezTo>
                  <a:cubicBezTo>
                    <a:pt x="15047" y="1225"/>
                    <a:pt x="15047" y="2360"/>
                    <a:pt x="13427" y="3060"/>
                  </a:cubicBezTo>
                  <a:cubicBezTo>
                    <a:pt x="11808" y="3760"/>
                    <a:pt x="9181" y="3760"/>
                    <a:pt x="7562" y="3060"/>
                  </a:cubicBezTo>
                  <a:cubicBezTo>
                    <a:pt x="5942" y="2360"/>
                    <a:pt x="5942" y="1225"/>
                    <a:pt x="7562" y="525"/>
                  </a:cubicBezTo>
                  <a:cubicBezTo>
                    <a:pt x="8371" y="175"/>
                    <a:pt x="9433" y="0"/>
                    <a:pt x="10494" y="0"/>
                  </a:cubicBezTo>
                  <a:close/>
                  <a:moveTo>
                    <a:pt x="10525" y="4418"/>
                  </a:moveTo>
                  <a:cubicBezTo>
                    <a:pt x="12791" y="4418"/>
                    <a:pt x="15069" y="4698"/>
                    <a:pt x="16816" y="5322"/>
                  </a:cubicBezTo>
                  <a:cubicBezTo>
                    <a:pt x="20728" y="6719"/>
                    <a:pt x="21230" y="9099"/>
                    <a:pt x="20909" y="11099"/>
                  </a:cubicBezTo>
                  <a:cubicBezTo>
                    <a:pt x="20831" y="11357"/>
                    <a:pt x="20524" y="11578"/>
                    <a:pt x="20090" y="11728"/>
                  </a:cubicBezTo>
                  <a:cubicBezTo>
                    <a:pt x="19665" y="11875"/>
                    <a:pt x="19113" y="11956"/>
                    <a:pt x="18527" y="11926"/>
                  </a:cubicBezTo>
                  <a:cubicBezTo>
                    <a:pt x="17479" y="11870"/>
                    <a:pt x="16719" y="11467"/>
                    <a:pt x="16801" y="11012"/>
                  </a:cubicBezTo>
                  <a:cubicBezTo>
                    <a:pt x="16888" y="10421"/>
                    <a:pt x="16865" y="9829"/>
                    <a:pt x="16736" y="9240"/>
                  </a:cubicBezTo>
                  <a:cubicBezTo>
                    <a:pt x="16672" y="8949"/>
                    <a:pt x="16582" y="8659"/>
                    <a:pt x="16408" y="8376"/>
                  </a:cubicBezTo>
                  <a:cubicBezTo>
                    <a:pt x="16237" y="8099"/>
                    <a:pt x="15986" y="7833"/>
                    <a:pt x="15663" y="7583"/>
                  </a:cubicBezTo>
                  <a:lnTo>
                    <a:pt x="15653" y="20523"/>
                  </a:lnTo>
                  <a:cubicBezTo>
                    <a:pt x="15730" y="21108"/>
                    <a:pt x="14647" y="21600"/>
                    <a:pt x="13292" y="21596"/>
                  </a:cubicBezTo>
                  <a:cubicBezTo>
                    <a:pt x="11949" y="21592"/>
                    <a:pt x="10888" y="21102"/>
                    <a:pt x="10967" y="20523"/>
                  </a:cubicBezTo>
                  <a:lnTo>
                    <a:pt x="10967" y="13499"/>
                  </a:lnTo>
                  <a:lnTo>
                    <a:pt x="10087" y="13499"/>
                  </a:lnTo>
                  <a:lnTo>
                    <a:pt x="10087" y="20523"/>
                  </a:lnTo>
                  <a:cubicBezTo>
                    <a:pt x="10166" y="21102"/>
                    <a:pt x="9103" y="21592"/>
                    <a:pt x="7760" y="21596"/>
                  </a:cubicBezTo>
                  <a:cubicBezTo>
                    <a:pt x="6405" y="21600"/>
                    <a:pt x="5324" y="21108"/>
                    <a:pt x="5401" y="20523"/>
                  </a:cubicBezTo>
                  <a:lnTo>
                    <a:pt x="5389" y="7583"/>
                  </a:lnTo>
                  <a:cubicBezTo>
                    <a:pt x="5066" y="7833"/>
                    <a:pt x="4817" y="8099"/>
                    <a:pt x="4646" y="8376"/>
                  </a:cubicBezTo>
                  <a:cubicBezTo>
                    <a:pt x="4472" y="8659"/>
                    <a:pt x="4382" y="8949"/>
                    <a:pt x="4318" y="9240"/>
                  </a:cubicBezTo>
                  <a:cubicBezTo>
                    <a:pt x="4188" y="9829"/>
                    <a:pt x="4165" y="10421"/>
                    <a:pt x="4253" y="11012"/>
                  </a:cubicBezTo>
                  <a:cubicBezTo>
                    <a:pt x="4335" y="11467"/>
                    <a:pt x="3575" y="11870"/>
                    <a:pt x="2526" y="11926"/>
                  </a:cubicBezTo>
                  <a:cubicBezTo>
                    <a:pt x="1941" y="11956"/>
                    <a:pt x="1389" y="11875"/>
                    <a:pt x="964" y="11728"/>
                  </a:cubicBezTo>
                  <a:cubicBezTo>
                    <a:pt x="529" y="11578"/>
                    <a:pt x="222" y="11357"/>
                    <a:pt x="145" y="11099"/>
                  </a:cubicBezTo>
                  <a:cubicBezTo>
                    <a:pt x="-370" y="9085"/>
                    <a:pt x="374" y="6682"/>
                    <a:pt x="4237" y="5322"/>
                  </a:cubicBezTo>
                  <a:cubicBezTo>
                    <a:pt x="5994" y="4704"/>
                    <a:pt x="8260" y="4418"/>
                    <a:pt x="10525" y="441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37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11" name="îṥļîḋe">
              <a:extLst>
                <a:ext uri="{FF2B5EF4-FFF2-40B4-BE49-F238E27FC236}">
                  <a16:creationId xmlns:a16="http://schemas.microsoft.com/office/drawing/2014/main" id="{1BB7224F-7204-407A-BEAB-BA22C0A5E59D}"/>
                </a:ext>
              </a:extLst>
            </p:cNvPr>
            <p:cNvSpPr/>
            <p:nvPr/>
          </p:nvSpPr>
          <p:spPr bwMode="auto">
            <a:xfrm>
              <a:off x="7877085" y="5429051"/>
              <a:ext cx="184170" cy="438349"/>
            </a:xfrm>
            <a:custGeom>
              <a:avLst/>
              <a:gdLst>
                <a:gd name="T0" fmla="*/ 203854 w 20990"/>
                <a:gd name="T1" fmla="*/ 485213 h 21596"/>
                <a:gd name="T2" fmla="*/ 203854 w 20990"/>
                <a:gd name="T3" fmla="*/ 485213 h 21596"/>
                <a:gd name="T4" fmla="*/ 203854 w 20990"/>
                <a:gd name="T5" fmla="*/ 485213 h 21596"/>
                <a:gd name="T6" fmla="*/ 203854 w 20990"/>
                <a:gd name="T7" fmla="*/ 485213 h 2159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0" h="21596" extrusionOk="0">
                  <a:moveTo>
                    <a:pt x="10494" y="0"/>
                  </a:moveTo>
                  <a:cubicBezTo>
                    <a:pt x="11556" y="0"/>
                    <a:pt x="12617" y="175"/>
                    <a:pt x="13427" y="525"/>
                  </a:cubicBezTo>
                  <a:cubicBezTo>
                    <a:pt x="15047" y="1225"/>
                    <a:pt x="15047" y="2360"/>
                    <a:pt x="13427" y="3060"/>
                  </a:cubicBezTo>
                  <a:cubicBezTo>
                    <a:pt x="11808" y="3760"/>
                    <a:pt x="9181" y="3760"/>
                    <a:pt x="7562" y="3060"/>
                  </a:cubicBezTo>
                  <a:cubicBezTo>
                    <a:pt x="5942" y="2360"/>
                    <a:pt x="5942" y="1225"/>
                    <a:pt x="7562" y="525"/>
                  </a:cubicBezTo>
                  <a:cubicBezTo>
                    <a:pt x="8371" y="175"/>
                    <a:pt x="9433" y="0"/>
                    <a:pt x="10494" y="0"/>
                  </a:cubicBezTo>
                  <a:close/>
                  <a:moveTo>
                    <a:pt x="10525" y="4418"/>
                  </a:moveTo>
                  <a:cubicBezTo>
                    <a:pt x="12791" y="4418"/>
                    <a:pt x="15069" y="4698"/>
                    <a:pt x="16816" y="5322"/>
                  </a:cubicBezTo>
                  <a:cubicBezTo>
                    <a:pt x="20728" y="6719"/>
                    <a:pt x="21230" y="9099"/>
                    <a:pt x="20909" y="11099"/>
                  </a:cubicBezTo>
                  <a:cubicBezTo>
                    <a:pt x="20831" y="11357"/>
                    <a:pt x="20524" y="11578"/>
                    <a:pt x="20090" y="11728"/>
                  </a:cubicBezTo>
                  <a:cubicBezTo>
                    <a:pt x="19665" y="11875"/>
                    <a:pt x="19113" y="11956"/>
                    <a:pt x="18527" y="11926"/>
                  </a:cubicBezTo>
                  <a:cubicBezTo>
                    <a:pt x="17479" y="11870"/>
                    <a:pt x="16719" y="11467"/>
                    <a:pt x="16801" y="11012"/>
                  </a:cubicBezTo>
                  <a:cubicBezTo>
                    <a:pt x="16888" y="10421"/>
                    <a:pt x="16865" y="9829"/>
                    <a:pt x="16736" y="9240"/>
                  </a:cubicBezTo>
                  <a:cubicBezTo>
                    <a:pt x="16672" y="8949"/>
                    <a:pt x="16582" y="8659"/>
                    <a:pt x="16408" y="8376"/>
                  </a:cubicBezTo>
                  <a:cubicBezTo>
                    <a:pt x="16237" y="8099"/>
                    <a:pt x="15986" y="7833"/>
                    <a:pt x="15663" y="7583"/>
                  </a:cubicBezTo>
                  <a:lnTo>
                    <a:pt x="15653" y="20523"/>
                  </a:lnTo>
                  <a:cubicBezTo>
                    <a:pt x="15730" y="21108"/>
                    <a:pt x="14647" y="21600"/>
                    <a:pt x="13292" y="21596"/>
                  </a:cubicBezTo>
                  <a:cubicBezTo>
                    <a:pt x="11949" y="21592"/>
                    <a:pt x="10888" y="21102"/>
                    <a:pt x="10967" y="20523"/>
                  </a:cubicBezTo>
                  <a:lnTo>
                    <a:pt x="10967" y="13499"/>
                  </a:lnTo>
                  <a:lnTo>
                    <a:pt x="10087" y="13499"/>
                  </a:lnTo>
                  <a:lnTo>
                    <a:pt x="10087" y="20523"/>
                  </a:lnTo>
                  <a:cubicBezTo>
                    <a:pt x="10166" y="21102"/>
                    <a:pt x="9103" y="21592"/>
                    <a:pt x="7760" y="21596"/>
                  </a:cubicBezTo>
                  <a:cubicBezTo>
                    <a:pt x="6405" y="21600"/>
                    <a:pt x="5324" y="21108"/>
                    <a:pt x="5401" y="20523"/>
                  </a:cubicBezTo>
                  <a:lnTo>
                    <a:pt x="5389" y="7583"/>
                  </a:lnTo>
                  <a:cubicBezTo>
                    <a:pt x="5066" y="7833"/>
                    <a:pt x="4817" y="8099"/>
                    <a:pt x="4646" y="8376"/>
                  </a:cubicBezTo>
                  <a:cubicBezTo>
                    <a:pt x="4472" y="8659"/>
                    <a:pt x="4382" y="8949"/>
                    <a:pt x="4318" y="9240"/>
                  </a:cubicBezTo>
                  <a:cubicBezTo>
                    <a:pt x="4188" y="9829"/>
                    <a:pt x="4165" y="10421"/>
                    <a:pt x="4253" y="11012"/>
                  </a:cubicBezTo>
                  <a:cubicBezTo>
                    <a:pt x="4335" y="11467"/>
                    <a:pt x="3575" y="11870"/>
                    <a:pt x="2526" y="11926"/>
                  </a:cubicBezTo>
                  <a:cubicBezTo>
                    <a:pt x="1941" y="11956"/>
                    <a:pt x="1389" y="11875"/>
                    <a:pt x="964" y="11728"/>
                  </a:cubicBezTo>
                  <a:cubicBezTo>
                    <a:pt x="529" y="11578"/>
                    <a:pt x="222" y="11357"/>
                    <a:pt x="145" y="11099"/>
                  </a:cubicBezTo>
                  <a:cubicBezTo>
                    <a:pt x="-370" y="9085"/>
                    <a:pt x="374" y="6682"/>
                    <a:pt x="4237" y="5322"/>
                  </a:cubicBezTo>
                  <a:cubicBezTo>
                    <a:pt x="5994" y="4704"/>
                    <a:pt x="8260" y="4418"/>
                    <a:pt x="10525" y="441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37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12" name="ïṥ1îḋè">
              <a:extLst>
                <a:ext uri="{FF2B5EF4-FFF2-40B4-BE49-F238E27FC236}">
                  <a16:creationId xmlns:a16="http://schemas.microsoft.com/office/drawing/2014/main" id="{E1599B02-2FC9-47E5-BBD9-1E83F0AE8330}"/>
                </a:ext>
              </a:extLst>
            </p:cNvPr>
            <p:cNvSpPr/>
            <p:nvPr/>
          </p:nvSpPr>
          <p:spPr bwMode="auto">
            <a:xfrm>
              <a:off x="8139931" y="5429051"/>
              <a:ext cx="184171" cy="438349"/>
            </a:xfrm>
            <a:custGeom>
              <a:avLst/>
              <a:gdLst>
                <a:gd name="T0" fmla="*/ 203855 w 20990"/>
                <a:gd name="T1" fmla="*/ 485213 h 21596"/>
                <a:gd name="T2" fmla="*/ 203855 w 20990"/>
                <a:gd name="T3" fmla="*/ 485213 h 21596"/>
                <a:gd name="T4" fmla="*/ 203855 w 20990"/>
                <a:gd name="T5" fmla="*/ 485213 h 21596"/>
                <a:gd name="T6" fmla="*/ 203855 w 20990"/>
                <a:gd name="T7" fmla="*/ 485213 h 2159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0" h="21596" extrusionOk="0">
                  <a:moveTo>
                    <a:pt x="10494" y="0"/>
                  </a:moveTo>
                  <a:cubicBezTo>
                    <a:pt x="11556" y="0"/>
                    <a:pt x="12617" y="175"/>
                    <a:pt x="13427" y="525"/>
                  </a:cubicBezTo>
                  <a:cubicBezTo>
                    <a:pt x="15047" y="1225"/>
                    <a:pt x="15047" y="2360"/>
                    <a:pt x="13427" y="3060"/>
                  </a:cubicBezTo>
                  <a:cubicBezTo>
                    <a:pt x="11808" y="3760"/>
                    <a:pt x="9181" y="3760"/>
                    <a:pt x="7562" y="3060"/>
                  </a:cubicBezTo>
                  <a:cubicBezTo>
                    <a:pt x="5942" y="2360"/>
                    <a:pt x="5942" y="1225"/>
                    <a:pt x="7562" y="525"/>
                  </a:cubicBezTo>
                  <a:cubicBezTo>
                    <a:pt x="8371" y="175"/>
                    <a:pt x="9433" y="0"/>
                    <a:pt x="10494" y="0"/>
                  </a:cubicBezTo>
                  <a:close/>
                  <a:moveTo>
                    <a:pt x="10525" y="4418"/>
                  </a:moveTo>
                  <a:cubicBezTo>
                    <a:pt x="12791" y="4418"/>
                    <a:pt x="15069" y="4698"/>
                    <a:pt x="16816" y="5322"/>
                  </a:cubicBezTo>
                  <a:cubicBezTo>
                    <a:pt x="20728" y="6719"/>
                    <a:pt x="21230" y="9099"/>
                    <a:pt x="20909" y="11099"/>
                  </a:cubicBezTo>
                  <a:cubicBezTo>
                    <a:pt x="20831" y="11357"/>
                    <a:pt x="20524" y="11578"/>
                    <a:pt x="20090" y="11728"/>
                  </a:cubicBezTo>
                  <a:cubicBezTo>
                    <a:pt x="19665" y="11875"/>
                    <a:pt x="19113" y="11956"/>
                    <a:pt x="18527" y="11926"/>
                  </a:cubicBezTo>
                  <a:cubicBezTo>
                    <a:pt x="17479" y="11870"/>
                    <a:pt x="16719" y="11467"/>
                    <a:pt x="16801" y="11012"/>
                  </a:cubicBezTo>
                  <a:cubicBezTo>
                    <a:pt x="16888" y="10421"/>
                    <a:pt x="16865" y="9829"/>
                    <a:pt x="16736" y="9240"/>
                  </a:cubicBezTo>
                  <a:cubicBezTo>
                    <a:pt x="16672" y="8949"/>
                    <a:pt x="16582" y="8659"/>
                    <a:pt x="16408" y="8376"/>
                  </a:cubicBezTo>
                  <a:cubicBezTo>
                    <a:pt x="16237" y="8099"/>
                    <a:pt x="15986" y="7833"/>
                    <a:pt x="15663" y="7583"/>
                  </a:cubicBezTo>
                  <a:lnTo>
                    <a:pt x="15653" y="20523"/>
                  </a:lnTo>
                  <a:cubicBezTo>
                    <a:pt x="15730" y="21108"/>
                    <a:pt x="14647" y="21600"/>
                    <a:pt x="13292" y="21596"/>
                  </a:cubicBezTo>
                  <a:cubicBezTo>
                    <a:pt x="11949" y="21592"/>
                    <a:pt x="10888" y="21102"/>
                    <a:pt x="10967" y="20523"/>
                  </a:cubicBezTo>
                  <a:lnTo>
                    <a:pt x="10967" y="13499"/>
                  </a:lnTo>
                  <a:lnTo>
                    <a:pt x="10087" y="13499"/>
                  </a:lnTo>
                  <a:lnTo>
                    <a:pt x="10087" y="20523"/>
                  </a:lnTo>
                  <a:cubicBezTo>
                    <a:pt x="10166" y="21102"/>
                    <a:pt x="9103" y="21592"/>
                    <a:pt x="7760" y="21596"/>
                  </a:cubicBezTo>
                  <a:cubicBezTo>
                    <a:pt x="6405" y="21600"/>
                    <a:pt x="5324" y="21108"/>
                    <a:pt x="5401" y="20523"/>
                  </a:cubicBezTo>
                  <a:lnTo>
                    <a:pt x="5389" y="7583"/>
                  </a:lnTo>
                  <a:cubicBezTo>
                    <a:pt x="5066" y="7833"/>
                    <a:pt x="4817" y="8099"/>
                    <a:pt x="4646" y="8376"/>
                  </a:cubicBezTo>
                  <a:cubicBezTo>
                    <a:pt x="4472" y="8659"/>
                    <a:pt x="4382" y="8949"/>
                    <a:pt x="4318" y="9240"/>
                  </a:cubicBezTo>
                  <a:cubicBezTo>
                    <a:pt x="4188" y="9829"/>
                    <a:pt x="4165" y="10421"/>
                    <a:pt x="4253" y="11012"/>
                  </a:cubicBezTo>
                  <a:cubicBezTo>
                    <a:pt x="4335" y="11467"/>
                    <a:pt x="3575" y="11870"/>
                    <a:pt x="2526" y="11926"/>
                  </a:cubicBezTo>
                  <a:cubicBezTo>
                    <a:pt x="1941" y="11956"/>
                    <a:pt x="1389" y="11875"/>
                    <a:pt x="964" y="11728"/>
                  </a:cubicBezTo>
                  <a:cubicBezTo>
                    <a:pt x="529" y="11578"/>
                    <a:pt x="222" y="11357"/>
                    <a:pt x="145" y="11099"/>
                  </a:cubicBezTo>
                  <a:cubicBezTo>
                    <a:pt x="-370" y="9085"/>
                    <a:pt x="374" y="6682"/>
                    <a:pt x="4237" y="5322"/>
                  </a:cubicBezTo>
                  <a:cubicBezTo>
                    <a:pt x="5994" y="4704"/>
                    <a:pt x="8260" y="4418"/>
                    <a:pt x="10525" y="441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37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13" name="ïś1íḍe">
              <a:extLst>
                <a:ext uri="{FF2B5EF4-FFF2-40B4-BE49-F238E27FC236}">
                  <a16:creationId xmlns:a16="http://schemas.microsoft.com/office/drawing/2014/main" id="{A4647316-584A-4C50-A2BC-DC8B49CEF0B7}"/>
                </a:ext>
              </a:extLst>
            </p:cNvPr>
            <p:cNvSpPr/>
            <p:nvPr/>
          </p:nvSpPr>
          <p:spPr bwMode="auto">
            <a:xfrm>
              <a:off x="3882890" y="5429051"/>
              <a:ext cx="184171" cy="438349"/>
            </a:xfrm>
            <a:custGeom>
              <a:avLst/>
              <a:gdLst>
                <a:gd name="T0" fmla="*/ 203855 w 20990"/>
                <a:gd name="T1" fmla="*/ 485213 h 21596"/>
                <a:gd name="T2" fmla="*/ 203855 w 20990"/>
                <a:gd name="T3" fmla="*/ 485213 h 21596"/>
                <a:gd name="T4" fmla="*/ 203855 w 20990"/>
                <a:gd name="T5" fmla="*/ 485213 h 21596"/>
                <a:gd name="T6" fmla="*/ 203855 w 20990"/>
                <a:gd name="T7" fmla="*/ 485213 h 2159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0" h="21596" extrusionOk="0">
                  <a:moveTo>
                    <a:pt x="10494" y="0"/>
                  </a:moveTo>
                  <a:cubicBezTo>
                    <a:pt x="11556" y="0"/>
                    <a:pt x="12617" y="175"/>
                    <a:pt x="13427" y="525"/>
                  </a:cubicBezTo>
                  <a:cubicBezTo>
                    <a:pt x="15047" y="1225"/>
                    <a:pt x="15047" y="2360"/>
                    <a:pt x="13427" y="3060"/>
                  </a:cubicBezTo>
                  <a:cubicBezTo>
                    <a:pt x="11808" y="3760"/>
                    <a:pt x="9181" y="3760"/>
                    <a:pt x="7562" y="3060"/>
                  </a:cubicBezTo>
                  <a:cubicBezTo>
                    <a:pt x="5942" y="2360"/>
                    <a:pt x="5942" y="1225"/>
                    <a:pt x="7562" y="525"/>
                  </a:cubicBezTo>
                  <a:cubicBezTo>
                    <a:pt x="8371" y="175"/>
                    <a:pt x="9433" y="0"/>
                    <a:pt x="10494" y="0"/>
                  </a:cubicBezTo>
                  <a:close/>
                  <a:moveTo>
                    <a:pt x="10525" y="4418"/>
                  </a:moveTo>
                  <a:cubicBezTo>
                    <a:pt x="12791" y="4418"/>
                    <a:pt x="15069" y="4698"/>
                    <a:pt x="16816" y="5322"/>
                  </a:cubicBezTo>
                  <a:cubicBezTo>
                    <a:pt x="20728" y="6719"/>
                    <a:pt x="21230" y="9099"/>
                    <a:pt x="20909" y="11099"/>
                  </a:cubicBezTo>
                  <a:cubicBezTo>
                    <a:pt x="20831" y="11357"/>
                    <a:pt x="20524" y="11578"/>
                    <a:pt x="20090" y="11728"/>
                  </a:cubicBezTo>
                  <a:cubicBezTo>
                    <a:pt x="19665" y="11875"/>
                    <a:pt x="19113" y="11956"/>
                    <a:pt x="18527" y="11926"/>
                  </a:cubicBezTo>
                  <a:cubicBezTo>
                    <a:pt x="17479" y="11870"/>
                    <a:pt x="16719" y="11467"/>
                    <a:pt x="16801" y="11012"/>
                  </a:cubicBezTo>
                  <a:cubicBezTo>
                    <a:pt x="16888" y="10421"/>
                    <a:pt x="16865" y="9829"/>
                    <a:pt x="16736" y="9240"/>
                  </a:cubicBezTo>
                  <a:cubicBezTo>
                    <a:pt x="16672" y="8949"/>
                    <a:pt x="16582" y="8659"/>
                    <a:pt x="16408" y="8376"/>
                  </a:cubicBezTo>
                  <a:cubicBezTo>
                    <a:pt x="16237" y="8099"/>
                    <a:pt x="15986" y="7833"/>
                    <a:pt x="15663" y="7583"/>
                  </a:cubicBezTo>
                  <a:lnTo>
                    <a:pt x="15653" y="20523"/>
                  </a:lnTo>
                  <a:cubicBezTo>
                    <a:pt x="15730" y="21108"/>
                    <a:pt x="14647" y="21600"/>
                    <a:pt x="13292" y="21596"/>
                  </a:cubicBezTo>
                  <a:cubicBezTo>
                    <a:pt x="11949" y="21592"/>
                    <a:pt x="10888" y="21102"/>
                    <a:pt x="10967" y="20523"/>
                  </a:cubicBezTo>
                  <a:lnTo>
                    <a:pt x="10967" y="13499"/>
                  </a:lnTo>
                  <a:lnTo>
                    <a:pt x="10087" y="13499"/>
                  </a:lnTo>
                  <a:lnTo>
                    <a:pt x="10087" y="20523"/>
                  </a:lnTo>
                  <a:cubicBezTo>
                    <a:pt x="10166" y="21102"/>
                    <a:pt x="9103" y="21592"/>
                    <a:pt x="7760" y="21596"/>
                  </a:cubicBezTo>
                  <a:cubicBezTo>
                    <a:pt x="6405" y="21600"/>
                    <a:pt x="5324" y="21108"/>
                    <a:pt x="5401" y="20523"/>
                  </a:cubicBezTo>
                  <a:lnTo>
                    <a:pt x="5389" y="7583"/>
                  </a:lnTo>
                  <a:cubicBezTo>
                    <a:pt x="5066" y="7833"/>
                    <a:pt x="4817" y="8099"/>
                    <a:pt x="4646" y="8376"/>
                  </a:cubicBezTo>
                  <a:cubicBezTo>
                    <a:pt x="4472" y="8659"/>
                    <a:pt x="4382" y="8949"/>
                    <a:pt x="4318" y="9240"/>
                  </a:cubicBezTo>
                  <a:cubicBezTo>
                    <a:pt x="4188" y="9829"/>
                    <a:pt x="4165" y="10421"/>
                    <a:pt x="4253" y="11012"/>
                  </a:cubicBezTo>
                  <a:cubicBezTo>
                    <a:pt x="4335" y="11467"/>
                    <a:pt x="3575" y="11870"/>
                    <a:pt x="2526" y="11926"/>
                  </a:cubicBezTo>
                  <a:cubicBezTo>
                    <a:pt x="1941" y="11956"/>
                    <a:pt x="1389" y="11875"/>
                    <a:pt x="964" y="11728"/>
                  </a:cubicBezTo>
                  <a:cubicBezTo>
                    <a:pt x="529" y="11578"/>
                    <a:pt x="222" y="11357"/>
                    <a:pt x="145" y="11099"/>
                  </a:cubicBezTo>
                  <a:cubicBezTo>
                    <a:pt x="-370" y="9085"/>
                    <a:pt x="374" y="6682"/>
                    <a:pt x="4237" y="5322"/>
                  </a:cubicBezTo>
                  <a:cubicBezTo>
                    <a:pt x="5994" y="4704"/>
                    <a:pt x="8260" y="4418"/>
                    <a:pt x="10525" y="441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37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14" name="îṣľïḑe">
              <a:extLst>
                <a:ext uri="{FF2B5EF4-FFF2-40B4-BE49-F238E27FC236}">
                  <a16:creationId xmlns:a16="http://schemas.microsoft.com/office/drawing/2014/main" id="{0D8EF552-82C1-4BDF-A079-FF55C5B4207D}"/>
                </a:ext>
              </a:extLst>
            </p:cNvPr>
            <p:cNvSpPr/>
            <p:nvPr/>
          </p:nvSpPr>
          <p:spPr bwMode="auto">
            <a:xfrm>
              <a:off x="4145736" y="5429051"/>
              <a:ext cx="184170" cy="438349"/>
            </a:xfrm>
            <a:custGeom>
              <a:avLst/>
              <a:gdLst>
                <a:gd name="T0" fmla="*/ 203854 w 20990"/>
                <a:gd name="T1" fmla="*/ 485213 h 21596"/>
                <a:gd name="T2" fmla="*/ 203854 w 20990"/>
                <a:gd name="T3" fmla="*/ 485213 h 21596"/>
                <a:gd name="T4" fmla="*/ 203854 w 20990"/>
                <a:gd name="T5" fmla="*/ 485213 h 21596"/>
                <a:gd name="T6" fmla="*/ 203854 w 20990"/>
                <a:gd name="T7" fmla="*/ 485213 h 2159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0" h="21596" extrusionOk="0">
                  <a:moveTo>
                    <a:pt x="10494" y="0"/>
                  </a:moveTo>
                  <a:cubicBezTo>
                    <a:pt x="11556" y="0"/>
                    <a:pt x="12617" y="175"/>
                    <a:pt x="13427" y="525"/>
                  </a:cubicBezTo>
                  <a:cubicBezTo>
                    <a:pt x="15047" y="1225"/>
                    <a:pt x="15047" y="2360"/>
                    <a:pt x="13427" y="3060"/>
                  </a:cubicBezTo>
                  <a:cubicBezTo>
                    <a:pt x="11808" y="3760"/>
                    <a:pt x="9181" y="3760"/>
                    <a:pt x="7562" y="3060"/>
                  </a:cubicBezTo>
                  <a:cubicBezTo>
                    <a:pt x="5942" y="2360"/>
                    <a:pt x="5942" y="1225"/>
                    <a:pt x="7562" y="525"/>
                  </a:cubicBezTo>
                  <a:cubicBezTo>
                    <a:pt x="8371" y="175"/>
                    <a:pt x="9433" y="0"/>
                    <a:pt x="10494" y="0"/>
                  </a:cubicBezTo>
                  <a:close/>
                  <a:moveTo>
                    <a:pt x="10525" y="4418"/>
                  </a:moveTo>
                  <a:cubicBezTo>
                    <a:pt x="12791" y="4418"/>
                    <a:pt x="15069" y="4698"/>
                    <a:pt x="16816" y="5322"/>
                  </a:cubicBezTo>
                  <a:cubicBezTo>
                    <a:pt x="20728" y="6719"/>
                    <a:pt x="21230" y="9099"/>
                    <a:pt x="20909" y="11099"/>
                  </a:cubicBezTo>
                  <a:cubicBezTo>
                    <a:pt x="20831" y="11357"/>
                    <a:pt x="20524" y="11578"/>
                    <a:pt x="20090" y="11728"/>
                  </a:cubicBezTo>
                  <a:cubicBezTo>
                    <a:pt x="19665" y="11875"/>
                    <a:pt x="19113" y="11956"/>
                    <a:pt x="18527" y="11926"/>
                  </a:cubicBezTo>
                  <a:cubicBezTo>
                    <a:pt x="17479" y="11870"/>
                    <a:pt x="16719" y="11467"/>
                    <a:pt x="16801" y="11012"/>
                  </a:cubicBezTo>
                  <a:cubicBezTo>
                    <a:pt x="16888" y="10421"/>
                    <a:pt x="16865" y="9829"/>
                    <a:pt x="16736" y="9240"/>
                  </a:cubicBezTo>
                  <a:cubicBezTo>
                    <a:pt x="16672" y="8949"/>
                    <a:pt x="16582" y="8659"/>
                    <a:pt x="16408" y="8376"/>
                  </a:cubicBezTo>
                  <a:cubicBezTo>
                    <a:pt x="16237" y="8099"/>
                    <a:pt x="15986" y="7833"/>
                    <a:pt x="15663" y="7583"/>
                  </a:cubicBezTo>
                  <a:lnTo>
                    <a:pt x="15653" y="20523"/>
                  </a:lnTo>
                  <a:cubicBezTo>
                    <a:pt x="15730" y="21108"/>
                    <a:pt x="14647" y="21600"/>
                    <a:pt x="13292" y="21596"/>
                  </a:cubicBezTo>
                  <a:cubicBezTo>
                    <a:pt x="11949" y="21592"/>
                    <a:pt x="10888" y="21102"/>
                    <a:pt x="10967" y="20523"/>
                  </a:cubicBezTo>
                  <a:lnTo>
                    <a:pt x="10967" y="13499"/>
                  </a:lnTo>
                  <a:lnTo>
                    <a:pt x="10087" y="13499"/>
                  </a:lnTo>
                  <a:lnTo>
                    <a:pt x="10087" y="20523"/>
                  </a:lnTo>
                  <a:cubicBezTo>
                    <a:pt x="10166" y="21102"/>
                    <a:pt x="9103" y="21592"/>
                    <a:pt x="7760" y="21596"/>
                  </a:cubicBezTo>
                  <a:cubicBezTo>
                    <a:pt x="6405" y="21600"/>
                    <a:pt x="5324" y="21108"/>
                    <a:pt x="5401" y="20523"/>
                  </a:cubicBezTo>
                  <a:lnTo>
                    <a:pt x="5389" y="7583"/>
                  </a:lnTo>
                  <a:cubicBezTo>
                    <a:pt x="5066" y="7833"/>
                    <a:pt x="4817" y="8099"/>
                    <a:pt x="4646" y="8376"/>
                  </a:cubicBezTo>
                  <a:cubicBezTo>
                    <a:pt x="4472" y="8659"/>
                    <a:pt x="4382" y="8949"/>
                    <a:pt x="4318" y="9240"/>
                  </a:cubicBezTo>
                  <a:cubicBezTo>
                    <a:pt x="4188" y="9829"/>
                    <a:pt x="4165" y="10421"/>
                    <a:pt x="4253" y="11012"/>
                  </a:cubicBezTo>
                  <a:cubicBezTo>
                    <a:pt x="4335" y="11467"/>
                    <a:pt x="3575" y="11870"/>
                    <a:pt x="2526" y="11926"/>
                  </a:cubicBezTo>
                  <a:cubicBezTo>
                    <a:pt x="1941" y="11956"/>
                    <a:pt x="1389" y="11875"/>
                    <a:pt x="964" y="11728"/>
                  </a:cubicBezTo>
                  <a:cubicBezTo>
                    <a:pt x="529" y="11578"/>
                    <a:pt x="222" y="11357"/>
                    <a:pt x="145" y="11099"/>
                  </a:cubicBezTo>
                  <a:cubicBezTo>
                    <a:pt x="-370" y="9085"/>
                    <a:pt x="374" y="6682"/>
                    <a:pt x="4237" y="5322"/>
                  </a:cubicBezTo>
                  <a:cubicBezTo>
                    <a:pt x="5994" y="4704"/>
                    <a:pt x="8260" y="4418"/>
                    <a:pt x="10525" y="441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37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15" name="îṥlîḓè">
              <a:extLst>
                <a:ext uri="{FF2B5EF4-FFF2-40B4-BE49-F238E27FC236}">
                  <a16:creationId xmlns:a16="http://schemas.microsoft.com/office/drawing/2014/main" id="{31FDA854-C60C-4643-976B-5114A842F171}"/>
                </a:ext>
              </a:extLst>
            </p:cNvPr>
            <p:cNvSpPr/>
            <p:nvPr/>
          </p:nvSpPr>
          <p:spPr bwMode="auto">
            <a:xfrm>
              <a:off x="4408582" y="5429051"/>
              <a:ext cx="184170" cy="438349"/>
            </a:xfrm>
            <a:custGeom>
              <a:avLst/>
              <a:gdLst>
                <a:gd name="T0" fmla="*/ 203854 w 20990"/>
                <a:gd name="T1" fmla="*/ 485213 h 21596"/>
                <a:gd name="T2" fmla="*/ 203854 w 20990"/>
                <a:gd name="T3" fmla="*/ 485213 h 21596"/>
                <a:gd name="T4" fmla="*/ 203854 w 20990"/>
                <a:gd name="T5" fmla="*/ 485213 h 21596"/>
                <a:gd name="T6" fmla="*/ 203854 w 20990"/>
                <a:gd name="T7" fmla="*/ 485213 h 2159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0" h="21596" extrusionOk="0">
                  <a:moveTo>
                    <a:pt x="10494" y="0"/>
                  </a:moveTo>
                  <a:cubicBezTo>
                    <a:pt x="11556" y="0"/>
                    <a:pt x="12617" y="175"/>
                    <a:pt x="13427" y="525"/>
                  </a:cubicBezTo>
                  <a:cubicBezTo>
                    <a:pt x="15047" y="1225"/>
                    <a:pt x="15047" y="2360"/>
                    <a:pt x="13427" y="3060"/>
                  </a:cubicBezTo>
                  <a:cubicBezTo>
                    <a:pt x="11808" y="3760"/>
                    <a:pt x="9181" y="3760"/>
                    <a:pt x="7562" y="3060"/>
                  </a:cubicBezTo>
                  <a:cubicBezTo>
                    <a:pt x="5942" y="2360"/>
                    <a:pt x="5942" y="1225"/>
                    <a:pt x="7562" y="525"/>
                  </a:cubicBezTo>
                  <a:cubicBezTo>
                    <a:pt x="8371" y="175"/>
                    <a:pt x="9433" y="0"/>
                    <a:pt x="10494" y="0"/>
                  </a:cubicBezTo>
                  <a:close/>
                  <a:moveTo>
                    <a:pt x="10525" y="4418"/>
                  </a:moveTo>
                  <a:cubicBezTo>
                    <a:pt x="12791" y="4418"/>
                    <a:pt x="15069" y="4698"/>
                    <a:pt x="16816" y="5322"/>
                  </a:cubicBezTo>
                  <a:cubicBezTo>
                    <a:pt x="20728" y="6719"/>
                    <a:pt x="21230" y="9099"/>
                    <a:pt x="20909" y="11099"/>
                  </a:cubicBezTo>
                  <a:cubicBezTo>
                    <a:pt x="20831" y="11357"/>
                    <a:pt x="20524" y="11578"/>
                    <a:pt x="20090" y="11728"/>
                  </a:cubicBezTo>
                  <a:cubicBezTo>
                    <a:pt x="19665" y="11875"/>
                    <a:pt x="19113" y="11956"/>
                    <a:pt x="18527" y="11926"/>
                  </a:cubicBezTo>
                  <a:cubicBezTo>
                    <a:pt x="17479" y="11870"/>
                    <a:pt x="16719" y="11467"/>
                    <a:pt x="16801" y="11012"/>
                  </a:cubicBezTo>
                  <a:cubicBezTo>
                    <a:pt x="16888" y="10421"/>
                    <a:pt x="16865" y="9829"/>
                    <a:pt x="16736" y="9240"/>
                  </a:cubicBezTo>
                  <a:cubicBezTo>
                    <a:pt x="16672" y="8949"/>
                    <a:pt x="16582" y="8659"/>
                    <a:pt x="16408" y="8376"/>
                  </a:cubicBezTo>
                  <a:cubicBezTo>
                    <a:pt x="16237" y="8099"/>
                    <a:pt x="15986" y="7833"/>
                    <a:pt x="15663" y="7583"/>
                  </a:cubicBezTo>
                  <a:lnTo>
                    <a:pt x="15653" y="20523"/>
                  </a:lnTo>
                  <a:cubicBezTo>
                    <a:pt x="15730" y="21108"/>
                    <a:pt x="14647" y="21600"/>
                    <a:pt x="13292" y="21596"/>
                  </a:cubicBezTo>
                  <a:cubicBezTo>
                    <a:pt x="11949" y="21592"/>
                    <a:pt x="10888" y="21102"/>
                    <a:pt x="10967" y="20523"/>
                  </a:cubicBezTo>
                  <a:lnTo>
                    <a:pt x="10967" y="13499"/>
                  </a:lnTo>
                  <a:lnTo>
                    <a:pt x="10087" y="13499"/>
                  </a:lnTo>
                  <a:lnTo>
                    <a:pt x="10087" y="20523"/>
                  </a:lnTo>
                  <a:cubicBezTo>
                    <a:pt x="10166" y="21102"/>
                    <a:pt x="9103" y="21592"/>
                    <a:pt x="7760" y="21596"/>
                  </a:cubicBezTo>
                  <a:cubicBezTo>
                    <a:pt x="6405" y="21600"/>
                    <a:pt x="5324" y="21108"/>
                    <a:pt x="5401" y="20523"/>
                  </a:cubicBezTo>
                  <a:lnTo>
                    <a:pt x="5389" y="7583"/>
                  </a:lnTo>
                  <a:cubicBezTo>
                    <a:pt x="5066" y="7833"/>
                    <a:pt x="4817" y="8099"/>
                    <a:pt x="4646" y="8376"/>
                  </a:cubicBezTo>
                  <a:cubicBezTo>
                    <a:pt x="4472" y="8659"/>
                    <a:pt x="4382" y="8949"/>
                    <a:pt x="4318" y="9240"/>
                  </a:cubicBezTo>
                  <a:cubicBezTo>
                    <a:pt x="4188" y="9829"/>
                    <a:pt x="4165" y="10421"/>
                    <a:pt x="4253" y="11012"/>
                  </a:cubicBezTo>
                  <a:cubicBezTo>
                    <a:pt x="4335" y="11467"/>
                    <a:pt x="3575" y="11870"/>
                    <a:pt x="2526" y="11926"/>
                  </a:cubicBezTo>
                  <a:cubicBezTo>
                    <a:pt x="1941" y="11956"/>
                    <a:pt x="1389" y="11875"/>
                    <a:pt x="964" y="11728"/>
                  </a:cubicBezTo>
                  <a:cubicBezTo>
                    <a:pt x="529" y="11578"/>
                    <a:pt x="222" y="11357"/>
                    <a:pt x="145" y="11099"/>
                  </a:cubicBezTo>
                  <a:cubicBezTo>
                    <a:pt x="-370" y="9085"/>
                    <a:pt x="374" y="6682"/>
                    <a:pt x="4237" y="5322"/>
                  </a:cubicBezTo>
                  <a:cubicBezTo>
                    <a:pt x="5994" y="4704"/>
                    <a:pt x="8260" y="4418"/>
                    <a:pt x="10525" y="44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16" name="ïṡḻïḋè">
              <a:extLst>
                <a:ext uri="{FF2B5EF4-FFF2-40B4-BE49-F238E27FC236}">
                  <a16:creationId xmlns:a16="http://schemas.microsoft.com/office/drawing/2014/main" id="{05042792-40FC-4CF4-9488-C4D167643934}"/>
                </a:ext>
              </a:extLst>
            </p:cNvPr>
            <p:cNvSpPr/>
            <p:nvPr/>
          </p:nvSpPr>
          <p:spPr bwMode="auto">
            <a:xfrm>
              <a:off x="4671427" y="5429051"/>
              <a:ext cx="184170" cy="438349"/>
            </a:xfrm>
            <a:custGeom>
              <a:avLst/>
              <a:gdLst>
                <a:gd name="T0" fmla="*/ 203854 w 20990"/>
                <a:gd name="T1" fmla="*/ 485213 h 21596"/>
                <a:gd name="T2" fmla="*/ 203854 w 20990"/>
                <a:gd name="T3" fmla="*/ 485213 h 21596"/>
                <a:gd name="T4" fmla="*/ 203854 w 20990"/>
                <a:gd name="T5" fmla="*/ 485213 h 21596"/>
                <a:gd name="T6" fmla="*/ 203854 w 20990"/>
                <a:gd name="T7" fmla="*/ 485213 h 2159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0" h="21596" extrusionOk="0">
                  <a:moveTo>
                    <a:pt x="10494" y="0"/>
                  </a:moveTo>
                  <a:cubicBezTo>
                    <a:pt x="11556" y="0"/>
                    <a:pt x="12617" y="175"/>
                    <a:pt x="13427" y="525"/>
                  </a:cubicBezTo>
                  <a:cubicBezTo>
                    <a:pt x="15047" y="1225"/>
                    <a:pt x="15047" y="2360"/>
                    <a:pt x="13427" y="3060"/>
                  </a:cubicBezTo>
                  <a:cubicBezTo>
                    <a:pt x="11808" y="3760"/>
                    <a:pt x="9181" y="3760"/>
                    <a:pt x="7562" y="3060"/>
                  </a:cubicBezTo>
                  <a:cubicBezTo>
                    <a:pt x="5942" y="2360"/>
                    <a:pt x="5942" y="1225"/>
                    <a:pt x="7562" y="525"/>
                  </a:cubicBezTo>
                  <a:cubicBezTo>
                    <a:pt x="8371" y="175"/>
                    <a:pt x="9433" y="0"/>
                    <a:pt x="10494" y="0"/>
                  </a:cubicBezTo>
                  <a:close/>
                  <a:moveTo>
                    <a:pt x="10525" y="4418"/>
                  </a:moveTo>
                  <a:cubicBezTo>
                    <a:pt x="12791" y="4418"/>
                    <a:pt x="15069" y="4698"/>
                    <a:pt x="16816" y="5322"/>
                  </a:cubicBezTo>
                  <a:cubicBezTo>
                    <a:pt x="20728" y="6719"/>
                    <a:pt x="21230" y="9099"/>
                    <a:pt x="20909" y="11099"/>
                  </a:cubicBezTo>
                  <a:cubicBezTo>
                    <a:pt x="20831" y="11357"/>
                    <a:pt x="20524" y="11578"/>
                    <a:pt x="20090" y="11728"/>
                  </a:cubicBezTo>
                  <a:cubicBezTo>
                    <a:pt x="19665" y="11875"/>
                    <a:pt x="19113" y="11956"/>
                    <a:pt x="18527" y="11926"/>
                  </a:cubicBezTo>
                  <a:cubicBezTo>
                    <a:pt x="17479" y="11870"/>
                    <a:pt x="16719" y="11467"/>
                    <a:pt x="16801" y="11012"/>
                  </a:cubicBezTo>
                  <a:cubicBezTo>
                    <a:pt x="16888" y="10421"/>
                    <a:pt x="16865" y="9829"/>
                    <a:pt x="16736" y="9240"/>
                  </a:cubicBezTo>
                  <a:cubicBezTo>
                    <a:pt x="16672" y="8949"/>
                    <a:pt x="16582" y="8659"/>
                    <a:pt x="16408" y="8376"/>
                  </a:cubicBezTo>
                  <a:cubicBezTo>
                    <a:pt x="16237" y="8099"/>
                    <a:pt x="15986" y="7833"/>
                    <a:pt x="15663" y="7583"/>
                  </a:cubicBezTo>
                  <a:lnTo>
                    <a:pt x="15653" y="20523"/>
                  </a:lnTo>
                  <a:cubicBezTo>
                    <a:pt x="15730" y="21108"/>
                    <a:pt x="14647" y="21600"/>
                    <a:pt x="13292" y="21596"/>
                  </a:cubicBezTo>
                  <a:cubicBezTo>
                    <a:pt x="11949" y="21592"/>
                    <a:pt x="10888" y="21102"/>
                    <a:pt x="10967" y="20523"/>
                  </a:cubicBezTo>
                  <a:lnTo>
                    <a:pt x="10967" y="13499"/>
                  </a:lnTo>
                  <a:lnTo>
                    <a:pt x="10087" y="13499"/>
                  </a:lnTo>
                  <a:lnTo>
                    <a:pt x="10087" y="20523"/>
                  </a:lnTo>
                  <a:cubicBezTo>
                    <a:pt x="10166" y="21102"/>
                    <a:pt x="9103" y="21592"/>
                    <a:pt x="7760" y="21596"/>
                  </a:cubicBezTo>
                  <a:cubicBezTo>
                    <a:pt x="6405" y="21600"/>
                    <a:pt x="5324" y="21108"/>
                    <a:pt x="5401" y="20523"/>
                  </a:cubicBezTo>
                  <a:lnTo>
                    <a:pt x="5389" y="7583"/>
                  </a:lnTo>
                  <a:cubicBezTo>
                    <a:pt x="5066" y="7833"/>
                    <a:pt x="4817" y="8099"/>
                    <a:pt x="4646" y="8376"/>
                  </a:cubicBezTo>
                  <a:cubicBezTo>
                    <a:pt x="4472" y="8659"/>
                    <a:pt x="4382" y="8949"/>
                    <a:pt x="4318" y="9240"/>
                  </a:cubicBezTo>
                  <a:cubicBezTo>
                    <a:pt x="4188" y="9829"/>
                    <a:pt x="4165" y="10421"/>
                    <a:pt x="4253" y="11012"/>
                  </a:cubicBezTo>
                  <a:cubicBezTo>
                    <a:pt x="4335" y="11467"/>
                    <a:pt x="3575" y="11870"/>
                    <a:pt x="2526" y="11926"/>
                  </a:cubicBezTo>
                  <a:cubicBezTo>
                    <a:pt x="1941" y="11956"/>
                    <a:pt x="1389" y="11875"/>
                    <a:pt x="964" y="11728"/>
                  </a:cubicBezTo>
                  <a:cubicBezTo>
                    <a:pt x="529" y="11578"/>
                    <a:pt x="222" y="11357"/>
                    <a:pt x="145" y="11099"/>
                  </a:cubicBezTo>
                  <a:cubicBezTo>
                    <a:pt x="-370" y="9085"/>
                    <a:pt x="374" y="6682"/>
                    <a:pt x="4237" y="5322"/>
                  </a:cubicBezTo>
                  <a:cubicBezTo>
                    <a:pt x="5994" y="4704"/>
                    <a:pt x="8260" y="4418"/>
                    <a:pt x="10525" y="44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17" name="íśľîḑê">
              <a:extLst>
                <a:ext uri="{FF2B5EF4-FFF2-40B4-BE49-F238E27FC236}">
                  <a16:creationId xmlns:a16="http://schemas.microsoft.com/office/drawing/2014/main" id="{57FE3F45-52E3-4A9F-BD7E-DB1E53CF7069}"/>
                </a:ext>
              </a:extLst>
            </p:cNvPr>
            <p:cNvSpPr/>
            <p:nvPr/>
          </p:nvSpPr>
          <p:spPr bwMode="auto">
            <a:xfrm>
              <a:off x="4934273" y="5429051"/>
              <a:ext cx="184171" cy="438349"/>
            </a:xfrm>
            <a:custGeom>
              <a:avLst/>
              <a:gdLst>
                <a:gd name="T0" fmla="*/ 203855 w 20990"/>
                <a:gd name="T1" fmla="*/ 485213 h 21596"/>
                <a:gd name="T2" fmla="*/ 203855 w 20990"/>
                <a:gd name="T3" fmla="*/ 485213 h 21596"/>
                <a:gd name="T4" fmla="*/ 203855 w 20990"/>
                <a:gd name="T5" fmla="*/ 485213 h 21596"/>
                <a:gd name="T6" fmla="*/ 203855 w 20990"/>
                <a:gd name="T7" fmla="*/ 485213 h 2159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0" h="21596" extrusionOk="0">
                  <a:moveTo>
                    <a:pt x="10494" y="0"/>
                  </a:moveTo>
                  <a:cubicBezTo>
                    <a:pt x="11556" y="0"/>
                    <a:pt x="12617" y="175"/>
                    <a:pt x="13427" y="525"/>
                  </a:cubicBezTo>
                  <a:cubicBezTo>
                    <a:pt x="15047" y="1225"/>
                    <a:pt x="15047" y="2360"/>
                    <a:pt x="13427" y="3060"/>
                  </a:cubicBezTo>
                  <a:cubicBezTo>
                    <a:pt x="11808" y="3760"/>
                    <a:pt x="9181" y="3760"/>
                    <a:pt x="7562" y="3060"/>
                  </a:cubicBezTo>
                  <a:cubicBezTo>
                    <a:pt x="5942" y="2360"/>
                    <a:pt x="5942" y="1225"/>
                    <a:pt x="7562" y="525"/>
                  </a:cubicBezTo>
                  <a:cubicBezTo>
                    <a:pt x="8371" y="175"/>
                    <a:pt x="9433" y="0"/>
                    <a:pt x="10494" y="0"/>
                  </a:cubicBezTo>
                  <a:close/>
                  <a:moveTo>
                    <a:pt x="10525" y="4418"/>
                  </a:moveTo>
                  <a:cubicBezTo>
                    <a:pt x="12791" y="4418"/>
                    <a:pt x="15069" y="4698"/>
                    <a:pt x="16816" y="5322"/>
                  </a:cubicBezTo>
                  <a:cubicBezTo>
                    <a:pt x="20728" y="6719"/>
                    <a:pt x="21230" y="9099"/>
                    <a:pt x="20909" y="11099"/>
                  </a:cubicBezTo>
                  <a:cubicBezTo>
                    <a:pt x="20831" y="11357"/>
                    <a:pt x="20524" y="11578"/>
                    <a:pt x="20090" y="11728"/>
                  </a:cubicBezTo>
                  <a:cubicBezTo>
                    <a:pt x="19665" y="11875"/>
                    <a:pt x="19113" y="11956"/>
                    <a:pt x="18527" y="11926"/>
                  </a:cubicBezTo>
                  <a:cubicBezTo>
                    <a:pt x="17479" y="11870"/>
                    <a:pt x="16719" y="11467"/>
                    <a:pt x="16801" y="11012"/>
                  </a:cubicBezTo>
                  <a:cubicBezTo>
                    <a:pt x="16888" y="10421"/>
                    <a:pt x="16865" y="9829"/>
                    <a:pt x="16736" y="9240"/>
                  </a:cubicBezTo>
                  <a:cubicBezTo>
                    <a:pt x="16672" y="8949"/>
                    <a:pt x="16582" y="8659"/>
                    <a:pt x="16408" y="8376"/>
                  </a:cubicBezTo>
                  <a:cubicBezTo>
                    <a:pt x="16237" y="8099"/>
                    <a:pt x="15986" y="7833"/>
                    <a:pt x="15663" y="7583"/>
                  </a:cubicBezTo>
                  <a:lnTo>
                    <a:pt x="15653" y="20523"/>
                  </a:lnTo>
                  <a:cubicBezTo>
                    <a:pt x="15730" y="21108"/>
                    <a:pt x="14647" y="21600"/>
                    <a:pt x="13292" y="21596"/>
                  </a:cubicBezTo>
                  <a:cubicBezTo>
                    <a:pt x="11949" y="21592"/>
                    <a:pt x="10888" y="21102"/>
                    <a:pt x="10967" y="20523"/>
                  </a:cubicBezTo>
                  <a:lnTo>
                    <a:pt x="10967" y="13499"/>
                  </a:lnTo>
                  <a:lnTo>
                    <a:pt x="10087" y="13499"/>
                  </a:lnTo>
                  <a:lnTo>
                    <a:pt x="10087" y="20523"/>
                  </a:lnTo>
                  <a:cubicBezTo>
                    <a:pt x="10166" y="21102"/>
                    <a:pt x="9103" y="21592"/>
                    <a:pt x="7760" y="21596"/>
                  </a:cubicBezTo>
                  <a:cubicBezTo>
                    <a:pt x="6405" y="21600"/>
                    <a:pt x="5324" y="21108"/>
                    <a:pt x="5401" y="20523"/>
                  </a:cubicBezTo>
                  <a:lnTo>
                    <a:pt x="5389" y="7583"/>
                  </a:lnTo>
                  <a:cubicBezTo>
                    <a:pt x="5066" y="7833"/>
                    <a:pt x="4817" y="8099"/>
                    <a:pt x="4646" y="8376"/>
                  </a:cubicBezTo>
                  <a:cubicBezTo>
                    <a:pt x="4472" y="8659"/>
                    <a:pt x="4382" y="8949"/>
                    <a:pt x="4318" y="9240"/>
                  </a:cubicBezTo>
                  <a:cubicBezTo>
                    <a:pt x="4188" y="9829"/>
                    <a:pt x="4165" y="10421"/>
                    <a:pt x="4253" y="11012"/>
                  </a:cubicBezTo>
                  <a:cubicBezTo>
                    <a:pt x="4335" y="11467"/>
                    <a:pt x="3575" y="11870"/>
                    <a:pt x="2526" y="11926"/>
                  </a:cubicBezTo>
                  <a:cubicBezTo>
                    <a:pt x="1941" y="11956"/>
                    <a:pt x="1389" y="11875"/>
                    <a:pt x="964" y="11728"/>
                  </a:cubicBezTo>
                  <a:cubicBezTo>
                    <a:pt x="529" y="11578"/>
                    <a:pt x="222" y="11357"/>
                    <a:pt x="145" y="11099"/>
                  </a:cubicBezTo>
                  <a:cubicBezTo>
                    <a:pt x="-370" y="9085"/>
                    <a:pt x="374" y="6682"/>
                    <a:pt x="4237" y="5322"/>
                  </a:cubicBezTo>
                  <a:cubicBezTo>
                    <a:pt x="5994" y="4704"/>
                    <a:pt x="8260" y="4418"/>
                    <a:pt x="10525" y="44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18" name="ïş1íḓê">
              <a:extLst>
                <a:ext uri="{FF2B5EF4-FFF2-40B4-BE49-F238E27FC236}">
                  <a16:creationId xmlns:a16="http://schemas.microsoft.com/office/drawing/2014/main" id="{9760D5E3-F629-4F2D-8874-3A558086033E}"/>
                </a:ext>
              </a:extLst>
            </p:cNvPr>
            <p:cNvSpPr/>
            <p:nvPr/>
          </p:nvSpPr>
          <p:spPr bwMode="auto">
            <a:xfrm>
              <a:off x="3839323" y="1474699"/>
              <a:ext cx="1686277" cy="1208468"/>
            </a:xfrm>
            <a:custGeom>
              <a:avLst/>
              <a:gdLst>
                <a:gd name="T0" fmla="*/ 1866504 w 21600"/>
                <a:gd name="T1" fmla="*/ 1337668 h 21600"/>
                <a:gd name="T2" fmla="*/ 1866504 w 21600"/>
                <a:gd name="T3" fmla="*/ 1337668 h 21600"/>
                <a:gd name="T4" fmla="*/ 1866504 w 21600"/>
                <a:gd name="T5" fmla="*/ 1337668 h 21600"/>
                <a:gd name="T6" fmla="*/ 1866504 w 21600"/>
                <a:gd name="T7" fmla="*/ 133766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7879"/>
                  </a:lnTo>
                  <a:lnTo>
                    <a:pt x="11280" y="7879"/>
                  </a:lnTo>
                  <a:cubicBezTo>
                    <a:pt x="12644" y="7879"/>
                    <a:pt x="13337" y="7878"/>
                    <a:pt x="14072" y="8203"/>
                  </a:cubicBezTo>
                  <a:cubicBezTo>
                    <a:pt x="14878" y="8612"/>
                    <a:pt x="15513" y="9499"/>
                    <a:pt x="15806" y="10622"/>
                  </a:cubicBezTo>
                  <a:cubicBezTo>
                    <a:pt x="16039" y="11649"/>
                    <a:pt x="16040" y="12614"/>
                    <a:pt x="16040" y="14547"/>
                  </a:cubicBezTo>
                  <a:lnTo>
                    <a:pt x="16040" y="21600"/>
                  </a:lnTo>
                  <a:lnTo>
                    <a:pt x="21600" y="21600"/>
                  </a:lnTo>
                  <a:lnTo>
                    <a:pt x="21600" y="17207"/>
                  </a:lnTo>
                  <a:cubicBezTo>
                    <a:pt x="21600" y="12219"/>
                    <a:pt x="21600" y="9727"/>
                    <a:pt x="20998" y="7078"/>
                  </a:cubicBezTo>
                  <a:cubicBezTo>
                    <a:pt x="20242" y="4179"/>
                    <a:pt x="18605" y="1895"/>
                    <a:pt x="16527" y="840"/>
                  </a:cubicBezTo>
                  <a:cubicBezTo>
                    <a:pt x="14629" y="0"/>
                    <a:pt x="12843" y="0"/>
                    <a:pt x="93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19" name="iśliḍe">
              <a:extLst>
                <a:ext uri="{FF2B5EF4-FFF2-40B4-BE49-F238E27FC236}">
                  <a16:creationId xmlns:a16="http://schemas.microsoft.com/office/drawing/2014/main" id="{FEC021FD-1141-4238-8750-A9CA3C90903B}"/>
                </a:ext>
              </a:extLst>
            </p:cNvPr>
            <p:cNvSpPr/>
            <p:nvPr/>
          </p:nvSpPr>
          <p:spPr bwMode="auto">
            <a:xfrm>
              <a:off x="6666098" y="1474699"/>
              <a:ext cx="1686277" cy="1208468"/>
            </a:xfrm>
            <a:custGeom>
              <a:avLst/>
              <a:gdLst>
                <a:gd name="T0" fmla="*/ 1866504 w 21600"/>
                <a:gd name="T1" fmla="*/ 1337668 h 21600"/>
                <a:gd name="T2" fmla="*/ 1866504 w 21600"/>
                <a:gd name="T3" fmla="*/ 1337668 h 21600"/>
                <a:gd name="T4" fmla="*/ 1866504 w 21600"/>
                <a:gd name="T5" fmla="*/ 1337668 h 21600"/>
                <a:gd name="T6" fmla="*/ 1866504 w 21600"/>
                <a:gd name="T7" fmla="*/ 133766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7879"/>
                  </a:lnTo>
                  <a:lnTo>
                    <a:pt x="10320" y="7879"/>
                  </a:lnTo>
                  <a:cubicBezTo>
                    <a:pt x="8956" y="7879"/>
                    <a:pt x="8263" y="7878"/>
                    <a:pt x="7528" y="8203"/>
                  </a:cubicBezTo>
                  <a:cubicBezTo>
                    <a:pt x="6722" y="8612"/>
                    <a:pt x="6087" y="9499"/>
                    <a:pt x="5794" y="10622"/>
                  </a:cubicBezTo>
                  <a:cubicBezTo>
                    <a:pt x="5561" y="11649"/>
                    <a:pt x="5560" y="12614"/>
                    <a:pt x="5560" y="14547"/>
                  </a:cubicBezTo>
                  <a:lnTo>
                    <a:pt x="5560" y="21600"/>
                  </a:lnTo>
                  <a:lnTo>
                    <a:pt x="0" y="21600"/>
                  </a:lnTo>
                  <a:lnTo>
                    <a:pt x="0" y="17207"/>
                  </a:lnTo>
                  <a:cubicBezTo>
                    <a:pt x="0" y="12219"/>
                    <a:pt x="0" y="9727"/>
                    <a:pt x="602" y="7078"/>
                  </a:cubicBezTo>
                  <a:cubicBezTo>
                    <a:pt x="1358" y="4179"/>
                    <a:pt x="2995" y="1895"/>
                    <a:pt x="5073" y="840"/>
                  </a:cubicBezTo>
                  <a:cubicBezTo>
                    <a:pt x="6971" y="0"/>
                    <a:pt x="8757" y="0"/>
                    <a:pt x="12277" y="0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20" name="ïṣḻîdé">
              <a:extLst>
                <a:ext uri="{FF2B5EF4-FFF2-40B4-BE49-F238E27FC236}">
                  <a16:creationId xmlns:a16="http://schemas.microsoft.com/office/drawing/2014/main" id="{0313801D-16E0-494A-9DB7-DF290EA2EFD9}"/>
                </a:ext>
              </a:extLst>
            </p:cNvPr>
            <p:cNvSpPr/>
            <p:nvPr/>
          </p:nvSpPr>
          <p:spPr bwMode="auto">
            <a:xfrm rot="5400000">
              <a:off x="5671545" y="1260011"/>
              <a:ext cx="848608" cy="957487"/>
            </a:xfrm>
            <a:prstGeom prst="rightArrow">
              <a:avLst>
                <a:gd name="adj1" fmla="val 46019"/>
                <a:gd name="adj2" fmla="val 62019"/>
              </a:avLst>
            </a:prstGeom>
            <a:solidFill>
              <a:schemeClr val="bg1">
                <a:lumMod val="65000"/>
                <a:alpha val="32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eaLnBrk="1"/>
              <a:endParaRPr lang="ru-RU" altLang="ru-RU"/>
            </a:p>
          </p:txBody>
        </p:sp>
        <p:sp>
          <p:nvSpPr>
            <p:cNvPr id="21" name="ï$ḷîḓê">
              <a:extLst>
                <a:ext uri="{FF2B5EF4-FFF2-40B4-BE49-F238E27FC236}">
                  <a16:creationId xmlns:a16="http://schemas.microsoft.com/office/drawing/2014/main" id="{137D98FC-0610-460C-A148-29511F1CAFD4}"/>
                </a:ext>
              </a:extLst>
            </p:cNvPr>
            <p:cNvSpPr/>
            <p:nvPr/>
          </p:nvSpPr>
          <p:spPr bwMode="auto">
            <a:xfrm>
              <a:off x="8580130" y="1475531"/>
              <a:ext cx="184170" cy="438349"/>
            </a:xfrm>
            <a:custGeom>
              <a:avLst/>
              <a:gdLst>
                <a:gd name="T0" fmla="*/ 203854 w 20990"/>
                <a:gd name="T1" fmla="*/ 485213 h 21596"/>
                <a:gd name="T2" fmla="*/ 203854 w 20990"/>
                <a:gd name="T3" fmla="*/ 485213 h 21596"/>
                <a:gd name="T4" fmla="*/ 203854 w 20990"/>
                <a:gd name="T5" fmla="*/ 485213 h 21596"/>
                <a:gd name="T6" fmla="*/ 203854 w 20990"/>
                <a:gd name="T7" fmla="*/ 485213 h 2159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0" h="21596" extrusionOk="0">
                  <a:moveTo>
                    <a:pt x="10494" y="0"/>
                  </a:moveTo>
                  <a:cubicBezTo>
                    <a:pt x="11556" y="0"/>
                    <a:pt x="12617" y="175"/>
                    <a:pt x="13427" y="525"/>
                  </a:cubicBezTo>
                  <a:cubicBezTo>
                    <a:pt x="15047" y="1225"/>
                    <a:pt x="15047" y="2360"/>
                    <a:pt x="13427" y="3060"/>
                  </a:cubicBezTo>
                  <a:cubicBezTo>
                    <a:pt x="11808" y="3760"/>
                    <a:pt x="9181" y="3760"/>
                    <a:pt x="7562" y="3060"/>
                  </a:cubicBezTo>
                  <a:cubicBezTo>
                    <a:pt x="5942" y="2360"/>
                    <a:pt x="5942" y="1225"/>
                    <a:pt x="7562" y="525"/>
                  </a:cubicBezTo>
                  <a:cubicBezTo>
                    <a:pt x="8371" y="175"/>
                    <a:pt x="9433" y="0"/>
                    <a:pt x="10494" y="0"/>
                  </a:cubicBezTo>
                  <a:close/>
                  <a:moveTo>
                    <a:pt x="10525" y="4418"/>
                  </a:moveTo>
                  <a:cubicBezTo>
                    <a:pt x="12791" y="4418"/>
                    <a:pt x="15069" y="4698"/>
                    <a:pt x="16816" y="5322"/>
                  </a:cubicBezTo>
                  <a:cubicBezTo>
                    <a:pt x="20728" y="6719"/>
                    <a:pt x="21230" y="9099"/>
                    <a:pt x="20909" y="11099"/>
                  </a:cubicBezTo>
                  <a:cubicBezTo>
                    <a:pt x="20831" y="11357"/>
                    <a:pt x="20524" y="11578"/>
                    <a:pt x="20090" y="11728"/>
                  </a:cubicBezTo>
                  <a:cubicBezTo>
                    <a:pt x="19665" y="11875"/>
                    <a:pt x="19113" y="11956"/>
                    <a:pt x="18527" y="11926"/>
                  </a:cubicBezTo>
                  <a:cubicBezTo>
                    <a:pt x="17479" y="11870"/>
                    <a:pt x="16719" y="11467"/>
                    <a:pt x="16801" y="11012"/>
                  </a:cubicBezTo>
                  <a:cubicBezTo>
                    <a:pt x="16888" y="10421"/>
                    <a:pt x="16865" y="9829"/>
                    <a:pt x="16736" y="9240"/>
                  </a:cubicBezTo>
                  <a:cubicBezTo>
                    <a:pt x="16672" y="8949"/>
                    <a:pt x="16582" y="8659"/>
                    <a:pt x="16408" y="8376"/>
                  </a:cubicBezTo>
                  <a:cubicBezTo>
                    <a:pt x="16237" y="8099"/>
                    <a:pt x="15986" y="7833"/>
                    <a:pt x="15663" y="7583"/>
                  </a:cubicBezTo>
                  <a:lnTo>
                    <a:pt x="15653" y="20523"/>
                  </a:lnTo>
                  <a:cubicBezTo>
                    <a:pt x="15730" y="21108"/>
                    <a:pt x="14647" y="21600"/>
                    <a:pt x="13292" y="21596"/>
                  </a:cubicBezTo>
                  <a:cubicBezTo>
                    <a:pt x="11949" y="21592"/>
                    <a:pt x="10888" y="21102"/>
                    <a:pt x="10967" y="20523"/>
                  </a:cubicBezTo>
                  <a:lnTo>
                    <a:pt x="10967" y="13499"/>
                  </a:lnTo>
                  <a:lnTo>
                    <a:pt x="10087" y="13499"/>
                  </a:lnTo>
                  <a:lnTo>
                    <a:pt x="10087" y="20523"/>
                  </a:lnTo>
                  <a:cubicBezTo>
                    <a:pt x="10166" y="21102"/>
                    <a:pt x="9103" y="21592"/>
                    <a:pt x="7760" y="21596"/>
                  </a:cubicBezTo>
                  <a:cubicBezTo>
                    <a:pt x="6405" y="21600"/>
                    <a:pt x="5324" y="21108"/>
                    <a:pt x="5401" y="20523"/>
                  </a:cubicBezTo>
                  <a:lnTo>
                    <a:pt x="5389" y="7583"/>
                  </a:lnTo>
                  <a:cubicBezTo>
                    <a:pt x="5066" y="7833"/>
                    <a:pt x="4817" y="8099"/>
                    <a:pt x="4646" y="8376"/>
                  </a:cubicBezTo>
                  <a:cubicBezTo>
                    <a:pt x="4472" y="8659"/>
                    <a:pt x="4382" y="8949"/>
                    <a:pt x="4318" y="9240"/>
                  </a:cubicBezTo>
                  <a:cubicBezTo>
                    <a:pt x="4188" y="9829"/>
                    <a:pt x="4165" y="10421"/>
                    <a:pt x="4253" y="11012"/>
                  </a:cubicBezTo>
                  <a:cubicBezTo>
                    <a:pt x="4335" y="11467"/>
                    <a:pt x="3575" y="11870"/>
                    <a:pt x="2526" y="11926"/>
                  </a:cubicBezTo>
                  <a:cubicBezTo>
                    <a:pt x="1941" y="11956"/>
                    <a:pt x="1389" y="11875"/>
                    <a:pt x="964" y="11728"/>
                  </a:cubicBezTo>
                  <a:cubicBezTo>
                    <a:pt x="529" y="11578"/>
                    <a:pt x="222" y="11357"/>
                    <a:pt x="145" y="11099"/>
                  </a:cubicBezTo>
                  <a:cubicBezTo>
                    <a:pt x="-370" y="9085"/>
                    <a:pt x="374" y="6682"/>
                    <a:pt x="4237" y="5322"/>
                  </a:cubicBezTo>
                  <a:cubicBezTo>
                    <a:pt x="5994" y="4704"/>
                    <a:pt x="8260" y="4418"/>
                    <a:pt x="10525" y="44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22" name="îš1îde">
              <a:extLst>
                <a:ext uri="{FF2B5EF4-FFF2-40B4-BE49-F238E27FC236}">
                  <a16:creationId xmlns:a16="http://schemas.microsoft.com/office/drawing/2014/main" id="{B3FD9B94-8BBD-49B7-ADB6-1EC7FF4318A4}"/>
                </a:ext>
              </a:extLst>
            </p:cNvPr>
            <p:cNvSpPr/>
            <p:nvPr/>
          </p:nvSpPr>
          <p:spPr bwMode="auto">
            <a:xfrm>
              <a:off x="8842977" y="1475531"/>
              <a:ext cx="184170" cy="438349"/>
            </a:xfrm>
            <a:custGeom>
              <a:avLst/>
              <a:gdLst>
                <a:gd name="T0" fmla="*/ 203854 w 20990"/>
                <a:gd name="T1" fmla="*/ 485213 h 21596"/>
                <a:gd name="T2" fmla="*/ 203854 w 20990"/>
                <a:gd name="T3" fmla="*/ 485213 h 21596"/>
                <a:gd name="T4" fmla="*/ 203854 w 20990"/>
                <a:gd name="T5" fmla="*/ 485213 h 21596"/>
                <a:gd name="T6" fmla="*/ 203854 w 20990"/>
                <a:gd name="T7" fmla="*/ 485213 h 2159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0" h="21596" extrusionOk="0">
                  <a:moveTo>
                    <a:pt x="10494" y="0"/>
                  </a:moveTo>
                  <a:cubicBezTo>
                    <a:pt x="11556" y="0"/>
                    <a:pt x="12617" y="175"/>
                    <a:pt x="13427" y="525"/>
                  </a:cubicBezTo>
                  <a:cubicBezTo>
                    <a:pt x="15047" y="1225"/>
                    <a:pt x="15047" y="2360"/>
                    <a:pt x="13427" y="3060"/>
                  </a:cubicBezTo>
                  <a:cubicBezTo>
                    <a:pt x="11808" y="3760"/>
                    <a:pt x="9181" y="3760"/>
                    <a:pt x="7562" y="3060"/>
                  </a:cubicBezTo>
                  <a:cubicBezTo>
                    <a:pt x="5942" y="2360"/>
                    <a:pt x="5942" y="1225"/>
                    <a:pt x="7562" y="525"/>
                  </a:cubicBezTo>
                  <a:cubicBezTo>
                    <a:pt x="8371" y="175"/>
                    <a:pt x="9433" y="0"/>
                    <a:pt x="10494" y="0"/>
                  </a:cubicBezTo>
                  <a:close/>
                  <a:moveTo>
                    <a:pt x="10525" y="4418"/>
                  </a:moveTo>
                  <a:cubicBezTo>
                    <a:pt x="12791" y="4418"/>
                    <a:pt x="15069" y="4698"/>
                    <a:pt x="16816" y="5322"/>
                  </a:cubicBezTo>
                  <a:cubicBezTo>
                    <a:pt x="20728" y="6719"/>
                    <a:pt x="21230" y="9099"/>
                    <a:pt x="20909" y="11099"/>
                  </a:cubicBezTo>
                  <a:cubicBezTo>
                    <a:pt x="20831" y="11357"/>
                    <a:pt x="20524" y="11578"/>
                    <a:pt x="20090" y="11728"/>
                  </a:cubicBezTo>
                  <a:cubicBezTo>
                    <a:pt x="19665" y="11875"/>
                    <a:pt x="19113" y="11956"/>
                    <a:pt x="18527" y="11926"/>
                  </a:cubicBezTo>
                  <a:cubicBezTo>
                    <a:pt x="17479" y="11870"/>
                    <a:pt x="16719" y="11467"/>
                    <a:pt x="16801" y="11012"/>
                  </a:cubicBezTo>
                  <a:cubicBezTo>
                    <a:pt x="16888" y="10421"/>
                    <a:pt x="16865" y="9829"/>
                    <a:pt x="16736" y="9240"/>
                  </a:cubicBezTo>
                  <a:cubicBezTo>
                    <a:pt x="16672" y="8949"/>
                    <a:pt x="16582" y="8659"/>
                    <a:pt x="16408" y="8376"/>
                  </a:cubicBezTo>
                  <a:cubicBezTo>
                    <a:pt x="16237" y="8099"/>
                    <a:pt x="15986" y="7833"/>
                    <a:pt x="15663" y="7583"/>
                  </a:cubicBezTo>
                  <a:lnTo>
                    <a:pt x="15653" y="20523"/>
                  </a:lnTo>
                  <a:cubicBezTo>
                    <a:pt x="15730" y="21108"/>
                    <a:pt x="14647" y="21600"/>
                    <a:pt x="13292" y="21596"/>
                  </a:cubicBezTo>
                  <a:cubicBezTo>
                    <a:pt x="11949" y="21592"/>
                    <a:pt x="10888" y="21102"/>
                    <a:pt x="10967" y="20523"/>
                  </a:cubicBezTo>
                  <a:lnTo>
                    <a:pt x="10967" y="13499"/>
                  </a:lnTo>
                  <a:lnTo>
                    <a:pt x="10087" y="13499"/>
                  </a:lnTo>
                  <a:lnTo>
                    <a:pt x="10087" y="20523"/>
                  </a:lnTo>
                  <a:cubicBezTo>
                    <a:pt x="10166" y="21102"/>
                    <a:pt x="9103" y="21592"/>
                    <a:pt x="7760" y="21596"/>
                  </a:cubicBezTo>
                  <a:cubicBezTo>
                    <a:pt x="6405" y="21600"/>
                    <a:pt x="5324" y="21108"/>
                    <a:pt x="5401" y="20523"/>
                  </a:cubicBezTo>
                  <a:lnTo>
                    <a:pt x="5389" y="7583"/>
                  </a:lnTo>
                  <a:cubicBezTo>
                    <a:pt x="5066" y="7833"/>
                    <a:pt x="4817" y="8099"/>
                    <a:pt x="4646" y="8376"/>
                  </a:cubicBezTo>
                  <a:cubicBezTo>
                    <a:pt x="4472" y="8659"/>
                    <a:pt x="4382" y="8949"/>
                    <a:pt x="4318" y="9240"/>
                  </a:cubicBezTo>
                  <a:cubicBezTo>
                    <a:pt x="4188" y="9829"/>
                    <a:pt x="4165" y="10421"/>
                    <a:pt x="4253" y="11012"/>
                  </a:cubicBezTo>
                  <a:cubicBezTo>
                    <a:pt x="4335" y="11467"/>
                    <a:pt x="3575" y="11870"/>
                    <a:pt x="2526" y="11926"/>
                  </a:cubicBezTo>
                  <a:cubicBezTo>
                    <a:pt x="1941" y="11956"/>
                    <a:pt x="1389" y="11875"/>
                    <a:pt x="964" y="11728"/>
                  </a:cubicBezTo>
                  <a:cubicBezTo>
                    <a:pt x="529" y="11578"/>
                    <a:pt x="222" y="11357"/>
                    <a:pt x="145" y="11099"/>
                  </a:cubicBezTo>
                  <a:cubicBezTo>
                    <a:pt x="-370" y="9085"/>
                    <a:pt x="374" y="6682"/>
                    <a:pt x="4237" y="5322"/>
                  </a:cubicBezTo>
                  <a:cubicBezTo>
                    <a:pt x="5994" y="4704"/>
                    <a:pt x="8260" y="4418"/>
                    <a:pt x="10525" y="441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37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23" name="îS1îdé">
              <a:extLst>
                <a:ext uri="{FF2B5EF4-FFF2-40B4-BE49-F238E27FC236}">
                  <a16:creationId xmlns:a16="http://schemas.microsoft.com/office/drawing/2014/main" id="{0BE4404B-B161-4E36-A505-4C19A3BDD165}"/>
                </a:ext>
              </a:extLst>
            </p:cNvPr>
            <p:cNvSpPr/>
            <p:nvPr/>
          </p:nvSpPr>
          <p:spPr bwMode="auto">
            <a:xfrm>
              <a:off x="9105821" y="1475531"/>
              <a:ext cx="184171" cy="438349"/>
            </a:xfrm>
            <a:custGeom>
              <a:avLst/>
              <a:gdLst>
                <a:gd name="T0" fmla="*/ 203855 w 20990"/>
                <a:gd name="T1" fmla="*/ 485213 h 21596"/>
                <a:gd name="T2" fmla="*/ 203855 w 20990"/>
                <a:gd name="T3" fmla="*/ 485213 h 21596"/>
                <a:gd name="T4" fmla="*/ 203855 w 20990"/>
                <a:gd name="T5" fmla="*/ 485213 h 21596"/>
                <a:gd name="T6" fmla="*/ 203855 w 20990"/>
                <a:gd name="T7" fmla="*/ 485213 h 2159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0" h="21596" extrusionOk="0">
                  <a:moveTo>
                    <a:pt x="10494" y="0"/>
                  </a:moveTo>
                  <a:cubicBezTo>
                    <a:pt x="11556" y="0"/>
                    <a:pt x="12617" y="175"/>
                    <a:pt x="13427" y="525"/>
                  </a:cubicBezTo>
                  <a:cubicBezTo>
                    <a:pt x="15047" y="1225"/>
                    <a:pt x="15047" y="2360"/>
                    <a:pt x="13427" y="3060"/>
                  </a:cubicBezTo>
                  <a:cubicBezTo>
                    <a:pt x="11808" y="3760"/>
                    <a:pt x="9181" y="3760"/>
                    <a:pt x="7562" y="3060"/>
                  </a:cubicBezTo>
                  <a:cubicBezTo>
                    <a:pt x="5942" y="2360"/>
                    <a:pt x="5942" y="1225"/>
                    <a:pt x="7562" y="525"/>
                  </a:cubicBezTo>
                  <a:cubicBezTo>
                    <a:pt x="8371" y="175"/>
                    <a:pt x="9433" y="0"/>
                    <a:pt x="10494" y="0"/>
                  </a:cubicBezTo>
                  <a:close/>
                  <a:moveTo>
                    <a:pt x="10525" y="4418"/>
                  </a:moveTo>
                  <a:cubicBezTo>
                    <a:pt x="12791" y="4418"/>
                    <a:pt x="15069" y="4698"/>
                    <a:pt x="16816" y="5322"/>
                  </a:cubicBezTo>
                  <a:cubicBezTo>
                    <a:pt x="20728" y="6719"/>
                    <a:pt x="21230" y="9099"/>
                    <a:pt x="20909" y="11099"/>
                  </a:cubicBezTo>
                  <a:cubicBezTo>
                    <a:pt x="20831" y="11357"/>
                    <a:pt x="20524" y="11578"/>
                    <a:pt x="20090" y="11728"/>
                  </a:cubicBezTo>
                  <a:cubicBezTo>
                    <a:pt x="19665" y="11875"/>
                    <a:pt x="19113" y="11956"/>
                    <a:pt x="18527" y="11926"/>
                  </a:cubicBezTo>
                  <a:cubicBezTo>
                    <a:pt x="17479" y="11870"/>
                    <a:pt x="16719" y="11467"/>
                    <a:pt x="16801" y="11012"/>
                  </a:cubicBezTo>
                  <a:cubicBezTo>
                    <a:pt x="16888" y="10421"/>
                    <a:pt x="16865" y="9829"/>
                    <a:pt x="16736" y="9240"/>
                  </a:cubicBezTo>
                  <a:cubicBezTo>
                    <a:pt x="16672" y="8949"/>
                    <a:pt x="16582" y="8659"/>
                    <a:pt x="16408" y="8376"/>
                  </a:cubicBezTo>
                  <a:cubicBezTo>
                    <a:pt x="16237" y="8099"/>
                    <a:pt x="15986" y="7833"/>
                    <a:pt x="15663" y="7583"/>
                  </a:cubicBezTo>
                  <a:lnTo>
                    <a:pt x="15653" y="20523"/>
                  </a:lnTo>
                  <a:cubicBezTo>
                    <a:pt x="15730" y="21108"/>
                    <a:pt x="14647" y="21600"/>
                    <a:pt x="13292" y="21596"/>
                  </a:cubicBezTo>
                  <a:cubicBezTo>
                    <a:pt x="11949" y="21592"/>
                    <a:pt x="10888" y="21102"/>
                    <a:pt x="10967" y="20523"/>
                  </a:cubicBezTo>
                  <a:lnTo>
                    <a:pt x="10967" y="13499"/>
                  </a:lnTo>
                  <a:lnTo>
                    <a:pt x="10087" y="13499"/>
                  </a:lnTo>
                  <a:lnTo>
                    <a:pt x="10087" y="20523"/>
                  </a:lnTo>
                  <a:cubicBezTo>
                    <a:pt x="10166" y="21102"/>
                    <a:pt x="9103" y="21592"/>
                    <a:pt x="7760" y="21596"/>
                  </a:cubicBezTo>
                  <a:cubicBezTo>
                    <a:pt x="6405" y="21600"/>
                    <a:pt x="5324" y="21108"/>
                    <a:pt x="5401" y="20523"/>
                  </a:cubicBezTo>
                  <a:lnTo>
                    <a:pt x="5389" y="7583"/>
                  </a:lnTo>
                  <a:cubicBezTo>
                    <a:pt x="5066" y="7833"/>
                    <a:pt x="4817" y="8099"/>
                    <a:pt x="4646" y="8376"/>
                  </a:cubicBezTo>
                  <a:cubicBezTo>
                    <a:pt x="4472" y="8659"/>
                    <a:pt x="4382" y="8949"/>
                    <a:pt x="4318" y="9240"/>
                  </a:cubicBezTo>
                  <a:cubicBezTo>
                    <a:pt x="4188" y="9829"/>
                    <a:pt x="4165" y="10421"/>
                    <a:pt x="4253" y="11012"/>
                  </a:cubicBezTo>
                  <a:cubicBezTo>
                    <a:pt x="4335" y="11467"/>
                    <a:pt x="3575" y="11870"/>
                    <a:pt x="2526" y="11926"/>
                  </a:cubicBezTo>
                  <a:cubicBezTo>
                    <a:pt x="1941" y="11956"/>
                    <a:pt x="1389" y="11875"/>
                    <a:pt x="964" y="11728"/>
                  </a:cubicBezTo>
                  <a:cubicBezTo>
                    <a:pt x="529" y="11578"/>
                    <a:pt x="222" y="11357"/>
                    <a:pt x="145" y="11099"/>
                  </a:cubicBezTo>
                  <a:cubicBezTo>
                    <a:pt x="-370" y="9085"/>
                    <a:pt x="374" y="6682"/>
                    <a:pt x="4237" y="5322"/>
                  </a:cubicBezTo>
                  <a:cubicBezTo>
                    <a:pt x="5994" y="4704"/>
                    <a:pt x="8260" y="4418"/>
                    <a:pt x="10525" y="441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37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24" name="ïśḷíḑé">
              <a:extLst>
                <a:ext uri="{FF2B5EF4-FFF2-40B4-BE49-F238E27FC236}">
                  <a16:creationId xmlns:a16="http://schemas.microsoft.com/office/drawing/2014/main" id="{71C143DB-6104-4F49-ADE7-1AF4A2CAC695}"/>
                </a:ext>
              </a:extLst>
            </p:cNvPr>
            <p:cNvSpPr/>
            <p:nvPr/>
          </p:nvSpPr>
          <p:spPr bwMode="auto">
            <a:xfrm>
              <a:off x="9368667" y="1475531"/>
              <a:ext cx="184170" cy="438349"/>
            </a:xfrm>
            <a:custGeom>
              <a:avLst/>
              <a:gdLst>
                <a:gd name="T0" fmla="*/ 203854 w 20990"/>
                <a:gd name="T1" fmla="*/ 485213 h 21596"/>
                <a:gd name="T2" fmla="*/ 203854 w 20990"/>
                <a:gd name="T3" fmla="*/ 485213 h 21596"/>
                <a:gd name="T4" fmla="*/ 203854 w 20990"/>
                <a:gd name="T5" fmla="*/ 485213 h 21596"/>
                <a:gd name="T6" fmla="*/ 203854 w 20990"/>
                <a:gd name="T7" fmla="*/ 485213 h 2159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0" h="21596" extrusionOk="0">
                  <a:moveTo>
                    <a:pt x="10494" y="0"/>
                  </a:moveTo>
                  <a:cubicBezTo>
                    <a:pt x="11556" y="0"/>
                    <a:pt x="12617" y="175"/>
                    <a:pt x="13427" y="525"/>
                  </a:cubicBezTo>
                  <a:cubicBezTo>
                    <a:pt x="15047" y="1225"/>
                    <a:pt x="15047" y="2360"/>
                    <a:pt x="13427" y="3060"/>
                  </a:cubicBezTo>
                  <a:cubicBezTo>
                    <a:pt x="11808" y="3760"/>
                    <a:pt x="9181" y="3760"/>
                    <a:pt x="7562" y="3060"/>
                  </a:cubicBezTo>
                  <a:cubicBezTo>
                    <a:pt x="5942" y="2360"/>
                    <a:pt x="5942" y="1225"/>
                    <a:pt x="7562" y="525"/>
                  </a:cubicBezTo>
                  <a:cubicBezTo>
                    <a:pt x="8371" y="175"/>
                    <a:pt x="9433" y="0"/>
                    <a:pt x="10494" y="0"/>
                  </a:cubicBezTo>
                  <a:close/>
                  <a:moveTo>
                    <a:pt x="10525" y="4418"/>
                  </a:moveTo>
                  <a:cubicBezTo>
                    <a:pt x="12791" y="4418"/>
                    <a:pt x="15069" y="4698"/>
                    <a:pt x="16816" y="5322"/>
                  </a:cubicBezTo>
                  <a:cubicBezTo>
                    <a:pt x="20728" y="6719"/>
                    <a:pt x="21230" y="9099"/>
                    <a:pt x="20909" y="11099"/>
                  </a:cubicBezTo>
                  <a:cubicBezTo>
                    <a:pt x="20831" y="11357"/>
                    <a:pt x="20524" y="11578"/>
                    <a:pt x="20090" y="11728"/>
                  </a:cubicBezTo>
                  <a:cubicBezTo>
                    <a:pt x="19665" y="11875"/>
                    <a:pt x="19113" y="11956"/>
                    <a:pt x="18527" y="11926"/>
                  </a:cubicBezTo>
                  <a:cubicBezTo>
                    <a:pt x="17479" y="11870"/>
                    <a:pt x="16719" y="11467"/>
                    <a:pt x="16801" y="11012"/>
                  </a:cubicBezTo>
                  <a:cubicBezTo>
                    <a:pt x="16888" y="10421"/>
                    <a:pt x="16865" y="9829"/>
                    <a:pt x="16736" y="9240"/>
                  </a:cubicBezTo>
                  <a:cubicBezTo>
                    <a:pt x="16672" y="8949"/>
                    <a:pt x="16582" y="8659"/>
                    <a:pt x="16408" y="8376"/>
                  </a:cubicBezTo>
                  <a:cubicBezTo>
                    <a:pt x="16237" y="8099"/>
                    <a:pt x="15986" y="7833"/>
                    <a:pt x="15663" y="7583"/>
                  </a:cubicBezTo>
                  <a:lnTo>
                    <a:pt x="15653" y="20523"/>
                  </a:lnTo>
                  <a:cubicBezTo>
                    <a:pt x="15730" y="21108"/>
                    <a:pt x="14647" y="21600"/>
                    <a:pt x="13292" y="21596"/>
                  </a:cubicBezTo>
                  <a:cubicBezTo>
                    <a:pt x="11949" y="21592"/>
                    <a:pt x="10888" y="21102"/>
                    <a:pt x="10967" y="20523"/>
                  </a:cubicBezTo>
                  <a:lnTo>
                    <a:pt x="10967" y="13499"/>
                  </a:lnTo>
                  <a:lnTo>
                    <a:pt x="10087" y="13499"/>
                  </a:lnTo>
                  <a:lnTo>
                    <a:pt x="10087" y="20523"/>
                  </a:lnTo>
                  <a:cubicBezTo>
                    <a:pt x="10166" y="21102"/>
                    <a:pt x="9103" y="21592"/>
                    <a:pt x="7760" y="21596"/>
                  </a:cubicBezTo>
                  <a:cubicBezTo>
                    <a:pt x="6405" y="21600"/>
                    <a:pt x="5324" y="21108"/>
                    <a:pt x="5401" y="20523"/>
                  </a:cubicBezTo>
                  <a:lnTo>
                    <a:pt x="5389" y="7583"/>
                  </a:lnTo>
                  <a:cubicBezTo>
                    <a:pt x="5066" y="7833"/>
                    <a:pt x="4817" y="8099"/>
                    <a:pt x="4646" y="8376"/>
                  </a:cubicBezTo>
                  <a:cubicBezTo>
                    <a:pt x="4472" y="8659"/>
                    <a:pt x="4382" y="8949"/>
                    <a:pt x="4318" y="9240"/>
                  </a:cubicBezTo>
                  <a:cubicBezTo>
                    <a:pt x="4188" y="9829"/>
                    <a:pt x="4165" y="10421"/>
                    <a:pt x="4253" y="11012"/>
                  </a:cubicBezTo>
                  <a:cubicBezTo>
                    <a:pt x="4335" y="11467"/>
                    <a:pt x="3575" y="11870"/>
                    <a:pt x="2526" y="11926"/>
                  </a:cubicBezTo>
                  <a:cubicBezTo>
                    <a:pt x="1941" y="11956"/>
                    <a:pt x="1389" y="11875"/>
                    <a:pt x="964" y="11728"/>
                  </a:cubicBezTo>
                  <a:cubicBezTo>
                    <a:pt x="529" y="11578"/>
                    <a:pt x="222" y="11357"/>
                    <a:pt x="145" y="11099"/>
                  </a:cubicBezTo>
                  <a:cubicBezTo>
                    <a:pt x="-370" y="9085"/>
                    <a:pt x="374" y="6682"/>
                    <a:pt x="4237" y="5322"/>
                  </a:cubicBezTo>
                  <a:cubicBezTo>
                    <a:pt x="5994" y="4704"/>
                    <a:pt x="8260" y="4418"/>
                    <a:pt x="10525" y="441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37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25" name="iŝḻïdé">
              <a:extLst>
                <a:ext uri="{FF2B5EF4-FFF2-40B4-BE49-F238E27FC236}">
                  <a16:creationId xmlns:a16="http://schemas.microsoft.com/office/drawing/2014/main" id="{96B94CF4-D111-45A5-AC1C-C66EF41894B5}"/>
                </a:ext>
              </a:extLst>
            </p:cNvPr>
            <p:cNvSpPr/>
            <p:nvPr/>
          </p:nvSpPr>
          <p:spPr bwMode="auto">
            <a:xfrm>
              <a:off x="9631513" y="1475531"/>
              <a:ext cx="184171" cy="438349"/>
            </a:xfrm>
            <a:custGeom>
              <a:avLst/>
              <a:gdLst>
                <a:gd name="T0" fmla="*/ 203855 w 20990"/>
                <a:gd name="T1" fmla="*/ 485213 h 21596"/>
                <a:gd name="T2" fmla="*/ 203855 w 20990"/>
                <a:gd name="T3" fmla="*/ 485213 h 21596"/>
                <a:gd name="T4" fmla="*/ 203855 w 20990"/>
                <a:gd name="T5" fmla="*/ 485213 h 21596"/>
                <a:gd name="T6" fmla="*/ 203855 w 20990"/>
                <a:gd name="T7" fmla="*/ 485213 h 2159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0" h="21596" extrusionOk="0">
                  <a:moveTo>
                    <a:pt x="10494" y="0"/>
                  </a:moveTo>
                  <a:cubicBezTo>
                    <a:pt x="11556" y="0"/>
                    <a:pt x="12617" y="175"/>
                    <a:pt x="13427" y="525"/>
                  </a:cubicBezTo>
                  <a:cubicBezTo>
                    <a:pt x="15047" y="1225"/>
                    <a:pt x="15047" y="2360"/>
                    <a:pt x="13427" y="3060"/>
                  </a:cubicBezTo>
                  <a:cubicBezTo>
                    <a:pt x="11808" y="3760"/>
                    <a:pt x="9181" y="3760"/>
                    <a:pt x="7562" y="3060"/>
                  </a:cubicBezTo>
                  <a:cubicBezTo>
                    <a:pt x="5942" y="2360"/>
                    <a:pt x="5942" y="1225"/>
                    <a:pt x="7562" y="525"/>
                  </a:cubicBezTo>
                  <a:cubicBezTo>
                    <a:pt x="8371" y="175"/>
                    <a:pt x="9433" y="0"/>
                    <a:pt x="10494" y="0"/>
                  </a:cubicBezTo>
                  <a:close/>
                  <a:moveTo>
                    <a:pt x="10525" y="4418"/>
                  </a:moveTo>
                  <a:cubicBezTo>
                    <a:pt x="12791" y="4418"/>
                    <a:pt x="15069" y="4698"/>
                    <a:pt x="16816" y="5322"/>
                  </a:cubicBezTo>
                  <a:cubicBezTo>
                    <a:pt x="20728" y="6719"/>
                    <a:pt x="21230" y="9099"/>
                    <a:pt x="20909" y="11099"/>
                  </a:cubicBezTo>
                  <a:cubicBezTo>
                    <a:pt x="20831" y="11357"/>
                    <a:pt x="20524" y="11578"/>
                    <a:pt x="20090" y="11728"/>
                  </a:cubicBezTo>
                  <a:cubicBezTo>
                    <a:pt x="19665" y="11875"/>
                    <a:pt x="19113" y="11956"/>
                    <a:pt x="18527" y="11926"/>
                  </a:cubicBezTo>
                  <a:cubicBezTo>
                    <a:pt x="17479" y="11870"/>
                    <a:pt x="16719" y="11467"/>
                    <a:pt x="16801" y="11012"/>
                  </a:cubicBezTo>
                  <a:cubicBezTo>
                    <a:pt x="16888" y="10421"/>
                    <a:pt x="16865" y="9829"/>
                    <a:pt x="16736" y="9240"/>
                  </a:cubicBezTo>
                  <a:cubicBezTo>
                    <a:pt x="16672" y="8949"/>
                    <a:pt x="16582" y="8659"/>
                    <a:pt x="16408" y="8376"/>
                  </a:cubicBezTo>
                  <a:cubicBezTo>
                    <a:pt x="16237" y="8099"/>
                    <a:pt x="15986" y="7833"/>
                    <a:pt x="15663" y="7583"/>
                  </a:cubicBezTo>
                  <a:lnTo>
                    <a:pt x="15653" y="20523"/>
                  </a:lnTo>
                  <a:cubicBezTo>
                    <a:pt x="15730" y="21108"/>
                    <a:pt x="14647" y="21600"/>
                    <a:pt x="13292" y="21596"/>
                  </a:cubicBezTo>
                  <a:cubicBezTo>
                    <a:pt x="11949" y="21592"/>
                    <a:pt x="10888" y="21102"/>
                    <a:pt x="10967" y="20523"/>
                  </a:cubicBezTo>
                  <a:lnTo>
                    <a:pt x="10967" y="13499"/>
                  </a:lnTo>
                  <a:lnTo>
                    <a:pt x="10087" y="13499"/>
                  </a:lnTo>
                  <a:lnTo>
                    <a:pt x="10087" y="20523"/>
                  </a:lnTo>
                  <a:cubicBezTo>
                    <a:pt x="10166" y="21102"/>
                    <a:pt x="9103" y="21592"/>
                    <a:pt x="7760" y="21596"/>
                  </a:cubicBezTo>
                  <a:cubicBezTo>
                    <a:pt x="6405" y="21600"/>
                    <a:pt x="5324" y="21108"/>
                    <a:pt x="5401" y="20523"/>
                  </a:cubicBezTo>
                  <a:lnTo>
                    <a:pt x="5389" y="7583"/>
                  </a:lnTo>
                  <a:cubicBezTo>
                    <a:pt x="5066" y="7833"/>
                    <a:pt x="4817" y="8099"/>
                    <a:pt x="4646" y="8376"/>
                  </a:cubicBezTo>
                  <a:cubicBezTo>
                    <a:pt x="4472" y="8659"/>
                    <a:pt x="4382" y="8949"/>
                    <a:pt x="4318" y="9240"/>
                  </a:cubicBezTo>
                  <a:cubicBezTo>
                    <a:pt x="4188" y="9829"/>
                    <a:pt x="4165" y="10421"/>
                    <a:pt x="4253" y="11012"/>
                  </a:cubicBezTo>
                  <a:cubicBezTo>
                    <a:pt x="4335" y="11467"/>
                    <a:pt x="3575" y="11870"/>
                    <a:pt x="2526" y="11926"/>
                  </a:cubicBezTo>
                  <a:cubicBezTo>
                    <a:pt x="1941" y="11956"/>
                    <a:pt x="1389" y="11875"/>
                    <a:pt x="964" y="11728"/>
                  </a:cubicBezTo>
                  <a:cubicBezTo>
                    <a:pt x="529" y="11578"/>
                    <a:pt x="222" y="11357"/>
                    <a:pt x="145" y="11099"/>
                  </a:cubicBezTo>
                  <a:cubicBezTo>
                    <a:pt x="-370" y="9085"/>
                    <a:pt x="374" y="6682"/>
                    <a:pt x="4237" y="5322"/>
                  </a:cubicBezTo>
                  <a:cubicBezTo>
                    <a:pt x="5994" y="4704"/>
                    <a:pt x="8260" y="4418"/>
                    <a:pt x="10525" y="441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37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26" name="íšlîḑè">
              <a:extLst>
                <a:ext uri="{FF2B5EF4-FFF2-40B4-BE49-F238E27FC236}">
                  <a16:creationId xmlns:a16="http://schemas.microsoft.com/office/drawing/2014/main" id="{0DA1537A-27D7-415A-B49F-ABC707C2AFD5}"/>
                </a:ext>
              </a:extLst>
            </p:cNvPr>
            <p:cNvSpPr/>
            <p:nvPr/>
          </p:nvSpPr>
          <p:spPr bwMode="auto">
            <a:xfrm>
              <a:off x="2376316" y="1475531"/>
              <a:ext cx="184171" cy="438349"/>
            </a:xfrm>
            <a:custGeom>
              <a:avLst/>
              <a:gdLst>
                <a:gd name="T0" fmla="*/ 203855 w 20990"/>
                <a:gd name="T1" fmla="*/ 485213 h 21596"/>
                <a:gd name="T2" fmla="*/ 203855 w 20990"/>
                <a:gd name="T3" fmla="*/ 485213 h 21596"/>
                <a:gd name="T4" fmla="*/ 203855 w 20990"/>
                <a:gd name="T5" fmla="*/ 485213 h 21596"/>
                <a:gd name="T6" fmla="*/ 203855 w 20990"/>
                <a:gd name="T7" fmla="*/ 485213 h 2159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0" h="21596" extrusionOk="0">
                  <a:moveTo>
                    <a:pt x="10494" y="0"/>
                  </a:moveTo>
                  <a:cubicBezTo>
                    <a:pt x="11556" y="0"/>
                    <a:pt x="12617" y="175"/>
                    <a:pt x="13427" y="525"/>
                  </a:cubicBezTo>
                  <a:cubicBezTo>
                    <a:pt x="15047" y="1225"/>
                    <a:pt x="15047" y="2360"/>
                    <a:pt x="13427" y="3060"/>
                  </a:cubicBezTo>
                  <a:cubicBezTo>
                    <a:pt x="11808" y="3760"/>
                    <a:pt x="9181" y="3760"/>
                    <a:pt x="7562" y="3060"/>
                  </a:cubicBezTo>
                  <a:cubicBezTo>
                    <a:pt x="5942" y="2360"/>
                    <a:pt x="5942" y="1225"/>
                    <a:pt x="7562" y="525"/>
                  </a:cubicBezTo>
                  <a:cubicBezTo>
                    <a:pt x="8371" y="175"/>
                    <a:pt x="9433" y="0"/>
                    <a:pt x="10494" y="0"/>
                  </a:cubicBezTo>
                  <a:close/>
                  <a:moveTo>
                    <a:pt x="10525" y="4418"/>
                  </a:moveTo>
                  <a:cubicBezTo>
                    <a:pt x="12791" y="4418"/>
                    <a:pt x="15069" y="4698"/>
                    <a:pt x="16816" y="5322"/>
                  </a:cubicBezTo>
                  <a:cubicBezTo>
                    <a:pt x="20728" y="6719"/>
                    <a:pt x="21230" y="9099"/>
                    <a:pt x="20909" y="11099"/>
                  </a:cubicBezTo>
                  <a:cubicBezTo>
                    <a:pt x="20831" y="11357"/>
                    <a:pt x="20524" y="11578"/>
                    <a:pt x="20090" y="11728"/>
                  </a:cubicBezTo>
                  <a:cubicBezTo>
                    <a:pt x="19665" y="11875"/>
                    <a:pt x="19113" y="11956"/>
                    <a:pt x="18527" y="11926"/>
                  </a:cubicBezTo>
                  <a:cubicBezTo>
                    <a:pt x="17479" y="11870"/>
                    <a:pt x="16719" y="11467"/>
                    <a:pt x="16801" y="11012"/>
                  </a:cubicBezTo>
                  <a:cubicBezTo>
                    <a:pt x="16888" y="10421"/>
                    <a:pt x="16865" y="9829"/>
                    <a:pt x="16736" y="9240"/>
                  </a:cubicBezTo>
                  <a:cubicBezTo>
                    <a:pt x="16672" y="8949"/>
                    <a:pt x="16582" y="8659"/>
                    <a:pt x="16408" y="8376"/>
                  </a:cubicBezTo>
                  <a:cubicBezTo>
                    <a:pt x="16237" y="8099"/>
                    <a:pt x="15986" y="7833"/>
                    <a:pt x="15663" y="7583"/>
                  </a:cubicBezTo>
                  <a:lnTo>
                    <a:pt x="15653" y="20523"/>
                  </a:lnTo>
                  <a:cubicBezTo>
                    <a:pt x="15730" y="21108"/>
                    <a:pt x="14647" y="21600"/>
                    <a:pt x="13292" y="21596"/>
                  </a:cubicBezTo>
                  <a:cubicBezTo>
                    <a:pt x="11949" y="21592"/>
                    <a:pt x="10888" y="21102"/>
                    <a:pt x="10967" y="20523"/>
                  </a:cubicBezTo>
                  <a:lnTo>
                    <a:pt x="10967" y="13499"/>
                  </a:lnTo>
                  <a:lnTo>
                    <a:pt x="10087" y="13499"/>
                  </a:lnTo>
                  <a:lnTo>
                    <a:pt x="10087" y="20523"/>
                  </a:lnTo>
                  <a:cubicBezTo>
                    <a:pt x="10166" y="21102"/>
                    <a:pt x="9103" y="21592"/>
                    <a:pt x="7760" y="21596"/>
                  </a:cubicBezTo>
                  <a:cubicBezTo>
                    <a:pt x="6405" y="21600"/>
                    <a:pt x="5324" y="21108"/>
                    <a:pt x="5401" y="20523"/>
                  </a:cubicBezTo>
                  <a:lnTo>
                    <a:pt x="5389" y="7583"/>
                  </a:lnTo>
                  <a:cubicBezTo>
                    <a:pt x="5066" y="7833"/>
                    <a:pt x="4817" y="8099"/>
                    <a:pt x="4646" y="8376"/>
                  </a:cubicBezTo>
                  <a:cubicBezTo>
                    <a:pt x="4472" y="8659"/>
                    <a:pt x="4382" y="8949"/>
                    <a:pt x="4318" y="9240"/>
                  </a:cubicBezTo>
                  <a:cubicBezTo>
                    <a:pt x="4188" y="9829"/>
                    <a:pt x="4165" y="10421"/>
                    <a:pt x="4253" y="11012"/>
                  </a:cubicBezTo>
                  <a:cubicBezTo>
                    <a:pt x="4335" y="11467"/>
                    <a:pt x="3575" y="11870"/>
                    <a:pt x="2526" y="11926"/>
                  </a:cubicBezTo>
                  <a:cubicBezTo>
                    <a:pt x="1941" y="11956"/>
                    <a:pt x="1389" y="11875"/>
                    <a:pt x="964" y="11728"/>
                  </a:cubicBezTo>
                  <a:cubicBezTo>
                    <a:pt x="529" y="11578"/>
                    <a:pt x="222" y="11357"/>
                    <a:pt x="145" y="11099"/>
                  </a:cubicBezTo>
                  <a:cubicBezTo>
                    <a:pt x="-370" y="9085"/>
                    <a:pt x="374" y="6682"/>
                    <a:pt x="4237" y="5322"/>
                  </a:cubicBezTo>
                  <a:cubicBezTo>
                    <a:pt x="5994" y="4704"/>
                    <a:pt x="8260" y="4418"/>
                    <a:pt x="10525" y="441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37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27" name="i$líḓê">
              <a:extLst>
                <a:ext uri="{FF2B5EF4-FFF2-40B4-BE49-F238E27FC236}">
                  <a16:creationId xmlns:a16="http://schemas.microsoft.com/office/drawing/2014/main" id="{9799A0FD-B4AA-45F6-86F7-DC7D56A89E9A}"/>
                </a:ext>
              </a:extLst>
            </p:cNvPr>
            <p:cNvSpPr/>
            <p:nvPr/>
          </p:nvSpPr>
          <p:spPr bwMode="auto">
            <a:xfrm>
              <a:off x="2639162" y="1475531"/>
              <a:ext cx="184170" cy="438349"/>
            </a:xfrm>
            <a:custGeom>
              <a:avLst/>
              <a:gdLst>
                <a:gd name="T0" fmla="*/ 203854 w 20990"/>
                <a:gd name="T1" fmla="*/ 485213 h 21596"/>
                <a:gd name="T2" fmla="*/ 203854 w 20990"/>
                <a:gd name="T3" fmla="*/ 485213 h 21596"/>
                <a:gd name="T4" fmla="*/ 203854 w 20990"/>
                <a:gd name="T5" fmla="*/ 485213 h 21596"/>
                <a:gd name="T6" fmla="*/ 203854 w 20990"/>
                <a:gd name="T7" fmla="*/ 485213 h 2159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0" h="21596" extrusionOk="0">
                  <a:moveTo>
                    <a:pt x="10494" y="0"/>
                  </a:moveTo>
                  <a:cubicBezTo>
                    <a:pt x="11556" y="0"/>
                    <a:pt x="12617" y="175"/>
                    <a:pt x="13427" y="525"/>
                  </a:cubicBezTo>
                  <a:cubicBezTo>
                    <a:pt x="15047" y="1225"/>
                    <a:pt x="15047" y="2360"/>
                    <a:pt x="13427" y="3060"/>
                  </a:cubicBezTo>
                  <a:cubicBezTo>
                    <a:pt x="11808" y="3760"/>
                    <a:pt x="9181" y="3760"/>
                    <a:pt x="7562" y="3060"/>
                  </a:cubicBezTo>
                  <a:cubicBezTo>
                    <a:pt x="5942" y="2360"/>
                    <a:pt x="5942" y="1225"/>
                    <a:pt x="7562" y="525"/>
                  </a:cubicBezTo>
                  <a:cubicBezTo>
                    <a:pt x="8371" y="175"/>
                    <a:pt x="9433" y="0"/>
                    <a:pt x="10494" y="0"/>
                  </a:cubicBezTo>
                  <a:close/>
                  <a:moveTo>
                    <a:pt x="10525" y="4418"/>
                  </a:moveTo>
                  <a:cubicBezTo>
                    <a:pt x="12791" y="4418"/>
                    <a:pt x="15069" y="4698"/>
                    <a:pt x="16816" y="5322"/>
                  </a:cubicBezTo>
                  <a:cubicBezTo>
                    <a:pt x="20728" y="6719"/>
                    <a:pt x="21230" y="9099"/>
                    <a:pt x="20909" y="11099"/>
                  </a:cubicBezTo>
                  <a:cubicBezTo>
                    <a:pt x="20831" y="11357"/>
                    <a:pt x="20524" y="11578"/>
                    <a:pt x="20090" y="11728"/>
                  </a:cubicBezTo>
                  <a:cubicBezTo>
                    <a:pt x="19665" y="11875"/>
                    <a:pt x="19113" y="11956"/>
                    <a:pt x="18527" y="11926"/>
                  </a:cubicBezTo>
                  <a:cubicBezTo>
                    <a:pt x="17479" y="11870"/>
                    <a:pt x="16719" y="11467"/>
                    <a:pt x="16801" y="11012"/>
                  </a:cubicBezTo>
                  <a:cubicBezTo>
                    <a:pt x="16888" y="10421"/>
                    <a:pt x="16865" y="9829"/>
                    <a:pt x="16736" y="9240"/>
                  </a:cubicBezTo>
                  <a:cubicBezTo>
                    <a:pt x="16672" y="8949"/>
                    <a:pt x="16582" y="8659"/>
                    <a:pt x="16408" y="8376"/>
                  </a:cubicBezTo>
                  <a:cubicBezTo>
                    <a:pt x="16237" y="8099"/>
                    <a:pt x="15986" y="7833"/>
                    <a:pt x="15663" y="7583"/>
                  </a:cubicBezTo>
                  <a:lnTo>
                    <a:pt x="15653" y="20523"/>
                  </a:lnTo>
                  <a:cubicBezTo>
                    <a:pt x="15730" y="21108"/>
                    <a:pt x="14647" y="21600"/>
                    <a:pt x="13292" y="21596"/>
                  </a:cubicBezTo>
                  <a:cubicBezTo>
                    <a:pt x="11949" y="21592"/>
                    <a:pt x="10888" y="21102"/>
                    <a:pt x="10967" y="20523"/>
                  </a:cubicBezTo>
                  <a:lnTo>
                    <a:pt x="10967" y="13499"/>
                  </a:lnTo>
                  <a:lnTo>
                    <a:pt x="10087" y="13499"/>
                  </a:lnTo>
                  <a:lnTo>
                    <a:pt x="10087" y="20523"/>
                  </a:lnTo>
                  <a:cubicBezTo>
                    <a:pt x="10166" y="21102"/>
                    <a:pt x="9103" y="21592"/>
                    <a:pt x="7760" y="21596"/>
                  </a:cubicBezTo>
                  <a:cubicBezTo>
                    <a:pt x="6405" y="21600"/>
                    <a:pt x="5324" y="21108"/>
                    <a:pt x="5401" y="20523"/>
                  </a:cubicBezTo>
                  <a:lnTo>
                    <a:pt x="5389" y="7583"/>
                  </a:lnTo>
                  <a:cubicBezTo>
                    <a:pt x="5066" y="7833"/>
                    <a:pt x="4817" y="8099"/>
                    <a:pt x="4646" y="8376"/>
                  </a:cubicBezTo>
                  <a:cubicBezTo>
                    <a:pt x="4472" y="8659"/>
                    <a:pt x="4382" y="8949"/>
                    <a:pt x="4318" y="9240"/>
                  </a:cubicBezTo>
                  <a:cubicBezTo>
                    <a:pt x="4188" y="9829"/>
                    <a:pt x="4165" y="10421"/>
                    <a:pt x="4253" y="11012"/>
                  </a:cubicBezTo>
                  <a:cubicBezTo>
                    <a:pt x="4335" y="11467"/>
                    <a:pt x="3575" y="11870"/>
                    <a:pt x="2526" y="11926"/>
                  </a:cubicBezTo>
                  <a:cubicBezTo>
                    <a:pt x="1941" y="11956"/>
                    <a:pt x="1389" y="11875"/>
                    <a:pt x="964" y="11728"/>
                  </a:cubicBezTo>
                  <a:cubicBezTo>
                    <a:pt x="529" y="11578"/>
                    <a:pt x="222" y="11357"/>
                    <a:pt x="145" y="11099"/>
                  </a:cubicBezTo>
                  <a:cubicBezTo>
                    <a:pt x="-370" y="9085"/>
                    <a:pt x="374" y="6682"/>
                    <a:pt x="4237" y="5322"/>
                  </a:cubicBezTo>
                  <a:cubicBezTo>
                    <a:pt x="5994" y="4704"/>
                    <a:pt x="8260" y="4418"/>
                    <a:pt x="10525" y="441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37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28" name="ïśliḍè">
              <a:extLst>
                <a:ext uri="{FF2B5EF4-FFF2-40B4-BE49-F238E27FC236}">
                  <a16:creationId xmlns:a16="http://schemas.microsoft.com/office/drawing/2014/main" id="{83C9B8A1-AEC1-48BC-9470-F4890362F05A}"/>
                </a:ext>
              </a:extLst>
            </p:cNvPr>
            <p:cNvSpPr/>
            <p:nvPr/>
          </p:nvSpPr>
          <p:spPr bwMode="auto">
            <a:xfrm>
              <a:off x="2902008" y="1475531"/>
              <a:ext cx="184170" cy="438349"/>
            </a:xfrm>
            <a:custGeom>
              <a:avLst/>
              <a:gdLst>
                <a:gd name="T0" fmla="*/ 203854 w 20990"/>
                <a:gd name="T1" fmla="*/ 485213 h 21596"/>
                <a:gd name="T2" fmla="*/ 203854 w 20990"/>
                <a:gd name="T3" fmla="*/ 485213 h 21596"/>
                <a:gd name="T4" fmla="*/ 203854 w 20990"/>
                <a:gd name="T5" fmla="*/ 485213 h 21596"/>
                <a:gd name="T6" fmla="*/ 203854 w 20990"/>
                <a:gd name="T7" fmla="*/ 485213 h 2159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0" h="21596" extrusionOk="0">
                  <a:moveTo>
                    <a:pt x="10494" y="0"/>
                  </a:moveTo>
                  <a:cubicBezTo>
                    <a:pt x="11556" y="0"/>
                    <a:pt x="12617" y="175"/>
                    <a:pt x="13427" y="525"/>
                  </a:cubicBezTo>
                  <a:cubicBezTo>
                    <a:pt x="15047" y="1225"/>
                    <a:pt x="15047" y="2360"/>
                    <a:pt x="13427" y="3060"/>
                  </a:cubicBezTo>
                  <a:cubicBezTo>
                    <a:pt x="11808" y="3760"/>
                    <a:pt x="9181" y="3760"/>
                    <a:pt x="7562" y="3060"/>
                  </a:cubicBezTo>
                  <a:cubicBezTo>
                    <a:pt x="5942" y="2360"/>
                    <a:pt x="5942" y="1225"/>
                    <a:pt x="7562" y="525"/>
                  </a:cubicBezTo>
                  <a:cubicBezTo>
                    <a:pt x="8371" y="175"/>
                    <a:pt x="9433" y="0"/>
                    <a:pt x="10494" y="0"/>
                  </a:cubicBezTo>
                  <a:close/>
                  <a:moveTo>
                    <a:pt x="10525" y="4418"/>
                  </a:moveTo>
                  <a:cubicBezTo>
                    <a:pt x="12791" y="4418"/>
                    <a:pt x="15069" y="4698"/>
                    <a:pt x="16816" y="5322"/>
                  </a:cubicBezTo>
                  <a:cubicBezTo>
                    <a:pt x="20728" y="6719"/>
                    <a:pt x="21230" y="9099"/>
                    <a:pt x="20909" y="11099"/>
                  </a:cubicBezTo>
                  <a:cubicBezTo>
                    <a:pt x="20831" y="11357"/>
                    <a:pt x="20524" y="11578"/>
                    <a:pt x="20090" y="11728"/>
                  </a:cubicBezTo>
                  <a:cubicBezTo>
                    <a:pt x="19665" y="11875"/>
                    <a:pt x="19113" y="11956"/>
                    <a:pt x="18527" y="11926"/>
                  </a:cubicBezTo>
                  <a:cubicBezTo>
                    <a:pt x="17479" y="11870"/>
                    <a:pt x="16719" y="11467"/>
                    <a:pt x="16801" y="11012"/>
                  </a:cubicBezTo>
                  <a:cubicBezTo>
                    <a:pt x="16888" y="10421"/>
                    <a:pt x="16865" y="9829"/>
                    <a:pt x="16736" y="9240"/>
                  </a:cubicBezTo>
                  <a:cubicBezTo>
                    <a:pt x="16672" y="8949"/>
                    <a:pt x="16582" y="8659"/>
                    <a:pt x="16408" y="8376"/>
                  </a:cubicBezTo>
                  <a:cubicBezTo>
                    <a:pt x="16237" y="8099"/>
                    <a:pt x="15986" y="7833"/>
                    <a:pt x="15663" y="7583"/>
                  </a:cubicBezTo>
                  <a:lnTo>
                    <a:pt x="15653" y="20523"/>
                  </a:lnTo>
                  <a:cubicBezTo>
                    <a:pt x="15730" y="21108"/>
                    <a:pt x="14647" y="21600"/>
                    <a:pt x="13292" y="21596"/>
                  </a:cubicBezTo>
                  <a:cubicBezTo>
                    <a:pt x="11949" y="21592"/>
                    <a:pt x="10888" y="21102"/>
                    <a:pt x="10967" y="20523"/>
                  </a:cubicBezTo>
                  <a:lnTo>
                    <a:pt x="10967" y="13499"/>
                  </a:lnTo>
                  <a:lnTo>
                    <a:pt x="10087" y="13499"/>
                  </a:lnTo>
                  <a:lnTo>
                    <a:pt x="10087" y="20523"/>
                  </a:lnTo>
                  <a:cubicBezTo>
                    <a:pt x="10166" y="21102"/>
                    <a:pt x="9103" y="21592"/>
                    <a:pt x="7760" y="21596"/>
                  </a:cubicBezTo>
                  <a:cubicBezTo>
                    <a:pt x="6405" y="21600"/>
                    <a:pt x="5324" y="21108"/>
                    <a:pt x="5401" y="20523"/>
                  </a:cubicBezTo>
                  <a:lnTo>
                    <a:pt x="5389" y="7583"/>
                  </a:lnTo>
                  <a:cubicBezTo>
                    <a:pt x="5066" y="7833"/>
                    <a:pt x="4817" y="8099"/>
                    <a:pt x="4646" y="8376"/>
                  </a:cubicBezTo>
                  <a:cubicBezTo>
                    <a:pt x="4472" y="8659"/>
                    <a:pt x="4382" y="8949"/>
                    <a:pt x="4318" y="9240"/>
                  </a:cubicBezTo>
                  <a:cubicBezTo>
                    <a:pt x="4188" y="9829"/>
                    <a:pt x="4165" y="10421"/>
                    <a:pt x="4253" y="11012"/>
                  </a:cubicBezTo>
                  <a:cubicBezTo>
                    <a:pt x="4335" y="11467"/>
                    <a:pt x="3575" y="11870"/>
                    <a:pt x="2526" y="11926"/>
                  </a:cubicBezTo>
                  <a:cubicBezTo>
                    <a:pt x="1941" y="11956"/>
                    <a:pt x="1389" y="11875"/>
                    <a:pt x="964" y="11728"/>
                  </a:cubicBezTo>
                  <a:cubicBezTo>
                    <a:pt x="529" y="11578"/>
                    <a:pt x="222" y="11357"/>
                    <a:pt x="145" y="11099"/>
                  </a:cubicBezTo>
                  <a:cubicBezTo>
                    <a:pt x="-370" y="9085"/>
                    <a:pt x="374" y="6682"/>
                    <a:pt x="4237" y="5322"/>
                  </a:cubicBezTo>
                  <a:cubicBezTo>
                    <a:pt x="5994" y="4704"/>
                    <a:pt x="8260" y="4418"/>
                    <a:pt x="10525" y="441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37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29" name="ïśļíḑé">
              <a:extLst>
                <a:ext uri="{FF2B5EF4-FFF2-40B4-BE49-F238E27FC236}">
                  <a16:creationId xmlns:a16="http://schemas.microsoft.com/office/drawing/2014/main" id="{4B3B81F7-F525-4CCA-BFC9-7C827C620FB4}"/>
                </a:ext>
              </a:extLst>
            </p:cNvPr>
            <p:cNvSpPr/>
            <p:nvPr/>
          </p:nvSpPr>
          <p:spPr bwMode="auto">
            <a:xfrm>
              <a:off x="3164853" y="1475531"/>
              <a:ext cx="184170" cy="438349"/>
            </a:xfrm>
            <a:custGeom>
              <a:avLst/>
              <a:gdLst>
                <a:gd name="T0" fmla="*/ 203854 w 20990"/>
                <a:gd name="T1" fmla="*/ 485213 h 21596"/>
                <a:gd name="T2" fmla="*/ 203854 w 20990"/>
                <a:gd name="T3" fmla="*/ 485213 h 21596"/>
                <a:gd name="T4" fmla="*/ 203854 w 20990"/>
                <a:gd name="T5" fmla="*/ 485213 h 21596"/>
                <a:gd name="T6" fmla="*/ 203854 w 20990"/>
                <a:gd name="T7" fmla="*/ 485213 h 2159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0" h="21596" extrusionOk="0">
                  <a:moveTo>
                    <a:pt x="10494" y="0"/>
                  </a:moveTo>
                  <a:cubicBezTo>
                    <a:pt x="11556" y="0"/>
                    <a:pt x="12617" y="175"/>
                    <a:pt x="13427" y="525"/>
                  </a:cubicBezTo>
                  <a:cubicBezTo>
                    <a:pt x="15047" y="1225"/>
                    <a:pt x="15047" y="2360"/>
                    <a:pt x="13427" y="3060"/>
                  </a:cubicBezTo>
                  <a:cubicBezTo>
                    <a:pt x="11808" y="3760"/>
                    <a:pt x="9181" y="3760"/>
                    <a:pt x="7562" y="3060"/>
                  </a:cubicBezTo>
                  <a:cubicBezTo>
                    <a:pt x="5942" y="2360"/>
                    <a:pt x="5942" y="1225"/>
                    <a:pt x="7562" y="525"/>
                  </a:cubicBezTo>
                  <a:cubicBezTo>
                    <a:pt x="8371" y="175"/>
                    <a:pt x="9433" y="0"/>
                    <a:pt x="10494" y="0"/>
                  </a:cubicBezTo>
                  <a:close/>
                  <a:moveTo>
                    <a:pt x="10525" y="4418"/>
                  </a:moveTo>
                  <a:cubicBezTo>
                    <a:pt x="12791" y="4418"/>
                    <a:pt x="15069" y="4698"/>
                    <a:pt x="16816" y="5322"/>
                  </a:cubicBezTo>
                  <a:cubicBezTo>
                    <a:pt x="20728" y="6719"/>
                    <a:pt x="21230" y="9099"/>
                    <a:pt x="20909" y="11099"/>
                  </a:cubicBezTo>
                  <a:cubicBezTo>
                    <a:pt x="20831" y="11357"/>
                    <a:pt x="20524" y="11578"/>
                    <a:pt x="20090" y="11728"/>
                  </a:cubicBezTo>
                  <a:cubicBezTo>
                    <a:pt x="19665" y="11875"/>
                    <a:pt x="19113" y="11956"/>
                    <a:pt x="18527" y="11926"/>
                  </a:cubicBezTo>
                  <a:cubicBezTo>
                    <a:pt x="17479" y="11870"/>
                    <a:pt x="16719" y="11467"/>
                    <a:pt x="16801" y="11012"/>
                  </a:cubicBezTo>
                  <a:cubicBezTo>
                    <a:pt x="16888" y="10421"/>
                    <a:pt x="16865" y="9829"/>
                    <a:pt x="16736" y="9240"/>
                  </a:cubicBezTo>
                  <a:cubicBezTo>
                    <a:pt x="16672" y="8949"/>
                    <a:pt x="16582" y="8659"/>
                    <a:pt x="16408" y="8376"/>
                  </a:cubicBezTo>
                  <a:cubicBezTo>
                    <a:pt x="16237" y="8099"/>
                    <a:pt x="15986" y="7833"/>
                    <a:pt x="15663" y="7583"/>
                  </a:cubicBezTo>
                  <a:lnTo>
                    <a:pt x="15653" y="20523"/>
                  </a:lnTo>
                  <a:cubicBezTo>
                    <a:pt x="15730" y="21108"/>
                    <a:pt x="14647" y="21600"/>
                    <a:pt x="13292" y="21596"/>
                  </a:cubicBezTo>
                  <a:cubicBezTo>
                    <a:pt x="11949" y="21592"/>
                    <a:pt x="10888" y="21102"/>
                    <a:pt x="10967" y="20523"/>
                  </a:cubicBezTo>
                  <a:lnTo>
                    <a:pt x="10967" y="13499"/>
                  </a:lnTo>
                  <a:lnTo>
                    <a:pt x="10087" y="13499"/>
                  </a:lnTo>
                  <a:lnTo>
                    <a:pt x="10087" y="20523"/>
                  </a:lnTo>
                  <a:cubicBezTo>
                    <a:pt x="10166" y="21102"/>
                    <a:pt x="9103" y="21592"/>
                    <a:pt x="7760" y="21596"/>
                  </a:cubicBezTo>
                  <a:cubicBezTo>
                    <a:pt x="6405" y="21600"/>
                    <a:pt x="5324" y="21108"/>
                    <a:pt x="5401" y="20523"/>
                  </a:cubicBezTo>
                  <a:lnTo>
                    <a:pt x="5389" y="7583"/>
                  </a:lnTo>
                  <a:cubicBezTo>
                    <a:pt x="5066" y="7833"/>
                    <a:pt x="4817" y="8099"/>
                    <a:pt x="4646" y="8376"/>
                  </a:cubicBezTo>
                  <a:cubicBezTo>
                    <a:pt x="4472" y="8659"/>
                    <a:pt x="4382" y="8949"/>
                    <a:pt x="4318" y="9240"/>
                  </a:cubicBezTo>
                  <a:cubicBezTo>
                    <a:pt x="4188" y="9829"/>
                    <a:pt x="4165" y="10421"/>
                    <a:pt x="4253" y="11012"/>
                  </a:cubicBezTo>
                  <a:cubicBezTo>
                    <a:pt x="4335" y="11467"/>
                    <a:pt x="3575" y="11870"/>
                    <a:pt x="2526" y="11926"/>
                  </a:cubicBezTo>
                  <a:cubicBezTo>
                    <a:pt x="1941" y="11956"/>
                    <a:pt x="1389" y="11875"/>
                    <a:pt x="964" y="11728"/>
                  </a:cubicBezTo>
                  <a:cubicBezTo>
                    <a:pt x="529" y="11578"/>
                    <a:pt x="222" y="11357"/>
                    <a:pt x="145" y="11099"/>
                  </a:cubicBezTo>
                  <a:cubicBezTo>
                    <a:pt x="-370" y="9085"/>
                    <a:pt x="374" y="6682"/>
                    <a:pt x="4237" y="5322"/>
                  </a:cubicBezTo>
                  <a:cubicBezTo>
                    <a:pt x="5994" y="4704"/>
                    <a:pt x="8260" y="4418"/>
                    <a:pt x="10525" y="44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30" name="ïṥļiḑe">
              <a:extLst>
                <a:ext uri="{FF2B5EF4-FFF2-40B4-BE49-F238E27FC236}">
                  <a16:creationId xmlns:a16="http://schemas.microsoft.com/office/drawing/2014/main" id="{4BA35308-9DD5-4CF1-A79B-E291EE2D969A}"/>
                </a:ext>
              </a:extLst>
            </p:cNvPr>
            <p:cNvSpPr/>
            <p:nvPr/>
          </p:nvSpPr>
          <p:spPr bwMode="auto">
            <a:xfrm>
              <a:off x="3427699" y="1475531"/>
              <a:ext cx="184171" cy="438349"/>
            </a:xfrm>
            <a:custGeom>
              <a:avLst/>
              <a:gdLst>
                <a:gd name="T0" fmla="*/ 203855 w 20990"/>
                <a:gd name="T1" fmla="*/ 485213 h 21596"/>
                <a:gd name="T2" fmla="*/ 203855 w 20990"/>
                <a:gd name="T3" fmla="*/ 485213 h 21596"/>
                <a:gd name="T4" fmla="*/ 203855 w 20990"/>
                <a:gd name="T5" fmla="*/ 485213 h 21596"/>
                <a:gd name="T6" fmla="*/ 203855 w 20990"/>
                <a:gd name="T7" fmla="*/ 485213 h 2159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0" h="21596" extrusionOk="0">
                  <a:moveTo>
                    <a:pt x="10494" y="0"/>
                  </a:moveTo>
                  <a:cubicBezTo>
                    <a:pt x="11556" y="0"/>
                    <a:pt x="12617" y="175"/>
                    <a:pt x="13427" y="525"/>
                  </a:cubicBezTo>
                  <a:cubicBezTo>
                    <a:pt x="15047" y="1225"/>
                    <a:pt x="15047" y="2360"/>
                    <a:pt x="13427" y="3060"/>
                  </a:cubicBezTo>
                  <a:cubicBezTo>
                    <a:pt x="11808" y="3760"/>
                    <a:pt x="9181" y="3760"/>
                    <a:pt x="7562" y="3060"/>
                  </a:cubicBezTo>
                  <a:cubicBezTo>
                    <a:pt x="5942" y="2360"/>
                    <a:pt x="5942" y="1225"/>
                    <a:pt x="7562" y="525"/>
                  </a:cubicBezTo>
                  <a:cubicBezTo>
                    <a:pt x="8371" y="175"/>
                    <a:pt x="9433" y="0"/>
                    <a:pt x="10494" y="0"/>
                  </a:cubicBezTo>
                  <a:close/>
                  <a:moveTo>
                    <a:pt x="10525" y="4418"/>
                  </a:moveTo>
                  <a:cubicBezTo>
                    <a:pt x="12791" y="4418"/>
                    <a:pt x="15069" y="4698"/>
                    <a:pt x="16816" y="5322"/>
                  </a:cubicBezTo>
                  <a:cubicBezTo>
                    <a:pt x="20728" y="6719"/>
                    <a:pt x="21230" y="9099"/>
                    <a:pt x="20909" y="11099"/>
                  </a:cubicBezTo>
                  <a:cubicBezTo>
                    <a:pt x="20831" y="11357"/>
                    <a:pt x="20524" y="11578"/>
                    <a:pt x="20090" y="11728"/>
                  </a:cubicBezTo>
                  <a:cubicBezTo>
                    <a:pt x="19665" y="11875"/>
                    <a:pt x="19113" y="11956"/>
                    <a:pt x="18527" y="11926"/>
                  </a:cubicBezTo>
                  <a:cubicBezTo>
                    <a:pt x="17479" y="11870"/>
                    <a:pt x="16719" y="11467"/>
                    <a:pt x="16801" y="11012"/>
                  </a:cubicBezTo>
                  <a:cubicBezTo>
                    <a:pt x="16888" y="10421"/>
                    <a:pt x="16865" y="9829"/>
                    <a:pt x="16736" y="9240"/>
                  </a:cubicBezTo>
                  <a:cubicBezTo>
                    <a:pt x="16672" y="8949"/>
                    <a:pt x="16582" y="8659"/>
                    <a:pt x="16408" y="8376"/>
                  </a:cubicBezTo>
                  <a:cubicBezTo>
                    <a:pt x="16237" y="8099"/>
                    <a:pt x="15986" y="7833"/>
                    <a:pt x="15663" y="7583"/>
                  </a:cubicBezTo>
                  <a:lnTo>
                    <a:pt x="15653" y="20523"/>
                  </a:lnTo>
                  <a:cubicBezTo>
                    <a:pt x="15730" y="21108"/>
                    <a:pt x="14647" y="21600"/>
                    <a:pt x="13292" y="21596"/>
                  </a:cubicBezTo>
                  <a:cubicBezTo>
                    <a:pt x="11949" y="21592"/>
                    <a:pt x="10888" y="21102"/>
                    <a:pt x="10967" y="20523"/>
                  </a:cubicBezTo>
                  <a:lnTo>
                    <a:pt x="10967" y="13499"/>
                  </a:lnTo>
                  <a:lnTo>
                    <a:pt x="10087" y="13499"/>
                  </a:lnTo>
                  <a:lnTo>
                    <a:pt x="10087" y="20523"/>
                  </a:lnTo>
                  <a:cubicBezTo>
                    <a:pt x="10166" y="21102"/>
                    <a:pt x="9103" y="21592"/>
                    <a:pt x="7760" y="21596"/>
                  </a:cubicBezTo>
                  <a:cubicBezTo>
                    <a:pt x="6405" y="21600"/>
                    <a:pt x="5324" y="21108"/>
                    <a:pt x="5401" y="20523"/>
                  </a:cubicBezTo>
                  <a:lnTo>
                    <a:pt x="5389" y="7583"/>
                  </a:lnTo>
                  <a:cubicBezTo>
                    <a:pt x="5066" y="7833"/>
                    <a:pt x="4817" y="8099"/>
                    <a:pt x="4646" y="8376"/>
                  </a:cubicBezTo>
                  <a:cubicBezTo>
                    <a:pt x="4472" y="8659"/>
                    <a:pt x="4382" y="8949"/>
                    <a:pt x="4318" y="9240"/>
                  </a:cubicBezTo>
                  <a:cubicBezTo>
                    <a:pt x="4188" y="9829"/>
                    <a:pt x="4165" y="10421"/>
                    <a:pt x="4253" y="11012"/>
                  </a:cubicBezTo>
                  <a:cubicBezTo>
                    <a:pt x="4335" y="11467"/>
                    <a:pt x="3575" y="11870"/>
                    <a:pt x="2526" y="11926"/>
                  </a:cubicBezTo>
                  <a:cubicBezTo>
                    <a:pt x="1941" y="11956"/>
                    <a:pt x="1389" y="11875"/>
                    <a:pt x="964" y="11728"/>
                  </a:cubicBezTo>
                  <a:cubicBezTo>
                    <a:pt x="529" y="11578"/>
                    <a:pt x="222" y="11357"/>
                    <a:pt x="145" y="11099"/>
                  </a:cubicBezTo>
                  <a:cubicBezTo>
                    <a:pt x="-370" y="9085"/>
                    <a:pt x="374" y="6682"/>
                    <a:pt x="4237" y="5322"/>
                  </a:cubicBezTo>
                  <a:cubicBezTo>
                    <a:pt x="5994" y="4704"/>
                    <a:pt x="8260" y="4418"/>
                    <a:pt x="10525" y="44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31" name="ïŝḻîḍe">
              <a:extLst>
                <a:ext uri="{FF2B5EF4-FFF2-40B4-BE49-F238E27FC236}">
                  <a16:creationId xmlns:a16="http://schemas.microsoft.com/office/drawing/2014/main" id="{191024C2-F2B9-4ADC-866C-388C47BA7A0D}"/>
                </a:ext>
              </a:extLst>
            </p:cNvPr>
            <p:cNvSpPr/>
            <p:nvPr/>
          </p:nvSpPr>
          <p:spPr bwMode="auto">
            <a:xfrm>
              <a:off x="3828150" y="1517853"/>
              <a:ext cx="405923" cy="353703"/>
            </a:xfrm>
            <a:prstGeom prst="rightArrow">
              <a:avLst>
                <a:gd name="adj1" fmla="val 46019"/>
                <a:gd name="adj2" fmla="val 54968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eaLnBrk="1"/>
              <a:endParaRPr lang="ru-RU" altLang="ru-RU"/>
            </a:p>
          </p:txBody>
        </p:sp>
        <p:sp>
          <p:nvSpPr>
            <p:cNvPr id="32" name="ïSľïḑê">
              <a:extLst>
                <a:ext uri="{FF2B5EF4-FFF2-40B4-BE49-F238E27FC236}">
                  <a16:creationId xmlns:a16="http://schemas.microsoft.com/office/drawing/2014/main" id="{21F9F071-BC20-4939-8137-1568740DC18D}"/>
                </a:ext>
              </a:extLst>
            </p:cNvPr>
            <p:cNvSpPr/>
            <p:nvPr/>
          </p:nvSpPr>
          <p:spPr bwMode="auto">
            <a:xfrm rot="10800000">
              <a:off x="7952189" y="1517853"/>
              <a:ext cx="405923" cy="353703"/>
            </a:xfrm>
            <a:prstGeom prst="rightArrow">
              <a:avLst>
                <a:gd name="adj1" fmla="val 46019"/>
                <a:gd name="adj2" fmla="val 54968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eaLnBrk="1"/>
              <a:endParaRPr lang="ru-RU" altLang="ru-RU"/>
            </a:p>
          </p:txBody>
        </p:sp>
        <p:sp>
          <p:nvSpPr>
            <p:cNvPr id="33" name="íṥľïḑè">
              <a:extLst>
                <a:ext uri="{FF2B5EF4-FFF2-40B4-BE49-F238E27FC236}">
                  <a16:creationId xmlns:a16="http://schemas.microsoft.com/office/drawing/2014/main" id="{EEFA09FF-F14B-4AB7-96B9-602A80890CED}"/>
                </a:ext>
              </a:extLst>
            </p:cNvPr>
            <p:cNvSpPr/>
            <p:nvPr/>
          </p:nvSpPr>
          <p:spPr bwMode="auto">
            <a:xfrm>
              <a:off x="5840482" y="4307584"/>
              <a:ext cx="510736" cy="1129336"/>
            </a:xfrm>
            <a:custGeom>
              <a:avLst/>
              <a:gdLst>
                <a:gd name="T0" fmla="*/ 565323 w 21600"/>
                <a:gd name="T1" fmla="*/ 1250075 h 21600"/>
                <a:gd name="T2" fmla="*/ 565323 w 21600"/>
                <a:gd name="T3" fmla="*/ 1250075 h 21600"/>
                <a:gd name="T4" fmla="*/ 565323 w 21600"/>
                <a:gd name="T5" fmla="*/ 1250075 h 21600"/>
                <a:gd name="T6" fmla="*/ 565323 w 21600"/>
                <a:gd name="T7" fmla="*/ 125007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068" y="21600"/>
                  </a:lnTo>
                  <a:lnTo>
                    <a:pt x="9238" y="21600"/>
                  </a:lnTo>
                  <a:lnTo>
                    <a:pt x="12362" y="21600"/>
                  </a:lnTo>
                  <a:lnTo>
                    <a:pt x="14532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34" name="íşlîďé">
              <a:extLst>
                <a:ext uri="{FF2B5EF4-FFF2-40B4-BE49-F238E27FC236}">
                  <a16:creationId xmlns:a16="http://schemas.microsoft.com/office/drawing/2014/main" id="{98FE25BC-484D-40DB-99B5-3E15274C28ED}"/>
                </a:ext>
              </a:extLst>
            </p:cNvPr>
            <p:cNvSpPr/>
            <p:nvPr/>
          </p:nvSpPr>
          <p:spPr bwMode="auto">
            <a:xfrm>
              <a:off x="5840425" y="4307597"/>
              <a:ext cx="510848" cy="143413"/>
            </a:xfrm>
            <a:custGeom>
              <a:avLst/>
              <a:gdLst>
                <a:gd name="T0" fmla="*/ 565447 w 21600"/>
                <a:gd name="T1" fmla="*/ 158746 h 21543"/>
                <a:gd name="T2" fmla="*/ 565447 w 21600"/>
                <a:gd name="T3" fmla="*/ 158746 h 21543"/>
                <a:gd name="T4" fmla="*/ 565447 w 21600"/>
                <a:gd name="T5" fmla="*/ 158746 h 21543"/>
                <a:gd name="T6" fmla="*/ 565447 w 21600"/>
                <a:gd name="T7" fmla="*/ 158746 h 21543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43" extrusionOk="0">
                  <a:moveTo>
                    <a:pt x="0" y="0"/>
                  </a:moveTo>
                  <a:lnTo>
                    <a:pt x="745" y="17828"/>
                  </a:lnTo>
                  <a:cubicBezTo>
                    <a:pt x="4102" y="20177"/>
                    <a:pt x="7471" y="21482"/>
                    <a:pt x="10851" y="21541"/>
                  </a:cubicBezTo>
                  <a:cubicBezTo>
                    <a:pt x="14190" y="21600"/>
                    <a:pt x="17524" y="20432"/>
                    <a:pt x="20842" y="18246"/>
                  </a:cubicBez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6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endParaRPr lang="ru-RU"/>
            </a:p>
          </p:txBody>
        </p:sp>
        <p:sp>
          <p:nvSpPr>
            <p:cNvPr id="35" name="ïşlîḓe">
              <a:extLst>
                <a:ext uri="{FF2B5EF4-FFF2-40B4-BE49-F238E27FC236}">
                  <a16:creationId xmlns:a16="http://schemas.microsoft.com/office/drawing/2014/main" id="{87A97841-73BE-4DDA-9947-A1E7680A906E}"/>
                </a:ext>
              </a:extLst>
            </p:cNvPr>
            <p:cNvSpPr/>
            <p:nvPr/>
          </p:nvSpPr>
          <p:spPr bwMode="auto">
            <a:xfrm>
              <a:off x="5733895" y="4136104"/>
              <a:ext cx="723906" cy="232694"/>
            </a:xfrm>
            <a:custGeom>
              <a:avLst/>
              <a:gdLst>
                <a:gd name="T0" fmla="*/ 801276 w 21600"/>
                <a:gd name="T1" fmla="*/ 257572 h 21600"/>
                <a:gd name="T2" fmla="*/ 801276 w 21600"/>
                <a:gd name="T3" fmla="*/ 257572 h 21600"/>
                <a:gd name="T4" fmla="*/ 801276 w 21600"/>
                <a:gd name="T5" fmla="*/ 257572 h 21600"/>
                <a:gd name="T6" fmla="*/ 801276 w 21600"/>
                <a:gd name="T7" fmla="*/ 25757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605" y="10980"/>
                  </a:lnTo>
                  <a:cubicBezTo>
                    <a:pt x="690" y="13374"/>
                    <a:pt x="989" y="15627"/>
                    <a:pt x="1462" y="17444"/>
                  </a:cubicBezTo>
                  <a:cubicBezTo>
                    <a:pt x="2126" y="19994"/>
                    <a:pt x="3078" y="21501"/>
                    <a:pt x="4087" y="21600"/>
                  </a:cubicBezTo>
                  <a:lnTo>
                    <a:pt x="10800" y="21433"/>
                  </a:lnTo>
                  <a:lnTo>
                    <a:pt x="17509" y="21600"/>
                  </a:lnTo>
                  <a:cubicBezTo>
                    <a:pt x="18518" y="21501"/>
                    <a:pt x="19470" y="19994"/>
                    <a:pt x="20134" y="17444"/>
                  </a:cubicBezTo>
                  <a:cubicBezTo>
                    <a:pt x="20607" y="15627"/>
                    <a:pt x="20906" y="13374"/>
                    <a:pt x="20991" y="10980"/>
                  </a:cubicBez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endParaRPr lang="ru-RU"/>
            </a:p>
          </p:txBody>
        </p:sp>
        <p:sp>
          <p:nvSpPr>
            <p:cNvPr id="36" name="îṧḷiḑe">
              <a:extLst>
                <a:ext uri="{FF2B5EF4-FFF2-40B4-BE49-F238E27FC236}">
                  <a16:creationId xmlns:a16="http://schemas.microsoft.com/office/drawing/2014/main" id="{2621EE47-9B0E-4125-9A11-6A59BBFAD15B}"/>
                </a:ext>
              </a:extLst>
            </p:cNvPr>
            <p:cNvSpPr/>
            <p:nvPr/>
          </p:nvSpPr>
          <p:spPr bwMode="auto">
            <a:xfrm>
              <a:off x="4678821" y="2952153"/>
              <a:ext cx="2834056" cy="1199566"/>
            </a:xfrm>
            <a:custGeom>
              <a:avLst/>
              <a:gdLst>
                <a:gd name="T0" fmla="*/ 3136956 w 21600"/>
                <a:gd name="T1" fmla="*/ 1327813 h 21600"/>
                <a:gd name="T2" fmla="*/ 3136956 w 21600"/>
                <a:gd name="T3" fmla="*/ 1327813 h 21600"/>
                <a:gd name="T4" fmla="*/ 3136956 w 21600"/>
                <a:gd name="T5" fmla="*/ 1327813 h 21600"/>
                <a:gd name="T6" fmla="*/ 3136956 w 21600"/>
                <a:gd name="T7" fmla="*/ 132781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8073" y="21600"/>
                  </a:lnTo>
                  <a:lnTo>
                    <a:pt x="1352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37" name="ï$ḻïḍè">
              <a:extLst>
                <a:ext uri="{FF2B5EF4-FFF2-40B4-BE49-F238E27FC236}">
                  <a16:creationId xmlns:a16="http://schemas.microsoft.com/office/drawing/2014/main" id="{E001F78C-68DC-4D8C-A853-F7DEFE773624}"/>
                </a:ext>
              </a:extLst>
            </p:cNvPr>
            <p:cNvSpPr/>
            <p:nvPr/>
          </p:nvSpPr>
          <p:spPr bwMode="auto">
            <a:xfrm>
              <a:off x="5801327" y="4171238"/>
              <a:ext cx="173164" cy="173805"/>
            </a:xfrm>
            <a:custGeom>
              <a:avLst/>
              <a:gdLst>
                <a:gd name="T0" fmla="*/ 191671 w 21600"/>
                <a:gd name="T1" fmla="*/ 192387 h 21600"/>
                <a:gd name="T2" fmla="*/ 191671 w 21600"/>
                <a:gd name="T3" fmla="*/ 192387 h 21600"/>
                <a:gd name="T4" fmla="*/ 191671 w 21600"/>
                <a:gd name="T5" fmla="*/ 192387 h 21600"/>
                <a:gd name="T6" fmla="*/ 191671 w 21600"/>
                <a:gd name="T7" fmla="*/ 19238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841" y="12666"/>
                  </a:lnTo>
                  <a:cubicBezTo>
                    <a:pt x="2132" y="15126"/>
                    <a:pt x="3256" y="17386"/>
                    <a:pt x="4999" y="19013"/>
                  </a:cubicBezTo>
                  <a:cubicBezTo>
                    <a:pt x="6571" y="20481"/>
                    <a:pt x="8554" y="21344"/>
                    <a:pt x="10634" y="21467"/>
                  </a:cubicBezTo>
                  <a:lnTo>
                    <a:pt x="21600" y="21600"/>
                  </a:lnTo>
                  <a:lnTo>
                    <a:pt x="16942" y="20356"/>
                  </a:lnTo>
                  <a:cubicBezTo>
                    <a:pt x="14253" y="19782"/>
                    <a:pt x="11989" y="17848"/>
                    <a:pt x="10864" y="15165"/>
                  </a:cubicBezTo>
                  <a:cubicBezTo>
                    <a:pt x="10344" y="13923"/>
                    <a:pt x="10097" y="12568"/>
                    <a:pt x="10145" y="11207"/>
                  </a:cubicBezTo>
                  <a:lnTo>
                    <a:pt x="9991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endParaRPr lang="ru-RU"/>
            </a:p>
          </p:txBody>
        </p:sp>
        <p:sp>
          <p:nvSpPr>
            <p:cNvPr id="38" name="isļîde">
              <a:extLst>
                <a:ext uri="{FF2B5EF4-FFF2-40B4-BE49-F238E27FC236}">
                  <a16:creationId xmlns:a16="http://schemas.microsoft.com/office/drawing/2014/main" id="{C2B2214B-9651-43EB-B5A7-746D14A7E5EF}"/>
                </a:ext>
              </a:extLst>
            </p:cNvPr>
            <p:cNvSpPr/>
            <p:nvPr/>
          </p:nvSpPr>
          <p:spPr bwMode="auto">
            <a:xfrm>
              <a:off x="4678785" y="2952186"/>
              <a:ext cx="2834129" cy="348372"/>
            </a:xfrm>
            <a:custGeom>
              <a:avLst/>
              <a:gdLst>
                <a:gd name="T0" fmla="*/ 3137037 w 21600"/>
                <a:gd name="T1" fmla="*/ 385617 h 21530"/>
                <a:gd name="T2" fmla="*/ 3137037 w 21600"/>
                <a:gd name="T3" fmla="*/ 385617 h 21530"/>
                <a:gd name="T4" fmla="*/ 3137037 w 21600"/>
                <a:gd name="T5" fmla="*/ 385617 h 21530"/>
                <a:gd name="T6" fmla="*/ 3137037 w 21600"/>
                <a:gd name="T7" fmla="*/ 385617 h 2153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30" extrusionOk="0">
                  <a:moveTo>
                    <a:pt x="0" y="0"/>
                  </a:moveTo>
                  <a:lnTo>
                    <a:pt x="1465" y="13455"/>
                  </a:lnTo>
                  <a:cubicBezTo>
                    <a:pt x="4548" y="18737"/>
                    <a:pt x="7683" y="21456"/>
                    <a:pt x="10827" y="21528"/>
                  </a:cubicBezTo>
                  <a:cubicBezTo>
                    <a:pt x="13928" y="21600"/>
                    <a:pt x="17021" y="19071"/>
                    <a:pt x="20067" y="14072"/>
                  </a:cubicBez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6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endParaRPr lang="ru-RU"/>
            </a:p>
          </p:txBody>
        </p:sp>
        <p:sp>
          <p:nvSpPr>
            <p:cNvPr id="39" name="íş1íďé">
              <a:extLst>
                <a:ext uri="{FF2B5EF4-FFF2-40B4-BE49-F238E27FC236}">
                  <a16:creationId xmlns:a16="http://schemas.microsoft.com/office/drawing/2014/main" id="{17050235-37A8-4901-9077-BB0AA37F5454}"/>
                </a:ext>
              </a:extLst>
            </p:cNvPr>
            <p:cNvSpPr/>
            <p:nvPr/>
          </p:nvSpPr>
          <p:spPr bwMode="auto">
            <a:xfrm>
              <a:off x="4511184" y="2571798"/>
              <a:ext cx="3169331" cy="475734"/>
            </a:xfrm>
            <a:custGeom>
              <a:avLst/>
              <a:gdLst>
                <a:gd name="T0" fmla="*/ 3508065 w 21600"/>
                <a:gd name="T1" fmla="*/ 526595 h 21598"/>
                <a:gd name="T2" fmla="*/ 3508065 w 21600"/>
                <a:gd name="T3" fmla="*/ 526595 h 21598"/>
                <a:gd name="T4" fmla="*/ 3508065 w 21600"/>
                <a:gd name="T5" fmla="*/ 526595 h 21598"/>
                <a:gd name="T6" fmla="*/ 3508065 w 21600"/>
                <a:gd name="T7" fmla="*/ 526595 h 21598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98" extrusionOk="0">
                  <a:moveTo>
                    <a:pt x="459" y="0"/>
                  </a:moveTo>
                  <a:cubicBezTo>
                    <a:pt x="393" y="0"/>
                    <a:pt x="344" y="-1"/>
                    <a:pt x="302" y="19"/>
                  </a:cubicBezTo>
                  <a:cubicBezTo>
                    <a:pt x="259" y="39"/>
                    <a:pt x="225" y="76"/>
                    <a:pt x="190" y="157"/>
                  </a:cubicBezTo>
                  <a:cubicBezTo>
                    <a:pt x="151" y="259"/>
                    <a:pt x="116" y="423"/>
                    <a:pt x="88" y="628"/>
                  </a:cubicBezTo>
                  <a:cubicBezTo>
                    <a:pt x="59" y="833"/>
                    <a:pt x="37" y="1084"/>
                    <a:pt x="23" y="1363"/>
                  </a:cubicBezTo>
                  <a:cubicBezTo>
                    <a:pt x="12" y="1618"/>
                    <a:pt x="6" y="1865"/>
                    <a:pt x="3" y="2167"/>
                  </a:cubicBezTo>
                  <a:cubicBezTo>
                    <a:pt x="0" y="2469"/>
                    <a:pt x="0" y="2825"/>
                    <a:pt x="0" y="3297"/>
                  </a:cubicBezTo>
                  <a:lnTo>
                    <a:pt x="261" y="19726"/>
                  </a:lnTo>
                  <a:cubicBezTo>
                    <a:pt x="266" y="20197"/>
                    <a:pt x="294" y="20638"/>
                    <a:pt x="339" y="20970"/>
                  </a:cubicBezTo>
                  <a:cubicBezTo>
                    <a:pt x="368" y="21176"/>
                    <a:pt x="403" y="21334"/>
                    <a:pt x="442" y="21434"/>
                  </a:cubicBezTo>
                  <a:cubicBezTo>
                    <a:pt x="477" y="21515"/>
                    <a:pt x="511" y="21559"/>
                    <a:pt x="554" y="21579"/>
                  </a:cubicBezTo>
                  <a:cubicBezTo>
                    <a:pt x="596" y="21599"/>
                    <a:pt x="645" y="21598"/>
                    <a:pt x="711" y="21598"/>
                  </a:cubicBezTo>
                  <a:lnTo>
                    <a:pt x="20889" y="21598"/>
                  </a:lnTo>
                  <a:cubicBezTo>
                    <a:pt x="20955" y="21598"/>
                    <a:pt x="21004" y="21599"/>
                    <a:pt x="21046" y="21579"/>
                  </a:cubicBezTo>
                  <a:cubicBezTo>
                    <a:pt x="21089" y="21559"/>
                    <a:pt x="21123" y="21515"/>
                    <a:pt x="21158" y="21434"/>
                  </a:cubicBezTo>
                  <a:cubicBezTo>
                    <a:pt x="21197" y="21334"/>
                    <a:pt x="21232" y="21176"/>
                    <a:pt x="21261" y="20970"/>
                  </a:cubicBezTo>
                  <a:cubicBezTo>
                    <a:pt x="21306" y="20638"/>
                    <a:pt x="21334" y="20197"/>
                    <a:pt x="21339" y="19726"/>
                  </a:cubicBezTo>
                  <a:lnTo>
                    <a:pt x="21600" y="3297"/>
                  </a:lnTo>
                  <a:cubicBezTo>
                    <a:pt x="21600" y="2825"/>
                    <a:pt x="21600" y="2469"/>
                    <a:pt x="21597" y="2167"/>
                  </a:cubicBezTo>
                  <a:cubicBezTo>
                    <a:pt x="21594" y="1865"/>
                    <a:pt x="21588" y="1618"/>
                    <a:pt x="21577" y="1363"/>
                  </a:cubicBezTo>
                  <a:cubicBezTo>
                    <a:pt x="21563" y="1084"/>
                    <a:pt x="21541" y="833"/>
                    <a:pt x="21512" y="628"/>
                  </a:cubicBezTo>
                  <a:cubicBezTo>
                    <a:pt x="21484" y="423"/>
                    <a:pt x="21449" y="259"/>
                    <a:pt x="21410" y="157"/>
                  </a:cubicBezTo>
                  <a:cubicBezTo>
                    <a:pt x="21375" y="76"/>
                    <a:pt x="21340" y="39"/>
                    <a:pt x="21297" y="19"/>
                  </a:cubicBezTo>
                  <a:cubicBezTo>
                    <a:pt x="21256" y="-1"/>
                    <a:pt x="21206" y="0"/>
                    <a:pt x="21141" y="0"/>
                  </a:cubicBezTo>
                  <a:lnTo>
                    <a:pt x="461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40" name="ï$ḷiḑè">
              <a:extLst>
                <a:ext uri="{FF2B5EF4-FFF2-40B4-BE49-F238E27FC236}">
                  <a16:creationId xmlns:a16="http://schemas.microsoft.com/office/drawing/2014/main" id="{98341644-DE9E-4F00-9CB2-7B525DFF4569}"/>
                </a:ext>
              </a:extLst>
            </p:cNvPr>
            <p:cNvSpPr/>
            <p:nvPr/>
          </p:nvSpPr>
          <p:spPr bwMode="auto">
            <a:xfrm>
              <a:off x="4624038" y="2609073"/>
              <a:ext cx="364523" cy="399749"/>
            </a:xfrm>
            <a:custGeom>
              <a:avLst/>
              <a:gdLst>
                <a:gd name="T0" fmla="*/ 403483 w 21600"/>
                <a:gd name="T1" fmla="*/ 442487 h 21600"/>
                <a:gd name="T2" fmla="*/ 403483 w 21600"/>
                <a:gd name="T3" fmla="*/ 442487 h 21600"/>
                <a:gd name="T4" fmla="*/ 403483 w 21600"/>
                <a:gd name="T5" fmla="*/ 442487 h 21600"/>
                <a:gd name="T6" fmla="*/ 403483 w 21600"/>
                <a:gd name="T7" fmla="*/ 44248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511" y="0"/>
                  </a:moveTo>
                  <a:lnTo>
                    <a:pt x="17503" y="9"/>
                  </a:lnTo>
                  <a:lnTo>
                    <a:pt x="19511" y="21600"/>
                  </a:lnTo>
                  <a:lnTo>
                    <a:pt x="21600" y="21600"/>
                  </a:lnTo>
                  <a:lnTo>
                    <a:pt x="19511" y="0"/>
                  </a:lnTo>
                  <a:close/>
                  <a:moveTo>
                    <a:pt x="15396" y="27"/>
                  </a:moveTo>
                  <a:lnTo>
                    <a:pt x="0" y="115"/>
                  </a:lnTo>
                  <a:lnTo>
                    <a:pt x="2575" y="21600"/>
                  </a:lnTo>
                  <a:lnTo>
                    <a:pt x="17395" y="21600"/>
                  </a:lnTo>
                  <a:lnTo>
                    <a:pt x="15396" y="27"/>
                  </a:lnTo>
                  <a:close/>
                </a:path>
              </a:pathLst>
            </a:custGeom>
            <a:solidFill>
              <a:srgbClr val="FFFFFF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41" name="iślídê">
              <a:extLst>
                <a:ext uri="{FF2B5EF4-FFF2-40B4-BE49-F238E27FC236}">
                  <a16:creationId xmlns:a16="http://schemas.microsoft.com/office/drawing/2014/main" id="{826FDA8E-C2DB-4BA7-95D8-D9A17E53652E}"/>
                </a:ext>
              </a:extLst>
            </p:cNvPr>
            <p:cNvSpPr/>
            <p:nvPr/>
          </p:nvSpPr>
          <p:spPr bwMode="auto">
            <a:xfrm>
              <a:off x="5050418" y="3068197"/>
              <a:ext cx="824545" cy="1052786"/>
            </a:xfrm>
            <a:custGeom>
              <a:avLst/>
              <a:gdLst>
                <a:gd name="T0" fmla="*/ 912671 w 21600"/>
                <a:gd name="T1" fmla="*/ 1165341 h 21600"/>
                <a:gd name="T2" fmla="*/ 912671 w 21600"/>
                <a:gd name="T3" fmla="*/ 1165341 h 21600"/>
                <a:gd name="T4" fmla="*/ 912671 w 21600"/>
                <a:gd name="T5" fmla="*/ 1165341 h 21600"/>
                <a:gd name="T6" fmla="*/ 912671 w 21600"/>
                <a:gd name="T7" fmla="*/ 116534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29"/>
                  </a:moveTo>
                  <a:lnTo>
                    <a:pt x="7819" y="0"/>
                  </a:lnTo>
                  <a:lnTo>
                    <a:pt x="21600" y="21600"/>
                  </a:lnTo>
                  <a:lnTo>
                    <a:pt x="19374" y="2160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FFFF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42" name="is1ídè">
              <a:extLst>
                <a:ext uri="{FF2B5EF4-FFF2-40B4-BE49-F238E27FC236}">
                  <a16:creationId xmlns:a16="http://schemas.microsoft.com/office/drawing/2014/main" id="{E6B0C54E-94D2-4BC5-AA5E-E6A7137F3D34}"/>
                </a:ext>
              </a:extLst>
            </p:cNvPr>
            <p:cNvSpPr/>
            <p:nvPr/>
          </p:nvSpPr>
          <p:spPr bwMode="auto">
            <a:xfrm>
              <a:off x="5895253" y="4392536"/>
              <a:ext cx="160225" cy="1024239"/>
            </a:xfrm>
            <a:custGeom>
              <a:avLst/>
              <a:gdLst>
                <a:gd name="T0" fmla="*/ 177350 w 21600"/>
                <a:gd name="T1" fmla="*/ 1133742 h 21600"/>
                <a:gd name="T2" fmla="*/ 177350 w 21600"/>
                <a:gd name="T3" fmla="*/ 1133742 h 21600"/>
                <a:gd name="T4" fmla="*/ 177350 w 21600"/>
                <a:gd name="T5" fmla="*/ 1133742 h 21600"/>
                <a:gd name="T6" fmla="*/ 177350 w 21600"/>
                <a:gd name="T7" fmla="*/ 113374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180" y="0"/>
                  </a:lnTo>
                  <a:lnTo>
                    <a:pt x="21600" y="21600"/>
                  </a:lnTo>
                  <a:lnTo>
                    <a:pt x="17058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endParaRPr lang="ru-RU"/>
            </a:p>
          </p:txBody>
        </p:sp>
        <p:sp>
          <p:nvSpPr>
            <p:cNvPr id="43" name="íśļïḑê">
              <a:extLst>
                <a:ext uri="{FF2B5EF4-FFF2-40B4-BE49-F238E27FC236}">
                  <a16:creationId xmlns:a16="http://schemas.microsoft.com/office/drawing/2014/main" id="{232E5CEF-1974-495D-A9F4-EE6B2CA39A9E}"/>
                </a:ext>
              </a:extLst>
            </p:cNvPr>
            <p:cNvSpPr txBox="1"/>
            <p:nvPr/>
          </p:nvSpPr>
          <p:spPr bwMode="auto">
            <a:xfrm>
              <a:off x="4511486" y="2568003"/>
              <a:ext cx="3169030" cy="46945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dirty="0">
                  <a:solidFill>
                    <a:schemeClr val="bg1"/>
                  </a:solidFill>
                </a:rPr>
                <a:t>Supporting text here.</a:t>
              </a:r>
            </a:p>
          </p:txBody>
        </p:sp>
        <p:sp>
          <p:nvSpPr>
            <p:cNvPr id="44" name="iśḷiḋê">
              <a:extLst>
                <a:ext uri="{FF2B5EF4-FFF2-40B4-BE49-F238E27FC236}">
                  <a16:creationId xmlns:a16="http://schemas.microsoft.com/office/drawing/2014/main" id="{88B5CEC5-113B-4F52-9383-18FD003AC5DF}"/>
                </a:ext>
              </a:extLst>
            </p:cNvPr>
            <p:cNvSpPr/>
            <p:nvPr/>
          </p:nvSpPr>
          <p:spPr bwMode="auto">
            <a:xfrm>
              <a:off x="673100" y="2788905"/>
              <a:ext cx="3026004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5" name="iṡḻiḍè">
              <a:extLst>
                <a:ext uri="{FF2B5EF4-FFF2-40B4-BE49-F238E27FC236}">
                  <a16:creationId xmlns:a16="http://schemas.microsoft.com/office/drawing/2014/main" id="{E96A198A-CFD0-4726-AE4A-FB8C7B2BECB9}"/>
                </a:ext>
              </a:extLst>
            </p:cNvPr>
            <p:cNvSpPr txBox="1"/>
            <p:nvPr/>
          </p:nvSpPr>
          <p:spPr bwMode="auto">
            <a:xfrm>
              <a:off x="673100" y="2347100"/>
              <a:ext cx="302600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46" name="íṧļîďe">
              <a:extLst>
                <a:ext uri="{FF2B5EF4-FFF2-40B4-BE49-F238E27FC236}">
                  <a16:creationId xmlns:a16="http://schemas.microsoft.com/office/drawing/2014/main" id="{FC45E033-8113-45B1-9510-6F812E0AF9E5}"/>
                </a:ext>
              </a:extLst>
            </p:cNvPr>
            <p:cNvSpPr/>
            <p:nvPr/>
          </p:nvSpPr>
          <p:spPr bwMode="auto">
            <a:xfrm>
              <a:off x="8492896" y="2788905"/>
              <a:ext cx="3026004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7" name="iŝ1ïḑe">
              <a:extLst>
                <a:ext uri="{FF2B5EF4-FFF2-40B4-BE49-F238E27FC236}">
                  <a16:creationId xmlns:a16="http://schemas.microsoft.com/office/drawing/2014/main" id="{8B29189A-E29D-4C51-B02A-5C4BA2C414AA}"/>
                </a:ext>
              </a:extLst>
            </p:cNvPr>
            <p:cNvSpPr txBox="1"/>
            <p:nvPr/>
          </p:nvSpPr>
          <p:spPr bwMode="auto">
            <a:xfrm>
              <a:off x="8492896" y="2347100"/>
              <a:ext cx="302600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48" name="işḻîďé">
              <a:extLst>
                <a:ext uri="{FF2B5EF4-FFF2-40B4-BE49-F238E27FC236}">
                  <a16:creationId xmlns:a16="http://schemas.microsoft.com/office/drawing/2014/main" id="{45A0C34D-3608-4235-A343-2B4BA0788FF7}"/>
                </a:ext>
              </a:extLst>
            </p:cNvPr>
            <p:cNvSpPr/>
            <p:nvPr/>
          </p:nvSpPr>
          <p:spPr bwMode="auto">
            <a:xfrm>
              <a:off x="673100" y="3628758"/>
              <a:ext cx="3026004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9" name="išļïdè">
              <a:extLst>
                <a:ext uri="{FF2B5EF4-FFF2-40B4-BE49-F238E27FC236}">
                  <a16:creationId xmlns:a16="http://schemas.microsoft.com/office/drawing/2014/main" id="{98433171-6704-49B2-BEF0-12F00812AACB}"/>
                </a:ext>
              </a:extLst>
            </p:cNvPr>
            <p:cNvSpPr/>
            <p:nvPr/>
          </p:nvSpPr>
          <p:spPr bwMode="auto">
            <a:xfrm>
              <a:off x="8492896" y="3628758"/>
              <a:ext cx="3026004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0" name="îş1íḋé">
              <a:extLst>
                <a:ext uri="{FF2B5EF4-FFF2-40B4-BE49-F238E27FC236}">
                  <a16:creationId xmlns:a16="http://schemas.microsoft.com/office/drawing/2014/main" id="{44F1400F-99C8-4F65-BA7A-F7CD6E41D2C1}"/>
                </a:ext>
              </a:extLst>
            </p:cNvPr>
            <p:cNvSpPr/>
            <p:nvPr/>
          </p:nvSpPr>
          <p:spPr bwMode="auto">
            <a:xfrm>
              <a:off x="673100" y="4468611"/>
              <a:ext cx="3026004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1" name="ïsļïďe">
              <a:extLst>
                <a:ext uri="{FF2B5EF4-FFF2-40B4-BE49-F238E27FC236}">
                  <a16:creationId xmlns:a16="http://schemas.microsoft.com/office/drawing/2014/main" id="{06D99627-A276-427E-B4D5-213A1B7C87C1}"/>
                </a:ext>
              </a:extLst>
            </p:cNvPr>
            <p:cNvSpPr/>
            <p:nvPr/>
          </p:nvSpPr>
          <p:spPr bwMode="auto">
            <a:xfrm>
              <a:off x="8492896" y="4468611"/>
              <a:ext cx="3026004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05147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5B2EA3-1108-408A-BEC9-74CD402FF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23819E1-2E3F-4D32-A002-79C45CAE0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F821C3A-8FB7-4D3C-92B0-4A7E33F0C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2436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9782DC0-75BF-45F9-976B-F0D4D04B93E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7389" cy="5013327"/>
            <a:chOff x="673099" y="1130300"/>
            <a:chExt cx="10847389" cy="5013327"/>
          </a:xfrm>
        </p:grpSpPr>
        <p:sp>
          <p:nvSpPr>
            <p:cNvPr id="6" name="iṣlîḋé">
              <a:extLst>
                <a:ext uri="{FF2B5EF4-FFF2-40B4-BE49-F238E27FC236}">
                  <a16:creationId xmlns:a16="http://schemas.microsoft.com/office/drawing/2014/main" id="{777EB218-B82C-41A5-93F5-BB2F2341E5CA}"/>
                </a:ext>
              </a:extLst>
            </p:cNvPr>
            <p:cNvSpPr/>
            <p:nvPr/>
          </p:nvSpPr>
          <p:spPr>
            <a:xfrm>
              <a:off x="673099" y="5312566"/>
              <a:ext cx="10845800" cy="83105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ïṧľíḓè">
              <a:extLst>
                <a:ext uri="{FF2B5EF4-FFF2-40B4-BE49-F238E27FC236}">
                  <a16:creationId xmlns:a16="http://schemas.microsoft.com/office/drawing/2014/main" id="{1F2FF35A-EC97-4F91-9179-909DFDEA7DA0}"/>
                </a:ext>
              </a:extLst>
            </p:cNvPr>
            <p:cNvGrpSpPr/>
            <p:nvPr/>
          </p:nvGrpSpPr>
          <p:grpSpPr>
            <a:xfrm>
              <a:off x="3465959" y="2093077"/>
              <a:ext cx="5260083" cy="4050550"/>
              <a:chOff x="6961384" y="1484448"/>
              <a:chExt cx="4557516" cy="3509535"/>
            </a:xfrm>
          </p:grpSpPr>
          <p:sp>
            <p:nvSpPr>
              <p:cNvPr id="21" name="ïśḷíḍè">
                <a:extLst>
                  <a:ext uri="{FF2B5EF4-FFF2-40B4-BE49-F238E27FC236}">
                    <a16:creationId xmlns:a16="http://schemas.microsoft.com/office/drawing/2014/main" id="{0224FB0E-991B-4AC9-A668-27AF3AB4BD20}"/>
                  </a:ext>
                </a:extLst>
              </p:cNvPr>
              <p:cNvSpPr/>
              <p:nvPr/>
            </p:nvSpPr>
            <p:spPr>
              <a:xfrm>
                <a:off x="8289923" y="1484448"/>
                <a:ext cx="3228977" cy="27991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89" y="0"/>
                    </a:moveTo>
                    <a:lnTo>
                      <a:pt x="10789" y="43"/>
                    </a:lnTo>
                    <a:lnTo>
                      <a:pt x="0" y="21600"/>
                    </a:lnTo>
                    <a:lnTo>
                      <a:pt x="10789" y="21600"/>
                    </a:lnTo>
                    <a:lnTo>
                      <a:pt x="10811" y="21600"/>
                    </a:lnTo>
                    <a:lnTo>
                      <a:pt x="21600" y="21600"/>
                    </a:lnTo>
                    <a:lnTo>
                      <a:pt x="10811" y="43"/>
                    </a:lnTo>
                    <a:lnTo>
                      <a:pt x="10811" y="0"/>
                    </a:lnTo>
                    <a:lnTo>
                      <a:pt x="10800" y="21"/>
                    </a:lnTo>
                    <a:lnTo>
                      <a:pt x="1078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ïSḻîḍé">
                <a:extLst>
                  <a:ext uri="{FF2B5EF4-FFF2-40B4-BE49-F238E27FC236}">
                    <a16:creationId xmlns:a16="http://schemas.microsoft.com/office/drawing/2014/main" id="{8CC8236C-70E8-4E44-AFA7-CD65E92B5193}"/>
                  </a:ext>
                </a:extLst>
              </p:cNvPr>
              <p:cNvSpPr/>
              <p:nvPr/>
            </p:nvSpPr>
            <p:spPr>
              <a:xfrm>
                <a:off x="9789582" y="1978614"/>
                <a:ext cx="229658" cy="2296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56" y="13527"/>
                    </a:moveTo>
                    <a:lnTo>
                      <a:pt x="21138" y="9731"/>
                    </a:lnTo>
                    <a:cubicBezTo>
                      <a:pt x="21392" y="9659"/>
                      <a:pt x="21600" y="9385"/>
                      <a:pt x="21600" y="9120"/>
                    </a:cubicBezTo>
                    <a:lnTo>
                      <a:pt x="21600" y="2520"/>
                    </a:lnTo>
                    <a:lnTo>
                      <a:pt x="4680" y="2520"/>
                    </a:lnTo>
                    <a:lnTo>
                      <a:pt x="4680" y="481"/>
                    </a:lnTo>
                    <a:cubicBezTo>
                      <a:pt x="4680" y="217"/>
                      <a:pt x="4465" y="0"/>
                      <a:pt x="4200" y="0"/>
                    </a:cubicBezTo>
                    <a:lnTo>
                      <a:pt x="480" y="0"/>
                    </a:lnTo>
                    <a:cubicBezTo>
                      <a:pt x="217" y="0"/>
                      <a:pt x="0" y="217"/>
                      <a:pt x="0" y="481"/>
                    </a:cubicBezTo>
                    <a:lnTo>
                      <a:pt x="0" y="2400"/>
                    </a:lnTo>
                    <a:lnTo>
                      <a:pt x="2332" y="2400"/>
                    </a:lnTo>
                    <a:lnTo>
                      <a:pt x="4693" y="13269"/>
                    </a:lnTo>
                    <a:lnTo>
                      <a:pt x="4920" y="14400"/>
                    </a:lnTo>
                    <a:lnTo>
                      <a:pt x="4920" y="16200"/>
                    </a:lnTo>
                    <a:cubicBezTo>
                      <a:pt x="4920" y="16463"/>
                      <a:pt x="5137" y="16680"/>
                      <a:pt x="5400" y="16680"/>
                    </a:cubicBezTo>
                    <a:lnTo>
                      <a:pt x="6001" y="16680"/>
                    </a:lnTo>
                    <a:lnTo>
                      <a:pt x="17999" y="16680"/>
                    </a:lnTo>
                    <a:lnTo>
                      <a:pt x="21119" y="16680"/>
                    </a:lnTo>
                    <a:cubicBezTo>
                      <a:pt x="21383" y="16680"/>
                      <a:pt x="21600" y="16463"/>
                      <a:pt x="21600" y="16200"/>
                    </a:cubicBezTo>
                    <a:lnTo>
                      <a:pt x="21600" y="14400"/>
                    </a:lnTo>
                    <a:lnTo>
                      <a:pt x="8103" y="14400"/>
                    </a:lnTo>
                    <a:cubicBezTo>
                      <a:pt x="6723" y="14400"/>
                      <a:pt x="6694" y="13860"/>
                      <a:pt x="7856" y="13527"/>
                    </a:cubicBezTo>
                    <a:close/>
                    <a:moveTo>
                      <a:pt x="15599" y="19200"/>
                    </a:moveTo>
                    <a:cubicBezTo>
                      <a:pt x="15599" y="20525"/>
                      <a:pt x="16674" y="21600"/>
                      <a:pt x="17999" y="21600"/>
                    </a:cubicBezTo>
                    <a:cubicBezTo>
                      <a:pt x="19326" y="21600"/>
                      <a:pt x="20399" y="20525"/>
                      <a:pt x="20399" y="19200"/>
                    </a:cubicBezTo>
                    <a:cubicBezTo>
                      <a:pt x="20399" y="17874"/>
                      <a:pt x="19326" y="16800"/>
                      <a:pt x="17999" y="16800"/>
                    </a:cubicBezTo>
                    <a:cubicBezTo>
                      <a:pt x="16674" y="16800"/>
                      <a:pt x="15599" y="17874"/>
                      <a:pt x="15599" y="19200"/>
                    </a:cubicBezTo>
                    <a:close/>
                    <a:moveTo>
                      <a:pt x="3599" y="19200"/>
                    </a:moveTo>
                    <a:cubicBezTo>
                      <a:pt x="3599" y="20525"/>
                      <a:pt x="4674" y="21600"/>
                      <a:pt x="6001" y="21600"/>
                    </a:cubicBezTo>
                    <a:cubicBezTo>
                      <a:pt x="7326" y="21600"/>
                      <a:pt x="8399" y="20525"/>
                      <a:pt x="8399" y="19200"/>
                    </a:cubicBezTo>
                    <a:cubicBezTo>
                      <a:pt x="8399" y="17874"/>
                      <a:pt x="7326" y="16800"/>
                      <a:pt x="6001" y="16800"/>
                    </a:cubicBezTo>
                    <a:cubicBezTo>
                      <a:pt x="4674" y="16800"/>
                      <a:pt x="3599" y="17874"/>
                      <a:pt x="3599" y="192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iṥľïḋe">
                <a:extLst>
                  <a:ext uri="{FF2B5EF4-FFF2-40B4-BE49-F238E27FC236}">
                    <a16:creationId xmlns:a16="http://schemas.microsoft.com/office/drawing/2014/main" id="{0D8F603C-0BB0-497A-9F4E-C48AC14B505E}"/>
                  </a:ext>
                </a:extLst>
              </p:cNvPr>
              <p:cNvSpPr/>
              <p:nvPr/>
            </p:nvSpPr>
            <p:spPr>
              <a:xfrm>
                <a:off x="7764262" y="1743607"/>
                <a:ext cx="2930328" cy="2540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0" y="0"/>
                    </a:moveTo>
                    <a:lnTo>
                      <a:pt x="10790" y="35"/>
                    </a:lnTo>
                    <a:lnTo>
                      <a:pt x="0" y="21600"/>
                    </a:lnTo>
                    <a:lnTo>
                      <a:pt x="10790" y="21600"/>
                    </a:lnTo>
                    <a:lnTo>
                      <a:pt x="10808" y="21600"/>
                    </a:lnTo>
                    <a:lnTo>
                      <a:pt x="21600" y="21600"/>
                    </a:lnTo>
                    <a:lnTo>
                      <a:pt x="10808" y="35"/>
                    </a:lnTo>
                    <a:lnTo>
                      <a:pt x="10808" y="0"/>
                    </a:lnTo>
                    <a:lnTo>
                      <a:pt x="10799" y="17"/>
                    </a:lnTo>
                    <a:lnTo>
                      <a:pt x="1079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ïŝļïdè">
                <a:extLst>
                  <a:ext uri="{FF2B5EF4-FFF2-40B4-BE49-F238E27FC236}">
                    <a16:creationId xmlns:a16="http://schemas.microsoft.com/office/drawing/2014/main" id="{2F31C0F3-0119-4D08-872E-580191086EFA}"/>
                  </a:ext>
                </a:extLst>
              </p:cNvPr>
              <p:cNvSpPr/>
              <p:nvPr/>
            </p:nvSpPr>
            <p:spPr>
              <a:xfrm>
                <a:off x="9129578" y="2253499"/>
                <a:ext cx="199694" cy="2995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66" y="8831"/>
                    </a:moveTo>
                    <a:cubicBezTo>
                      <a:pt x="17325" y="8934"/>
                      <a:pt x="17111" y="9089"/>
                      <a:pt x="16823" y="9295"/>
                    </a:cubicBezTo>
                    <a:cubicBezTo>
                      <a:pt x="16534" y="9502"/>
                      <a:pt x="16319" y="9656"/>
                      <a:pt x="16179" y="9759"/>
                    </a:cubicBezTo>
                    <a:cubicBezTo>
                      <a:pt x="14379" y="11193"/>
                      <a:pt x="13388" y="12591"/>
                      <a:pt x="13204" y="13950"/>
                    </a:cubicBezTo>
                    <a:lnTo>
                      <a:pt x="8396" y="13950"/>
                    </a:lnTo>
                    <a:cubicBezTo>
                      <a:pt x="8212" y="12591"/>
                      <a:pt x="7221" y="11193"/>
                      <a:pt x="5421" y="9759"/>
                    </a:cubicBezTo>
                    <a:cubicBezTo>
                      <a:pt x="5281" y="9656"/>
                      <a:pt x="5066" y="9502"/>
                      <a:pt x="4777" y="9295"/>
                    </a:cubicBezTo>
                    <a:cubicBezTo>
                      <a:pt x="4489" y="9089"/>
                      <a:pt x="4274" y="8934"/>
                      <a:pt x="4134" y="8831"/>
                    </a:cubicBezTo>
                    <a:cubicBezTo>
                      <a:pt x="3178" y="8091"/>
                      <a:pt x="2700" y="7246"/>
                      <a:pt x="2700" y="6300"/>
                    </a:cubicBezTo>
                    <a:cubicBezTo>
                      <a:pt x="2700" y="5625"/>
                      <a:pt x="2943" y="4997"/>
                      <a:pt x="3427" y="4415"/>
                    </a:cubicBezTo>
                    <a:cubicBezTo>
                      <a:pt x="3913" y="3834"/>
                      <a:pt x="4546" y="3359"/>
                      <a:pt x="5326" y="2988"/>
                    </a:cubicBezTo>
                    <a:cubicBezTo>
                      <a:pt x="6106" y="2618"/>
                      <a:pt x="6971" y="2327"/>
                      <a:pt x="7920" y="2116"/>
                    </a:cubicBezTo>
                    <a:cubicBezTo>
                      <a:pt x="8870" y="1905"/>
                      <a:pt x="9829" y="1799"/>
                      <a:pt x="10800" y="1799"/>
                    </a:cubicBezTo>
                    <a:cubicBezTo>
                      <a:pt x="11771" y="1799"/>
                      <a:pt x="12730" y="1905"/>
                      <a:pt x="13680" y="2116"/>
                    </a:cubicBezTo>
                    <a:cubicBezTo>
                      <a:pt x="14628" y="2327"/>
                      <a:pt x="15493" y="2618"/>
                      <a:pt x="16274" y="2988"/>
                    </a:cubicBezTo>
                    <a:cubicBezTo>
                      <a:pt x="17054" y="3359"/>
                      <a:pt x="17687" y="3834"/>
                      <a:pt x="18173" y="4415"/>
                    </a:cubicBezTo>
                    <a:cubicBezTo>
                      <a:pt x="18657" y="4997"/>
                      <a:pt x="18900" y="5625"/>
                      <a:pt x="18900" y="6300"/>
                    </a:cubicBezTo>
                    <a:cubicBezTo>
                      <a:pt x="18900" y="7246"/>
                      <a:pt x="18422" y="8091"/>
                      <a:pt x="17466" y="8831"/>
                    </a:cubicBezTo>
                    <a:cubicBezTo>
                      <a:pt x="17466" y="8831"/>
                      <a:pt x="17466" y="8831"/>
                      <a:pt x="17466" y="8831"/>
                    </a:cubicBezTo>
                    <a:close/>
                    <a:moveTo>
                      <a:pt x="20661" y="3705"/>
                    </a:moveTo>
                    <a:cubicBezTo>
                      <a:pt x="20035" y="2904"/>
                      <a:pt x="19213" y="2238"/>
                      <a:pt x="18194" y="1708"/>
                    </a:cubicBezTo>
                    <a:cubicBezTo>
                      <a:pt x="17174" y="1179"/>
                      <a:pt x="16021" y="762"/>
                      <a:pt x="14734" y="457"/>
                    </a:cubicBezTo>
                    <a:cubicBezTo>
                      <a:pt x="13447" y="153"/>
                      <a:pt x="12136" y="0"/>
                      <a:pt x="10800" y="0"/>
                    </a:cubicBezTo>
                    <a:cubicBezTo>
                      <a:pt x="9464" y="0"/>
                      <a:pt x="8153" y="153"/>
                      <a:pt x="6866" y="457"/>
                    </a:cubicBezTo>
                    <a:cubicBezTo>
                      <a:pt x="5579" y="762"/>
                      <a:pt x="4426" y="1179"/>
                      <a:pt x="3407" y="1708"/>
                    </a:cubicBezTo>
                    <a:cubicBezTo>
                      <a:pt x="2387" y="2238"/>
                      <a:pt x="1564" y="2903"/>
                      <a:pt x="938" y="3705"/>
                    </a:cubicBezTo>
                    <a:cubicBezTo>
                      <a:pt x="312" y="4507"/>
                      <a:pt x="0" y="5372"/>
                      <a:pt x="0" y="6300"/>
                    </a:cubicBezTo>
                    <a:cubicBezTo>
                      <a:pt x="0" y="7753"/>
                      <a:pt x="724" y="9009"/>
                      <a:pt x="2173" y="10069"/>
                    </a:cubicBezTo>
                    <a:cubicBezTo>
                      <a:pt x="2805" y="10528"/>
                      <a:pt x="3330" y="10936"/>
                      <a:pt x="3745" y="11292"/>
                    </a:cubicBezTo>
                    <a:cubicBezTo>
                      <a:pt x="4159" y="11648"/>
                      <a:pt x="4578" y="12096"/>
                      <a:pt x="5000" y="12635"/>
                    </a:cubicBezTo>
                    <a:cubicBezTo>
                      <a:pt x="5421" y="13174"/>
                      <a:pt x="5661" y="13678"/>
                      <a:pt x="5717" y="14147"/>
                    </a:cubicBezTo>
                    <a:cubicBezTo>
                      <a:pt x="5056" y="14409"/>
                      <a:pt x="4726" y="14794"/>
                      <a:pt x="4726" y="15300"/>
                    </a:cubicBezTo>
                    <a:cubicBezTo>
                      <a:pt x="4726" y="15647"/>
                      <a:pt x="4901" y="15947"/>
                      <a:pt x="5253" y="16200"/>
                    </a:cubicBezTo>
                    <a:cubicBezTo>
                      <a:pt x="4901" y="16453"/>
                      <a:pt x="4726" y="16753"/>
                      <a:pt x="4726" y="17100"/>
                    </a:cubicBezTo>
                    <a:cubicBezTo>
                      <a:pt x="4726" y="17588"/>
                      <a:pt x="5042" y="17968"/>
                      <a:pt x="5675" y="18240"/>
                    </a:cubicBezTo>
                    <a:cubicBezTo>
                      <a:pt x="5492" y="18455"/>
                      <a:pt x="5401" y="18675"/>
                      <a:pt x="5401" y="18901"/>
                    </a:cubicBezTo>
                    <a:cubicBezTo>
                      <a:pt x="5401" y="19331"/>
                      <a:pt x="5622" y="19665"/>
                      <a:pt x="6064" y="19898"/>
                    </a:cubicBezTo>
                    <a:cubicBezTo>
                      <a:pt x="6507" y="20133"/>
                      <a:pt x="7053" y="20251"/>
                      <a:pt x="7699" y="20251"/>
                    </a:cubicBezTo>
                    <a:cubicBezTo>
                      <a:pt x="7981" y="20663"/>
                      <a:pt x="8403" y="20991"/>
                      <a:pt x="8964" y="21235"/>
                    </a:cubicBezTo>
                    <a:cubicBezTo>
                      <a:pt x="9527" y="21478"/>
                      <a:pt x="10139" y="21600"/>
                      <a:pt x="10800" y="21600"/>
                    </a:cubicBezTo>
                    <a:cubicBezTo>
                      <a:pt x="11461" y="21600"/>
                      <a:pt x="12073" y="21478"/>
                      <a:pt x="12636" y="21235"/>
                    </a:cubicBezTo>
                    <a:cubicBezTo>
                      <a:pt x="13198" y="20991"/>
                      <a:pt x="13620" y="20663"/>
                      <a:pt x="13901" y="20251"/>
                    </a:cubicBezTo>
                    <a:cubicBezTo>
                      <a:pt x="14548" y="20251"/>
                      <a:pt x="15093" y="20133"/>
                      <a:pt x="15536" y="19898"/>
                    </a:cubicBezTo>
                    <a:cubicBezTo>
                      <a:pt x="15978" y="19665"/>
                      <a:pt x="16201" y="19331"/>
                      <a:pt x="16201" y="18901"/>
                    </a:cubicBezTo>
                    <a:cubicBezTo>
                      <a:pt x="16201" y="18675"/>
                      <a:pt x="16108" y="18455"/>
                      <a:pt x="15925" y="18240"/>
                    </a:cubicBezTo>
                    <a:cubicBezTo>
                      <a:pt x="16558" y="17968"/>
                      <a:pt x="16874" y="17588"/>
                      <a:pt x="16874" y="17100"/>
                    </a:cubicBezTo>
                    <a:cubicBezTo>
                      <a:pt x="16874" y="16753"/>
                      <a:pt x="16699" y="16453"/>
                      <a:pt x="16347" y="16200"/>
                    </a:cubicBezTo>
                    <a:cubicBezTo>
                      <a:pt x="16699" y="15947"/>
                      <a:pt x="16874" y="15647"/>
                      <a:pt x="16874" y="15300"/>
                    </a:cubicBezTo>
                    <a:cubicBezTo>
                      <a:pt x="16874" y="14794"/>
                      <a:pt x="16544" y="14409"/>
                      <a:pt x="15883" y="14147"/>
                    </a:cubicBezTo>
                    <a:cubicBezTo>
                      <a:pt x="15940" y="13678"/>
                      <a:pt x="16179" y="13174"/>
                      <a:pt x="16600" y="12635"/>
                    </a:cubicBezTo>
                    <a:cubicBezTo>
                      <a:pt x="17022" y="12096"/>
                      <a:pt x="17441" y="11648"/>
                      <a:pt x="17855" y="11292"/>
                    </a:cubicBezTo>
                    <a:cubicBezTo>
                      <a:pt x="18271" y="10936"/>
                      <a:pt x="18795" y="10528"/>
                      <a:pt x="19427" y="10069"/>
                    </a:cubicBezTo>
                    <a:cubicBezTo>
                      <a:pt x="20876" y="9009"/>
                      <a:pt x="21600" y="7753"/>
                      <a:pt x="21600" y="6300"/>
                    </a:cubicBezTo>
                    <a:cubicBezTo>
                      <a:pt x="21600" y="5372"/>
                      <a:pt x="21288" y="4507"/>
                      <a:pt x="20661" y="3705"/>
                    </a:cubicBezTo>
                    <a:cubicBezTo>
                      <a:pt x="20661" y="3705"/>
                      <a:pt x="20661" y="3705"/>
                      <a:pt x="20661" y="37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íṡḷïḑé">
                <a:extLst>
                  <a:ext uri="{FF2B5EF4-FFF2-40B4-BE49-F238E27FC236}">
                    <a16:creationId xmlns:a16="http://schemas.microsoft.com/office/drawing/2014/main" id="{C7B5E75D-CE27-42A1-8456-BA574EE378BC}"/>
                  </a:ext>
                </a:extLst>
              </p:cNvPr>
              <p:cNvSpPr/>
              <p:nvPr/>
            </p:nvSpPr>
            <p:spPr>
              <a:xfrm>
                <a:off x="7372348" y="2188901"/>
                <a:ext cx="2417963" cy="20947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6" y="0"/>
                    </a:moveTo>
                    <a:lnTo>
                      <a:pt x="10796" y="14"/>
                    </a:lnTo>
                    <a:lnTo>
                      <a:pt x="0" y="21600"/>
                    </a:lnTo>
                    <a:lnTo>
                      <a:pt x="10796" y="21600"/>
                    </a:lnTo>
                    <a:lnTo>
                      <a:pt x="10803" y="21600"/>
                    </a:lnTo>
                    <a:lnTo>
                      <a:pt x="21600" y="21600"/>
                    </a:lnTo>
                    <a:lnTo>
                      <a:pt x="10803" y="14"/>
                    </a:lnTo>
                    <a:lnTo>
                      <a:pt x="10803" y="0"/>
                    </a:lnTo>
                    <a:lnTo>
                      <a:pt x="10799" y="6"/>
                    </a:lnTo>
                    <a:lnTo>
                      <a:pt x="1079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îṧḻíḋé">
                <a:extLst>
                  <a:ext uri="{FF2B5EF4-FFF2-40B4-BE49-F238E27FC236}">
                    <a16:creationId xmlns:a16="http://schemas.microsoft.com/office/drawing/2014/main" id="{A034A8CB-42E6-49E0-8183-A5CA3DF8CE0F}"/>
                  </a:ext>
                </a:extLst>
              </p:cNvPr>
              <p:cNvSpPr/>
              <p:nvPr/>
            </p:nvSpPr>
            <p:spPr>
              <a:xfrm>
                <a:off x="8493648" y="2653125"/>
                <a:ext cx="175361" cy="2532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000" y="9554"/>
                    </a:moveTo>
                    <a:cubicBezTo>
                      <a:pt x="9000" y="9675"/>
                      <a:pt x="8944" y="9774"/>
                      <a:pt x="8831" y="9853"/>
                    </a:cubicBezTo>
                    <a:cubicBezTo>
                      <a:pt x="8719" y="9931"/>
                      <a:pt x="8575" y="9970"/>
                      <a:pt x="8400" y="9970"/>
                    </a:cubicBezTo>
                    <a:cubicBezTo>
                      <a:pt x="8226" y="9970"/>
                      <a:pt x="8082" y="9931"/>
                      <a:pt x="7968" y="9853"/>
                    </a:cubicBezTo>
                    <a:cubicBezTo>
                      <a:pt x="7856" y="9775"/>
                      <a:pt x="7800" y="9675"/>
                      <a:pt x="7800" y="9554"/>
                    </a:cubicBezTo>
                    <a:lnTo>
                      <a:pt x="7800" y="3739"/>
                    </a:lnTo>
                    <a:cubicBezTo>
                      <a:pt x="7800" y="3618"/>
                      <a:pt x="7856" y="3518"/>
                      <a:pt x="7968" y="3440"/>
                    </a:cubicBezTo>
                    <a:cubicBezTo>
                      <a:pt x="8082" y="3362"/>
                      <a:pt x="8226" y="3323"/>
                      <a:pt x="8400" y="3323"/>
                    </a:cubicBezTo>
                    <a:cubicBezTo>
                      <a:pt x="8575" y="3323"/>
                      <a:pt x="8719" y="3362"/>
                      <a:pt x="8831" y="3440"/>
                    </a:cubicBezTo>
                    <a:cubicBezTo>
                      <a:pt x="8944" y="3518"/>
                      <a:pt x="9000" y="3618"/>
                      <a:pt x="9000" y="3739"/>
                    </a:cubicBezTo>
                    <a:cubicBezTo>
                      <a:pt x="9000" y="3739"/>
                      <a:pt x="9000" y="9554"/>
                      <a:pt x="9000" y="9554"/>
                    </a:cubicBezTo>
                    <a:close/>
                    <a:moveTo>
                      <a:pt x="20128" y="11248"/>
                    </a:moveTo>
                    <a:cubicBezTo>
                      <a:pt x="19147" y="10396"/>
                      <a:pt x="18038" y="9970"/>
                      <a:pt x="16800" y="9970"/>
                    </a:cubicBezTo>
                    <a:lnTo>
                      <a:pt x="16800" y="3323"/>
                    </a:lnTo>
                    <a:cubicBezTo>
                      <a:pt x="17450" y="3323"/>
                      <a:pt x="18012" y="3159"/>
                      <a:pt x="18487" y="2830"/>
                    </a:cubicBezTo>
                    <a:cubicBezTo>
                      <a:pt x="18963" y="2501"/>
                      <a:pt x="19200" y="2111"/>
                      <a:pt x="19200" y="1662"/>
                    </a:cubicBezTo>
                    <a:cubicBezTo>
                      <a:pt x="19200" y="1211"/>
                      <a:pt x="18963" y="822"/>
                      <a:pt x="18487" y="493"/>
                    </a:cubicBezTo>
                    <a:cubicBezTo>
                      <a:pt x="18012" y="164"/>
                      <a:pt x="17450" y="0"/>
                      <a:pt x="16800" y="0"/>
                    </a:cubicBezTo>
                    <a:lnTo>
                      <a:pt x="4800" y="0"/>
                    </a:lnTo>
                    <a:cubicBezTo>
                      <a:pt x="4150" y="0"/>
                      <a:pt x="3587" y="164"/>
                      <a:pt x="3113" y="493"/>
                    </a:cubicBezTo>
                    <a:cubicBezTo>
                      <a:pt x="2637" y="822"/>
                      <a:pt x="2400" y="1211"/>
                      <a:pt x="2400" y="1662"/>
                    </a:cubicBezTo>
                    <a:cubicBezTo>
                      <a:pt x="2400" y="2111"/>
                      <a:pt x="2637" y="2501"/>
                      <a:pt x="3113" y="2830"/>
                    </a:cubicBezTo>
                    <a:cubicBezTo>
                      <a:pt x="3587" y="3159"/>
                      <a:pt x="4150" y="3323"/>
                      <a:pt x="4800" y="3323"/>
                    </a:cubicBezTo>
                    <a:lnTo>
                      <a:pt x="4800" y="9970"/>
                    </a:lnTo>
                    <a:cubicBezTo>
                      <a:pt x="3562" y="9970"/>
                      <a:pt x="2453" y="10396"/>
                      <a:pt x="1472" y="11248"/>
                    </a:cubicBezTo>
                    <a:cubicBezTo>
                      <a:pt x="491" y="12100"/>
                      <a:pt x="0" y="13059"/>
                      <a:pt x="0" y="14123"/>
                    </a:cubicBezTo>
                    <a:cubicBezTo>
                      <a:pt x="0" y="14348"/>
                      <a:pt x="119" y="14543"/>
                      <a:pt x="356" y="14707"/>
                    </a:cubicBezTo>
                    <a:cubicBezTo>
                      <a:pt x="594" y="14871"/>
                      <a:pt x="875" y="14954"/>
                      <a:pt x="1200" y="14954"/>
                    </a:cubicBezTo>
                    <a:lnTo>
                      <a:pt x="8775" y="14954"/>
                    </a:lnTo>
                    <a:lnTo>
                      <a:pt x="10200" y="21250"/>
                    </a:lnTo>
                    <a:cubicBezTo>
                      <a:pt x="10263" y="21483"/>
                      <a:pt x="10463" y="21600"/>
                      <a:pt x="10800" y="21600"/>
                    </a:cubicBezTo>
                    <a:lnTo>
                      <a:pt x="10819" y="21600"/>
                    </a:lnTo>
                    <a:cubicBezTo>
                      <a:pt x="10969" y="21600"/>
                      <a:pt x="11097" y="21564"/>
                      <a:pt x="11203" y="21491"/>
                    </a:cubicBezTo>
                    <a:cubicBezTo>
                      <a:pt x="11309" y="21417"/>
                      <a:pt x="11375" y="21328"/>
                      <a:pt x="11400" y="21224"/>
                    </a:cubicBezTo>
                    <a:lnTo>
                      <a:pt x="12356" y="14954"/>
                    </a:lnTo>
                    <a:lnTo>
                      <a:pt x="20400" y="14954"/>
                    </a:lnTo>
                    <a:cubicBezTo>
                      <a:pt x="20725" y="14954"/>
                      <a:pt x="21007" y="14871"/>
                      <a:pt x="21244" y="14707"/>
                    </a:cubicBezTo>
                    <a:cubicBezTo>
                      <a:pt x="21481" y="14543"/>
                      <a:pt x="21600" y="14348"/>
                      <a:pt x="21600" y="14123"/>
                    </a:cubicBezTo>
                    <a:cubicBezTo>
                      <a:pt x="21600" y="13059"/>
                      <a:pt x="21109" y="12100"/>
                      <a:pt x="20128" y="11248"/>
                    </a:cubicBezTo>
                    <a:cubicBezTo>
                      <a:pt x="20128" y="11248"/>
                      <a:pt x="20128" y="11248"/>
                      <a:pt x="20128" y="112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ṩlîďê">
                <a:extLst>
                  <a:ext uri="{FF2B5EF4-FFF2-40B4-BE49-F238E27FC236}">
                    <a16:creationId xmlns:a16="http://schemas.microsoft.com/office/drawing/2014/main" id="{3AF69F48-1D0E-4CC8-9393-3BBA72FA17FB}"/>
                  </a:ext>
                </a:extLst>
              </p:cNvPr>
              <p:cNvSpPr/>
              <p:nvPr/>
            </p:nvSpPr>
            <p:spPr>
              <a:xfrm>
                <a:off x="6961384" y="2704243"/>
                <a:ext cx="1818085" cy="15793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67" y="0"/>
                    </a:moveTo>
                    <a:lnTo>
                      <a:pt x="10767" y="128"/>
                    </a:lnTo>
                    <a:lnTo>
                      <a:pt x="0" y="21600"/>
                    </a:lnTo>
                    <a:lnTo>
                      <a:pt x="10767" y="21600"/>
                    </a:lnTo>
                    <a:lnTo>
                      <a:pt x="10831" y="21600"/>
                    </a:lnTo>
                    <a:lnTo>
                      <a:pt x="21600" y="21600"/>
                    </a:lnTo>
                    <a:lnTo>
                      <a:pt x="10831" y="128"/>
                    </a:lnTo>
                    <a:lnTo>
                      <a:pt x="10831" y="0"/>
                    </a:lnTo>
                    <a:lnTo>
                      <a:pt x="10800" y="62"/>
                    </a:lnTo>
                    <a:lnTo>
                      <a:pt x="1076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s1îḋe">
                <a:extLst>
                  <a:ext uri="{FF2B5EF4-FFF2-40B4-BE49-F238E27FC236}">
                    <a16:creationId xmlns:a16="http://schemas.microsoft.com/office/drawing/2014/main" id="{B9C2F58B-1200-4B86-BDD2-B6F16CF95660}"/>
                  </a:ext>
                </a:extLst>
              </p:cNvPr>
              <p:cNvSpPr/>
              <p:nvPr/>
            </p:nvSpPr>
            <p:spPr>
              <a:xfrm>
                <a:off x="7770579" y="3083015"/>
                <a:ext cx="199695" cy="2145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53" y="0"/>
                    </a:moveTo>
                    <a:cubicBezTo>
                      <a:pt x="10365" y="0"/>
                      <a:pt x="9947" y="159"/>
                      <a:pt x="9591" y="489"/>
                    </a:cubicBezTo>
                    <a:cubicBezTo>
                      <a:pt x="9235" y="821"/>
                      <a:pt x="9066" y="1210"/>
                      <a:pt x="9066" y="1663"/>
                    </a:cubicBezTo>
                    <a:lnTo>
                      <a:pt x="9066" y="10029"/>
                    </a:lnTo>
                    <a:cubicBezTo>
                      <a:pt x="9066" y="10483"/>
                      <a:pt x="9235" y="10897"/>
                      <a:pt x="9591" y="11228"/>
                    </a:cubicBezTo>
                    <a:cubicBezTo>
                      <a:pt x="9947" y="11559"/>
                      <a:pt x="10365" y="11717"/>
                      <a:pt x="10853" y="11717"/>
                    </a:cubicBezTo>
                    <a:cubicBezTo>
                      <a:pt x="11339" y="11717"/>
                      <a:pt x="11759" y="11559"/>
                      <a:pt x="12114" y="11228"/>
                    </a:cubicBezTo>
                    <a:cubicBezTo>
                      <a:pt x="12470" y="10897"/>
                      <a:pt x="12666" y="10483"/>
                      <a:pt x="12666" y="10029"/>
                    </a:cubicBezTo>
                    <a:lnTo>
                      <a:pt x="12666" y="1663"/>
                    </a:lnTo>
                    <a:cubicBezTo>
                      <a:pt x="12666" y="1210"/>
                      <a:pt x="12470" y="821"/>
                      <a:pt x="12114" y="489"/>
                    </a:cubicBezTo>
                    <a:cubicBezTo>
                      <a:pt x="11759" y="158"/>
                      <a:pt x="11339" y="0"/>
                      <a:pt x="10853" y="0"/>
                    </a:cubicBezTo>
                    <a:close/>
                    <a:moveTo>
                      <a:pt x="5676" y="3229"/>
                    </a:moveTo>
                    <a:cubicBezTo>
                      <a:pt x="5184" y="3168"/>
                      <a:pt x="4738" y="3268"/>
                      <a:pt x="4336" y="3547"/>
                    </a:cubicBezTo>
                    <a:cubicBezTo>
                      <a:pt x="2967" y="4498"/>
                      <a:pt x="1884" y="5666"/>
                      <a:pt x="1130" y="7070"/>
                    </a:cubicBezTo>
                    <a:cubicBezTo>
                      <a:pt x="376" y="8473"/>
                      <a:pt x="0" y="9984"/>
                      <a:pt x="0" y="11571"/>
                    </a:cubicBezTo>
                    <a:cubicBezTo>
                      <a:pt x="0" y="12931"/>
                      <a:pt x="295" y="14221"/>
                      <a:pt x="867" y="15460"/>
                    </a:cubicBezTo>
                    <a:cubicBezTo>
                      <a:pt x="1439" y="16698"/>
                      <a:pt x="2215" y="17766"/>
                      <a:pt x="3180" y="18665"/>
                    </a:cubicBezTo>
                    <a:cubicBezTo>
                      <a:pt x="4145" y="19562"/>
                      <a:pt x="5292" y="20286"/>
                      <a:pt x="6622" y="20817"/>
                    </a:cubicBezTo>
                    <a:cubicBezTo>
                      <a:pt x="7952" y="21349"/>
                      <a:pt x="9338" y="21600"/>
                      <a:pt x="10800" y="21600"/>
                    </a:cubicBezTo>
                    <a:cubicBezTo>
                      <a:pt x="12261" y="21600"/>
                      <a:pt x="13648" y="21349"/>
                      <a:pt x="14978" y="20817"/>
                    </a:cubicBezTo>
                    <a:cubicBezTo>
                      <a:pt x="16309" y="20286"/>
                      <a:pt x="17455" y="19562"/>
                      <a:pt x="18420" y="18665"/>
                    </a:cubicBezTo>
                    <a:cubicBezTo>
                      <a:pt x="19385" y="17766"/>
                      <a:pt x="20162" y="16698"/>
                      <a:pt x="20733" y="15460"/>
                    </a:cubicBezTo>
                    <a:cubicBezTo>
                      <a:pt x="21305" y="14221"/>
                      <a:pt x="21600" y="12931"/>
                      <a:pt x="21600" y="11571"/>
                    </a:cubicBezTo>
                    <a:cubicBezTo>
                      <a:pt x="21600" y="9984"/>
                      <a:pt x="21225" y="8474"/>
                      <a:pt x="20470" y="7070"/>
                    </a:cubicBezTo>
                    <a:cubicBezTo>
                      <a:pt x="19716" y="5666"/>
                      <a:pt x="18658" y="4498"/>
                      <a:pt x="17291" y="3547"/>
                    </a:cubicBezTo>
                    <a:cubicBezTo>
                      <a:pt x="16897" y="3268"/>
                      <a:pt x="16447" y="3168"/>
                      <a:pt x="15950" y="3229"/>
                    </a:cubicBezTo>
                    <a:cubicBezTo>
                      <a:pt x="15454" y="3290"/>
                      <a:pt x="15058" y="3490"/>
                      <a:pt x="14768" y="3865"/>
                    </a:cubicBezTo>
                    <a:cubicBezTo>
                      <a:pt x="14468" y="4231"/>
                      <a:pt x="14356" y="4655"/>
                      <a:pt x="14426" y="5113"/>
                    </a:cubicBezTo>
                    <a:cubicBezTo>
                      <a:pt x="14496" y="5570"/>
                      <a:pt x="14715" y="5934"/>
                      <a:pt x="15109" y="6213"/>
                    </a:cubicBezTo>
                    <a:cubicBezTo>
                      <a:pt x="16026" y="6858"/>
                      <a:pt x="16738" y="7653"/>
                      <a:pt x="17238" y="8586"/>
                    </a:cubicBezTo>
                    <a:cubicBezTo>
                      <a:pt x="17739" y="9519"/>
                      <a:pt x="18000" y="10516"/>
                      <a:pt x="18000" y="11571"/>
                    </a:cubicBezTo>
                    <a:cubicBezTo>
                      <a:pt x="18000" y="12478"/>
                      <a:pt x="17801" y="13339"/>
                      <a:pt x="17422" y="14164"/>
                    </a:cubicBezTo>
                    <a:cubicBezTo>
                      <a:pt x="17043" y="14988"/>
                      <a:pt x="16545" y="15690"/>
                      <a:pt x="15898" y="16292"/>
                    </a:cubicBezTo>
                    <a:cubicBezTo>
                      <a:pt x="15251" y="16893"/>
                      <a:pt x="14470" y="17381"/>
                      <a:pt x="13585" y="17735"/>
                    </a:cubicBezTo>
                    <a:cubicBezTo>
                      <a:pt x="12700" y="18088"/>
                      <a:pt x="11774" y="18273"/>
                      <a:pt x="10800" y="18273"/>
                    </a:cubicBezTo>
                    <a:cubicBezTo>
                      <a:pt x="9826" y="18273"/>
                      <a:pt x="8900" y="18088"/>
                      <a:pt x="8015" y="17735"/>
                    </a:cubicBezTo>
                    <a:cubicBezTo>
                      <a:pt x="7129" y="17381"/>
                      <a:pt x="6348" y="16893"/>
                      <a:pt x="5702" y="16292"/>
                    </a:cubicBezTo>
                    <a:cubicBezTo>
                      <a:pt x="5055" y="15690"/>
                      <a:pt x="4557" y="14988"/>
                      <a:pt x="4178" y="14164"/>
                    </a:cubicBezTo>
                    <a:cubicBezTo>
                      <a:pt x="3798" y="13339"/>
                      <a:pt x="3600" y="12478"/>
                      <a:pt x="3600" y="11571"/>
                    </a:cubicBezTo>
                    <a:cubicBezTo>
                      <a:pt x="3600" y="10516"/>
                      <a:pt x="3861" y="9520"/>
                      <a:pt x="4362" y="8586"/>
                    </a:cubicBezTo>
                    <a:cubicBezTo>
                      <a:pt x="4864" y="7653"/>
                      <a:pt x="5573" y="6858"/>
                      <a:pt x="6491" y="6213"/>
                    </a:cubicBezTo>
                    <a:cubicBezTo>
                      <a:pt x="6884" y="5934"/>
                      <a:pt x="7104" y="5570"/>
                      <a:pt x="7174" y="5113"/>
                    </a:cubicBezTo>
                    <a:cubicBezTo>
                      <a:pt x="7244" y="4655"/>
                      <a:pt x="7132" y="4231"/>
                      <a:pt x="6832" y="3865"/>
                    </a:cubicBezTo>
                    <a:cubicBezTo>
                      <a:pt x="6542" y="3490"/>
                      <a:pt x="6168" y="3290"/>
                      <a:pt x="5676" y="32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sľiḓé">
                <a:extLst>
                  <a:ext uri="{FF2B5EF4-FFF2-40B4-BE49-F238E27FC236}">
                    <a16:creationId xmlns:a16="http://schemas.microsoft.com/office/drawing/2014/main" id="{E82AFC5F-799B-4712-A272-3EFC5235E73D}"/>
                  </a:ext>
                </a:extLst>
              </p:cNvPr>
              <p:cNvSpPr/>
              <p:nvPr/>
            </p:nvSpPr>
            <p:spPr>
              <a:xfrm>
                <a:off x="7845900" y="4198359"/>
                <a:ext cx="635001" cy="795624"/>
              </a:xfrm>
              <a:prstGeom prst="roundRect">
                <a:avLst>
                  <a:gd name="adj" fmla="val 5286"/>
                </a:avLst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S1íďe">
                <a:extLst>
                  <a:ext uri="{FF2B5EF4-FFF2-40B4-BE49-F238E27FC236}">
                    <a16:creationId xmlns:a16="http://schemas.microsoft.com/office/drawing/2014/main" id="{FDA8C641-4387-4FEB-B9B2-2C4D80FA64ED}"/>
                  </a:ext>
                </a:extLst>
              </p:cNvPr>
              <p:cNvSpPr/>
              <p:nvPr/>
            </p:nvSpPr>
            <p:spPr>
              <a:xfrm>
                <a:off x="8014909" y="4120040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îšľídé">
                <a:extLst>
                  <a:ext uri="{FF2B5EF4-FFF2-40B4-BE49-F238E27FC236}">
                    <a16:creationId xmlns:a16="http://schemas.microsoft.com/office/drawing/2014/main" id="{FE9F10E2-391B-4281-A8E1-F9498C3C949D}"/>
                  </a:ext>
                </a:extLst>
              </p:cNvPr>
              <p:cNvSpPr/>
              <p:nvPr/>
            </p:nvSpPr>
            <p:spPr>
              <a:xfrm>
                <a:off x="7952062" y="4503973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ṧľîḍê">
                <a:extLst>
                  <a:ext uri="{FF2B5EF4-FFF2-40B4-BE49-F238E27FC236}">
                    <a16:creationId xmlns:a16="http://schemas.microsoft.com/office/drawing/2014/main" id="{50EEC076-4C89-4D98-A481-4FD2344CB942}"/>
                  </a:ext>
                </a:extLst>
              </p:cNvPr>
              <p:cNvSpPr/>
              <p:nvPr/>
            </p:nvSpPr>
            <p:spPr>
              <a:xfrm>
                <a:off x="8806770" y="4216323"/>
                <a:ext cx="635001" cy="777659"/>
              </a:xfrm>
              <a:prstGeom prst="roundRect">
                <a:avLst>
                  <a:gd name="adj" fmla="val 5286"/>
                </a:avLst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ï$ḷîḑe">
                <a:extLst>
                  <a:ext uri="{FF2B5EF4-FFF2-40B4-BE49-F238E27FC236}">
                    <a16:creationId xmlns:a16="http://schemas.microsoft.com/office/drawing/2014/main" id="{0AAECB3E-526C-424F-A3D6-0E25EDB73B8B}"/>
                  </a:ext>
                </a:extLst>
              </p:cNvPr>
              <p:cNvSpPr/>
              <p:nvPr/>
            </p:nvSpPr>
            <p:spPr>
              <a:xfrm>
                <a:off x="8973222" y="4120040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išlîdè">
                <a:extLst>
                  <a:ext uri="{FF2B5EF4-FFF2-40B4-BE49-F238E27FC236}">
                    <a16:creationId xmlns:a16="http://schemas.microsoft.com/office/drawing/2014/main" id="{24E70F5B-5400-4B47-9DE2-950D20D3D24B}"/>
                  </a:ext>
                </a:extLst>
              </p:cNvPr>
              <p:cNvSpPr/>
              <p:nvPr/>
            </p:nvSpPr>
            <p:spPr>
              <a:xfrm>
                <a:off x="8910375" y="4503973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ṡḻíḍe">
                <a:extLst>
                  <a:ext uri="{FF2B5EF4-FFF2-40B4-BE49-F238E27FC236}">
                    <a16:creationId xmlns:a16="http://schemas.microsoft.com/office/drawing/2014/main" id="{820B34A3-69A1-4FED-8D7A-84361B89996D}"/>
                  </a:ext>
                </a:extLst>
              </p:cNvPr>
              <p:cNvSpPr/>
              <p:nvPr/>
            </p:nvSpPr>
            <p:spPr>
              <a:xfrm>
                <a:off x="9767640" y="4219318"/>
                <a:ext cx="635001" cy="774665"/>
              </a:xfrm>
              <a:prstGeom prst="roundRect">
                <a:avLst>
                  <a:gd name="adj" fmla="val 5286"/>
                </a:avLst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îsļiḋe">
                <a:extLst>
                  <a:ext uri="{FF2B5EF4-FFF2-40B4-BE49-F238E27FC236}">
                    <a16:creationId xmlns:a16="http://schemas.microsoft.com/office/drawing/2014/main" id="{C7DAAF14-ACBC-4F16-9E94-DBF1006E4B44}"/>
                  </a:ext>
                </a:extLst>
              </p:cNvPr>
              <p:cNvSpPr/>
              <p:nvPr/>
            </p:nvSpPr>
            <p:spPr>
              <a:xfrm>
                <a:off x="9931535" y="4120040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íS1íďè">
                <a:extLst>
                  <a:ext uri="{FF2B5EF4-FFF2-40B4-BE49-F238E27FC236}">
                    <a16:creationId xmlns:a16="http://schemas.microsoft.com/office/drawing/2014/main" id="{2248E11E-BB5B-4A3C-A66B-00D12BD00DDD}"/>
                  </a:ext>
                </a:extLst>
              </p:cNvPr>
              <p:cNvSpPr/>
              <p:nvPr/>
            </p:nvSpPr>
            <p:spPr>
              <a:xfrm>
                <a:off x="9873803" y="4503973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$ḷîḍé">
                <a:extLst>
                  <a:ext uri="{FF2B5EF4-FFF2-40B4-BE49-F238E27FC236}">
                    <a16:creationId xmlns:a16="http://schemas.microsoft.com/office/drawing/2014/main" id="{25BCD1DF-FF20-4BB6-811E-A7B632590EAA}"/>
                  </a:ext>
                </a:extLst>
              </p:cNvPr>
              <p:cNvSpPr/>
              <p:nvPr/>
            </p:nvSpPr>
            <p:spPr>
              <a:xfrm>
                <a:off x="10715724" y="4219318"/>
                <a:ext cx="635001" cy="774665"/>
              </a:xfrm>
              <a:prstGeom prst="roundRect">
                <a:avLst>
                  <a:gd name="adj" fmla="val 5286"/>
                </a:avLst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îṡľiḋê">
                <a:extLst>
                  <a:ext uri="{FF2B5EF4-FFF2-40B4-BE49-F238E27FC236}">
                    <a16:creationId xmlns:a16="http://schemas.microsoft.com/office/drawing/2014/main" id="{A941BCD8-8B0C-47E2-B270-347CE291DF8D}"/>
                  </a:ext>
                </a:extLst>
              </p:cNvPr>
              <p:cNvSpPr/>
              <p:nvPr/>
            </p:nvSpPr>
            <p:spPr>
              <a:xfrm>
                <a:off x="10889848" y="4120040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ïṧḷïḋé">
                <a:extLst>
                  <a:ext uri="{FF2B5EF4-FFF2-40B4-BE49-F238E27FC236}">
                    <a16:creationId xmlns:a16="http://schemas.microsoft.com/office/drawing/2014/main" id="{83E2057F-4F22-4EB6-80BA-1AA5F733E66C}"/>
                  </a:ext>
                </a:extLst>
              </p:cNvPr>
              <p:cNvSpPr/>
              <p:nvPr/>
            </p:nvSpPr>
            <p:spPr>
              <a:xfrm>
                <a:off x="10821886" y="4503973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îṡľide">
                <a:extLst>
                  <a:ext uri="{FF2B5EF4-FFF2-40B4-BE49-F238E27FC236}">
                    <a16:creationId xmlns:a16="http://schemas.microsoft.com/office/drawing/2014/main" id="{926B80B5-32E6-4CEA-A5A1-32410F1B8D45}"/>
                  </a:ext>
                </a:extLst>
              </p:cNvPr>
              <p:cNvSpPr/>
              <p:nvPr/>
            </p:nvSpPr>
            <p:spPr>
              <a:xfrm>
                <a:off x="10758651" y="4543368"/>
                <a:ext cx="559375" cy="41445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p14="http://schemas.microsoft.com/office/powerpoint/2010/main" xmlns:ma14="http://schemas.microsoft.com/office/mac/drawingml/2011/main" xmlns:a14="http://schemas.microsoft.com/office/drawing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2800">
                    <a:solidFill>
                      <a:schemeClr val="bg1"/>
                    </a:solidFill>
                    <a:latin typeface="Impact" panose="020B0806030902050204" pitchFamily="34" charset="0"/>
                  </a:rPr>
                  <a:t>4</a:t>
                </a:r>
              </a:p>
            </p:txBody>
          </p:sp>
          <p:sp>
            <p:nvSpPr>
              <p:cNvPr id="42" name="iṥḻïḍé">
                <a:extLst>
                  <a:ext uri="{FF2B5EF4-FFF2-40B4-BE49-F238E27FC236}">
                    <a16:creationId xmlns:a16="http://schemas.microsoft.com/office/drawing/2014/main" id="{9160429D-75E6-4DB4-9FF7-7D6F0D0DC640}"/>
                  </a:ext>
                </a:extLst>
              </p:cNvPr>
              <p:cNvSpPr/>
              <p:nvPr/>
            </p:nvSpPr>
            <p:spPr>
              <a:xfrm>
                <a:off x="9800339" y="4543368"/>
                <a:ext cx="559375" cy="41445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p14="http://schemas.microsoft.com/office/powerpoint/2010/main" xmlns:ma14="http://schemas.microsoft.com/office/mac/drawingml/2011/main" xmlns:a14="http://schemas.microsoft.com/office/drawing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2800">
                    <a:solidFill>
                      <a:schemeClr val="bg1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  <p:sp>
            <p:nvSpPr>
              <p:cNvPr id="43" name="ïṧ1ïdê">
                <a:extLst>
                  <a:ext uri="{FF2B5EF4-FFF2-40B4-BE49-F238E27FC236}">
                    <a16:creationId xmlns:a16="http://schemas.microsoft.com/office/drawing/2014/main" id="{149A2814-7EE8-4907-8462-A0F286EA32D4}"/>
                  </a:ext>
                </a:extLst>
              </p:cNvPr>
              <p:cNvSpPr/>
              <p:nvPr/>
            </p:nvSpPr>
            <p:spPr>
              <a:xfrm>
                <a:off x="8837983" y="4543368"/>
                <a:ext cx="559375" cy="41445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p14="http://schemas.microsoft.com/office/powerpoint/2010/main" xmlns:ma14="http://schemas.microsoft.com/office/mac/drawingml/2011/main" xmlns:a14="http://schemas.microsoft.com/office/drawing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2800">
                    <a:solidFill>
                      <a:schemeClr val="bg1"/>
                    </a:solidFill>
                    <a:latin typeface="Impact" panose="020B0806030902050204" pitchFamily="34" charset="0"/>
                  </a:rPr>
                  <a:t>2</a:t>
                </a:r>
              </a:p>
            </p:txBody>
          </p:sp>
          <p:sp>
            <p:nvSpPr>
              <p:cNvPr id="44" name="îṥḻíḑê">
                <a:extLst>
                  <a:ext uri="{FF2B5EF4-FFF2-40B4-BE49-F238E27FC236}">
                    <a16:creationId xmlns:a16="http://schemas.microsoft.com/office/drawing/2014/main" id="{C67557FE-AC74-43E3-95C9-021C08B3B05E}"/>
                  </a:ext>
                </a:extLst>
              </p:cNvPr>
              <p:cNvSpPr/>
              <p:nvPr/>
            </p:nvSpPr>
            <p:spPr>
              <a:xfrm>
                <a:off x="7896617" y="4552929"/>
                <a:ext cx="533567" cy="39533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p14="http://schemas.microsoft.com/office/powerpoint/2010/main" xmlns:ma14="http://schemas.microsoft.com/office/mac/drawingml/2011/main" xmlns:a14="http://schemas.microsoft.com/office/drawing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2800">
                    <a:solidFill>
                      <a:schemeClr val="bg1"/>
                    </a:solidFill>
                    <a:latin typeface="Impact" panose="020B0806030902050204" pitchFamily="34" charset="0"/>
                  </a:rPr>
                  <a:t>1</a:t>
                </a:r>
              </a:p>
            </p:txBody>
          </p:sp>
        </p:grpSp>
        <p:sp>
          <p:nvSpPr>
            <p:cNvPr id="8" name="îṥḻîḍè">
              <a:extLst>
                <a:ext uri="{FF2B5EF4-FFF2-40B4-BE49-F238E27FC236}">
                  <a16:creationId xmlns:a16="http://schemas.microsoft.com/office/drawing/2014/main" id="{4312D739-A3EE-47E7-99BB-0A304115834B}"/>
                </a:ext>
              </a:extLst>
            </p:cNvPr>
            <p:cNvSpPr txBox="1"/>
            <p:nvPr/>
          </p:nvSpPr>
          <p:spPr>
            <a:xfrm>
              <a:off x="674688" y="1130300"/>
              <a:ext cx="10845800" cy="83105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2000" b="1" i="1" dirty="0"/>
                <a:t>Unified fonts make reading more fluent.</a:t>
              </a:r>
            </a:p>
          </p:txBody>
        </p:sp>
        <p:grpSp>
          <p:nvGrpSpPr>
            <p:cNvPr id="9" name="îś1iḍè">
              <a:extLst>
                <a:ext uri="{FF2B5EF4-FFF2-40B4-BE49-F238E27FC236}">
                  <a16:creationId xmlns:a16="http://schemas.microsoft.com/office/drawing/2014/main" id="{BF94DB7D-FFAF-43BD-843E-6B19EA266075}"/>
                </a:ext>
              </a:extLst>
            </p:cNvPr>
            <p:cNvGrpSpPr/>
            <p:nvPr/>
          </p:nvGrpSpPr>
          <p:grpSpPr>
            <a:xfrm>
              <a:off x="673099" y="2203570"/>
              <a:ext cx="3455285" cy="1405110"/>
              <a:chOff x="8563614" y="4934816"/>
              <a:chExt cx="2955286" cy="1405110"/>
            </a:xfrm>
          </p:grpSpPr>
          <p:sp>
            <p:nvSpPr>
              <p:cNvPr id="19" name="íṡḷíḓè">
                <a:extLst>
                  <a:ext uri="{FF2B5EF4-FFF2-40B4-BE49-F238E27FC236}">
                    <a16:creationId xmlns:a16="http://schemas.microsoft.com/office/drawing/2014/main" id="{1ADDD287-B939-441A-8E73-9B2CE7700631}"/>
                  </a:ext>
                </a:extLst>
              </p:cNvPr>
              <p:cNvSpPr txBox="1"/>
              <p:nvPr/>
            </p:nvSpPr>
            <p:spPr bwMode="auto">
              <a:xfrm>
                <a:off x="8563614" y="4934816"/>
                <a:ext cx="2955286" cy="480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0" name="ïṩlîḑê">
                <a:extLst>
                  <a:ext uri="{FF2B5EF4-FFF2-40B4-BE49-F238E27FC236}">
                    <a16:creationId xmlns:a16="http://schemas.microsoft.com/office/drawing/2014/main" id="{3C0EE02C-C108-4E02-B735-538236066716}"/>
                  </a:ext>
                </a:extLst>
              </p:cNvPr>
              <p:cNvSpPr/>
              <p:nvPr/>
            </p:nvSpPr>
            <p:spPr bwMode="auto">
              <a:xfrm>
                <a:off x="8563614" y="5415115"/>
                <a:ext cx="2955286" cy="924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</p:grpSp>
        <p:grpSp>
          <p:nvGrpSpPr>
            <p:cNvPr id="10" name="îṥḻîḋe">
              <a:extLst>
                <a:ext uri="{FF2B5EF4-FFF2-40B4-BE49-F238E27FC236}">
                  <a16:creationId xmlns:a16="http://schemas.microsoft.com/office/drawing/2014/main" id="{A3C17D6C-BB3C-4B9B-9D86-52358B57408E}"/>
                </a:ext>
              </a:extLst>
            </p:cNvPr>
            <p:cNvGrpSpPr/>
            <p:nvPr/>
          </p:nvGrpSpPr>
          <p:grpSpPr>
            <a:xfrm>
              <a:off x="673100" y="3895506"/>
              <a:ext cx="2870200" cy="1405110"/>
              <a:chOff x="8563614" y="4934816"/>
              <a:chExt cx="2955286" cy="1405110"/>
            </a:xfrm>
          </p:grpSpPr>
          <p:sp>
            <p:nvSpPr>
              <p:cNvPr id="17" name="îş1ïdè">
                <a:extLst>
                  <a:ext uri="{FF2B5EF4-FFF2-40B4-BE49-F238E27FC236}">
                    <a16:creationId xmlns:a16="http://schemas.microsoft.com/office/drawing/2014/main" id="{E91DD2FD-3E2B-4DF5-B20A-F9255A89391E}"/>
                  </a:ext>
                </a:extLst>
              </p:cNvPr>
              <p:cNvSpPr txBox="1"/>
              <p:nvPr/>
            </p:nvSpPr>
            <p:spPr bwMode="auto">
              <a:xfrm>
                <a:off x="8563614" y="4934816"/>
                <a:ext cx="2955286" cy="480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8" name="ïSḷïḋé">
                <a:extLst>
                  <a:ext uri="{FF2B5EF4-FFF2-40B4-BE49-F238E27FC236}">
                    <a16:creationId xmlns:a16="http://schemas.microsoft.com/office/drawing/2014/main" id="{8A1A5D9F-72DA-40A0-B458-8DDB3D628A02}"/>
                  </a:ext>
                </a:extLst>
              </p:cNvPr>
              <p:cNvSpPr/>
              <p:nvPr/>
            </p:nvSpPr>
            <p:spPr bwMode="auto">
              <a:xfrm>
                <a:off x="8563614" y="5415115"/>
                <a:ext cx="2955286" cy="924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</p:grpSp>
        <p:grpSp>
          <p:nvGrpSpPr>
            <p:cNvPr id="11" name="îSľiḋè">
              <a:extLst>
                <a:ext uri="{FF2B5EF4-FFF2-40B4-BE49-F238E27FC236}">
                  <a16:creationId xmlns:a16="http://schemas.microsoft.com/office/drawing/2014/main" id="{272D168F-40F0-408B-B7D9-6ACF00EAE479}"/>
                </a:ext>
              </a:extLst>
            </p:cNvPr>
            <p:cNvGrpSpPr/>
            <p:nvPr/>
          </p:nvGrpSpPr>
          <p:grpSpPr>
            <a:xfrm>
              <a:off x="8136845" y="2203570"/>
              <a:ext cx="3382055" cy="1405110"/>
              <a:chOff x="8563614" y="4934816"/>
              <a:chExt cx="2955286" cy="1405110"/>
            </a:xfrm>
          </p:grpSpPr>
          <p:sp>
            <p:nvSpPr>
              <p:cNvPr id="15" name="ïṡḷíḑè">
                <a:extLst>
                  <a:ext uri="{FF2B5EF4-FFF2-40B4-BE49-F238E27FC236}">
                    <a16:creationId xmlns:a16="http://schemas.microsoft.com/office/drawing/2014/main" id="{A9A8B757-4465-4AE9-B8AC-D0BDB032FE12}"/>
                  </a:ext>
                </a:extLst>
              </p:cNvPr>
              <p:cNvSpPr txBox="1"/>
              <p:nvPr/>
            </p:nvSpPr>
            <p:spPr bwMode="auto">
              <a:xfrm>
                <a:off x="8563614" y="4934816"/>
                <a:ext cx="2955286" cy="480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6" name="íṩ1îḑê">
                <a:extLst>
                  <a:ext uri="{FF2B5EF4-FFF2-40B4-BE49-F238E27FC236}">
                    <a16:creationId xmlns:a16="http://schemas.microsoft.com/office/drawing/2014/main" id="{BFFA28AE-CDAE-4ED1-BEA8-76F255B02F95}"/>
                  </a:ext>
                </a:extLst>
              </p:cNvPr>
              <p:cNvSpPr/>
              <p:nvPr/>
            </p:nvSpPr>
            <p:spPr bwMode="auto">
              <a:xfrm>
                <a:off x="8563614" y="5415115"/>
                <a:ext cx="2955286" cy="924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</p:grpSp>
        <p:grpSp>
          <p:nvGrpSpPr>
            <p:cNvPr id="12" name="íṩliḍe">
              <a:extLst>
                <a:ext uri="{FF2B5EF4-FFF2-40B4-BE49-F238E27FC236}">
                  <a16:creationId xmlns:a16="http://schemas.microsoft.com/office/drawing/2014/main" id="{7773A3A6-2223-4742-8B5E-0853096956DB}"/>
                </a:ext>
              </a:extLst>
            </p:cNvPr>
            <p:cNvGrpSpPr/>
            <p:nvPr/>
          </p:nvGrpSpPr>
          <p:grpSpPr>
            <a:xfrm>
              <a:off x="8701306" y="3895506"/>
              <a:ext cx="2817594" cy="1405110"/>
              <a:chOff x="8563614" y="4934816"/>
              <a:chExt cx="2955286" cy="1405110"/>
            </a:xfrm>
          </p:grpSpPr>
          <p:sp>
            <p:nvSpPr>
              <p:cNvPr id="13" name="îŝ1îḓé">
                <a:extLst>
                  <a:ext uri="{FF2B5EF4-FFF2-40B4-BE49-F238E27FC236}">
                    <a16:creationId xmlns:a16="http://schemas.microsoft.com/office/drawing/2014/main" id="{B20C5B84-176B-4A79-B3A6-2ADE8F6443D0}"/>
                  </a:ext>
                </a:extLst>
              </p:cNvPr>
              <p:cNvSpPr txBox="1"/>
              <p:nvPr/>
            </p:nvSpPr>
            <p:spPr bwMode="auto">
              <a:xfrm>
                <a:off x="8563614" y="4934816"/>
                <a:ext cx="2955286" cy="480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4" name="î$ḻiḓé">
                <a:extLst>
                  <a:ext uri="{FF2B5EF4-FFF2-40B4-BE49-F238E27FC236}">
                    <a16:creationId xmlns:a16="http://schemas.microsoft.com/office/drawing/2014/main" id="{3CD267B3-B959-414A-A385-3B4CAD90EC2A}"/>
                  </a:ext>
                </a:extLst>
              </p:cNvPr>
              <p:cNvSpPr/>
              <p:nvPr/>
            </p:nvSpPr>
            <p:spPr bwMode="auto">
              <a:xfrm>
                <a:off x="8563614" y="5415115"/>
                <a:ext cx="2955286" cy="924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82450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97147" y="211727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6517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6B0197-473E-45B1-8376-3687A1A56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363B7DE-1F5C-40C1-994D-6FB7C7765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4F561-EC16-4BD2-A1A0-361422319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d81aa3fb-91b4-409a-9510-9cc22c826b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3A14E0E-2903-47E0-A438-0B99744E2C1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248342"/>
            <a:ext cx="10845800" cy="4987358"/>
            <a:chOff x="673100" y="1248342"/>
            <a:chExt cx="10845800" cy="4987358"/>
          </a:xfrm>
        </p:grpSpPr>
        <p:sp>
          <p:nvSpPr>
            <p:cNvPr id="6" name="ïṡḷïḋe">
              <a:extLst>
                <a:ext uri="{FF2B5EF4-FFF2-40B4-BE49-F238E27FC236}">
                  <a16:creationId xmlns:a16="http://schemas.microsoft.com/office/drawing/2014/main" id="{DE92B047-F85A-4F07-BD79-9AAD9368EAC7}"/>
                </a:ext>
              </a:extLst>
            </p:cNvPr>
            <p:cNvSpPr/>
            <p:nvPr/>
          </p:nvSpPr>
          <p:spPr>
            <a:xfrm>
              <a:off x="4180910" y="2400288"/>
              <a:ext cx="3820209" cy="3813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85" h="20551" extrusionOk="0">
                  <a:moveTo>
                    <a:pt x="1132" y="15023"/>
                  </a:moveTo>
                  <a:cubicBezTo>
                    <a:pt x="-848" y="11171"/>
                    <a:pt x="-221" y="6256"/>
                    <a:pt x="2933" y="3002"/>
                  </a:cubicBezTo>
                  <a:cubicBezTo>
                    <a:pt x="6807" y="-995"/>
                    <a:pt x="13053" y="-1007"/>
                    <a:pt x="16903" y="3002"/>
                  </a:cubicBezTo>
                  <a:cubicBezTo>
                    <a:pt x="20752" y="7009"/>
                    <a:pt x="20738" y="13504"/>
                    <a:pt x="16903" y="17539"/>
                  </a:cubicBezTo>
                  <a:cubicBezTo>
                    <a:pt x="14982" y="19560"/>
                    <a:pt x="12453" y="20593"/>
                    <a:pt x="9918" y="20549"/>
                  </a:cubicBezTo>
                </a:path>
              </a:pathLst>
            </a:custGeom>
            <a:noFill/>
            <a:ln w="28575" cap="flat">
              <a:solidFill>
                <a:schemeClr val="bg1">
                  <a:lumMod val="85000"/>
                </a:schemeClr>
              </a:solidFill>
              <a:prstDash val="solid"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7" name="î$ḷïḑe">
              <a:extLst>
                <a:ext uri="{FF2B5EF4-FFF2-40B4-BE49-F238E27FC236}">
                  <a16:creationId xmlns:a16="http://schemas.microsoft.com/office/drawing/2014/main" id="{B40DD616-2819-4213-8A73-50689A7E22FE}"/>
                </a:ext>
              </a:extLst>
            </p:cNvPr>
            <p:cNvSpPr/>
            <p:nvPr/>
          </p:nvSpPr>
          <p:spPr>
            <a:xfrm>
              <a:off x="5778293" y="2103071"/>
              <a:ext cx="635414" cy="635414"/>
            </a:xfrm>
            <a:prstGeom prst="ellipse">
              <a:avLst/>
            </a:prstGeom>
            <a:solidFill>
              <a:schemeClr val="accent1"/>
            </a:solidFill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91440" tIns="45720" rIns="91440" bIns="45720" numCol="1" anchor="t">
              <a:normAutofit lnSpcReduction="10000"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 defTabSz="584200">
                <a:lnSpc>
                  <a:spcPct val="90000"/>
                </a:lnSpc>
                <a:spcBef>
                  <a:spcPts val="3000"/>
                </a:spcBef>
                <a:defRPr sz="2800" cap="all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" name="ïśḻiḑe">
              <a:extLst>
                <a:ext uri="{FF2B5EF4-FFF2-40B4-BE49-F238E27FC236}">
                  <a16:creationId xmlns:a16="http://schemas.microsoft.com/office/drawing/2014/main" id="{C76DBCE8-A911-4468-A1E5-52321C355B6F}"/>
                </a:ext>
              </a:extLst>
            </p:cNvPr>
            <p:cNvSpPr/>
            <p:nvPr/>
          </p:nvSpPr>
          <p:spPr>
            <a:xfrm>
              <a:off x="5930362" y="2255390"/>
              <a:ext cx="331276" cy="330774"/>
            </a:xfrm>
            <a:custGeom>
              <a:avLst/>
              <a:gdLst>
                <a:gd name="connsiteX0" fmla="*/ 302373 w 604887"/>
                <a:gd name="connsiteY0" fmla="*/ 477658 h 603970"/>
                <a:gd name="connsiteX1" fmla="*/ 312252 w 604887"/>
                <a:gd name="connsiteY1" fmla="*/ 487532 h 603970"/>
                <a:gd name="connsiteX2" fmla="*/ 312252 w 604887"/>
                <a:gd name="connsiteY2" fmla="*/ 594096 h 603970"/>
                <a:gd name="connsiteX3" fmla="*/ 302373 w 604887"/>
                <a:gd name="connsiteY3" fmla="*/ 603970 h 603970"/>
                <a:gd name="connsiteX4" fmla="*/ 292494 w 604887"/>
                <a:gd name="connsiteY4" fmla="*/ 594096 h 603970"/>
                <a:gd name="connsiteX5" fmla="*/ 292494 w 604887"/>
                <a:gd name="connsiteY5" fmla="*/ 487532 h 603970"/>
                <a:gd name="connsiteX6" fmla="*/ 302373 w 604887"/>
                <a:gd name="connsiteY6" fmla="*/ 477658 h 603970"/>
                <a:gd name="connsiteX7" fmla="*/ 426829 w 604887"/>
                <a:gd name="connsiteY7" fmla="*/ 426258 h 603970"/>
                <a:gd name="connsiteX8" fmla="*/ 440821 w 604887"/>
                <a:gd name="connsiteY8" fmla="*/ 426258 h 603970"/>
                <a:gd name="connsiteX9" fmla="*/ 516207 w 604887"/>
                <a:gd name="connsiteY9" fmla="*/ 501516 h 603970"/>
                <a:gd name="connsiteX10" fmla="*/ 516207 w 604887"/>
                <a:gd name="connsiteY10" fmla="*/ 515484 h 603970"/>
                <a:gd name="connsiteX11" fmla="*/ 509211 w 604887"/>
                <a:gd name="connsiteY11" fmla="*/ 518374 h 603970"/>
                <a:gd name="connsiteX12" fmla="*/ 502216 w 604887"/>
                <a:gd name="connsiteY12" fmla="*/ 515484 h 603970"/>
                <a:gd name="connsiteX13" fmla="*/ 426829 w 604887"/>
                <a:gd name="connsiteY13" fmla="*/ 440226 h 603970"/>
                <a:gd name="connsiteX14" fmla="*/ 426829 w 604887"/>
                <a:gd name="connsiteY14" fmla="*/ 426258 h 603970"/>
                <a:gd name="connsiteX15" fmla="*/ 164063 w 604887"/>
                <a:gd name="connsiteY15" fmla="*/ 426258 h 603970"/>
                <a:gd name="connsiteX16" fmla="*/ 178057 w 604887"/>
                <a:gd name="connsiteY16" fmla="*/ 426258 h 603970"/>
                <a:gd name="connsiteX17" fmla="*/ 178057 w 604887"/>
                <a:gd name="connsiteY17" fmla="*/ 440226 h 603970"/>
                <a:gd name="connsiteX18" fmla="*/ 102534 w 604887"/>
                <a:gd name="connsiteY18" fmla="*/ 515484 h 603970"/>
                <a:gd name="connsiteX19" fmla="*/ 95537 w 604887"/>
                <a:gd name="connsiteY19" fmla="*/ 518374 h 603970"/>
                <a:gd name="connsiteX20" fmla="*/ 88540 w 604887"/>
                <a:gd name="connsiteY20" fmla="*/ 515484 h 603970"/>
                <a:gd name="connsiteX21" fmla="*/ 88540 w 604887"/>
                <a:gd name="connsiteY21" fmla="*/ 501516 h 603970"/>
                <a:gd name="connsiteX22" fmla="*/ 488253 w 604887"/>
                <a:gd name="connsiteY22" fmla="*/ 292071 h 603970"/>
                <a:gd name="connsiteX23" fmla="*/ 594997 w 604887"/>
                <a:gd name="connsiteY23" fmla="*/ 292071 h 603970"/>
                <a:gd name="connsiteX24" fmla="*/ 604887 w 604887"/>
                <a:gd name="connsiteY24" fmla="*/ 301950 h 603970"/>
                <a:gd name="connsiteX25" fmla="*/ 594997 w 604887"/>
                <a:gd name="connsiteY25" fmla="*/ 311829 h 603970"/>
                <a:gd name="connsiteX26" fmla="*/ 488253 w 604887"/>
                <a:gd name="connsiteY26" fmla="*/ 311829 h 603970"/>
                <a:gd name="connsiteX27" fmla="*/ 478363 w 604887"/>
                <a:gd name="connsiteY27" fmla="*/ 301950 h 603970"/>
                <a:gd name="connsiteX28" fmla="*/ 488253 w 604887"/>
                <a:gd name="connsiteY28" fmla="*/ 292071 h 603970"/>
                <a:gd name="connsiteX29" fmla="*/ 9890 w 604887"/>
                <a:gd name="connsiteY29" fmla="*/ 292071 h 603970"/>
                <a:gd name="connsiteX30" fmla="*/ 116634 w 604887"/>
                <a:gd name="connsiteY30" fmla="*/ 292071 h 603970"/>
                <a:gd name="connsiteX31" fmla="*/ 126524 w 604887"/>
                <a:gd name="connsiteY31" fmla="*/ 301950 h 603970"/>
                <a:gd name="connsiteX32" fmla="*/ 116634 w 604887"/>
                <a:gd name="connsiteY32" fmla="*/ 311829 h 603970"/>
                <a:gd name="connsiteX33" fmla="*/ 9890 w 604887"/>
                <a:gd name="connsiteY33" fmla="*/ 311829 h 603970"/>
                <a:gd name="connsiteX34" fmla="*/ 0 w 604887"/>
                <a:gd name="connsiteY34" fmla="*/ 301950 h 603970"/>
                <a:gd name="connsiteX35" fmla="*/ 9890 w 604887"/>
                <a:gd name="connsiteY35" fmla="*/ 292071 h 603970"/>
                <a:gd name="connsiteX36" fmla="*/ 302374 w 604887"/>
                <a:gd name="connsiteY36" fmla="*/ 151010 h 603970"/>
                <a:gd name="connsiteX37" fmla="*/ 448939 w 604887"/>
                <a:gd name="connsiteY37" fmla="*/ 297363 h 603970"/>
                <a:gd name="connsiteX38" fmla="*/ 302374 w 604887"/>
                <a:gd name="connsiteY38" fmla="*/ 443716 h 603970"/>
                <a:gd name="connsiteX39" fmla="*/ 155809 w 604887"/>
                <a:gd name="connsiteY39" fmla="*/ 297363 h 603970"/>
                <a:gd name="connsiteX40" fmla="*/ 302374 w 604887"/>
                <a:gd name="connsiteY40" fmla="*/ 151010 h 603970"/>
                <a:gd name="connsiteX41" fmla="*/ 502216 w 604887"/>
                <a:gd name="connsiteY41" fmla="*/ 88391 h 603970"/>
                <a:gd name="connsiteX42" fmla="*/ 516207 w 604887"/>
                <a:gd name="connsiteY42" fmla="*/ 88391 h 603970"/>
                <a:gd name="connsiteX43" fmla="*/ 516207 w 604887"/>
                <a:gd name="connsiteY43" fmla="*/ 102362 h 603970"/>
                <a:gd name="connsiteX44" fmla="*/ 440821 w 604887"/>
                <a:gd name="connsiteY44" fmla="*/ 177757 h 603970"/>
                <a:gd name="connsiteX45" fmla="*/ 433825 w 604887"/>
                <a:gd name="connsiteY45" fmla="*/ 180647 h 603970"/>
                <a:gd name="connsiteX46" fmla="*/ 426829 w 604887"/>
                <a:gd name="connsiteY46" fmla="*/ 177757 h 603970"/>
                <a:gd name="connsiteX47" fmla="*/ 426829 w 604887"/>
                <a:gd name="connsiteY47" fmla="*/ 163786 h 603970"/>
                <a:gd name="connsiteX48" fmla="*/ 88540 w 604887"/>
                <a:gd name="connsiteY48" fmla="*/ 88391 h 603970"/>
                <a:gd name="connsiteX49" fmla="*/ 102534 w 604887"/>
                <a:gd name="connsiteY49" fmla="*/ 88391 h 603970"/>
                <a:gd name="connsiteX50" fmla="*/ 178057 w 604887"/>
                <a:gd name="connsiteY50" fmla="*/ 163786 h 603970"/>
                <a:gd name="connsiteX51" fmla="*/ 178057 w 604887"/>
                <a:gd name="connsiteY51" fmla="*/ 177757 h 603970"/>
                <a:gd name="connsiteX52" fmla="*/ 171060 w 604887"/>
                <a:gd name="connsiteY52" fmla="*/ 180647 h 603970"/>
                <a:gd name="connsiteX53" fmla="*/ 164063 w 604887"/>
                <a:gd name="connsiteY53" fmla="*/ 177757 h 603970"/>
                <a:gd name="connsiteX54" fmla="*/ 88540 w 604887"/>
                <a:gd name="connsiteY54" fmla="*/ 102362 h 603970"/>
                <a:gd name="connsiteX55" fmla="*/ 88540 w 604887"/>
                <a:gd name="connsiteY55" fmla="*/ 88391 h 603970"/>
                <a:gd name="connsiteX56" fmla="*/ 302373 w 604887"/>
                <a:gd name="connsiteY56" fmla="*/ 0 h 603970"/>
                <a:gd name="connsiteX57" fmla="*/ 312252 w 604887"/>
                <a:gd name="connsiteY57" fmla="*/ 9874 h 603970"/>
                <a:gd name="connsiteX58" fmla="*/ 312252 w 604887"/>
                <a:gd name="connsiteY58" fmla="*/ 116438 h 603970"/>
                <a:gd name="connsiteX59" fmla="*/ 302373 w 604887"/>
                <a:gd name="connsiteY59" fmla="*/ 126312 h 603970"/>
                <a:gd name="connsiteX60" fmla="*/ 292494 w 604887"/>
                <a:gd name="connsiteY60" fmla="*/ 116438 h 603970"/>
                <a:gd name="connsiteX61" fmla="*/ 292494 w 604887"/>
                <a:gd name="connsiteY61" fmla="*/ 9874 h 603970"/>
                <a:gd name="connsiteX62" fmla="*/ 302373 w 604887"/>
                <a:gd name="connsiteY62" fmla="*/ 0 h 603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4887" h="603970">
                  <a:moveTo>
                    <a:pt x="302373" y="477658"/>
                  </a:moveTo>
                  <a:cubicBezTo>
                    <a:pt x="307915" y="477658"/>
                    <a:pt x="312252" y="482113"/>
                    <a:pt x="312252" y="487532"/>
                  </a:cubicBezTo>
                  <a:lnTo>
                    <a:pt x="312252" y="594096"/>
                  </a:lnTo>
                  <a:cubicBezTo>
                    <a:pt x="312252" y="599515"/>
                    <a:pt x="307915" y="603970"/>
                    <a:pt x="302373" y="603970"/>
                  </a:cubicBezTo>
                  <a:cubicBezTo>
                    <a:pt x="296952" y="603970"/>
                    <a:pt x="292494" y="599515"/>
                    <a:pt x="292494" y="594096"/>
                  </a:cubicBezTo>
                  <a:lnTo>
                    <a:pt x="292494" y="487532"/>
                  </a:lnTo>
                  <a:cubicBezTo>
                    <a:pt x="292494" y="482113"/>
                    <a:pt x="296952" y="477658"/>
                    <a:pt x="302373" y="477658"/>
                  </a:cubicBezTo>
                  <a:close/>
                  <a:moveTo>
                    <a:pt x="426829" y="426258"/>
                  </a:moveTo>
                  <a:cubicBezTo>
                    <a:pt x="430689" y="422405"/>
                    <a:pt x="436961" y="422405"/>
                    <a:pt x="440821" y="426258"/>
                  </a:cubicBezTo>
                  <a:lnTo>
                    <a:pt x="516207" y="501516"/>
                  </a:lnTo>
                  <a:cubicBezTo>
                    <a:pt x="520067" y="505370"/>
                    <a:pt x="520067" y="511631"/>
                    <a:pt x="516207" y="515484"/>
                  </a:cubicBezTo>
                  <a:cubicBezTo>
                    <a:pt x="514277" y="517411"/>
                    <a:pt x="511744" y="518374"/>
                    <a:pt x="509211" y="518374"/>
                  </a:cubicBezTo>
                  <a:cubicBezTo>
                    <a:pt x="506678" y="518374"/>
                    <a:pt x="504145" y="517411"/>
                    <a:pt x="502216" y="515484"/>
                  </a:cubicBezTo>
                  <a:lnTo>
                    <a:pt x="426829" y="440226"/>
                  </a:lnTo>
                  <a:cubicBezTo>
                    <a:pt x="422969" y="436373"/>
                    <a:pt x="422969" y="430112"/>
                    <a:pt x="426829" y="426258"/>
                  </a:cubicBezTo>
                  <a:close/>
                  <a:moveTo>
                    <a:pt x="164063" y="426258"/>
                  </a:moveTo>
                  <a:cubicBezTo>
                    <a:pt x="167923" y="422405"/>
                    <a:pt x="174197" y="422405"/>
                    <a:pt x="178057" y="426258"/>
                  </a:cubicBezTo>
                  <a:cubicBezTo>
                    <a:pt x="181918" y="430112"/>
                    <a:pt x="181918" y="436373"/>
                    <a:pt x="178057" y="440226"/>
                  </a:cubicBezTo>
                  <a:lnTo>
                    <a:pt x="102534" y="515484"/>
                  </a:lnTo>
                  <a:cubicBezTo>
                    <a:pt x="100604" y="517411"/>
                    <a:pt x="98070" y="518374"/>
                    <a:pt x="95537" y="518374"/>
                  </a:cubicBezTo>
                  <a:cubicBezTo>
                    <a:pt x="93003" y="518374"/>
                    <a:pt x="90470" y="517411"/>
                    <a:pt x="88540" y="515484"/>
                  </a:cubicBezTo>
                  <a:cubicBezTo>
                    <a:pt x="84679" y="511631"/>
                    <a:pt x="84679" y="505370"/>
                    <a:pt x="88540" y="501516"/>
                  </a:cubicBezTo>
                  <a:close/>
                  <a:moveTo>
                    <a:pt x="488253" y="292071"/>
                  </a:moveTo>
                  <a:lnTo>
                    <a:pt x="594997" y="292071"/>
                  </a:lnTo>
                  <a:cubicBezTo>
                    <a:pt x="600424" y="292071"/>
                    <a:pt x="604887" y="296529"/>
                    <a:pt x="604887" y="301950"/>
                  </a:cubicBezTo>
                  <a:cubicBezTo>
                    <a:pt x="604887" y="307492"/>
                    <a:pt x="600424" y="311829"/>
                    <a:pt x="594997" y="311829"/>
                  </a:cubicBezTo>
                  <a:lnTo>
                    <a:pt x="488253" y="311829"/>
                  </a:lnTo>
                  <a:cubicBezTo>
                    <a:pt x="482826" y="311829"/>
                    <a:pt x="478363" y="307492"/>
                    <a:pt x="478363" y="301950"/>
                  </a:cubicBezTo>
                  <a:cubicBezTo>
                    <a:pt x="478363" y="296529"/>
                    <a:pt x="482826" y="292071"/>
                    <a:pt x="488253" y="292071"/>
                  </a:cubicBezTo>
                  <a:close/>
                  <a:moveTo>
                    <a:pt x="9890" y="292071"/>
                  </a:moveTo>
                  <a:lnTo>
                    <a:pt x="116634" y="292071"/>
                  </a:lnTo>
                  <a:cubicBezTo>
                    <a:pt x="122061" y="292071"/>
                    <a:pt x="126524" y="296529"/>
                    <a:pt x="126524" y="301950"/>
                  </a:cubicBezTo>
                  <a:cubicBezTo>
                    <a:pt x="126524" y="307492"/>
                    <a:pt x="122061" y="311829"/>
                    <a:pt x="116634" y="311829"/>
                  </a:cubicBezTo>
                  <a:lnTo>
                    <a:pt x="9890" y="311829"/>
                  </a:lnTo>
                  <a:cubicBezTo>
                    <a:pt x="4463" y="311829"/>
                    <a:pt x="0" y="307492"/>
                    <a:pt x="0" y="301950"/>
                  </a:cubicBezTo>
                  <a:cubicBezTo>
                    <a:pt x="0" y="296529"/>
                    <a:pt x="4463" y="292071"/>
                    <a:pt x="9890" y="292071"/>
                  </a:cubicBezTo>
                  <a:close/>
                  <a:moveTo>
                    <a:pt x="302374" y="151010"/>
                  </a:moveTo>
                  <a:cubicBezTo>
                    <a:pt x="383320" y="151010"/>
                    <a:pt x="448939" y="216534"/>
                    <a:pt x="448939" y="297363"/>
                  </a:cubicBezTo>
                  <a:cubicBezTo>
                    <a:pt x="448939" y="378192"/>
                    <a:pt x="383320" y="443716"/>
                    <a:pt x="302374" y="443716"/>
                  </a:cubicBezTo>
                  <a:cubicBezTo>
                    <a:pt x="221428" y="443716"/>
                    <a:pt x="155809" y="378192"/>
                    <a:pt x="155809" y="297363"/>
                  </a:cubicBezTo>
                  <a:cubicBezTo>
                    <a:pt x="155809" y="216534"/>
                    <a:pt x="221428" y="151010"/>
                    <a:pt x="302374" y="151010"/>
                  </a:cubicBezTo>
                  <a:close/>
                  <a:moveTo>
                    <a:pt x="502216" y="88391"/>
                  </a:moveTo>
                  <a:cubicBezTo>
                    <a:pt x="506075" y="84537"/>
                    <a:pt x="512347" y="84537"/>
                    <a:pt x="516207" y="88391"/>
                  </a:cubicBezTo>
                  <a:cubicBezTo>
                    <a:pt x="520067" y="92245"/>
                    <a:pt x="520067" y="98508"/>
                    <a:pt x="516207" y="102362"/>
                  </a:cubicBezTo>
                  <a:lnTo>
                    <a:pt x="440821" y="177757"/>
                  </a:lnTo>
                  <a:cubicBezTo>
                    <a:pt x="438891" y="179684"/>
                    <a:pt x="436358" y="180647"/>
                    <a:pt x="433825" y="180647"/>
                  </a:cubicBezTo>
                  <a:cubicBezTo>
                    <a:pt x="431292" y="180647"/>
                    <a:pt x="428759" y="179684"/>
                    <a:pt x="426829" y="177757"/>
                  </a:cubicBezTo>
                  <a:cubicBezTo>
                    <a:pt x="422969" y="173903"/>
                    <a:pt x="422969" y="167640"/>
                    <a:pt x="426829" y="163786"/>
                  </a:cubicBezTo>
                  <a:close/>
                  <a:moveTo>
                    <a:pt x="88540" y="88391"/>
                  </a:moveTo>
                  <a:cubicBezTo>
                    <a:pt x="92400" y="84537"/>
                    <a:pt x="98674" y="84537"/>
                    <a:pt x="102534" y="88391"/>
                  </a:cubicBezTo>
                  <a:lnTo>
                    <a:pt x="178057" y="163786"/>
                  </a:lnTo>
                  <a:cubicBezTo>
                    <a:pt x="181918" y="167640"/>
                    <a:pt x="181918" y="173903"/>
                    <a:pt x="178057" y="177757"/>
                  </a:cubicBezTo>
                  <a:cubicBezTo>
                    <a:pt x="176127" y="179684"/>
                    <a:pt x="173594" y="180647"/>
                    <a:pt x="171060" y="180647"/>
                  </a:cubicBezTo>
                  <a:cubicBezTo>
                    <a:pt x="168526" y="180647"/>
                    <a:pt x="165993" y="179684"/>
                    <a:pt x="164063" y="177757"/>
                  </a:cubicBezTo>
                  <a:lnTo>
                    <a:pt x="88540" y="102362"/>
                  </a:lnTo>
                  <a:cubicBezTo>
                    <a:pt x="84679" y="98508"/>
                    <a:pt x="84679" y="92245"/>
                    <a:pt x="88540" y="88391"/>
                  </a:cubicBezTo>
                  <a:close/>
                  <a:moveTo>
                    <a:pt x="302373" y="0"/>
                  </a:moveTo>
                  <a:cubicBezTo>
                    <a:pt x="307915" y="0"/>
                    <a:pt x="312252" y="4455"/>
                    <a:pt x="312252" y="9874"/>
                  </a:cubicBezTo>
                  <a:lnTo>
                    <a:pt x="312252" y="116438"/>
                  </a:lnTo>
                  <a:cubicBezTo>
                    <a:pt x="312252" y="121857"/>
                    <a:pt x="307915" y="126312"/>
                    <a:pt x="302373" y="126312"/>
                  </a:cubicBezTo>
                  <a:cubicBezTo>
                    <a:pt x="296952" y="126312"/>
                    <a:pt x="292494" y="121857"/>
                    <a:pt x="292494" y="116438"/>
                  </a:cubicBezTo>
                  <a:lnTo>
                    <a:pt x="292494" y="9874"/>
                  </a:lnTo>
                  <a:cubicBezTo>
                    <a:pt x="292494" y="4455"/>
                    <a:pt x="296952" y="0"/>
                    <a:pt x="302373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b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/>
            </a:p>
          </p:txBody>
        </p:sp>
        <p:sp>
          <p:nvSpPr>
            <p:cNvPr id="9" name="îṧḻiḑê">
              <a:extLst>
                <a:ext uri="{FF2B5EF4-FFF2-40B4-BE49-F238E27FC236}">
                  <a16:creationId xmlns:a16="http://schemas.microsoft.com/office/drawing/2014/main" id="{8AE88300-20D8-408F-B7E7-EFADEC34C63F}"/>
                </a:ext>
              </a:extLst>
            </p:cNvPr>
            <p:cNvSpPr/>
            <p:nvPr/>
          </p:nvSpPr>
          <p:spPr>
            <a:xfrm>
              <a:off x="4784136" y="3126099"/>
              <a:ext cx="2283154" cy="3109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6" extrusionOk="0">
                  <a:moveTo>
                    <a:pt x="17350" y="4"/>
                  </a:moveTo>
                  <a:cubicBezTo>
                    <a:pt x="15346" y="-50"/>
                    <a:pt x="12893" y="481"/>
                    <a:pt x="12143" y="3198"/>
                  </a:cubicBezTo>
                  <a:cubicBezTo>
                    <a:pt x="13404" y="2330"/>
                    <a:pt x="14593" y="1937"/>
                    <a:pt x="15674" y="1843"/>
                  </a:cubicBezTo>
                  <a:cubicBezTo>
                    <a:pt x="16755" y="1749"/>
                    <a:pt x="17727" y="1954"/>
                    <a:pt x="18559" y="2287"/>
                  </a:cubicBezTo>
                  <a:cubicBezTo>
                    <a:pt x="18856" y="2058"/>
                    <a:pt x="19144" y="1794"/>
                    <a:pt x="19418" y="1488"/>
                  </a:cubicBezTo>
                  <a:cubicBezTo>
                    <a:pt x="19692" y="1182"/>
                    <a:pt x="19954" y="833"/>
                    <a:pt x="20195" y="440"/>
                  </a:cubicBezTo>
                  <a:cubicBezTo>
                    <a:pt x="20195" y="440"/>
                    <a:pt x="18908" y="45"/>
                    <a:pt x="17350" y="4"/>
                  </a:cubicBezTo>
                  <a:close/>
                  <a:moveTo>
                    <a:pt x="16116" y="2190"/>
                  </a:moveTo>
                  <a:cubicBezTo>
                    <a:pt x="15193" y="2171"/>
                    <a:pt x="14153" y="2307"/>
                    <a:pt x="13207" y="2871"/>
                  </a:cubicBezTo>
                  <a:cubicBezTo>
                    <a:pt x="12910" y="3049"/>
                    <a:pt x="12487" y="3324"/>
                    <a:pt x="11866" y="3908"/>
                  </a:cubicBezTo>
                  <a:cubicBezTo>
                    <a:pt x="10772" y="4937"/>
                    <a:pt x="10078" y="6240"/>
                    <a:pt x="9563" y="7634"/>
                  </a:cubicBezTo>
                  <a:cubicBezTo>
                    <a:pt x="9329" y="8269"/>
                    <a:pt x="9144" y="8908"/>
                    <a:pt x="9002" y="9551"/>
                  </a:cubicBezTo>
                  <a:cubicBezTo>
                    <a:pt x="8809" y="9253"/>
                    <a:pt x="8585" y="8973"/>
                    <a:pt x="8306" y="8734"/>
                  </a:cubicBezTo>
                  <a:cubicBezTo>
                    <a:pt x="7857" y="8350"/>
                    <a:pt x="7315" y="8069"/>
                    <a:pt x="6706" y="7953"/>
                  </a:cubicBezTo>
                  <a:cubicBezTo>
                    <a:pt x="6537" y="7920"/>
                    <a:pt x="6360" y="7901"/>
                    <a:pt x="6182" y="7891"/>
                  </a:cubicBezTo>
                  <a:cubicBezTo>
                    <a:pt x="6009" y="7881"/>
                    <a:pt x="5836" y="7880"/>
                    <a:pt x="5668" y="7883"/>
                  </a:cubicBezTo>
                  <a:cubicBezTo>
                    <a:pt x="5066" y="7897"/>
                    <a:pt x="4452" y="8017"/>
                    <a:pt x="3908" y="8217"/>
                  </a:cubicBezTo>
                  <a:cubicBezTo>
                    <a:pt x="3658" y="8309"/>
                    <a:pt x="3419" y="8418"/>
                    <a:pt x="3212" y="8557"/>
                  </a:cubicBezTo>
                  <a:cubicBezTo>
                    <a:pt x="3016" y="8688"/>
                    <a:pt x="2850" y="8842"/>
                    <a:pt x="2704" y="9005"/>
                  </a:cubicBezTo>
                  <a:cubicBezTo>
                    <a:pt x="2562" y="9162"/>
                    <a:pt x="2437" y="9326"/>
                    <a:pt x="2327" y="9497"/>
                  </a:cubicBezTo>
                  <a:cubicBezTo>
                    <a:pt x="2222" y="9659"/>
                    <a:pt x="2132" y="9826"/>
                    <a:pt x="2055" y="9997"/>
                  </a:cubicBezTo>
                  <a:cubicBezTo>
                    <a:pt x="1987" y="10151"/>
                    <a:pt x="1929" y="10307"/>
                    <a:pt x="1884" y="10466"/>
                  </a:cubicBezTo>
                  <a:cubicBezTo>
                    <a:pt x="1849" y="10589"/>
                    <a:pt x="1821" y="10714"/>
                    <a:pt x="1800" y="10840"/>
                  </a:cubicBezTo>
                  <a:cubicBezTo>
                    <a:pt x="1787" y="10918"/>
                    <a:pt x="1776" y="10996"/>
                    <a:pt x="1768" y="11074"/>
                  </a:cubicBezTo>
                  <a:cubicBezTo>
                    <a:pt x="1767" y="11081"/>
                    <a:pt x="1758" y="11195"/>
                    <a:pt x="1758" y="11195"/>
                  </a:cubicBezTo>
                  <a:cubicBezTo>
                    <a:pt x="3834" y="11185"/>
                    <a:pt x="5069" y="10646"/>
                    <a:pt x="5803" y="10016"/>
                  </a:cubicBezTo>
                  <a:cubicBezTo>
                    <a:pt x="6554" y="9370"/>
                    <a:pt x="6783" y="8631"/>
                    <a:pt x="6851" y="8266"/>
                  </a:cubicBezTo>
                  <a:cubicBezTo>
                    <a:pt x="7475" y="8475"/>
                    <a:pt x="8002" y="8816"/>
                    <a:pt x="8364" y="9244"/>
                  </a:cubicBezTo>
                  <a:cubicBezTo>
                    <a:pt x="8630" y="9559"/>
                    <a:pt x="8797" y="9912"/>
                    <a:pt x="8859" y="10276"/>
                  </a:cubicBezTo>
                  <a:cubicBezTo>
                    <a:pt x="8629" y="11650"/>
                    <a:pt x="8604" y="13031"/>
                    <a:pt x="8793" y="14397"/>
                  </a:cubicBezTo>
                  <a:cubicBezTo>
                    <a:pt x="9116" y="16720"/>
                    <a:pt x="10047" y="18990"/>
                    <a:pt x="11552" y="21084"/>
                  </a:cubicBezTo>
                  <a:cubicBezTo>
                    <a:pt x="11600" y="21133"/>
                    <a:pt x="11648" y="21180"/>
                    <a:pt x="11697" y="21229"/>
                  </a:cubicBezTo>
                  <a:cubicBezTo>
                    <a:pt x="11783" y="21314"/>
                    <a:pt x="11874" y="21400"/>
                    <a:pt x="11995" y="21458"/>
                  </a:cubicBezTo>
                  <a:cubicBezTo>
                    <a:pt x="12063" y="21491"/>
                    <a:pt x="12138" y="21513"/>
                    <a:pt x="12216" y="21528"/>
                  </a:cubicBezTo>
                  <a:cubicBezTo>
                    <a:pt x="12315" y="21546"/>
                    <a:pt x="12418" y="21550"/>
                    <a:pt x="12519" y="21541"/>
                  </a:cubicBezTo>
                  <a:cubicBezTo>
                    <a:pt x="12596" y="21525"/>
                    <a:pt x="12650" y="21477"/>
                    <a:pt x="12662" y="21420"/>
                  </a:cubicBezTo>
                  <a:cubicBezTo>
                    <a:pt x="12674" y="21359"/>
                    <a:pt x="12634" y="21300"/>
                    <a:pt x="12562" y="21269"/>
                  </a:cubicBezTo>
                  <a:cubicBezTo>
                    <a:pt x="12471" y="21256"/>
                    <a:pt x="12386" y="21228"/>
                    <a:pt x="12311" y="21188"/>
                  </a:cubicBezTo>
                  <a:cubicBezTo>
                    <a:pt x="12198" y="21128"/>
                    <a:pt x="12116" y="21043"/>
                    <a:pt x="12037" y="20958"/>
                  </a:cubicBezTo>
                  <a:cubicBezTo>
                    <a:pt x="11945" y="20859"/>
                    <a:pt x="11856" y="20759"/>
                    <a:pt x="11766" y="20657"/>
                  </a:cubicBezTo>
                  <a:cubicBezTo>
                    <a:pt x="10612" y="19018"/>
                    <a:pt x="9815" y="17271"/>
                    <a:pt x="9394" y="15478"/>
                  </a:cubicBezTo>
                  <a:cubicBezTo>
                    <a:pt x="9574" y="15251"/>
                    <a:pt x="9800" y="15046"/>
                    <a:pt x="10071" y="14873"/>
                  </a:cubicBezTo>
                  <a:cubicBezTo>
                    <a:pt x="10191" y="14798"/>
                    <a:pt x="10318" y="14729"/>
                    <a:pt x="10451" y="14667"/>
                  </a:cubicBezTo>
                  <a:cubicBezTo>
                    <a:pt x="10955" y="14880"/>
                    <a:pt x="12066" y="15221"/>
                    <a:pt x="13363" y="15041"/>
                  </a:cubicBezTo>
                  <a:cubicBezTo>
                    <a:pt x="14460" y="14889"/>
                    <a:pt x="15649" y="14364"/>
                    <a:pt x="16535" y="13113"/>
                  </a:cubicBezTo>
                  <a:cubicBezTo>
                    <a:pt x="16403" y="13056"/>
                    <a:pt x="15270" y="12620"/>
                    <a:pt x="14029" y="12588"/>
                  </a:cubicBezTo>
                  <a:cubicBezTo>
                    <a:pt x="13686" y="12580"/>
                    <a:pt x="13337" y="12601"/>
                    <a:pt x="12994" y="12662"/>
                  </a:cubicBezTo>
                  <a:cubicBezTo>
                    <a:pt x="12060" y="12828"/>
                    <a:pt x="11175" y="13308"/>
                    <a:pt x="10438" y="14296"/>
                  </a:cubicBezTo>
                  <a:cubicBezTo>
                    <a:pt x="10253" y="14387"/>
                    <a:pt x="10076" y="14487"/>
                    <a:pt x="9911" y="14596"/>
                  </a:cubicBezTo>
                  <a:cubicBezTo>
                    <a:pt x="9689" y="14741"/>
                    <a:pt x="9493" y="14903"/>
                    <a:pt x="9312" y="15076"/>
                  </a:cubicBezTo>
                  <a:cubicBezTo>
                    <a:pt x="9290" y="14965"/>
                    <a:pt x="9264" y="14854"/>
                    <a:pt x="9244" y="14742"/>
                  </a:cubicBezTo>
                  <a:cubicBezTo>
                    <a:pt x="8825" y="12365"/>
                    <a:pt x="9060" y="9927"/>
                    <a:pt x="9961" y="7573"/>
                  </a:cubicBezTo>
                  <a:cubicBezTo>
                    <a:pt x="10220" y="6895"/>
                    <a:pt x="10527" y="6227"/>
                    <a:pt x="10920" y="5602"/>
                  </a:cubicBezTo>
                  <a:cubicBezTo>
                    <a:pt x="11303" y="4994"/>
                    <a:pt x="11766" y="4431"/>
                    <a:pt x="12306" y="3935"/>
                  </a:cubicBezTo>
                  <a:cubicBezTo>
                    <a:pt x="12736" y="4317"/>
                    <a:pt x="13721" y="5058"/>
                    <a:pt x="15205" y="5461"/>
                  </a:cubicBezTo>
                  <a:cubicBezTo>
                    <a:pt x="16782" y="5891"/>
                    <a:pt x="18911" y="5933"/>
                    <a:pt x="21600" y="4850"/>
                  </a:cubicBezTo>
                  <a:cubicBezTo>
                    <a:pt x="21577" y="4818"/>
                    <a:pt x="20437" y="3389"/>
                    <a:pt x="18527" y="2655"/>
                  </a:cubicBezTo>
                  <a:cubicBezTo>
                    <a:pt x="17814" y="2381"/>
                    <a:pt x="17002" y="2208"/>
                    <a:pt x="16116" y="2190"/>
                  </a:cubicBezTo>
                  <a:close/>
                  <a:moveTo>
                    <a:pt x="4003" y="8071"/>
                  </a:moveTo>
                  <a:cubicBezTo>
                    <a:pt x="3391" y="8139"/>
                    <a:pt x="2551" y="8306"/>
                    <a:pt x="1784" y="8706"/>
                  </a:cubicBezTo>
                  <a:cubicBezTo>
                    <a:pt x="1017" y="9105"/>
                    <a:pt x="322" y="9737"/>
                    <a:pt x="0" y="10740"/>
                  </a:cubicBezTo>
                  <a:cubicBezTo>
                    <a:pt x="0" y="10740"/>
                    <a:pt x="157" y="10756"/>
                    <a:pt x="414" y="10761"/>
                  </a:cubicBezTo>
                  <a:cubicBezTo>
                    <a:pt x="670" y="10766"/>
                    <a:pt x="1026" y="10759"/>
                    <a:pt x="1428" y="10713"/>
                  </a:cubicBezTo>
                  <a:cubicBezTo>
                    <a:pt x="1507" y="10332"/>
                    <a:pt x="1684" y="9776"/>
                    <a:pt x="2074" y="9261"/>
                  </a:cubicBezTo>
                  <a:cubicBezTo>
                    <a:pt x="2464" y="8747"/>
                    <a:pt x="3067" y="8275"/>
                    <a:pt x="4003" y="8071"/>
                  </a:cubicBezTo>
                  <a:close/>
                </a:path>
              </a:pathLst>
            </a:custGeom>
            <a:solidFill>
              <a:srgbClr val="179547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sp>
          <p:nvSpPr>
            <p:cNvPr id="10" name="işļïďê">
              <a:extLst>
                <a:ext uri="{FF2B5EF4-FFF2-40B4-BE49-F238E27FC236}">
                  <a16:creationId xmlns:a16="http://schemas.microsoft.com/office/drawing/2014/main" id="{59F7095E-63B0-46D7-AE18-9E07271F19D6}"/>
                </a:ext>
              </a:extLst>
            </p:cNvPr>
            <p:cNvSpPr/>
            <p:nvPr/>
          </p:nvSpPr>
          <p:spPr>
            <a:xfrm>
              <a:off x="7405904" y="3044245"/>
              <a:ext cx="635572" cy="635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84" h="19484" extrusionOk="0">
                  <a:moveTo>
                    <a:pt x="19150" y="12263"/>
                  </a:moveTo>
                  <a:cubicBezTo>
                    <a:pt x="17758" y="17459"/>
                    <a:pt x="12417" y="20542"/>
                    <a:pt x="7221" y="19150"/>
                  </a:cubicBezTo>
                  <a:cubicBezTo>
                    <a:pt x="2025" y="17758"/>
                    <a:pt x="-1058" y="12417"/>
                    <a:pt x="334" y="7221"/>
                  </a:cubicBezTo>
                  <a:cubicBezTo>
                    <a:pt x="1726" y="2025"/>
                    <a:pt x="7067" y="-1058"/>
                    <a:pt x="12263" y="334"/>
                  </a:cubicBezTo>
                  <a:cubicBezTo>
                    <a:pt x="17459" y="1726"/>
                    <a:pt x="20542" y="7067"/>
                    <a:pt x="19150" y="12263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 defTabSz="584200">
                <a:lnSpc>
                  <a:spcPct val="90000"/>
                </a:lnSpc>
                <a:spcBef>
                  <a:spcPts val="3000"/>
                </a:spcBef>
                <a:defRPr sz="2800" cap="all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" name="îsļîḋé">
              <a:extLst>
                <a:ext uri="{FF2B5EF4-FFF2-40B4-BE49-F238E27FC236}">
                  <a16:creationId xmlns:a16="http://schemas.microsoft.com/office/drawing/2014/main" id="{C54FB430-88D8-4579-9521-01FB98A1CF9D}"/>
                </a:ext>
              </a:extLst>
            </p:cNvPr>
            <p:cNvSpPr/>
            <p:nvPr/>
          </p:nvSpPr>
          <p:spPr>
            <a:xfrm>
              <a:off x="7558053" y="3196643"/>
              <a:ext cx="331276" cy="330774"/>
            </a:xfrm>
            <a:custGeom>
              <a:avLst/>
              <a:gdLst>
                <a:gd name="connsiteX0" fmla="*/ 302373 w 604887"/>
                <a:gd name="connsiteY0" fmla="*/ 477658 h 603970"/>
                <a:gd name="connsiteX1" fmla="*/ 312252 w 604887"/>
                <a:gd name="connsiteY1" fmla="*/ 487532 h 603970"/>
                <a:gd name="connsiteX2" fmla="*/ 312252 w 604887"/>
                <a:gd name="connsiteY2" fmla="*/ 594096 h 603970"/>
                <a:gd name="connsiteX3" fmla="*/ 302373 w 604887"/>
                <a:gd name="connsiteY3" fmla="*/ 603970 h 603970"/>
                <a:gd name="connsiteX4" fmla="*/ 292494 w 604887"/>
                <a:gd name="connsiteY4" fmla="*/ 594096 h 603970"/>
                <a:gd name="connsiteX5" fmla="*/ 292494 w 604887"/>
                <a:gd name="connsiteY5" fmla="*/ 487532 h 603970"/>
                <a:gd name="connsiteX6" fmla="*/ 302373 w 604887"/>
                <a:gd name="connsiteY6" fmla="*/ 477658 h 603970"/>
                <a:gd name="connsiteX7" fmla="*/ 426829 w 604887"/>
                <a:gd name="connsiteY7" fmla="*/ 426258 h 603970"/>
                <a:gd name="connsiteX8" fmla="*/ 440821 w 604887"/>
                <a:gd name="connsiteY8" fmla="*/ 426258 h 603970"/>
                <a:gd name="connsiteX9" fmla="*/ 516207 w 604887"/>
                <a:gd name="connsiteY9" fmla="*/ 501516 h 603970"/>
                <a:gd name="connsiteX10" fmla="*/ 516207 w 604887"/>
                <a:gd name="connsiteY10" fmla="*/ 515484 h 603970"/>
                <a:gd name="connsiteX11" fmla="*/ 509211 w 604887"/>
                <a:gd name="connsiteY11" fmla="*/ 518374 h 603970"/>
                <a:gd name="connsiteX12" fmla="*/ 502216 w 604887"/>
                <a:gd name="connsiteY12" fmla="*/ 515484 h 603970"/>
                <a:gd name="connsiteX13" fmla="*/ 426829 w 604887"/>
                <a:gd name="connsiteY13" fmla="*/ 440226 h 603970"/>
                <a:gd name="connsiteX14" fmla="*/ 426829 w 604887"/>
                <a:gd name="connsiteY14" fmla="*/ 426258 h 603970"/>
                <a:gd name="connsiteX15" fmla="*/ 164063 w 604887"/>
                <a:gd name="connsiteY15" fmla="*/ 426258 h 603970"/>
                <a:gd name="connsiteX16" fmla="*/ 178057 w 604887"/>
                <a:gd name="connsiteY16" fmla="*/ 426258 h 603970"/>
                <a:gd name="connsiteX17" fmla="*/ 178057 w 604887"/>
                <a:gd name="connsiteY17" fmla="*/ 440226 h 603970"/>
                <a:gd name="connsiteX18" fmla="*/ 102534 w 604887"/>
                <a:gd name="connsiteY18" fmla="*/ 515484 h 603970"/>
                <a:gd name="connsiteX19" fmla="*/ 95537 w 604887"/>
                <a:gd name="connsiteY19" fmla="*/ 518374 h 603970"/>
                <a:gd name="connsiteX20" fmla="*/ 88540 w 604887"/>
                <a:gd name="connsiteY20" fmla="*/ 515484 h 603970"/>
                <a:gd name="connsiteX21" fmla="*/ 88540 w 604887"/>
                <a:gd name="connsiteY21" fmla="*/ 501516 h 603970"/>
                <a:gd name="connsiteX22" fmla="*/ 488253 w 604887"/>
                <a:gd name="connsiteY22" fmla="*/ 292071 h 603970"/>
                <a:gd name="connsiteX23" fmla="*/ 594997 w 604887"/>
                <a:gd name="connsiteY23" fmla="*/ 292071 h 603970"/>
                <a:gd name="connsiteX24" fmla="*/ 604887 w 604887"/>
                <a:gd name="connsiteY24" fmla="*/ 301950 h 603970"/>
                <a:gd name="connsiteX25" fmla="*/ 594997 w 604887"/>
                <a:gd name="connsiteY25" fmla="*/ 311829 h 603970"/>
                <a:gd name="connsiteX26" fmla="*/ 488253 w 604887"/>
                <a:gd name="connsiteY26" fmla="*/ 311829 h 603970"/>
                <a:gd name="connsiteX27" fmla="*/ 478363 w 604887"/>
                <a:gd name="connsiteY27" fmla="*/ 301950 h 603970"/>
                <a:gd name="connsiteX28" fmla="*/ 488253 w 604887"/>
                <a:gd name="connsiteY28" fmla="*/ 292071 h 603970"/>
                <a:gd name="connsiteX29" fmla="*/ 9890 w 604887"/>
                <a:gd name="connsiteY29" fmla="*/ 292071 h 603970"/>
                <a:gd name="connsiteX30" fmla="*/ 116634 w 604887"/>
                <a:gd name="connsiteY30" fmla="*/ 292071 h 603970"/>
                <a:gd name="connsiteX31" fmla="*/ 126524 w 604887"/>
                <a:gd name="connsiteY31" fmla="*/ 301950 h 603970"/>
                <a:gd name="connsiteX32" fmla="*/ 116634 w 604887"/>
                <a:gd name="connsiteY32" fmla="*/ 311829 h 603970"/>
                <a:gd name="connsiteX33" fmla="*/ 9890 w 604887"/>
                <a:gd name="connsiteY33" fmla="*/ 311829 h 603970"/>
                <a:gd name="connsiteX34" fmla="*/ 0 w 604887"/>
                <a:gd name="connsiteY34" fmla="*/ 301950 h 603970"/>
                <a:gd name="connsiteX35" fmla="*/ 9890 w 604887"/>
                <a:gd name="connsiteY35" fmla="*/ 292071 h 603970"/>
                <a:gd name="connsiteX36" fmla="*/ 302374 w 604887"/>
                <a:gd name="connsiteY36" fmla="*/ 151010 h 603970"/>
                <a:gd name="connsiteX37" fmla="*/ 448939 w 604887"/>
                <a:gd name="connsiteY37" fmla="*/ 297363 h 603970"/>
                <a:gd name="connsiteX38" fmla="*/ 302374 w 604887"/>
                <a:gd name="connsiteY38" fmla="*/ 443716 h 603970"/>
                <a:gd name="connsiteX39" fmla="*/ 155809 w 604887"/>
                <a:gd name="connsiteY39" fmla="*/ 297363 h 603970"/>
                <a:gd name="connsiteX40" fmla="*/ 302374 w 604887"/>
                <a:gd name="connsiteY40" fmla="*/ 151010 h 603970"/>
                <a:gd name="connsiteX41" fmla="*/ 502216 w 604887"/>
                <a:gd name="connsiteY41" fmla="*/ 88391 h 603970"/>
                <a:gd name="connsiteX42" fmla="*/ 516207 w 604887"/>
                <a:gd name="connsiteY42" fmla="*/ 88391 h 603970"/>
                <a:gd name="connsiteX43" fmla="*/ 516207 w 604887"/>
                <a:gd name="connsiteY43" fmla="*/ 102362 h 603970"/>
                <a:gd name="connsiteX44" fmla="*/ 440821 w 604887"/>
                <a:gd name="connsiteY44" fmla="*/ 177757 h 603970"/>
                <a:gd name="connsiteX45" fmla="*/ 433825 w 604887"/>
                <a:gd name="connsiteY45" fmla="*/ 180647 h 603970"/>
                <a:gd name="connsiteX46" fmla="*/ 426829 w 604887"/>
                <a:gd name="connsiteY46" fmla="*/ 177757 h 603970"/>
                <a:gd name="connsiteX47" fmla="*/ 426829 w 604887"/>
                <a:gd name="connsiteY47" fmla="*/ 163786 h 603970"/>
                <a:gd name="connsiteX48" fmla="*/ 88540 w 604887"/>
                <a:gd name="connsiteY48" fmla="*/ 88391 h 603970"/>
                <a:gd name="connsiteX49" fmla="*/ 102534 w 604887"/>
                <a:gd name="connsiteY49" fmla="*/ 88391 h 603970"/>
                <a:gd name="connsiteX50" fmla="*/ 178057 w 604887"/>
                <a:gd name="connsiteY50" fmla="*/ 163786 h 603970"/>
                <a:gd name="connsiteX51" fmla="*/ 178057 w 604887"/>
                <a:gd name="connsiteY51" fmla="*/ 177757 h 603970"/>
                <a:gd name="connsiteX52" fmla="*/ 171060 w 604887"/>
                <a:gd name="connsiteY52" fmla="*/ 180647 h 603970"/>
                <a:gd name="connsiteX53" fmla="*/ 164063 w 604887"/>
                <a:gd name="connsiteY53" fmla="*/ 177757 h 603970"/>
                <a:gd name="connsiteX54" fmla="*/ 88540 w 604887"/>
                <a:gd name="connsiteY54" fmla="*/ 102362 h 603970"/>
                <a:gd name="connsiteX55" fmla="*/ 88540 w 604887"/>
                <a:gd name="connsiteY55" fmla="*/ 88391 h 603970"/>
                <a:gd name="connsiteX56" fmla="*/ 302373 w 604887"/>
                <a:gd name="connsiteY56" fmla="*/ 0 h 603970"/>
                <a:gd name="connsiteX57" fmla="*/ 312252 w 604887"/>
                <a:gd name="connsiteY57" fmla="*/ 9874 h 603970"/>
                <a:gd name="connsiteX58" fmla="*/ 312252 w 604887"/>
                <a:gd name="connsiteY58" fmla="*/ 116438 h 603970"/>
                <a:gd name="connsiteX59" fmla="*/ 302373 w 604887"/>
                <a:gd name="connsiteY59" fmla="*/ 126312 h 603970"/>
                <a:gd name="connsiteX60" fmla="*/ 292494 w 604887"/>
                <a:gd name="connsiteY60" fmla="*/ 116438 h 603970"/>
                <a:gd name="connsiteX61" fmla="*/ 292494 w 604887"/>
                <a:gd name="connsiteY61" fmla="*/ 9874 h 603970"/>
                <a:gd name="connsiteX62" fmla="*/ 302373 w 604887"/>
                <a:gd name="connsiteY62" fmla="*/ 0 h 603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4887" h="603970">
                  <a:moveTo>
                    <a:pt x="302373" y="477658"/>
                  </a:moveTo>
                  <a:cubicBezTo>
                    <a:pt x="307915" y="477658"/>
                    <a:pt x="312252" y="482113"/>
                    <a:pt x="312252" y="487532"/>
                  </a:cubicBezTo>
                  <a:lnTo>
                    <a:pt x="312252" y="594096"/>
                  </a:lnTo>
                  <a:cubicBezTo>
                    <a:pt x="312252" y="599515"/>
                    <a:pt x="307915" y="603970"/>
                    <a:pt x="302373" y="603970"/>
                  </a:cubicBezTo>
                  <a:cubicBezTo>
                    <a:pt x="296952" y="603970"/>
                    <a:pt x="292494" y="599515"/>
                    <a:pt x="292494" y="594096"/>
                  </a:cubicBezTo>
                  <a:lnTo>
                    <a:pt x="292494" y="487532"/>
                  </a:lnTo>
                  <a:cubicBezTo>
                    <a:pt x="292494" y="482113"/>
                    <a:pt x="296952" y="477658"/>
                    <a:pt x="302373" y="477658"/>
                  </a:cubicBezTo>
                  <a:close/>
                  <a:moveTo>
                    <a:pt x="426829" y="426258"/>
                  </a:moveTo>
                  <a:cubicBezTo>
                    <a:pt x="430689" y="422405"/>
                    <a:pt x="436961" y="422405"/>
                    <a:pt x="440821" y="426258"/>
                  </a:cubicBezTo>
                  <a:lnTo>
                    <a:pt x="516207" y="501516"/>
                  </a:lnTo>
                  <a:cubicBezTo>
                    <a:pt x="520067" y="505370"/>
                    <a:pt x="520067" y="511631"/>
                    <a:pt x="516207" y="515484"/>
                  </a:cubicBezTo>
                  <a:cubicBezTo>
                    <a:pt x="514277" y="517411"/>
                    <a:pt x="511744" y="518374"/>
                    <a:pt x="509211" y="518374"/>
                  </a:cubicBezTo>
                  <a:cubicBezTo>
                    <a:pt x="506678" y="518374"/>
                    <a:pt x="504145" y="517411"/>
                    <a:pt x="502216" y="515484"/>
                  </a:cubicBezTo>
                  <a:lnTo>
                    <a:pt x="426829" y="440226"/>
                  </a:lnTo>
                  <a:cubicBezTo>
                    <a:pt x="422969" y="436373"/>
                    <a:pt x="422969" y="430112"/>
                    <a:pt x="426829" y="426258"/>
                  </a:cubicBezTo>
                  <a:close/>
                  <a:moveTo>
                    <a:pt x="164063" y="426258"/>
                  </a:moveTo>
                  <a:cubicBezTo>
                    <a:pt x="167923" y="422405"/>
                    <a:pt x="174197" y="422405"/>
                    <a:pt x="178057" y="426258"/>
                  </a:cubicBezTo>
                  <a:cubicBezTo>
                    <a:pt x="181918" y="430112"/>
                    <a:pt x="181918" y="436373"/>
                    <a:pt x="178057" y="440226"/>
                  </a:cubicBezTo>
                  <a:lnTo>
                    <a:pt x="102534" y="515484"/>
                  </a:lnTo>
                  <a:cubicBezTo>
                    <a:pt x="100604" y="517411"/>
                    <a:pt x="98070" y="518374"/>
                    <a:pt x="95537" y="518374"/>
                  </a:cubicBezTo>
                  <a:cubicBezTo>
                    <a:pt x="93003" y="518374"/>
                    <a:pt x="90470" y="517411"/>
                    <a:pt x="88540" y="515484"/>
                  </a:cubicBezTo>
                  <a:cubicBezTo>
                    <a:pt x="84679" y="511631"/>
                    <a:pt x="84679" y="505370"/>
                    <a:pt x="88540" y="501516"/>
                  </a:cubicBezTo>
                  <a:close/>
                  <a:moveTo>
                    <a:pt x="488253" y="292071"/>
                  </a:moveTo>
                  <a:lnTo>
                    <a:pt x="594997" y="292071"/>
                  </a:lnTo>
                  <a:cubicBezTo>
                    <a:pt x="600424" y="292071"/>
                    <a:pt x="604887" y="296529"/>
                    <a:pt x="604887" y="301950"/>
                  </a:cubicBezTo>
                  <a:cubicBezTo>
                    <a:pt x="604887" y="307492"/>
                    <a:pt x="600424" y="311829"/>
                    <a:pt x="594997" y="311829"/>
                  </a:cubicBezTo>
                  <a:lnTo>
                    <a:pt x="488253" y="311829"/>
                  </a:lnTo>
                  <a:cubicBezTo>
                    <a:pt x="482826" y="311829"/>
                    <a:pt x="478363" y="307492"/>
                    <a:pt x="478363" y="301950"/>
                  </a:cubicBezTo>
                  <a:cubicBezTo>
                    <a:pt x="478363" y="296529"/>
                    <a:pt x="482826" y="292071"/>
                    <a:pt x="488253" y="292071"/>
                  </a:cubicBezTo>
                  <a:close/>
                  <a:moveTo>
                    <a:pt x="9890" y="292071"/>
                  </a:moveTo>
                  <a:lnTo>
                    <a:pt x="116634" y="292071"/>
                  </a:lnTo>
                  <a:cubicBezTo>
                    <a:pt x="122061" y="292071"/>
                    <a:pt x="126524" y="296529"/>
                    <a:pt x="126524" y="301950"/>
                  </a:cubicBezTo>
                  <a:cubicBezTo>
                    <a:pt x="126524" y="307492"/>
                    <a:pt x="122061" y="311829"/>
                    <a:pt x="116634" y="311829"/>
                  </a:cubicBezTo>
                  <a:lnTo>
                    <a:pt x="9890" y="311829"/>
                  </a:lnTo>
                  <a:cubicBezTo>
                    <a:pt x="4463" y="311829"/>
                    <a:pt x="0" y="307492"/>
                    <a:pt x="0" y="301950"/>
                  </a:cubicBezTo>
                  <a:cubicBezTo>
                    <a:pt x="0" y="296529"/>
                    <a:pt x="4463" y="292071"/>
                    <a:pt x="9890" y="292071"/>
                  </a:cubicBezTo>
                  <a:close/>
                  <a:moveTo>
                    <a:pt x="302374" y="151010"/>
                  </a:moveTo>
                  <a:cubicBezTo>
                    <a:pt x="383320" y="151010"/>
                    <a:pt x="448939" y="216534"/>
                    <a:pt x="448939" y="297363"/>
                  </a:cubicBezTo>
                  <a:cubicBezTo>
                    <a:pt x="448939" y="378192"/>
                    <a:pt x="383320" y="443716"/>
                    <a:pt x="302374" y="443716"/>
                  </a:cubicBezTo>
                  <a:cubicBezTo>
                    <a:pt x="221428" y="443716"/>
                    <a:pt x="155809" y="378192"/>
                    <a:pt x="155809" y="297363"/>
                  </a:cubicBezTo>
                  <a:cubicBezTo>
                    <a:pt x="155809" y="216534"/>
                    <a:pt x="221428" y="151010"/>
                    <a:pt x="302374" y="151010"/>
                  </a:cubicBezTo>
                  <a:close/>
                  <a:moveTo>
                    <a:pt x="502216" y="88391"/>
                  </a:moveTo>
                  <a:cubicBezTo>
                    <a:pt x="506075" y="84537"/>
                    <a:pt x="512347" y="84537"/>
                    <a:pt x="516207" y="88391"/>
                  </a:cubicBezTo>
                  <a:cubicBezTo>
                    <a:pt x="520067" y="92245"/>
                    <a:pt x="520067" y="98508"/>
                    <a:pt x="516207" y="102362"/>
                  </a:cubicBezTo>
                  <a:lnTo>
                    <a:pt x="440821" y="177757"/>
                  </a:lnTo>
                  <a:cubicBezTo>
                    <a:pt x="438891" y="179684"/>
                    <a:pt x="436358" y="180647"/>
                    <a:pt x="433825" y="180647"/>
                  </a:cubicBezTo>
                  <a:cubicBezTo>
                    <a:pt x="431292" y="180647"/>
                    <a:pt x="428759" y="179684"/>
                    <a:pt x="426829" y="177757"/>
                  </a:cubicBezTo>
                  <a:cubicBezTo>
                    <a:pt x="422969" y="173903"/>
                    <a:pt x="422969" y="167640"/>
                    <a:pt x="426829" y="163786"/>
                  </a:cubicBezTo>
                  <a:close/>
                  <a:moveTo>
                    <a:pt x="88540" y="88391"/>
                  </a:moveTo>
                  <a:cubicBezTo>
                    <a:pt x="92400" y="84537"/>
                    <a:pt x="98674" y="84537"/>
                    <a:pt x="102534" y="88391"/>
                  </a:cubicBezTo>
                  <a:lnTo>
                    <a:pt x="178057" y="163786"/>
                  </a:lnTo>
                  <a:cubicBezTo>
                    <a:pt x="181918" y="167640"/>
                    <a:pt x="181918" y="173903"/>
                    <a:pt x="178057" y="177757"/>
                  </a:cubicBezTo>
                  <a:cubicBezTo>
                    <a:pt x="176127" y="179684"/>
                    <a:pt x="173594" y="180647"/>
                    <a:pt x="171060" y="180647"/>
                  </a:cubicBezTo>
                  <a:cubicBezTo>
                    <a:pt x="168526" y="180647"/>
                    <a:pt x="165993" y="179684"/>
                    <a:pt x="164063" y="177757"/>
                  </a:cubicBezTo>
                  <a:lnTo>
                    <a:pt x="88540" y="102362"/>
                  </a:lnTo>
                  <a:cubicBezTo>
                    <a:pt x="84679" y="98508"/>
                    <a:pt x="84679" y="92245"/>
                    <a:pt x="88540" y="88391"/>
                  </a:cubicBezTo>
                  <a:close/>
                  <a:moveTo>
                    <a:pt x="302373" y="0"/>
                  </a:moveTo>
                  <a:cubicBezTo>
                    <a:pt x="307915" y="0"/>
                    <a:pt x="312252" y="4455"/>
                    <a:pt x="312252" y="9874"/>
                  </a:cubicBezTo>
                  <a:lnTo>
                    <a:pt x="312252" y="116438"/>
                  </a:lnTo>
                  <a:cubicBezTo>
                    <a:pt x="312252" y="121857"/>
                    <a:pt x="307915" y="126312"/>
                    <a:pt x="302373" y="126312"/>
                  </a:cubicBezTo>
                  <a:cubicBezTo>
                    <a:pt x="296952" y="126312"/>
                    <a:pt x="292494" y="121857"/>
                    <a:pt x="292494" y="116438"/>
                  </a:cubicBezTo>
                  <a:lnTo>
                    <a:pt x="292494" y="9874"/>
                  </a:lnTo>
                  <a:cubicBezTo>
                    <a:pt x="292494" y="4455"/>
                    <a:pt x="296952" y="0"/>
                    <a:pt x="302373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b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/>
            </a:p>
          </p:txBody>
        </p:sp>
        <p:sp>
          <p:nvSpPr>
            <p:cNvPr id="12" name="iŝľíḑé">
              <a:extLst>
                <a:ext uri="{FF2B5EF4-FFF2-40B4-BE49-F238E27FC236}">
                  <a16:creationId xmlns:a16="http://schemas.microsoft.com/office/drawing/2014/main" id="{1CF8B8D5-675A-45CA-AE85-CD1B55CAB626}"/>
                </a:ext>
              </a:extLst>
            </p:cNvPr>
            <p:cNvSpPr/>
            <p:nvPr/>
          </p:nvSpPr>
          <p:spPr>
            <a:xfrm>
              <a:off x="7405905" y="4920679"/>
              <a:ext cx="635572" cy="635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84" h="19484" extrusionOk="0">
                  <a:moveTo>
                    <a:pt x="12263" y="19150"/>
                  </a:moveTo>
                  <a:cubicBezTo>
                    <a:pt x="7067" y="20542"/>
                    <a:pt x="1726" y="17459"/>
                    <a:pt x="334" y="12263"/>
                  </a:cubicBezTo>
                  <a:cubicBezTo>
                    <a:pt x="-1058" y="7067"/>
                    <a:pt x="2025" y="1726"/>
                    <a:pt x="7221" y="334"/>
                  </a:cubicBezTo>
                  <a:cubicBezTo>
                    <a:pt x="12417" y="-1058"/>
                    <a:pt x="17758" y="2025"/>
                    <a:pt x="19150" y="7221"/>
                  </a:cubicBezTo>
                  <a:cubicBezTo>
                    <a:pt x="20542" y="12417"/>
                    <a:pt x="17459" y="17758"/>
                    <a:pt x="12263" y="19150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 defTabSz="584200">
                <a:lnSpc>
                  <a:spcPct val="90000"/>
                </a:lnSpc>
                <a:spcBef>
                  <a:spcPts val="3000"/>
                </a:spcBef>
                <a:defRPr sz="2800" cap="all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" name="iṡḷiḓé">
              <a:extLst>
                <a:ext uri="{FF2B5EF4-FFF2-40B4-BE49-F238E27FC236}">
                  <a16:creationId xmlns:a16="http://schemas.microsoft.com/office/drawing/2014/main" id="{B4D8CF24-5D66-4E49-9C98-76982C1A79B7}"/>
                </a:ext>
              </a:extLst>
            </p:cNvPr>
            <p:cNvSpPr/>
            <p:nvPr/>
          </p:nvSpPr>
          <p:spPr>
            <a:xfrm>
              <a:off x="7558053" y="5073076"/>
              <a:ext cx="331276" cy="330774"/>
            </a:xfrm>
            <a:custGeom>
              <a:avLst/>
              <a:gdLst>
                <a:gd name="connsiteX0" fmla="*/ 302373 w 604887"/>
                <a:gd name="connsiteY0" fmla="*/ 477658 h 603970"/>
                <a:gd name="connsiteX1" fmla="*/ 312252 w 604887"/>
                <a:gd name="connsiteY1" fmla="*/ 487532 h 603970"/>
                <a:gd name="connsiteX2" fmla="*/ 312252 w 604887"/>
                <a:gd name="connsiteY2" fmla="*/ 594096 h 603970"/>
                <a:gd name="connsiteX3" fmla="*/ 302373 w 604887"/>
                <a:gd name="connsiteY3" fmla="*/ 603970 h 603970"/>
                <a:gd name="connsiteX4" fmla="*/ 292494 w 604887"/>
                <a:gd name="connsiteY4" fmla="*/ 594096 h 603970"/>
                <a:gd name="connsiteX5" fmla="*/ 292494 w 604887"/>
                <a:gd name="connsiteY5" fmla="*/ 487532 h 603970"/>
                <a:gd name="connsiteX6" fmla="*/ 302373 w 604887"/>
                <a:gd name="connsiteY6" fmla="*/ 477658 h 603970"/>
                <a:gd name="connsiteX7" fmla="*/ 426829 w 604887"/>
                <a:gd name="connsiteY7" fmla="*/ 426258 h 603970"/>
                <a:gd name="connsiteX8" fmla="*/ 440821 w 604887"/>
                <a:gd name="connsiteY8" fmla="*/ 426258 h 603970"/>
                <a:gd name="connsiteX9" fmla="*/ 516207 w 604887"/>
                <a:gd name="connsiteY9" fmla="*/ 501516 h 603970"/>
                <a:gd name="connsiteX10" fmla="*/ 516207 w 604887"/>
                <a:gd name="connsiteY10" fmla="*/ 515484 h 603970"/>
                <a:gd name="connsiteX11" fmla="*/ 509211 w 604887"/>
                <a:gd name="connsiteY11" fmla="*/ 518374 h 603970"/>
                <a:gd name="connsiteX12" fmla="*/ 502216 w 604887"/>
                <a:gd name="connsiteY12" fmla="*/ 515484 h 603970"/>
                <a:gd name="connsiteX13" fmla="*/ 426829 w 604887"/>
                <a:gd name="connsiteY13" fmla="*/ 440226 h 603970"/>
                <a:gd name="connsiteX14" fmla="*/ 426829 w 604887"/>
                <a:gd name="connsiteY14" fmla="*/ 426258 h 603970"/>
                <a:gd name="connsiteX15" fmla="*/ 164063 w 604887"/>
                <a:gd name="connsiteY15" fmla="*/ 426258 h 603970"/>
                <a:gd name="connsiteX16" fmla="*/ 178057 w 604887"/>
                <a:gd name="connsiteY16" fmla="*/ 426258 h 603970"/>
                <a:gd name="connsiteX17" fmla="*/ 178057 w 604887"/>
                <a:gd name="connsiteY17" fmla="*/ 440226 h 603970"/>
                <a:gd name="connsiteX18" fmla="*/ 102534 w 604887"/>
                <a:gd name="connsiteY18" fmla="*/ 515484 h 603970"/>
                <a:gd name="connsiteX19" fmla="*/ 95537 w 604887"/>
                <a:gd name="connsiteY19" fmla="*/ 518374 h 603970"/>
                <a:gd name="connsiteX20" fmla="*/ 88540 w 604887"/>
                <a:gd name="connsiteY20" fmla="*/ 515484 h 603970"/>
                <a:gd name="connsiteX21" fmla="*/ 88540 w 604887"/>
                <a:gd name="connsiteY21" fmla="*/ 501516 h 603970"/>
                <a:gd name="connsiteX22" fmla="*/ 488253 w 604887"/>
                <a:gd name="connsiteY22" fmla="*/ 292071 h 603970"/>
                <a:gd name="connsiteX23" fmla="*/ 594997 w 604887"/>
                <a:gd name="connsiteY23" fmla="*/ 292071 h 603970"/>
                <a:gd name="connsiteX24" fmla="*/ 604887 w 604887"/>
                <a:gd name="connsiteY24" fmla="*/ 301950 h 603970"/>
                <a:gd name="connsiteX25" fmla="*/ 594997 w 604887"/>
                <a:gd name="connsiteY25" fmla="*/ 311829 h 603970"/>
                <a:gd name="connsiteX26" fmla="*/ 488253 w 604887"/>
                <a:gd name="connsiteY26" fmla="*/ 311829 h 603970"/>
                <a:gd name="connsiteX27" fmla="*/ 478363 w 604887"/>
                <a:gd name="connsiteY27" fmla="*/ 301950 h 603970"/>
                <a:gd name="connsiteX28" fmla="*/ 488253 w 604887"/>
                <a:gd name="connsiteY28" fmla="*/ 292071 h 603970"/>
                <a:gd name="connsiteX29" fmla="*/ 9890 w 604887"/>
                <a:gd name="connsiteY29" fmla="*/ 292071 h 603970"/>
                <a:gd name="connsiteX30" fmla="*/ 116634 w 604887"/>
                <a:gd name="connsiteY30" fmla="*/ 292071 h 603970"/>
                <a:gd name="connsiteX31" fmla="*/ 126524 w 604887"/>
                <a:gd name="connsiteY31" fmla="*/ 301950 h 603970"/>
                <a:gd name="connsiteX32" fmla="*/ 116634 w 604887"/>
                <a:gd name="connsiteY32" fmla="*/ 311829 h 603970"/>
                <a:gd name="connsiteX33" fmla="*/ 9890 w 604887"/>
                <a:gd name="connsiteY33" fmla="*/ 311829 h 603970"/>
                <a:gd name="connsiteX34" fmla="*/ 0 w 604887"/>
                <a:gd name="connsiteY34" fmla="*/ 301950 h 603970"/>
                <a:gd name="connsiteX35" fmla="*/ 9890 w 604887"/>
                <a:gd name="connsiteY35" fmla="*/ 292071 h 603970"/>
                <a:gd name="connsiteX36" fmla="*/ 302374 w 604887"/>
                <a:gd name="connsiteY36" fmla="*/ 151010 h 603970"/>
                <a:gd name="connsiteX37" fmla="*/ 448939 w 604887"/>
                <a:gd name="connsiteY37" fmla="*/ 297363 h 603970"/>
                <a:gd name="connsiteX38" fmla="*/ 302374 w 604887"/>
                <a:gd name="connsiteY38" fmla="*/ 443716 h 603970"/>
                <a:gd name="connsiteX39" fmla="*/ 155809 w 604887"/>
                <a:gd name="connsiteY39" fmla="*/ 297363 h 603970"/>
                <a:gd name="connsiteX40" fmla="*/ 302374 w 604887"/>
                <a:gd name="connsiteY40" fmla="*/ 151010 h 603970"/>
                <a:gd name="connsiteX41" fmla="*/ 502216 w 604887"/>
                <a:gd name="connsiteY41" fmla="*/ 88391 h 603970"/>
                <a:gd name="connsiteX42" fmla="*/ 516207 w 604887"/>
                <a:gd name="connsiteY42" fmla="*/ 88391 h 603970"/>
                <a:gd name="connsiteX43" fmla="*/ 516207 w 604887"/>
                <a:gd name="connsiteY43" fmla="*/ 102362 h 603970"/>
                <a:gd name="connsiteX44" fmla="*/ 440821 w 604887"/>
                <a:gd name="connsiteY44" fmla="*/ 177757 h 603970"/>
                <a:gd name="connsiteX45" fmla="*/ 433825 w 604887"/>
                <a:gd name="connsiteY45" fmla="*/ 180647 h 603970"/>
                <a:gd name="connsiteX46" fmla="*/ 426829 w 604887"/>
                <a:gd name="connsiteY46" fmla="*/ 177757 h 603970"/>
                <a:gd name="connsiteX47" fmla="*/ 426829 w 604887"/>
                <a:gd name="connsiteY47" fmla="*/ 163786 h 603970"/>
                <a:gd name="connsiteX48" fmla="*/ 88540 w 604887"/>
                <a:gd name="connsiteY48" fmla="*/ 88391 h 603970"/>
                <a:gd name="connsiteX49" fmla="*/ 102534 w 604887"/>
                <a:gd name="connsiteY49" fmla="*/ 88391 h 603970"/>
                <a:gd name="connsiteX50" fmla="*/ 178057 w 604887"/>
                <a:gd name="connsiteY50" fmla="*/ 163786 h 603970"/>
                <a:gd name="connsiteX51" fmla="*/ 178057 w 604887"/>
                <a:gd name="connsiteY51" fmla="*/ 177757 h 603970"/>
                <a:gd name="connsiteX52" fmla="*/ 171060 w 604887"/>
                <a:gd name="connsiteY52" fmla="*/ 180647 h 603970"/>
                <a:gd name="connsiteX53" fmla="*/ 164063 w 604887"/>
                <a:gd name="connsiteY53" fmla="*/ 177757 h 603970"/>
                <a:gd name="connsiteX54" fmla="*/ 88540 w 604887"/>
                <a:gd name="connsiteY54" fmla="*/ 102362 h 603970"/>
                <a:gd name="connsiteX55" fmla="*/ 88540 w 604887"/>
                <a:gd name="connsiteY55" fmla="*/ 88391 h 603970"/>
                <a:gd name="connsiteX56" fmla="*/ 302373 w 604887"/>
                <a:gd name="connsiteY56" fmla="*/ 0 h 603970"/>
                <a:gd name="connsiteX57" fmla="*/ 312252 w 604887"/>
                <a:gd name="connsiteY57" fmla="*/ 9874 h 603970"/>
                <a:gd name="connsiteX58" fmla="*/ 312252 w 604887"/>
                <a:gd name="connsiteY58" fmla="*/ 116438 h 603970"/>
                <a:gd name="connsiteX59" fmla="*/ 302373 w 604887"/>
                <a:gd name="connsiteY59" fmla="*/ 126312 h 603970"/>
                <a:gd name="connsiteX60" fmla="*/ 292494 w 604887"/>
                <a:gd name="connsiteY60" fmla="*/ 116438 h 603970"/>
                <a:gd name="connsiteX61" fmla="*/ 292494 w 604887"/>
                <a:gd name="connsiteY61" fmla="*/ 9874 h 603970"/>
                <a:gd name="connsiteX62" fmla="*/ 302373 w 604887"/>
                <a:gd name="connsiteY62" fmla="*/ 0 h 603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4887" h="603970">
                  <a:moveTo>
                    <a:pt x="302373" y="477658"/>
                  </a:moveTo>
                  <a:cubicBezTo>
                    <a:pt x="307915" y="477658"/>
                    <a:pt x="312252" y="482113"/>
                    <a:pt x="312252" y="487532"/>
                  </a:cubicBezTo>
                  <a:lnTo>
                    <a:pt x="312252" y="594096"/>
                  </a:lnTo>
                  <a:cubicBezTo>
                    <a:pt x="312252" y="599515"/>
                    <a:pt x="307915" y="603970"/>
                    <a:pt x="302373" y="603970"/>
                  </a:cubicBezTo>
                  <a:cubicBezTo>
                    <a:pt x="296952" y="603970"/>
                    <a:pt x="292494" y="599515"/>
                    <a:pt x="292494" y="594096"/>
                  </a:cubicBezTo>
                  <a:lnTo>
                    <a:pt x="292494" y="487532"/>
                  </a:lnTo>
                  <a:cubicBezTo>
                    <a:pt x="292494" y="482113"/>
                    <a:pt x="296952" y="477658"/>
                    <a:pt x="302373" y="477658"/>
                  </a:cubicBezTo>
                  <a:close/>
                  <a:moveTo>
                    <a:pt x="426829" y="426258"/>
                  </a:moveTo>
                  <a:cubicBezTo>
                    <a:pt x="430689" y="422405"/>
                    <a:pt x="436961" y="422405"/>
                    <a:pt x="440821" y="426258"/>
                  </a:cubicBezTo>
                  <a:lnTo>
                    <a:pt x="516207" y="501516"/>
                  </a:lnTo>
                  <a:cubicBezTo>
                    <a:pt x="520067" y="505370"/>
                    <a:pt x="520067" y="511631"/>
                    <a:pt x="516207" y="515484"/>
                  </a:cubicBezTo>
                  <a:cubicBezTo>
                    <a:pt x="514277" y="517411"/>
                    <a:pt x="511744" y="518374"/>
                    <a:pt x="509211" y="518374"/>
                  </a:cubicBezTo>
                  <a:cubicBezTo>
                    <a:pt x="506678" y="518374"/>
                    <a:pt x="504145" y="517411"/>
                    <a:pt x="502216" y="515484"/>
                  </a:cubicBezTo>
                  <a:lnTo>
                    <a:pt x="426829" y="440226"/>
                  </a:lnTo>
                  <a:cubicBezTo>
                    <a:pt x="422969" y="436373"/>
                    <a:pt x="422969" y="430112"/>
                    <a:pt x="426829" y="426258"/>
                  </a:cubicBezTo>
                  <a:close/>
                  <a:moveTo>
                    <a:pt x="164063" y="426258"/>
                  </a:moveTo>
                  <a:cubicBezTo>
                    <a:pt x="167923" y="422405"/>
                    <a:pt x="174197" y="422405"/>
                    <a:pt x="178057" y="426258"/>
                  </a:cubicBezTo>
                  <a:cubicBezTo>
                    <a:pt x="181918" y="430112"/>
                    <a:pt x="181918" y="436373"/>
                    <a:pt x="178057" y="440226"/>
                  </a:cubicBezTo>
                  <a:lnTo>
                    <a:pt x="102534" y="515484"/>
                  </a:lnTo>
                  <a:cubicBezTo>
                    <a:pt x="100604" y="517411"/>
                    <a:pt x="98070" y="518374"/>
                    <a:pt x="95537" y="518374"/>
                  </a:cubicBezTo>
                  <a:cubicBezTo>
                    <a:pt x="93003" y="518374"/>
                    <a:pt x="90470" y="517411"/>
                    <a:pt x="88540" y="515484"/>
                  </a:cubicBezTo>
                  <a:cubicBezTo>
                    <a:pt x="84679" y="511631"/>
                    <a:pt x="84679" y="505370"/>
                    <a:pt x="88540" y="501516"/>
                  </a:cubicBezTo>
                  <a:close/>
                  <a:moveTo>
                    <a:pt x="488253" y="292071"/>
                  </a:moveTo>
                  <a:lnTo>
                    <a:pt x="594997" y="292071"/>
                  </a:lnTo>
                  <a:cubicBezTo>
                    <a:pt x="600424" y="292071"/>
                    <a:pt x="604887" y="296529"/>
                    <a:pt x="604887" y="301950"/>
                  </a:cubicBezTo>
                  <a:cubicBezTo>
                    <a:pt x="604887" y="307492"/>
                    <a:pt x="600424" y="311829"/>
                    <a:pt x="594997" y="311829"/>
                  </a:cubicBezTo>
                  <a:lnTo>
                    <a:pt x="488253" y="311829"/>
                  </a:lnTo>
                  <a:cubicBezTo>
                    <a:pt x="482826" y="311829"/>
                    <a:pt x="478363" y="307492"/>
                    <a:pt x="478363" y="301950"/>
                  </a:cubicBezTo>
                  <a:cubicBezTo>
                    <a:pt x="478363" y="296529"/>
                    <a:pt x="482826" y="292071"/>
                    <a:pt x="488253" y="292071"/>
                  </a:cubicBezTo>
                  <a:close/>
                  <a:moveTo>
                    <a:pt x="9890" y="292071"/>
                  </a:moveTo>
                  <a:lnTo>
                    <a:pt x="116634" y="292071"/>
                  </a:lnTo>
                  <a:cubicBezTo>
                    <a:pt x="122061" y="292071"/>
                    <a:pt x="126524" y="296529"/>
                    <a:pt x="126524" y="301950"/>
                  </a:cubicBezTo>
                  <a:cubicBezTo>
                    <a:pt x="126524" y="307492"/>
                    <a:pt x="122061" y="311829"/>
                    <a:pt x="116634" y="311829"/>
                  </a:cubicBezTo>
                  <a:lnTo>
                    <a:pt x="9890" y="311829"/>
                  </a:lnTo>
                  <a:cubicBezTo>
                    <a:pt x="4463" y="311829"/>
                    <a:pt x="0" y="307492"/>
                    <a:pt x="0" y="301950"/>
                  </a:cubicBezTo>
                  <a:cubicBezTo>
                    <a:pt x="0" y="296529"/>
                    <a:pt x="4463" y="292071"/>
                    <a:pt x="9890" y="292071"/>
                  </a:cubicBezTo>
                  <a:close/>
                  <a:moveTo>
                    <a:pt x="302374" y="151010"/>
                  </a:moveTo>
                  <a:cubicBezTo>
                    <a:pt x="383320" y="151010"/>
                    <a:pt x="448939" y="216534"/>
                    <a:pt x="448939" y="297363"/>
                  </a:cubicBezTo>
                  <a:cubicBezTo>
                    <a:pt x="448939" y="378192"/>
                    <a:pt x="383320" y="443716"/>
                    <a:pt x="302374" y="443716"/>
                  </a:cubicBezTo>
                  <a:cubicBezTo>
                    <a:pt x="221428" y="443716"/>
                    <a:pt x="155809" y="378192"/>
                    <a:pt x="155809" y="297363"/>
                  </a:cubicBezTo>
                  <a:cubicBezTo>
                    <a:pt x="155809" y="216534"/>
                    <a:pt x="221428" y="151010"/>
                    <a:pt x="302374" y="151010"/>
                  </a:cubicBezTo>
                  <a:close/>
                  <a:moveTo>
                    <a:pt x="502216" y="88391"/>
                  </a:moveTo>
                  <a:cubicBezTo>
                    <a:pt x="506075" y="84537"/>
                    <a:pt x="512347" y="84537"/>
                    <a:pt x="516207" y="88391"/>
                  </a:cubicBezTo>
                  <a:cubicBezTo>
                    <a:pt x="520067" y="92245"/>
                    <a:pt x="520067" y="98508"/>
                    <a:pt x="516207" y="102362"/>
                  </a:cubicBezTo>
                  <a:lnTo>
                    <a:pt x="440821" y="177757"/>
                  </a:lnTo>
                  <a:cubicBezTo>
                    <a:pt x="438891" y="179684"/>
                    <a:pt x="436358" y="180647"/>
                    <a:pt x="433825" y="180647"/>
                  </a:cubicBezTo>
                  <a:cubicBezTo>
                    <a:pt x="431292" y="180647"/>
                    <a:pt x="428759" y="179684"/>
                    <a:pt x="426829" y="177757"/>
                  </a:cubicBezTo>
                  <a:cubicBezTo>
                    <a:pt x="422969" y="173903"/>
                    <a:pt x="422969" y="167640"/>
                    <a:pt x="426829" y="163786"/>
                  </a:cubicBezTo>
                  <a:close/>
                  <a:moveTo>
                    <a:pt x="88540" y="88391"/>
                  </a:moveTo>
                  <a:cubicBezTo>
                    <a:pt x="92400" y="84537"/>
                    <a:pt x="98674" y="84537"/>
                    <a:pt x="102534" y="88391"/>
                  </a:cubicBezTo>
                  <a:lnTo>
                    <a:pt x="178057" y="163786"/>
                  </a:lnTo>
                  <a:cubicBezTo>
                    <a:pt x="181918" y="167640"/>
                    <a:pt x="181918" y="173903"/>
                    <a:pt x="178057" y="177757"/>
                  </a:cubicBezTo>
                  <a:cubicBezTo>
                    <a:pt x="176127" y="179684"/>
                    <a:pt x="173594" y="180647"/>
                    <a:pt x="171060" y="180647"/>
                  </a:cubicBezTo>
                  <a:cubicBezTo>
                    <a:pt x="168526" y="180647"/>
                    <a:pt x="165993" y="179684"/>
                    <a:pt x="164063" y="177757"/>
                  </a:cubicBezTo>
                  <a:lnTo>
                    <a:pt x="88540" y="102362"/>
                  </a:lnTo>
                  <a:cubicBezTo>
                    <a:pt x="84679" y="98508"/>
                    <a:pt x="84679" y="92245"/>
                    <a:pt x="88540" y="88391"/>
                  </a:cubicBezTo>
                  <a:close/>
                  <a:moveTo>
                    <a:pt x="302373" y="0"/>
                  </a:moveTo>
                  <a:cubicBezTo>
                    <a:pt x="307915" y="0"/>
                    <a:pt x="312252" y="4455"/>
                    <a:pt x="312252" y="9874"/>
                  </a:cubicBezTo>
                  <a:lnTo>
                    <a:pt x="312252" y="116438"/>
                  </a:lnTo>
                  <a:cubicBezTo>
                    <a:pt x="312252" y="121857"/>
                    <a:pt x="307915" y="126312"/>
                    <a:pt x="302373" y="126312"/>
                  </a:cubicBezTo>
                  <a:cubicBezTo>
                    <a:pt x="296952" y="126312"/>
                    <a:pt x="292494" y="121857"/>
                    <a:pt x="292494" y="116438"/>
                  </a:cubicBezTo>
                  <a:lnTo>
                    <a:pt x="292494" y="9874"/>
                  </a:lnTo>
                  <a:cubicBezTo>
                    <a:pt x="292494" y="4455"/>
                    <a:pt x="296952" y="0"/>
                    <a:pt x="302373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b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/>
            </a:p>
          </p:txBody>
        </p:sp>
        <p:sp>
          <p:nvSpPr>
            <p:cNvPr id="14" name="ïSļïďe">
              <a:extLst>
                <a:ext uri="{FF2B5EF4-FFF2-40B4-BE49-F238E27FC236}">
                  <a16:creationId xmlns:a16="http://schemas.microsoft.com/office/drawing/2014/main" id="{1F720EA6-8EF2-4D5D-B90F-CDC2FCBADE66}"/>
                </a:ext>
              </a:extLst>
            </p:cNvPr>
            <p:cNvSpPr/>
            <p:nvPr/>
          </p:nvSpPr>
          <p:spPr>
            <a:xfrm>
              <a:off x="4150525" y="4920679"/>
              <a:ext cx="635572" cy="635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84" h="19484" extrusionOk="0">
                  <a:moveTo>
                    <a:pt x="334" y="7221"/>
                  </a:moveTo>
                  <a:cubicBezTo>
                    <a:pt x="1726" y="2025"/>
                    <a:pt x="7067" y="-1058"/>
                    <a:pt x="12263" y="334"/>
                  </a:cubicBezTo>
                  <a:cubicBezTo>
                    <a:pt x="17459" y="1726"/>
                    <a:pt x="20542" y="7067"/>
                    <a:pt x="19150" y="12263"/>
                  </a:cubicBezTo>
                  <a:cubicBezTo>
                    <a:pt x="17758" y="17459"/>
                    <a:pt x="12417" y="20542"/>
                    <a:pt x="7221" y="19150"/>
                  </a:cubicBezTo>
                  <a:cubicBezTo>
                    <a:pt x="2025" y="17758"/>
                    <a:pt x="-1058" y="12417"/>
                    <a:pt x="334" y="7221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 defTabSz="584200">
                <a:lnSpc>
                  <a:spcPct val="90000"/>
                </a:lnSpc>
                <a:spcBef>
                  <a:spcPts val="3000"/>
                </a:spcBef>
                <a:defRPr sz="2800" cap="all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" name="îṧḻïḓè">
              <a:extLst>
                <a:ext uri="{FF2B5EF4-FFF2-40B4-BE49-F238E27FC236}">
                  <a16:creationId xmlns:a16="http://schemas.microsoft.com/office/drawing/2014/main" id="{72EEF800-76EE-4567-94F6-5F08BB458FB0}"/>
                </a:ext>
              </a:extLst>
            </p:cNvPr>
            <p:cNvSpPr/>
            <p:nvPr/>
          </p:nvSpPr>
          <p:spPr>
            <a:xfrm>
              <a:off x="4302673" y="5073078"/>
              <a:ext cx="331276" cy="330774"/>
            </a:xfrm>
            <a:custGeom>
              <a:avLst/>
              <a:gdLst>
                <a:gd name="connsiteX0" fmla="*/ 302373 w 604887"/>
                <a:gd name="connsiteY0" fmla="*/ 477658 h 603970"/>
                <a:gd name="connsiteX1" fmla="*/ 312252 w 604887"/>
                <a:gd name="connsiteY1" fmla="*/ 487532 h 603970"/>
                <a:gd name="connsiteX2" fmla="*/ 312252 w 604887"/>
                <a:gd name="connsiteY2" fmla="*/ 594096 h 603970"/>
                <a:gd name="connsiteX3" fmla="*/ 302373 w 604887"/>
                <a:gd name="connsiteY3" fmla="*/ 603970 h 603970"/>
                <a:gd name="connsiteX4" fmla="*/ 292494 w 604887"/>
                <a:gd name="connsiteY4" fmla="*/ 594096 h 603970"/>
                <a:gd name="connsiteX5" fmla="*/ 292494 w 604887"/>
                <a:gd name="connsiteY5" fmla="*/ 487532 h 603970"/>
                <a:gd name="connsiteX6" fmla="*/ 302373 w 604887"/>
                <a:gd name="connsiteY6" fmla="*/ 477658 h 603970"/>
                <a:gd name="connsiteX7" fmla="*/ 426829 w 604887"/>
                <a:gd name="connsiteY7" fmla="*/ 426258 h 603970"/>
                <a:gd name="connsiteX8" fmla="*/ 440821 w 604887"/>
                <a:gd name="connsiteY8" fmla="*/ 426258 h 603970"/>
                <a:gd name="connsiteX9" fmla="*/ 516207 w 604887"/>
                <a:gd name="connsiteY9" fmla="*/ 501516 h 603970"/>
                <a:gd name="connsiteX10" fmla="*/ 516207 w 604887"/>
                <a:gd name="connsiteY10" fmla="*/ 515484 h 603970"/>
                <a:gd name="connsiteX11" fmla="*/ 509211 w 604887"/>
                <a:gd name="connsiteY11" fmla="*/ 518374 h 603970"/>
                <a:gd name="connsiteX12" fmla="*/ 502216 w 604887"/>
                <a:gd name="connsiteY12" fmla="*/ 515484 h 603970"/>
                <a:gd name="connsiteX13" fmla="*/ 426829 w 604887"/>
                <a:gd name="connsiteY13" fmla="*/ 440226 h 603970"/>
                <a:gd name="connsiteX14" fmla="*/ 426829 w 604887"/>
                <a:gd name="connsiteY14" fmla="*/ 426258 h 603970"/>
                <a:gd name="connsiteX15" fmla="*/ 164063 w 604887"/>
                <a:gd name="connsiteY15" fmla="*/ 426258 h 603970"/>
                <a:gd name="connsiteX16" fmla="*/ 178057 w 604887"/>
                <a:gd name="connsiteY16" fmla="*/ 426258 h 603970"/>
                <a:gd name="connsiteX17" fmla="*/ 178057 w 604887"/>
                <a:gd name="connsiteY17" fmla="*/ 440226 h 603970"/>
                <a:gd name="connsiteX18" fmla="*/ 102534 w 604887"/>
                <a:gd name="connsiteY18" fmla="*/ 515484 h 603970"/>
                <a:gd name="connsiteX19" fmla="*/ 95537 w 604887"/>
                <a:gd name="connsiteY19" fmla="*/ 518374 h 603970"/>
                <a:gd name="connsiteX20" fmla="*/ 88540 w 604887"/>
                <a:gd name="connsiteY20" fmla="*/ 515484 h 603970"/>
                <a:gd name="connsiteX21" fmla="*/ 88540 w 604887"/>
                <a:gd name="connsiteY21" fmla="*/ 501516 h 603970"/>
                <a:gd name="connsiteX22" fmla="*/ 488253 w 604887"/>
                <a:gd name="connsiteY22" fmla="*/ 292071 h 603970"/>
                <a:gd name="connsiteX23" fmla="*/ 594997 w 604887"/>
                <a:gd name="connsiteY23" fmla="*/ 292071 h 603970"/>
                <a:gd name="connsiteX24" fmla="*/ 604887 w 604887"/>
                <a:gd name="connsiteY24" fmla="*/ 301950 h 603970"/>
                <a:gd name="connsiteX25" fmla="*/ 594997 w 604887"/>
                <a:gd name="connsiteY25" fmla="*/ 311829 h 603970"/>
                <a:gd name="connsiteX26" fmla="*/ 488253 w 604887"/>
                <a:gd name="connsiteY26" fmla="*/ 311829 h 603970"/>
                <a:gd name="connsiteX27" fmla="*/ 478363 w 604887"/>
                <a:gd name="connsiteY27" fmla="*/ 301950 h 603970"/>
                <a:gd name="connsiteX28" fmla="*/ 488253 w 604887"/>
                <a:gd name="connsiteY28" fmla="*/ 292071 h 603970"/>
                <a:gd name="connsiteX29" fmla="*/ 9890 w 604887"/>
                <a:gd name="connsiteY29" fmla="*/ 292071 h 603970"/>
                <a:gd name="connsiteX30" fmla="*/ 116634 w 604887"/>
                <a:gd name="connsiteY30" fmla="*/ 292071 h 603970"/>
                <a:gd name="connsiteX31" fmla="*/ 126524 w 604887"/>
                <a:gd name="connsiteY31" fmla="*/ 301950 h 603970"/>
                <a:gd name="connsiteX32" fmla="*/ 116634 w 604887"/>
                <a:gd name="connsiteY32" fmla="*/ 311829 h 603970"/>
                <a:gd name="connsiteX33" fmla="*/ 9890 w 604887"/>
                <a:gd name="connsiteY33" fmla="*/ 311829 h 603970"/>
                <a:gd name="connsiteX34" fmla="*/ 0 w 604887"/>
                <a:gd name="connsiteY34" fmla="*/ 301950 h 603970"/>
                <a:gd name="connsiteX35" fmla="*/ 9890 w 604887"/>
                <a:gd name="connsiteY35" fmla="*/ 292071 h 603970"/>
                <a:gd name="connsiteX36" fmla="*/ 302374 w 604887"/>
                <a:gd name="connsiteY36" fmla="*/ 151010 h 603970"/>
                <a:gd name="connsiteX37" fmla="*/ 448939 w 604887"/>
                <a:gd name="connsiteY37" fmla="*/ 297363 h 603970"/>
                <a:gd name="connsiteX38" fmla="*/ 302374 w 604887"/>
                <a:gd name="connsiteY38" fmla="*/ 443716 h 603970"/>
                <a:gd name="connsiteX39" fmla="*/ 155809 w 604887"/>
                <a:gd name="connsiteY39" fmla="*/ 297363 h 603970"/>
                <a:gd name="connsiteX40" fmla="*/ 302374 w 604887"/>
                <a:gd name="connsiteY40" fmla="*/ 151010 h 603970"/>
                <a:gd name="connsiteX41" fmla="*/ 502216 w 604887"/>
                <a:gd name="connsiteY41" fmla="*/ 88391 h 603970"/>
                <a:gd name="connsiteX42" fmla="*/ 516207 w 604887"/>
                <a:gd name="connsiteY42" fmla="*/ 88391 h 603970"/>
                <a:gd name="connsiteX43" fmla="*/ 516207 w 604887"/>
                <a:gd name="connsiteY43" fmla="*/ 102362 h 603970"/>
                <a:gd name="connsiteX44" fmla="*/ 440821 w 604887"/>
                <a:gd name="connsiteY44" fmla="*/ 177757 h 603970"/>
                <a:gd name="connsiteX45" fmla="*/ 433825 w 604887"/>
                <a:gd name="connsiteY45" fmla="*/ 180647 h 603970"/>
                <a:gd name="connsiteX46" fmla="*/ 426829 w 604887"/>
                <a:gd name="connsiteY46" fmla="*/ 177757 h 603970"/>
                <a:gd name="connsiteX47" fmla="*/ 426829 w 604887"/>
                <a:gd name="connsiteY47" fmla="*/ 163786 h 603970"/>
                <a:gd name="connsiteX48" fmla="*/ 88540 w 604887"/>
                <a:gd name="connsiteY48" fmla="*/ 88391 h 603970"/>
                <a:gd name="connsiteX49" fmla="*/ 102534 w 604887"/>
                <a:gd name="connsiteY49" fmla="*/ 88391 h 603970"/>
                <a:gd name="connsiteX50" fmla="*/ 178057 w 604887"/>
                <a:gd name="connsiteY50" fmla="*/ 163786 h 603970"/>
                <a:gd name="connsiteX51" fmla="*/ 178057 w 604887"/>
                <a:gd name="connsiteY51" fmla="*/ 177757 h 603970"/>
                <a:gd name="connsiteX52" fmla="*/ 171060 w 604887"/>
                <a:gd name="connsiteY52" fmla="*/ 180647 h 603970"/>
                <a:gd name="connsiteX53" fmla="*/ 164063 w 604887"/>
                <a:gd name="connsiteY53" fmla="*/ 177757 h 603970"/>
                <a:gd name="connsiteX54" fmla="*/ 88540 w 604887"/>
                <a:gd name="connsiteY54" fmla="*/ 102362 h 603970"/>
                <a:gd name="connsiteX55" fmla="*/ 88540 w 604887"/>
                <a:gd name="connsiteY55" fmla="*/ 88391 h 603970"/>
                <a:gd name="connsiteX56" fmla="*/ 302373 w 604887"/>
                <a:gd name="connsiteY56" fmla="*/ 0 h 603970"/>
                <a:gd name="connsiteX57" fmla="*/ 312252 w 604887"/>
                <a:gd name="connsiteY57" fmla="*/ 9874 h 603970"/>
                <a:gd name="connsiteX58" fmla="*/ 312252 w 604887"/>
                <a:gd name="connsiteY58" fmla="*/ 116438 h 603970"/>
                <a:gd name="connsiteX59" fmla="*/ 302373 w 604887"/>
                <a:gd name="connsiteY59" fmla="*/ 126312 h 603970"/>
                <a:gd name="connsiteX60" fmla="*/ 292494 w 604887"/>
                <a:gd name="connsiteY60" fmla="*/ 116438 h 603970"/>
                <a:gd name="connsiteX61" fmla="*/ 292494 w 604887"/>
                <a:gd name="connsiteY61" fmla="*/ 9874 h 603970"/>
                <a:gd name="connsiteX62" fmla="*/ 302373 w 604887"/>
                <a:gd name="connsiteY62" fmla="*/ 0 h 603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4887" h="603970">
                  <a:moveTo>
                    <a:pt x="302373" y="477658"/>
                  </a:moveTo>
                  <a:cubicBezTo>
                    <a:pt x="307915" y="477658"/>
                    <a:pt x="312252" y="482113"/>
                    <a:pt x="312252" y="487532"/>
                  </a:cubicBezTo>
                  <a:lnTo>
                    <a:pt x="312252" y="594096"/>
                  </a:lnTo>
                  <a:cubicBezTo>
                    <a:pt x="312252" y="599515"/>
                    <a:pt x="307915" y="603970"/>
                    <a:pt x="302373" y="603970"/>
                  </a:cubicBezTo>
                  <a:cubicBezTo>
                    <a:pt x="296952" y="603970"/>
                    <a:pt x="292494" y="599515"/>
                    <a:pt x="292494" y="594096"/>
                  </a:cubicBezTo>
                  <a:lnTo>
                    <a:pt x="292494" y="487532"/>
                  </a:lnTo>
                  <a:cubicBezTo>
                    <a:pt x="292494" y="482113"/>
                    <a:pt x="296952" y="477658"/>
                    <a:pt x="302373" y="477658"/>
                  </a:cubicBezTo>
                  <a:close/>
                  <a:moveTo>
                    <a:pt x="426829" y="426258"/>
                  </a:moveTo>
                  <a:cubicBezTo>
                    <a:pt x="430689" y="422405"/>
                    <a:pt x="436961" y="422405"/>
                    <a:pt x="440821" y="426258"/>
                  </a:cubicBezTo>
                  <a:lnTo>
                    <a:pt x="516207" y="501516"/>
                  </a:lnTo>
                  <a:cubicBezTo>
                    <a:pt x="520067" y="505370"/>
                    <a:pt x="520067" y="511631"/>
                    <a:pt x="516207" y="515484"/>
                  </a:cubicBezTo>
                  <a:cubicBezTo>
                    <a:pt x="514277" y="517411"/>
                    <a:pt x="511744" y="518374"/>
                    <a:pt x="509211" y="518374"/>
                  </a:cubicBezTo>
                  <a:cubicBezTo>
                    <a:pt x="506678" y="518374"/>
                    <a:pt x="504145" y="517411"/>
                    <a:pt x="502216" y="515484"/>
                  </a:cubicBezTo>
                  <a:lnTo>
                    <a:pt x="426829" y="440226"/>
                  </a:lnTo>
                  <a:cubicBezTo>
                    <a:pt x="422969" y="436373"/>
                    <a:pt x="422969" y="430112"/>
                    <a:pt x="426829" y="426258"/>
                  </a:cubicBezTo>
                  <a:close/>
                  <a:moveTo>
                    <a:pt x="164063" y="426258"/>
                  </a:moveTo>
                  <a:cubicBezTo>
                    <a:pt x="167923" y="422405"/>
                    <a:pt x="174197" y="422405"/>
                    <a:pt x="178057" y="426258"/>
                  </a:cubicBezTo>
                  <a:cubicBezTo>
                    <a:pt x="181918" y="430112"/>
                    <a:pt x="181918" y="436373"/>
                    <a:pt x="178057" y="440226"/>
                  </a:cubicBezTo>
                  <a:lnTo>
                    <a:pt x="102534" y="515484"/>
                  </a:lnTo>
                  <a:cubicBezTo>
                    <a:pt x="100604" y="517411"/>
                    <a:pt x="98070" y="518374"/>
                    <a:pt x="95537" y="518374"/>
                  </a:cubicBezTo>
                  <a:cubicBezTo>
                    <a:pt x="93003" y="518374"/>
                    <a:pt x="90470" y="517411"/>
                    <a:pt x="88540" y="515484"/>
                  </a:cubicBezTo>
                  <a:cubicBezTo>
                    <a:pt x="84679" y="511631"/>
                    <a:pt x="84679" y="505370"/>
                    <a:pt x="88540" y="501516"/>
                  </a:cubicBezTo>
                  <a:close/>
                  <a:moveTo>
                    <a:pt x="488253" y="292071"/>
                  </a:moveTo>
                  <a:lnTo>
                    <a:pt x="594997" y="292071"/>
                  </a:lnTo>
                  <a:cubicBezTo>
                    <a:pt x="600424" y="292071"/>
                    <a:pt x="604887" y="296529"/>
                    <a:pt x="604887" y="301950"/>
                  </a:cubicBezTo>
                  <a:cubicBezTo>
                    <a:pt x="604887" y="307492"/>
                    <a:pt x="600424" y="311829"/>
                    <a:pt x="594997" y="311829"/>
                  </a:cubicBezTo>
                  <a:lnTo>
                    <a:pt x="488253" y="311829"/>
                  </a:lnTo>
                  <a:cubicBezTo>
                    <a:pt x="482826" y="311829"/>
                    <a:pt x="478363" y="307492"/>
                    <a:pt x="478363" y="301950"/>
                  </a:cubicBezTo>
                  <a:cubicBezTo>
                    <a:pt x="478363" y="296529"/>
                    <a:pt x="482826" y="292071"/>
                    <a:pt x="488253" y="292071"/>
                  </a:cubicBezTo>
                  <a:close/>
                  <a:moveTo>
                    <a:pt x="9890" y="292071"/>
                  </a:moveTo>
                  <a:lnTo>
                    <a:pt x="116634" y="292071"/>
                  </a:lnTo>
                  <a:cubicBezTo>
                    <a:pt x="122061" y="292071"/>
                    <a:pt x="126524" y="296529"/>
                    <a:pt x="126524" y="301950"/>
                  </a:cubicBezTo>
                  <a:cubicBezTo>
                    <a:pt x="126524" y="307492"/>
                    <a:pt x="122061" y="311829"/>
                    <a:pt x="116634" y="311829"/>
                  </a:cubicBezTo>
                  <a:lnTo>
                    <a:pt x="9890" y="311829"/>
                  </a:lnTo>
                  <a:cubicBezTo>
                    <a:pt x="4463" y="311829"/>
                    <a:pt x="0" y="307492"/>
                    <a:pt x="0" y="301950"/>
                  </a:cubicBezTo>
                  <a:cubicBezTo>
                    <a:pt x="0" y="296529"/>
                    <a:pt x="4463" y="292071"/>
                    <a:pt x="9890" y="292071"/>
                  </a:cubicBezTo>
                  <a:close/>
                  <a:moveTo>
                    <a:pt x="302374" y="151010"/>
                  </a:moveTo>
                  <a:cubicBezTo>
                    <a:pt x="383320" y="151010"/>
                    <a:pt x="448939" y="216534"/>
                    <a:pt x="448939" y="297363"/>
                  </a:cubicBezTo>
                  <a:cubicBezTo>
                    <a:pt x="448939" y="378192"/>
                    <a:pt x="383320" y="443716"/>
                    <a:pt x="302374" y="443716"/>
                  </a:cubicBezTo>
                  <a:cubicBezTo>
                    <a:pt x="221428" y="443716"/>
                    <a:pt x="155809" y="378192"/>
                    <a:pt x="155809" y="297363"/>
                  </a:cubicBezTo>
                  <a:cubicBezTo>
                    <a:pt x="155809" y="216534"/>
                    <a:pt x="221428" y="151010"/>
                    <a:pt x="302374" y="151010"/>
                  </a:cubicBezTo>
                  <a:close/>
                  <a:moveTo>
                    <a:pt x="502216" y="88391"/>
                  </a:moveTo>
                  <a:cubicBezTo>
                    <a:pt x="506075" y="84537"/>
                    <a:pt x="512347" y="84537"/>
                    <a:pt x="516207" y="88391"/>
                  </a:cubicBezTo>
                  <a:cubicBezTo>
                    <a:pt x="520067" y="92245"/>
                    <a:pt x="520067" y="98508"/>
                    <a:pt x="516207" y="102362"/>
                  </a:cubicBezTo>
                  <a:lnTo>
                    <a:pt x="440821" y="177757"/>
                  </a:lnTo>
                  <a:cubicBezTo>
                    <a:pt x="438891" y="179684"/>
                    <a:pt x="436358" y="180647"/>
                    <a:pt x="433825" y="180647"/>
                  </a:cubicBezTo>
                  <a:cubicBezTo>
                    <a:pt x="431292" y="180647"/>
                    <a:pt x="428759" y="179684"/>
                    <a:pt x="426829" y="177757"/>
                  </a:cubicBezTo>
                  <a:cubicBezTo>
                    <a:pt x="422969" y="173903"/>
                    <a:pt x="422969" y="167640"/>
                    <a:pt x="426829" y="163786"/>
                  </a:cubicBezTo>
                  <a:close/>
                  <a:moveTo>
                    <a:pt x="88540" y="88391"/>
                  </a:moveTo>
                  <a:cubicBezTo>
                    <a:pt x="92400" y="84537"/>
                    <a:pt x="98674" y="84537"/>
                    <a:pt x="102534" y="88391"/>
                  </a:cubicBezTo>
                  <a:lnTo>
                    <a:pt x="178057" y="163786"/>
                  </a:lnTo>
                  <a:cubicBezTo>
                    <a:pt x="181918" y="167640"/>
                    <a:pt x="181918" y="173903"/>
                    <a:pt x="178057" y="177757"/>
                  </a:cubicBezTo>
                  <a:cubicBezTo>
                    <a:pt x="176127" y="179684"/>
                    <a:pt x="173594" y="180647"/>
                    <a:pt x="171060" y="180647"/>
                  </a:cubicBezTo>
                  <a:cubicBezTo>
                    <a:pt x="168526" y="180647"/>
                    <a:pt x="165993" y="179684"/>
                    <a:pt x="164063" y="177757"/>
                  </a:cubicBezTo>
                  <a:lnTo>
                    <a:pt x="88540" y="102362"/>
                  </a:lnTo>
                  <a:cubicBezTo>
                    <a:pt x="84679" y="98508"/>
                    <a:pt x="84679" y="92245"/>
                    <a:pt x="88540" y="88391"/>
                  </a:cubicBezTo>
                  <a:close/>
                  <a:moveTo>
                    <a:pt x="302373" y="0"/>
                  </a:moveTo>
                  <a:cubicBezTo>
                    <a:pt x="307915" y="0"/>
                    <a:pt x="312252" y="4455"/>
                    <a:pt x="312252" y="9874"/>
                  </a:cubicBezTo>
                  <a:lnTo>
                    <a:pt x="312252" y="116438"/>
                  </a:lnTo>
                  <a:cubicBezTo>
                    <a:pt x="312252" y="121857"/>
                    <a:pt x="307915" y="126312"/>
                    <a:pt x="302373" y="126312"/>
                  </a:cubicBezTo>
                  <a:cubicBezTo>
                    <a:pt x="296952" y="126312"/>
                    <a:pt x="292494" y="121857"/>
                    <a:pt x="292494" y="116438"/>
                  </a:cubicBezTo>
                  <a:lnTo>
                    <a:pt x="292494" y="9874"/>
                  </a:lnTo>
                  <a:cubicBezTo>
                    <a:pt x="292494" y="4455"/>
                    <a:pt x="296952" y="0"/>
                    <a:pt x="302373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b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/>
            </a:p>
          </p:txBody>
        </p:sp>
        <p:sp>
          <p:nvSpPr>
            <p:cNvPr id="16" name="îšlïdè">
              <a:extLst>
                <a:ext uri="{FF2B5EF4-FFF2-40B4-BE49-F238E27FC236}">
                  <a16:creationId xmlns:a16="http://schemas.microsoft.com/office/drawing/2014/main" id="{C373FB3D-A024-4FCF-9371-B4F5BF85F44B}"/>
                </a:ext>
              </a:extLst>
            </p:cNvPr>
            <p:cNvSpPr/>
            <p:nvPr/>
          </p:nvSpPr>
          <p:spPr>
            <a:xfrm>
              <a:off x="4150524" y="3044245"/>
              <a:ext cx="635572" cy="635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84" h="19484" extrusionOk="0">
                  <a:moveTo>
                    <a:pt x="7221" y="334"/>
                  </a:moveTo>
                  <a:cubicBezTo>
                    <a:pt x="12417" y="-1058"/>
                    <a:pt x="17758" y="2025"/>
                    <a:pt x="19150" y="7221"/>
                  </a:cubicBezTo>
                  <a:cubicBezTo>
                    <a:pt x="20542" y="12417"/>
                    <a:pt x="17459" y="17758"/>
                    <a:pt x="12263" y="19150"/>
                  </a:cubicBezTo>
                  <a:cubicBezTo>
                    <a:pt x="7067" y="20542"/>
                    <a:pt x="1726" y="17459"/>
                    <a:pt x="334" y="12263"/>
                  </a:cubicBezTo>
                  <a:cubicBezTo>
                    <a:pt x="-1058" y="7067"/>
                    <a:pt x="2025" y="1726"/>
                    <a:pt x="7221" y="334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 defTabSz="584200">
                <a:lnSpc>
                  <a:spcPct val="90000"/>
                </a:lnSpc>
                <a:spcBef>
                  <a:spcPts val="3000"/>
                </a:spcBef>
                <a:defRPr sz="2800" cap="all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" name="î$ḻídê">
              <a:extLst>
                <a:ext uri="{FF2B5EF4-FFF2-40B4-BE49-F238E27FC236}">
                  <a16:creationId xmlns:a16="http://schemas.microsoft.com/office/drawing/2014/main" id="{EA79C73D-4BFB-4CD2-890C-9210E1C26214}"/>
                </a:ext>
              </a:extLst>
            </p:cNvPr>
            <p:cNvSpPr/>
            <p:nvPr/>
          </p:nvSpPr>
          <p:spPr>
            <a:xfrm>
              <a:off x="4302672" y="3196644"/>
              <a:ext cx="331276" cy="330774"/>
            </a:xfrm>
            <a:custGeom>
              <a:avLst/>
              <a:gdLst>
                <a:gd name="connsiteX0" fmla="*/ 302373 w 604887"/>
                <a:gd name="connsiteY0" fmla="*/ 477658 h 603970"/>
                <a:gd name="connsiteX1" fmla="*/ 312252 w 604887"/>
                <a:gd name="connsiteY1" fmla="*/ 487532 h 603970"/>
                <a:gd name="connsiteX2" fmla="*/ 312252 w 604887"/>
                <a:gd name="connsiteY2" fmla="*/ 594096 h 603970"/>
                <a:gd name="connsiteX3" fmla="*/ 302373 w 604887"/>
                <a:gd name="connsiteY3" fmla="*/ 603970 h 603970"/>
                <a:gd name="connsiteX4" fmla="*/ 292494 w 604887"/>
                <a:gd name="connsiteY4" fmla="*/ 594096 h 603970"/>
                <a:gd name="connsiteX5" fmla="*/ 292494 w 604887"/>
                <a:gd name="connsiteY5" fmla="*/ 487532 h 603970"/>
                <a:gd name="connsiteX6" fmla="*/ 302373 w 604887"/>
                <a:gd name="connsiteY6" fmla="*/ 477658 h 603970"/>
                <a:gd name="connsiteX7" fmla="*/ 426829 w 604887"/>
                <a:gd name="connsiteY7" fmla="*/ 426258 h 603970"/>
                <a:gd name="connsiteX8" fmla="*/ 440821 w 604887"/>
                <a:gd name="connsiteY8" fmla="*/ 426258 h 603970"/>
                <a:gd name="connsiteX9" fmla="*/ 516207 w 604887"/>
                <a:gd name="connsiteY9" fmla="*/ 501516 h 603970"/>
                <a:gd name="connsiteX10" fmla="*/ 516207 w 604887"/>
                <a:gd name="connsiteY10" fmla="*/ 515484 h 603970"/>
                <a:gd name="connsiteX11" fmla="*/ 509211 w 604887"/>
                <a:gd name="connsiteY11" fmla="*/ 518374 h 603970"/>
                <a:gd name="connsiteX12" fmla="*/ 502216 w 604887"/>
                <a:gd name="connsiteY12" fmla="*/ 515484 h 603970"/>
                <a:gd name="connsiteX13" fmla="*/ 426829 w 604887"/>
                <a:gd name="connsiteY13" fmla="*/ 440226 h 603970"/>
                <a:gd name="connsiteX14" fmla="*/ 426829 w 604887"/>
                <a:gd name="connsiteY14" fmla="*/ 426258 h 603970"/>
                <a:gd name="connsiteX15" fmla="*/ 164063 w 604887"/>
                <a:gd name="connsiteY15" fmla="*/ 426258 h 603970"/>
                <a:gd name="connsiteX16" fmla="*/ 178057 w 604887"/>
                <a:gd name="connsiteY16" fmla="*/ 426258 h 603970"/>
                <a:gd name="connsiteX17" fmla="*/ 178057 w 604887"/>
                <a:gd name="connsiteY17" fmla="*/ 440226 h 603970"/>
                <a:gd name="connsiteX18" fmla="*/ 102534 w 604887"/>
                <a:gd name="connsiteY18" fmla="*/ 515484 h 603970"/>
                <a:gd name="connsiteX19" fmla="*/ 95537 w 604887"/>
                <a:gd name="connsiteY19" fmla="*/ 518374 h 603970"/>
                <a:gd name="connsiteX20" fmla="*/ 88540 w 604887"/>
                <a:gd name="connsiteY20" fmla="*/ 515484 h 603970"/>
                <a:gd name="connsiteX21" fmla="*/ 88540 w 604887"/>
                <a:gd name="connsiteY21" fmla="*/ 501516 h 603970"/>
                <a:gd name="connsiteX22" fmla="*/ 488253 w 604887"/>
                <a:gd name="connsiteY22" fmla="*/ 292071 h 603970"/>
                <a:gd name="connsiteX23" fmla="*/ 594997 w 604887"/>
                <a:gd name="connsiteY23" fmla="*/ 292071 h 603970"/>
                <a:gd name="connsiteX24" fmla="*/ 604887 w 604887"/>
                <a:gd name="connsiteY24" fmla="*/ 301950 h 603970"/>
                <a:gd name="connsiteX25" fmla="*/ 594997 w 604887"/>
                <a:gd name="connsiteY25" fmla="*/ 311829 h 603970"/>
                <a:gd name="connsiteX26" fmla="*/ 488253 w 604887"/>
                <a:gd name="connsiteY26" fmla="*/ 311829 h 603970"/>
                <a:gd name="connsiteX27" fmla="*/ 478363 w 604887"/>
                <a:gd name="connsiteY27" fmla="*/ 301950 h 603970"/>
                <a:gd name="connsiteX28" fmla="*/ 488253 w 604887"/>
                <a:gd name="connsiteY28" fmla="*/ 292071 h 603970"/>
                <a:gd name="connsiteX29" fmla="*/ 9890 w 604887"/>
                <a:gd name="connsiteY29" fmla="*/ 292071 h 603970"/>
                <a:gd name="connsiteX30" fmla="*/ 116634 w 604887"/>
                <a:gd name="connsiteY30" fmla="*/ 292071 h 603970"/>
                <a:gd name="connsiteX31" fmla="*/ 126524 w 604887"/>
                <a:gd name="connsiteY31" fmla="*/ 301950 h 603970"/>
                <a:gd name="connsiteX32" fmla="*/ 116634 w 604887"/>
                <a:gd name="connsiteY32" fmla="*/ 311829 h 603970"/>
                <a:gd name="connsiteX33" fmla="*/ 9890 w 604887"/>
                <a:gd name="connsiteY33" fmla="*/ 311829 h 603970"/>
                <a:gd name="connsiteX34" fmla="*/ 0 w 604887"/>
                <a:gd name="connsiteY34" fmla="*/ 301950 h 603970"/>
                <a:gd name="connsiteX35" fmla="*/ 9890 w 604887"/>
                <a:gd name="connsiteY35" fmla="*/ 292071 h 603970"/>
                <a:gd name="connsiteX36" fmla="*/ 302374 w 604887"/>
                <a:gd name="connsiteY36" fmla="*/ 151010 h 603970"/>
                <a:gd name="connsiteX37" fmla="*/ 448939 w 604887"/>
                <a:gd name="connsiteY37" fmla="*/ 297363 h 603970"/>
                <a:gd name="connsiteX38" fmla="*/ 302374 w 604887"/>
                <a:gd name="connsiteY38" fmla="*/ 443716 h 603970"/>
                <a:gd name="connsiteX39" fmla="*/ 155809 w 604887"/>
                <a:gd name="connsiteY39" fmla="*/ 297363 h 603970"/>
                <a:gd name="connsiteX40" fmla="*/ 302374 w 604887"/>
                <a:gd name="connsiteY40" fmla="*/ 151010 h 603970"/>
                <a:gd name="connsiteX41" fmla="*/ 502216 w 604887"/>
                <a:gd name="connsiteY41" fmla="*/ 88391 h 603970"/>
                <a:gd name="connsiteX42" fmla="*/ 516207 w 604887"/>
                <a:gd name="connsiteY42" fmla="*/ 88391 h 603970"/>
                <a:gd name="connsiteX43" fmla="*/ 516207 w 604887"/>
                <a:gd name="connsiteY43" fmla="*/ 102362 h 603970"/>
                <a:gd name="connsiteX44" fmla="*/ 440821 w 604887"/>
                <a:gd name="connsiteY44" fmla="*/ 177757 h 603970"/>
                <a:gd name="connsiteX45" fmla="*/ 433825 w 604887"/>
                <a:gd name="connsiteY45" fmla="*/ 180647 h 603970"/>
                <a:gd name="connsiteX46" fmla="*/ 426829 w 604887"/>
                <a:gd name="connsiteY46" fmla="*/ 177757 h 603970"/>
                <a:gd name="connsiteX47" fmla="*/ 426829 w 604887"/>
                <a:gd name="connsiteY47" fmla="*/ 163786 h 603970"/>
                <a:gd name="connsiteX48" fmla="*/ 88540 w 604887"/>
                <a:gd name="connsiteY48" fmla="*/ 88391 h 603970"/>
                <a:gd name="connsiteX49" fmla="*/ 102534 w 604887"/>
                <a:gd name="connsiteY49" fmla="*/ 88391 h 603970"/>
                <a:gd name="connsiteX50" fmla="*/ 178057 w 604887"/>
                <a:gd name="connsiteY50" fmla="*/ 163786 h 603970"/>
                <a:gd name="connsiteX51" fmla="*/ 178057 w 604887"/>
                <a:gd name="connsiteY51" fmla="*/ 177757 h 603970"/>
                <a:gd name="connsiteX52" fmla="*/ 171060 w 604887"/>
                <a:gd name="connsiteY52" fmla="*/ 180647 h 603970"/>
                <a:gd name="connsiteX53" fmla="*/ 164063 w 604887"/>
                <a:gd name="connsiteY53" fmla="*/ 177757 h 603970"/>
                <a:gd name="connsiteX54" fmla="*/ 88540 w 604887"/>
                <a:gd name="connsiteY54" fmla="*/ 102362 h 603970"/>
                <a:gd name="connsiteX55" fmla="*/ 88540 w 604887"/>
                <a:gd name="connsiteY55" fmla="*/ 88391 h 603970"/>
                <a:gd name="connsiteX56" fmla="*/ 302373 w 604887"/>
                <a:gd name="connsiteY56" fmla="*/ 0 h 603970"/>
                <a:gd name="connsiteX57" fmla="*/ 312252 w 604887"/>
                <a:gd name="connsiteY57" fmla="*/ 9874 h 603970"/>
                <a:gd name="connsiteX58" fmla="*/ 312252 w 604887"/>
                <a:gd name="connsiteY58" fmla="*/ 116438 h 603970"/>
                <a:gd name="connsiteX59" fmla="*/ 302373 w 604887"/>
                <a:gd name="connsiteY59" fmla="*/ 126312 h 603970"/>
                <a:gd name="connsiteX60" fmla="*/ 292494 w 604887"/>
                <a:gd name="connsiteY60" fmla="*/ 116438 h 603970"/>
                <a:gd name="connsiteX61" fmla="*/ 292494 w 604887"/>
                <a:gd name="connsiteY61" fmla="*/ 9874 h 603970"/>
                <a:gd name="connsiteX62" fmla="*/ 302373 w 604887"/>
                <a:gd name="connsiteY62" fmla="*/ 0 h 603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4887" h="603970">
                  <a:moveTo>
                    <a:pt x="302373" y="477658"/>
                  </a:moveTo>
                  <a:cubicBezTo>
                    <a:pt x="307915" y="477658"/>
                    <a:pt x="312252" y="482113"/>
                    <a:pt x="312252" y="487532"/>
                  </a:cubicBezTo>
                  <a:lnTo>
                    <a:pt x="312252" y="594096"/>
                  </a:lnTo>
                  <a:cubicBezTo>
                    <a:pt x="312252" y="599515"/>
                    <a:pt x="307915" y="603970"/>
                    <a:pt x="302373" y="603970"/>
                  </a:cubicBezTo>
                  <a:cubicBezTo>
                    <a:pt x="296952" y="603970"/>
                    <a:pt x="292494" y="599515"/>
                    <a:pt x="292494" y="594096"/>
                  </a:cubicBezTo>
                  <a:lnTo>
                    <a:pt x="292494" y="487532"/>
                  </a:lnTo>
                  <a:cubicBezTo>
                    <a:pt x="292494" y="482113"/>
                    <a:pt x="296952" y="477658"/>
                    <a:pt x="302373" y="477658"/>
                  </a:cubicBezTo>
                  <a:close/>
                  <a:moveTo>
                    <a:pt x="426829" y="426258"/>
                  </a:moveTo>
                  <a:cubicBezTo>
                    <a:pt x="430689" y="422405"/>
                    <a:pt x="436961" y="422405"/>
                    <a:pt x="440821" y="426258"/>
                  </a:cubicBezTo>
                  <a:lnTo>
                    <a:pt x="516207" y="501516"/>
                  </a:lnTo>
                  <a:cubicBezTo>
                    <a:pt x="520067" y="505370"/>
                    <a:pt x="520067" y="511631"/>
                    <a:pt x="516207" y="515484"/>
                  </a:cubicBezTo>
                  <a:cubicBezTo>
                    <a:pt x="514277" y="517411"/>
                    <a:pt x="511744" y="518374"/>
                    <a:pt x="509211" y="518374"/>
                  </a:cubicBezTo>
                  <a:cubicBezTo>
                    <a:pt x="506678" y="518374"/>
                    <a:pt x="504145" y="517411"/>
                    <a:pt x="502216" y="515484"/>
                  </a:cubicBezTo>
                  <a:lnTo>
                    <a:pt x="426829" y="440226"/>
                  </a:lnTo>
                  <a:cubicBezTo>
                    <a:pt x="422969" y="436373"/>
                    <a:pt x="422969" y="430112"/>
                    <a:pt x="426829" y="426258"/>
                  </a:cubicBezTo>
                  <a:close/>
                  <a:moveTo>
                    <a:pt x="164063" y="426258"/>
                  </a:moveTo>
                  <a:cubicBezTo>
                    <a:pt x="167923" y="422405"/>
                    <a:pt x="174197" y="422405"/>
                    <a:pt x="178057" y="426258"/>
                  </a:cubicBezTo>
                  <a:cubicBezTo>
                    <a:pt x="181918" y="430112"/>
                    <a:pt x="181918" y="436373"/>
                    <a:pt x="178057" y="440226"/>
                  </a:cubicBezTo>
                  <a:lnTo>
                    <a:pt x="102534" y="515484"/>
                  </a:lnTo>
                  <a:cubicBezTo>
                    <a:pt x="100604" y="517411"/>
                    <a:pt x="98070" y="518374"/>
                    <a:pt x="95537" y="518374"/>
                  </a:cubicBezTo>
                  <a:cubicBezTo>
                    <a:pt x="93003" y="518374"/>
                    <a:pt x="90470" y="517411"/>
                    <a:pt x="88540" y="515484"/>
                  </a:cubicBezTo>
                  <a:cubicBezTo>
                    <a:pt x="84679" y="511631"/>
                    <a:pt x="84679" y="505370"/>
                    <a:pt x="88540" y="501516"/>
                  </a:cubicBezTo>
                  <a:close/>
                  <a:moveTo>
                    <a:pt x="488253" y="292071"/>
                  </a:moveTo>
                  <a:lnTo>
                    <a:pt x="594997" y="292071"/>
                  </a:lnTo>
                  <a:cubicBezTo>
                    <a:pt x="600424" y="292071"/>
                    <a:pt x="604887" y="296529"/>
                    <a:pt x="604887" y="301950"/>
                  </a:cubicBezTo>
                  <a:cubicBezTo>
                    <a:pt x="604887" y="307492"/>
                    <a:pt x="600424" y="311829"/>
                    <a:pt x="594997" y="311829"/>
                  </a:cubicBezTo>
                  <a:lnTo>
                    <a:pt x="488253" y="311829"/>
                  </a:lnTo>
                  <a:cubicBezTo>
                    <a:pt x="482826" y="311829"/>
                    <a:pt x="478363" y="307492"/>
                    <a:pt x="478363" y="301950"/>
                  </a:cubicBezTo>
                  <a:cubicBezTo>
                    <a:pt x="478363" y="296529"/>
                    <a:pt x="482826" y="292071"/>
                    <a:pt x="488253" y="292071"/>
                  </a:cubicBezTo>
                  <a:close/>
                  <a:moveTo>
                    <a:pt x="9890" y="292071"/>
                  </a:moveTo>
                  <a:lnTo>
                    <a:pt x="116634" y="292071"/>
                  </a:lnTo>
                  <a:cubicBezTo>
                    <a:pt x="122061" y="292071"/>
                    <a:pt x="126524" y="296529"/>
                    <a:pt x="126524" y="301950"/>
                  </a:cubicBezTo>
                  <a:cubicBezTo>
                    <a:pt x="126524" y="307492"/>
                    <a:pt x="122061" y="311829"/>
                    <a:pt x="116634" y="311829"/>
                  </a:cubicBezTo>
                  <a:lnTo>
                    <a:pt x="9890" y="311829"/>
                  </a:lnTo>
                  <a:cubicBezTo>
                    <a:pt x="4463" y="311829"/>
                    <a:pt x="0" y="307492"/>
                    <a:pt x="0" y="301950"/>
                  </a:cubicBezTo>
                  <a:cubicBezTo>
                    <a:pt x="0" y="296529"/>
                    <a:pt x="4463" y="292071"/>
                    <a:pt x="9890" y="292071"/>
                  </a:cubicBezTo>
                  <a:close/>
                  <a:moveTo>
                    <a:pt x="302374" y="151010"/>
                  </a:moveTo>
                  <a:cubicBezTo>
                    <a:pt x="383320" y="151010"/>
                    <a:pt x="448939" y="216534"/>
                    <a:pt x="448939" y="297363"/>
                  </a:cubicBezTo>
                  <a:cubicBezTo>
                    <a:pt x="448939" y="378192"/>
                    <a:pt x="383320" y="443716"/>
                    <a:pt x="302374" y="443716"/>
                  </a:cubicBezTo>
                  <a:cubicBezTo>
                    <a:pt x="221428" y="443716"/>
                    <a:pt x="155809" y="378192"/>
                    <a:pt x="155809" y="297363"/>
                  </a:cubicBezTo>
                  <a:cubicBezTo>
                    <a:pt x="155809" y="216534"/>
                    <a:pt x="221428" y="151010"/>
                    <a:pt x="302374" y="151010"/>
                  </a:cubicBezTo>
                  <a:close/>
                  <a:moveTo>
                    <a:pt x="502216" y="88391"/>
                  </a:moveTo>
                  <a:cubicBezTo>
                    <a:pt x="506075" y="84537"/>
                    <a:pt x="512347" y="84537"/>
                    <a:pt x="516207" y="88391"/>
                  </a:cubicBezTo>
                  <a:cubicBezTo>
                    <a:pt x="520067" y="92245"/>
                    <a:pt x="520067" y="98508"/>
                    <a:pt x="516207" y="102362"/>
                  </a:cubicBezTo>
                  <a:lnTo>
                    <a:pt x="440821" y="177757"/>
                  </a:lnTo>
                  <a:cubicBezTo>
                    <a:pt x="438891" y="179684"/>
                    <a:pt x="436358" y="180647"/>
                    <a:pt x="433825" y="180647"/>
                  </a:cubicBezTo>
                  <a:cubicBezTo>
                    <a:pt x="431292" y="180647"/>
                    <a:pt x="428759" y="179684"/>
                    <a:pt x="426829" y="177757"/>
                  </a:cubicBezTo>
                  <a:cubicBezTo>
                    <a:pt x="422969" y="173903"/>
                    <a:pt x="422969" y="167640"/>
                    <a:pt x="426829" y="163786"/>
                  </a:cubicBezTo>
                  <a:close/>
                  <a:moveTo>
                    <a:pt x="88540" y="88391"/>
                  </a:moveTo>
                  <a:cubicBezTo>
                    <a:pt x="92400" y="84537"/>
                    <a:pt x="98674" y="84537"/>
                    <a:pt x="102534" y="88391"/>
                  </a:cubicBezTo>
                  <a:lnTo>
                    <a:pt x="178057" y="163786"/>
                  </a:lnTo>
                  <a:cubicBezTo>
                    <a:pt x="181918" y="167640"/>
                    <a:pt x="181918" y="173903"/>
                    <a:pt x="178057" y="177757"/>
                  </a:cubicBezTo>
                  <a:cubicBezTo>
                    <a:pt x="176127" y="179684"/>
                    <a:pt x="173594" y="180647"/>
                    <a:pt x="171060" y="180647"/>
                  </a:cubicBezTo>
                  <a:cubicBezTo>
                    <a:pt x="168526" y="180647"/>
                    <a:pt x="165993" y="179684"/>
                    <a:pt x="164063" y="177757"/>
                  </a:cubicBezTo>
                  <a:lnTo>
                    <a:pt x="88540" y="102362"/>
                  </a:lnTo>
                  <a:cubicBezTo>
                    <a:pt x="84679" y="98508"/>
                    <a:pt x="84679" y="92245"/>
                    <a:pt x="88540" y="88391"/>
                  </a:cubicBezTo>
                  <a:close/>
                  <a:moveTo>
                    <a:pt x="302373" y="0"/>
                  </a:moveTo>
                  <a:cubicBezTo>
                    <a:pt x="307915" y="0"/>
                    <a:pt x="312252" y="4455"/>
                    <a:pt x="312252" y="9874"/>
                  </a:cubicBezTo>
                  <a:lnTo>
                    <a:pt x="312252" y="116438"/>
                  </a:lnTo>
                  <a:cubicBezTo>
                    <a:pt x="312252" y="121857"/>
                    <a:pt x="307915" y="126312"/>
                    <a:pt x="302373" y="126312"/>
                  </a:cubicBezTo>
                  <a:cubicBezTo>
                    <a:pt x="296952" y="126312"/>
                    <a:pt x="292494" y="121857"/>
                    <a:pt x="292494" y="116438"/>
                  </a:cubicBezTo>
                  <a:lnTo>
                    <a:pt x="292494" y="9874"/>
                  </a:lnTo>
                  <a:cubicBezTo>
                    <a:pt x="292494" y="4455"/>
                    <a:pt x="296952" y="0"/>
                    <a:pt x="302373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b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/>
            </a:p>
          </p:txBody>
        </p:sp>
        <p:grpSp>
          <p:nvGrpSpPr>
            <p:cNvPr id="18" name="ïṧľïḍè">
              <a:extLst>
                <a:ext uri="{FF2B5EF4-FFF2-40B4-BE49-F238E27FC236}">
                  <a16:creationId xmlns:a16="http://schemas.microsoft.com/office/drawing/2014/main" id="{26D4CE2F-B58D-4963-A8CF-96DBB3C22364}"/>
                </a:ext>
              </a:extLst>
            </p:cNvPr>
            <p:cNvGrpSpPr/>
            <p:nvPr/>
          </p:nvGrpSpPr>
          <p:grpSpPr>
            <a:xfrm>
              <a:off x="673100" y="4767238"/>
              <a:ext cx="3330625" cy="1086937"/>
              <a:chOff x="673100" y="2962962"/>
              <a:chExt cx="3455651" cy="1086937"/>
            </a:xfrm>
          </p:grpSpPr>
          <p:sp>
            <p:nvSpPr>
              <p:cNvPr id="31" name="îslide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0" y="3418143"/>
                <a:ext cx="3455651" cy="63175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2" name="iSliďê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73100" y="2962962"/>
                <a:ext cx="3455651" cy="45518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ïṣḷíḍé">
              <a:extLst>
                <a:ext uri="{FF2B5EF4-FFF2-40B4-BE49-F238E27FC236}">
                  <a16:creationId xmlns:a16="http://schemas.microsoft.com/office/drawing/2014/main" id="{3F439070-772F-4F21-868C-E958E4B659C6}"/>
                </a:ext>
              </a:extLst>
            </p:cNvPr>
            <p:cNvGrpSpPr/>
            <p:nvPr/>
          </p:nvGrpSpPr>
          <p:grpSpPr>
            <a:xfrm>
              <a:off x="673100" y="2890804"/>
              <a:ext cx="3330625" cy="1086937"/>
              <a:chOff x="673100" y="2962962"/>
              <a:chExt cx="3455651" cy="1086937"/>
            </a:xfrm>
          </p:grpSpPr>
          <p:sp>
            <p:nvSpPr>
              <p:cNvPr id="29" name="íşlídé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0" y="3418143"/>
                <a:ext cx="3455651" cy="63175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0" name="ï$ḻiďé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73100" y="2962962"/>
                <a:ext cx="3455651" cy="45518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ïsļídè">
              <a:extLst>
                <a:ext uri="{FF2B5EF4-FFF2-40B4-BE49-F238E27FC236}">
                  <a16:creationId xmlns:a16="http://schemas.microsoft.com/office/drawing/2014/main" id="{3D116CD4-FA8F-41A0-BD08-144688FE0C2A}"/>
                </a:ext>
              </a:extLst>
            </p:cNvPr>
            <p:cNvGrpSpPr/>
            <p:nvPr/>
          </p:nvGrpSpPr>
          <p:grpSpPr>
            <a:xfrm>
              <a:off x="8188275" y="4767238"/>
              <a:ext cx="3330625" cy="1086937"/>
              <a:chOff x="673100" y="2962962"/>
              <a:chExt cx="3455651" cy="1086937"/>
            </a:xfrm>
          </p:grpSpPr>
          <p:sp>
            <p:nvSpPr>
              <p:cNvPr id="27" name="î$líḑè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0" y="3418143"/>
                <a:ext cx="3455651" cy="63175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8" name="îṥḻïḋê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73100" y="2962962"/>
                <a:ext cx="3455651" cy="45518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ï$ḻidè">
              <a:extLst>
                <a:ext uri="{FF2B5EF4-FFF2-40B4-BE49-F238E27FC236}">
                  <a16:creationId xmlns:a16="http://schemas.microsoft.com/office/drawing/2014/main" id="{931D6ED3-8EFC-4B79-A2DA-A91655FD5A05}"/>
                </a:ext>
              </a:extLst>
            </p:cNvPr>
            <p:cNvGrpSpPr/>
            <p:nvPr/>
          </p:nvGrpSpPr>
          <p:grpSpPr>
            <a:xfrm>
              <a:off x="8188275" y="2890804"/>
              <a:ext cx="3330625" cy="1086937"/>
              <a:chOff x="673100" y="2962962"/>
              <a:chExt cx="3455651" cy="1086937"/>
            </a:xfrm>
          </p:grpSpPr>
          <p:sp>
            <p:nvSpPr>
              <p:cNvPr id="25" name="ïṩḷîḓé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0" y="3418143"/>
                <a:ext cx="3455651" cy="63175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6" name="iṩḻíḍe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73100" y="2962962"/>
                <a:ext cx="3455651" cy="45518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2" name="ís1iďê">
              <a:extLst>
                <a:ext uri="{FF2B5EF4-FFF2-40B4-BE49-F238E27FC236}">
                  <a16:creationId xmlns:a16="http://schemas.microsoft.com/office/drawing/2014/main" id="{19688B85-E036-499B-826E-D70774EBA5E8}"/>
                </a:ext>
              </a:extLst>
            </p:cNvPr>
            <p:cNvGrpSpPr/>
            <p:nvPr/>
          </p:nvGrpSpPr>
          <p:grpSpPr>
            <a:xfrm>
              <a:off x="4170703" y="1248342"/>
              <a:ext cx="3850595" cy="773234"/>
              <a:chOff x="4170703" y="1123950"/>
              <a:chExt cx="3850595" cy="773234"/>
            </a:xfrm>
          </p:grpSpPr>
          <p:sp>
            <p:nvSpPr>
              <p:cNvPr id="23" name="i$líḑê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4170703" y="1509570"/>
                <a:ext cx="3850595" cy="38761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4" name="ïṡlîḑê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4170703" y="1123950"/>
                <a:ext cx="3850595" cy="38562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704761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D49B6B-92AE-45BC-B51C-4BC28D584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0FB4E71-1DCA-43B0-A966-1D1B613CC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9DD922-7188-49D0-88A8-F8DF47ADB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164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55D9D96-B6C2-40A4-8869-167FB393BD0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35360" y="1105874"/>
            <a:ext cx="11145811" cy="5005887"/>
            <a:chOff x="335360" y="1105874"/>
            <a:chExt cx="11145811" cy="5005887"/>
          </a:xfrm>
        </p:grpSpPr>
        <p:grpSp>
          <p:nvGrpSpPr>
            <p:cNvPr id="6" name="ïṩľîḓ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33259863-9424-4280-9D17-9E7FECD9323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5360" y="1105874"/>
              <a:ext cx="11145811" cy="5005887"/>
              <a:chOff x="335360" y="1105874"/>
              <a:chExt cx="11145811" cy="5005887"/>
            </a:xfrm>
          </p:grpSpPr>
          <p:grpSp>
            <p:nvGrpSpPr>
              <p:cNvPr id="10" name="îṡľíḍe">
                <a:extLst>
                  <a:ext uri="{FF2B5EF4-FFF2-40B4-BE49-F238E27FC236}">
                    <a16:creationId xmlns:a16="http://schemas.microsoft.com/office/drawing/2014/main" id="{49DB9499-34D1-4E5C-9FF3-93E894E2302E}"/>
                  </a:ext>
                </a:extLst>
              </p:cNvPr>
              <p:cNvGrpSpPr/>
              <p:nvPr/>
            </p:nvGrpSpPr>
            <p:grpSpPr>
              <a:xfrm>
                <a:off x="335360" y="1125538"/>
                <a:ext cx="4797733" cy="4824536"/>
                <a:chOff x="479376" y="1196752"/>
                <a:chExt cx="4797733" cy="4824536"/>
              </a:xfrm>
            </p:grpSpPr>
            <p:cxnSp>
              <p:nvCxnSpPr>
                <p:cNvPr id="22" name="直接箭头连接符 21">
                  <a:extLst>
                    <a:ext uri="{FF2B5EF4-FFF2-40B4-BE49-F238E27FC236}">
                      <a16:creationId xmlns:a16="http://schemas.microsoft.com/office/drawing/2014/main" id="{D5E6DA37-58E5-4AE9-A746-8AC3784685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335248" y="1196752"/>
                  <a:ext cx="3903168" cy="4824536"/>
                </a:xfrm>
                <a:prstGeom prst="straightConnector1">
                  <a:avLst/>
                </a:prstGeom>
                <a:ln w="762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tx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îsľïḋê">
                  <a:extLst>
                    <a:ext uri="{FF2B5EF4-FFF2-40B4-BE49-F238E27FC236}">
                      <a16:creationId xmlns:a16="http://schemas.microsoft.com/office/drawing/2014/main" id="{4A026364-652C-4F7D-89D4-9C1D997DE975}"/>
                    </a:ext>
                  </a:extLst>
                </p:cNvPr>
                <p:cNvSpPr/>
                <p:nvPr/>
              </p:nvSpPr>
              <p:spPr>
                <a:xfrm rot="2165686">
                  <a:off x="479376" y="4190452"/>
                  <a:ext cx="3838111" cy="1535245"/>
                </a:xfrm>
                <a:prstGeom prst="ellipse">
                  <a:avLst/>
                </a:prstGeom>
                <a:noFill/>
                <a:ln w="76200">
                  <a:solidFill>
                    <a:schemeClr val="accent3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íṡḻîḑê">
                  <a:extLst>
                    <a:ext uri="{FF2B5EF4-FFF2-40B4-BE49-F238E27FC236}">
                      <a16:creationId xmlns:a16="http://schemas.microsoft.com/office/drawing/2014/main" id="{8C845F98-DE51-4DB8-83D4-FEFC1D3BAE3A}"/>
                    </a:ext>
                  </a:extLst>
                </p:cNvPr>
                <p:cNvSpPr/>
                <p:nvPr/>
              </p:nvSpPr>
              <p:spPr>
                <a:xfrm rot="2165686">
                  <a:off x="1639538" y="3293224"/>
                  <a:ext cx="3054580" cy="1221834"/>
                </a:xfrm>
                <a:prstGeom prst="ellipse">
                  <a:avLst/>
                </a:prstGeom>
                <a:noFill/>
                <a:ln w="76200">
                  <a:solidFill>
                    <a:schemeClr val="accent1">
                      <a:alpha val="7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íṧḷiḑê">
                  <a:extLst>
                    <a:ext uri="{FF2B5EF4-FFF2-40B4-BE49-F238E27FC236}">
                      <a16:creationId xmlns:a16="http://schemas.microsoft.com/office/drawing/2014/main" id="{7CD85F98-659D-4B05-9163-58425417367A}"/>
                    </a:ext>
                  </a:extLst>
                </p:cNvPr>
                <p:cNvSpPr/>
                <p:nvPr/>
              </p:nvSpPr>
              <p:spPr>
                <a:xfrm rot="2165686">
                  <a:off x="2667601" y="2600768"/>
                  <a:ext cx="2394960" cy="957985"/>
                </a:xfrm>
                <a:prstGeom prst="ellipse">
                  <a:avLst/>
                </a:prstGeom>
                <a:noFill/>
                <a:ln w="76200">
                  <a:solidFill>
                    <a:schemeClr val="accent3">
                      <a:alpha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iṥḻíḓè">
                  <a:extLst>
                    <a:ext uri="{FF2B5EF4-FFF2-40B4-BE49-F238E27FC236}">
                      <a16:creationId xmlns:a16="http://schemas.microsoft.com/office/drawing/2014/main" id="{698DB9D4-5793-438A-A821-A4F87EE530AD}"/>
                    </a:ext>
                  </a:extLst>
                </p:cNvPr>
                <p:cNvSpPr/>
                <p:nvPr/>
              </p:nvSpPr>
              <p:spPr>
                <a:xfrm rot="2165686">
                  <a:off x="3306387" y="1914116"/>
                  <a:ext cx="1970722" cy="788288"/>
                </a:xfrm>
                <a:prstGeom prst="ellipse">
                  <a:avLst/>
                </a:prstGeom>
                <a:noFill/>
                <a:ln w="76200">
                  <a:solidFill>
                    <a:schemeClr val="accent1">
                      <a:alpha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îŝlïďê">
                <a:extLst>
                  <a:ext uri="{FF2B5EF4-FFF2-40B4-BE49-F238E27FC236}">
                    <a16:creationId xmlns:a16="http://schemas.microsoft.com/office/drawing/2014/main" id="{5BE45735-BB5E-4846-8C9D-B5E015C5367D}"/>
                  </a:ext>
                </a:extLst>
              </p:cNvPr>
              <p:cNvSpPr txBox="1"/>
              <p:nvPr/>
            </p:nvSpPr>
            <p:spPr>
              <a:xfrm>
                <a:off x="5481760" y="1105874"/>
                <a:ext cx="4536504" cy="12241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algn="just">
                  <a:lnSpc>
                    <a:spcPct val="150000"/>
                  </a:lnSpc>
                </a:pPr>
                <a:endPara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" name="îśľîḋê">
                <a:extLst>
                  <a:ext uri="{FF2B5EF4-FFF2-40B4-BE49-F238E27FC236}">
                    <a16:creationId xmlns:a16="http://schemas.microsoft.com/office/drawing/2014/main" id="{93839B72-6B60-46A6-A5B2-64D94326CDE1}"/>
                  </a:ext>
                </a:extLst>
              </p:cNvPr>
              <p:cNvSpPr/>
              <p:nvPr/>
            </p:nvSpPr>
            <p:spPr bwMode="auto">
              <a:xfrm>
                <a:off x="5596061" y="4571905"/>
                <a:ext cx="686484" cy="468444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335A1E62-30EA-4BB3-87C2-15566BEC7C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6061" y="4331939"/>
                <a:ext cx="5796386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E0C9AA22-07B4-4BC3-B30D-2C7070BC68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6061" y="2491719"/>
                <a:ext cx="5796386" cy="0"/>
              </a:xfrm>
              <a:prstGeom prst="line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" name="išlîdè">
                <a:extLst>
                  <a:ext uri="{FF2B5EF4-FFF2-40B4-BE49-F238E27FC236}">
                    <a16:creationId xmlns:a16="http://schemas.microsoft.com/office/drawing/2014/main" id="{AB144269-F350-4A6E-B55E-48FAE781A6D9}"/>
                  </a:ext>
                </a:extLst>
              </p:cNvPr>
              <p:cNvGrpSpPr/>
              <p:nvPr/>
            </p:nvGrpSpPr>
            <p:grpSpPr>
              <a:xfrm>
                <a:off x="6374431" y="4524374"/>
                <a:ext cx="5106740" cy="1587387"/>
                <a:chOff x="669925" y="2614314"/>
                <a:chExt cx="3096344" cy="1587387"/>
              </a:xfrm>
            </p:grpSpPr>
            <p:sp>
              <p:nvSpPr>
                <p:cNvPr id="20" name="íṡḻïḑé">
                  <a:extLst>
                    <a:ext uri="{FF2B5EF4-FFF2-40B4-BE49-F238E27FC236}">
                      <a16:creationId xmlns:a16="http://schemas.microsoft.com/office/drawing/2014/main" id="{E4A79E38-3BAA-4636-B10F-D01B98EB1B86}"/>
                    </a:ext>
                  </a:extLst>
                </p:cNvPr>
                <p:cNvSpPr txBox="1"/>
                <p:nvPr/>
              </p:nvSpPr>
              <p:spPr>
                <a:xfrm>
                  <a:off x="669925" y="2922091"/>
                  <a:ext cx="3096344" cy="1279610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  <p:sp>
              <p:nvSpPr>
                <p:cNvPr id="21" name="iṩḻîḋe">
                  <a:extLst>
                    <a:ext uri="{FF2B5EF4-FFF2-40B4-BE49-F238E27FC236}">
                      <a16:creationId xmlns:a16="http://schemas.microsoft.com/office/drawing/2014/main" id="{9D050F19-97D5-4C52-ACBF-C58D2BFAE847}"/>
                    </a:ext>
                  </a:extLst>
                </p:cNvPr>
                <p:cNvSpPr txBox="1"/>
                <p:nvPr/>
              </p:nvSpPr>
              <p:spPr>
                <a:xfrm>
                  <a:off x="669925" y="2614314"/>
                  <a:ext cx="309634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400" b="1">
                      <a:solidFill>
                        <a:schemeClr val="accent1"/>
                      </a:solidFill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tx1"/>
                      </a:solidFill>
                    </a:rPr>
                    <a:t>Text here</a:t>
                  </a:r>
                  <a:endParaRPr lang="zh-CN" altLang="en-US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6" name="îṡḻiḓé">
                <a:extLst>
                  <a:ext uri="{FF2B5EF4-FFF2-40B4-BE49-F238E27FC236}">
                    <a16:creationId xmlns:a16="http://schemas.microsoft.com/office/drawing/2014/main" id="{A888055A-2F87-42CF-83B5-6C0E459B4B31}"/>
                  </a:ext>
                </a:extLst>
              </p:cNvPr>
              <p:cNvSpPr/>
              <p:nvPr/>
            </p:nvSpPr>
            <p:spPr bwMode="auto">
              <a:xfrm>
                <a:off x="5596061" y="2933964"/>
                <a:ext cx="686484" cy="468444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grpSp>
            <p:nvGrpSpPr>
              <p:cNvPr id="17" name="îṧḷîdé">
                <a:extLst>
                  <a:ext uri="{FF2B5EF4-FFF2-40B4-BE49-F238E27FC236}">
                    <a16:creationId xmlns:a16="http://schemas.microsoft.com/office/drawing/2014/main" id="{6DA9738A-FE82-4F71-8C68-A36E9CA88BC8}"/>
                  </a:ext>
                </a:extLst>
              </p:cNvPr>
              <p:cNvGrpSpPr/>
              <p:nvPr/>
            </p:nvGrpSpPr>
            <p:grpSpPr>
              <a:xfrm>
                <a:off x="6374431" y="2886433"/>
                <a:ext cx="5106740" cy="1587387"/>
                <a:chOff x="669925" y="2614314"/>
                <a:chExt cx="3096344" cy="1587387"/>
              </a:xfrm>
            </p:grpSpPr>
            <p:sp>
              <p:nvSpPr>
                <p:cNvPr id="18" name="ïṩľidè">
                  <a:extLst>
                    <a:ext uri="{FF2B5EF4-FFF2-40B4-BE49-F238E27FC236}">
                      <a16:creationId xmlns:a16="http://schemas.microsoft.com/office/drawing/2014/main" id="{B796A4D3-7BF8-4A0D-A106-6739D1E73F56}"/>
                    </a:ext>
                  </a:extLst>
                </p:cNvPr>
                <p:cNvSpPr txBox="1"/>
                <p:nvPr/>
              </p:nvSpPr>
              <p:spPr>
                <a:xfrm>
                  <a:off x="669925" y="2922091"/>
                  <a:ext cx="3096344" cy="1279610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  <p:sp>
              <p:nvSpPr>
                <p:cNvPr id="19" name="íṩļidè">
                  <a:extLst>
                    <a:ext uri="{FF2B5EF4-FFF2-40B4-BE49-F238E27FC236}">
                      <a16:creationId xmlns:a16="http://schemas.microsoft.com/office/drawing/2014/main" id="{40DF6293-6379-4F01-BD4C-8B05D9ABEDA8}"/>
                    </a:ext>
                  </a:extLst>
                </p:cNvPr>
                <p:cNvSpPr txBox="1"/>
                <p:nvPr/>
              </p:nvSpPr>
              <p:spPr>
                <a:xfrm>
                  <a:off x="669925" y="2614314"/>
                  <a:ext cx="309634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400" b="1">
                      <a:solidFill>
                        <a:schemeClr val="accent1"/>
                      </a:solidFill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tx1"/>
                      </a:solidFill>
                    </a:rPr>
                    <a:t>Text here</a:t>
                  </a:r>
                  <a:endParaRPr lang="zh-CN" alt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7" name="îšļîḓe">
              <a:extLst>
                <a:ext uri="{FF2B5EF4-FFF2-40B4-BE49-F238E27FC236}">
                  <a16:creationId xmlns:a16="http://schemas.microsoft.com/office/drawing/2014/main" id="{51CB5631-54FB-4FB0-8F1F-1B5B22BF72CB}"/>
                </a:ext>
              </a:extLst>
            </p:cNvPr>
            <p:cNvSpPr txBox="1"/>
            <p:nvPr/>
          </p:nvSpPr>
          <p:spPr>
            <a:xfrm>
              <a:off x="5481760" y="1415973"/>
              <a:ext cx="4536503" cy="46079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/>
            </a:bodyPr>
            <a:lstStyle/>
            <a:p>
              <a:r>
                <a:rPr lang="en-US" altLang="zh-CN" sz="1400" b="1" dirty="0"/>
                <a:t>Theme color makes PPT more convenient to change.</a:t>
              </a:r>
            </a:p>
          </p:txBody>
        </p:sp>
        <p:sp>
          <p:nvSpPr>
            <p:cNvPr id="8" name="ï$1íḋe">
              <a:extLst>
                <a:ext uri="{FF2B5EF4-FFF2-40B4-BE49-F238E27FC236}">
                  <a16:creationId xmlns:a16="http://schemas.microsoft.com/office/drawing/2014/main" id="{B3DC1FFB-9684-4376-BCA5-3E3A1EA67D12}"/>
                </a:ext>
              </a:extLst>
            </p:cNvPr>
            <p:cNvSpPr txBox="1"/>
            <p:nvPr/>
          </p:nvSpPr>
          <p:spPr>
            <a:xfrm>
              <a:off x="5481760" y="1138974"/>
              <a:ext cx="4536503" cy="27699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buSzPct val="25000"/>
              </a:pPr>
              <a:r>
                <a:rPr lang="en-US" altLang="zh-CN" sz="1200" dirty="0"/>
                <a:t>Unified fonts make reading more fluent.</a:t>
              </a:r>
            </a:p>
          </p:txBody>
        </p:sp>
        <p:sp>
          <p:nvSpPr>
            <p:cNvPr id="9" name="í$ļiḍè">
              <a:extLst>
                <a:ext uri="{FF2B5EF4-FFF2-40B4-BE49-F238E27FC236}">
                  <a16:creationId xmlns:a16="http://schemas.microsoft.com/office/drawing/2014/main" id="{52FF0702-29D4-43B4-8930-8667BDBBF063}"/>
                </a:ext>
              </a:extLst>
            </p:cNvPr>
            <p:cNvSpPr txBox="1"/>
            <p:nvPr/>
          </p:nvSpPr>
          <p:spPr>
            <a:xfrm>
              <a:off x="5481760" y="1876769"/>
              <a:ext cx="4536503" cy="646553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3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14906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758768-91FD-4C9E-96B9-B9550FBFC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F83EC1B-2CE4-4E50-96F4-B9DF8DE4D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3390880-E551-4908-9351-B5BA5CC5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436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2D28278-2761-4030-B1CC-135DD5FD9AE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16231"/>
            <a:ext cx="10848975" cy="4444638"/>
            <a:chOff x="669925" y="1416231"/>
            <a:chExt cx="10848975" cy="4444638"/>
          </a:xfrm>
        </p:grpSpPr>
        <p:sp>
          <p:nvSpPr>
            <p:cNvPr id="6" name="ïŝḻîdé">
              <a:extLst>
                <a:ext uri="{FF2B5EF4-FFF2-40B4-BE49-F238E27FC236}">
                  <a16:creationId xmlns:a16="http://schemas.microsoft.com/office/drawing/2014/main" id="{2F0A7F8D-3B03-45A4-92C0-D75DE6B1DFC5}"/>
                </a:ext>
              </a:extLst>
            </p:cNvPr>
            <p:cNvSpPr/>
            <p:nvPr/>
          </p:nvSpPr>
          <p:spPr>
            <a:xfrm>
              <a:off x="3873680" y="1416231"/>
              <a:ext cx="4444639" cy="4444638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8000"/>
                  </a:schemeClr>
                </a:gs>
                <a:gs pos="0">
                  <a:schemeClr val="bg1">
                    <a:lumMod val="75000"/>
                    <a:alpha val="8000"/>
                  </a:schemeClr>
                </a:gs>
                <a:gs pos="50000">
                  <a:schemeClr val="bg1">
                    <a:lumMod val="75000"/>
                    <a:alpha val="0"/>
                  </a:schemeClr>
                </a:gs>
              </a:gsLst>
              <a:lin ang="0" scaled="1"/>
            </a:gradFill>
            <a:ln w="6350">
              <a:gradFill flip="none" rotWithShape="1">
                <a:gsLst>
                  <a:gs pos="75000">
                    <a:schemeClr val="bg1">
                      <a:lumMod val="75000"/>
                      <a:alpha val="0"/>
                    </a:schemeClr>
                  </a:gs>
                  <a:gs pos="20000">
                    <a:schemeClr val="bg1">
                      <a:lumMod val="65000"/>
                      <a:alpha val="0"/>
                    </a:schemeClr>
                  </a:gs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/>
            </a:p>
          </p:txBody>
        </p:sp>
        <p:sp>
          <p:nvSpPr>
            <p:cNvPr id="7" name="i$ḻîḓè">
              <a:extLst>
                <a:ext uri="{FF2B5EF4-FFF2-40B4-BE49-F238E27FC236}">
                  <a16:creationId xmlns:a16="http://schemas.microsoft.com/office/drawing/2014/main" id="{BE83DB3D-E0BC-4CD9-B5D5-104A100E8F71}"/>
                </a:ext>
              </a:extLst>
            </p:cNvPr>
            <p:cNvSpPr/>
            <p:nvPr/>
          </p:nvSpPr>
          <p:spPr>
            <a:xfrm>
              <a:off x="4973270" y="2509451"/>
              <a:ext cx="2245458" cy="2245456"/>
            </a:xfrm>
            <a:prstGeom prst="arc">
              <a:avLst>
                <a:gd name="adj1" fmla="val 10214044"/>
                <a:gd name="adj2" fmla="val 310579"/>
              </a:avLst>
            </a:prstGeom>
            <a:ln w="317500">
              <a:gradFill flip="none" rotWithShape="1">
                <a:gsLst>
                  <a:gs pos="0">
                    <a:schemeClr val="accent1">
                      <a:lumMod val="85000"/>
                    </a:schemeClr>
                  </a:gs>
                  <a:gs pos="100000">
                    <a:schemeClr val="accent1">
                      <a:lumMod val="85000"/>
                      <a:alpha val="0"/>
                    </a:schemeClr>
                  </a:gs>
                </a:gsLst>
                <a:lin ang="0" scaled="1"/>
                <a:tileRect/>
              </a:gradFill>
              <a:head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/>
            </a:p>
          </p:txBody>
        </p:sp>
        <p:sp>
          <p:nvSpPr>
            <p:cNvPr id="8" name="îṣ1îḑè">
              <a:extLst>
                <a:ext uri="{FF2B5EF4-FFF2-40B4-BE49-F238E27FC236}">
                  <a16:creationId xmlns:a16="http://schemas.microsoft.com/office/drawing/2014/main" id="{D04E914A-E4D9-4C58-A59E-5B3733C725A1}"/>
                </a:ext>
              </a:extLst>
            </p:cNvPr>
            <p:cNvSpPr/>
            <p:nvPr/>
          </p:nvSpPr>
          <p:spPr>
            <a:xfrm rot="10800000">
              <a:off x="4973270" y="2509451"/>
              <a:ext cx="2245458" cy="2245456"/>
            </a:xfrm>
            <a:prstGeom prst="arc">
              <a:avLst>
                <a:gd name="adj1" fmla="val 10214044"/>
                <a:gd name="adj2" fmla="val 310579"/>
              </a:avLst>
            </a:prstGeom>
            <a:ln w="317500">
              <a:gradFill flip="none" rotWithShape="1">
                <a:gsLst>
                  <a:gs pos="0">
                    <a:schemeClr val="accent2">
                      <a:lumMod val="85000"/>
                    </a:schemeClr>
                  </a:gs>
                  <a:gs pos="100000">
                    <a:schemeClr val="accent2">
                      <a:lumMod val="85000"/>
                      <a:alpha val="0"/>
                    </a:schemeClr>
                  </a:gs>
                </a:gsLst>
                <a:lin ang="0" scaled="1"/>
                <a:tileRect/>
              </a:gradFill>
              <a:head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dirty="0"/>
            </a:p>
          </p:txBody>
        </p:sp>
        <p:sp>
          <p:nvSpPr>
            <p:cNvPr id="9" name="íṧliḍè">
              <a:extLst>
                <a:ext uri="{FF2B5EF4-FFF2-40B4-BE49-F238E27FC236}">
                  <a16:creationId xmlns:a16="http://schemas.microsoft.com/office/drawing/2014/main" id="{25D09512-1733-48F2-A69E-AC8B0F7FFF68}"/>
                </a:ext>
              </a:extLst>
            </p:cNvPr>
            <p:cNvSpPr/>
            <p:nvPr/>
          </p:nvSpPr>
          <p:spPr>
            <a:xfrm>
              <a:off x="4973271" y="2509451"/>
              <a:ext cx="2245456" cy="22454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/>
            </a:p>
          </p:txBody>
        </p:sp>
        <p:sp>
          <p:nvSpPr>
            <p:cNvPr id="10" name="íṩlîḋé">
              <a:extLst>
                <a:ext uri="{FF2B5EF4-FFF2-40B4-BE49-F238E27FC236}">
                  <a16:creationId xmlns:a16="http://schemas.microsoft.com/office/drawing/2014/main" id="{0B8B6AEF-2F15-4178-B9A3-18A0CB852FEF}"/>
                </a:ext>
              </a:extLst>
            </p:cNvPr>
            <p:cNvSpPr/>
            <p:nvPr/>
          </p:nvSpPr>
          <p:spPr>
            <a:xfrm>
              <a:off x="3954161" y="2227832"/>
              <a:ext cx="461088" cy="46108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b="1" dirty="0"/>
            </a:p>
          </p:txBody>
        </p:sp>
        <p:grpSp>
          <p:nvGrpSpPr>
            <p:cNvPr id="11" name="îşļïdê">
              <a:extLst>
                <a:ext uri="{FF2B5EF4-FFF2-40B4-BE49-F238E27FC236}">
                  <a16:creationId xmlns:a16="http://schemas.microsoft.com/office/drawing/2014/main" id="{7B40A2B9-EA5C-4FEB-93E9-01DFC2593F56}"/>
                </a:ext>
              </a:extLst>
            </p:cNvPr>
            <p:cNvGrpSpPr/>
            <p:nvPr/>
          </p:nvGrpSpPr>
          <p:grpSpPr>
            <a:xfrm>
              <a:off x="942081" y="2044951"/>
              <a:ext cx="2880985" cy="891197"/>
              <a:chOff x="673099" y="2444186"/>
              <a:chExt cx="3089003" cy="891197"/>
            </a:xfrm>
          </p:grpSpPr>
          <p:sp>
            <p:nvSpPr>
              <p:cNvPr id="37" name="îṡļîďê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  <p:sp>
            <p:nvSpPr>
              <p:cNvPr id="38" name="íşḷïḋê">
                <a:extLst>
                  <a:ext uri="{FF2B5EF4-FFF2-40B4-BE49-F238E27FC236}">
                    <a16:creationId xmlns:a16="http://schemas.microsoft.com/office/drawing/2014/main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600" i="1" dirty="0"/>
                  <a:t>Text here</a:t>
                </a:r>
                <a:endParaRPr lang="zh-CN" altLang="en-US" sz="1600" i="1" dirty="0"/>
              </a:p>
            </p:txBody>
          </p:sp>
        </p:grpSp>
        <p:sp>
          <p:nvSpPr>
            <p:cNvPr id="12" name="ísľîḍé">
              <a:extLst>
                <a:ext uri="{FF2B5EF4-FFF2-40B4-BE49-F238E27FC236}">
                  <a16:creationId xmlns:a16="http://schemas.microsoft.com/office/drawing/2014/main" id="{50777F83-11C2-4DB3-B20B-F741E0A3F29F}"/>
                </a:ext>
              </a:extLst>
            </p:cNvPr>
            <p:cNvSpPr/>
            <p:nvPr/>
          </p:nvSpPr>
          <p:spPr>
            <a:xfrm>
              <a:off x="3677215" y="3375833"/>
              <a:ext cx="461088" cy="46108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b="1" dirty="0"/>
            </a:p>
          </p:txBody>
        </p:sp>
        <p:grpSp>
          <p:nvGrpSpPr>
            <p:cNvPr id="13" name="îŝļíḑé">
              <a:extLst>
                <a:ext uri="{FF2B5EF4-FFF2-40B4-BE49-F238E27FC236}">
                  <a16:creationId xmlns:a16="http://schemas.microsoft.com/office/drawing/2014/main" id="{559276F5-E449-40EA-A088-221A4905E935}"/>
                </a:ext>
              </a:extLst>
            </p:cNvPr>
            <p:cNvGrpSpPr/>
            <p:nvPr/>
          </p:nvGrpSpPr>
          <p:grpSpPr>
            <a:xfrm>
              <a:off x="669925" y="3192952"/>
              <a:ext cx="2880985" cy="891197"/>
              <a:chOff x="673099" y="2444186"/>
              <a:chExt cx="3089003" cy="891197"/>
            </a:xfrm>
          </p:grpSpPr>
          <p:sp>
            <p:nvSpPr>
              <p:cNvPr id="35" name="ïṩļïde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  <p:sp>
            <p:nvSpPr>
              <p:cNvPr id="36" name="iṥlíḋé">
                <a:extLst>
                  <a:ext uri="{FF2B5EF4-FFF2-40B4-BE49-F238E27FC236}">
                    <a16:creationId xmlns:a16="http://schemas.microsoft.com/office/drawing/2014/main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600" i="1" dirty="0"/>
                  <a:t>Text here</a:t>
                </a:r>
                <a:endParaRPr lang="zh-CN" altLang="en-US" sz="1600" i="1" dirty="0"/>
              </a:p>
            </p:txBody>
          </p:sp>
        </p:grpSp>
        <p:sp>
          <p:nvSpPr>
            <p:cNvPr id="14" name="íśḻíďè">
              <a:extLst>
                <a:ext uri="{FF2B5EF4-FFF2-40B4-BE49-F238E27FC236}">
                  <a16:creationId xmlns:a16="http://schemas.microsoft.com/office/drawing/2014/main" id="{17ADD1F1-0D1C-406A-A1D3-E5478805B598}"/>
                </a:ext>
              </a:extLst>
            </p:cNvPr>
            <p:cNvSpPr/>
            <p:nvPr/>
          </p:nvSpPr>
          <p:spPr>
            <a:xfrm>
              <a:off x="3954161" y="4523833"/>
              <a:ext cx="461088" cy="46108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b="1" dirty="0"/>
            </a:p>
          </p:txBody>
        </p:sp>
        <p:grpSp>
          <p:nvGrpSpPr>
            <p:cNvPr id="15" name="îşľidé">
              <a:extLst>
                <a:ext uri="{FF2B5EF4-FFF2-40B4-BE49-F238E27FC236}">
                  <a16:creationId xmlns:a16="http://schemas.microsoft.com/office/drawing/2014/main" id="{F8983B8C-A2B5-46E9-9B2C-1C8605A153EA}"/>
                </a:ext>
              </a:extLst>
            </p:cNvPr>
            <p:cNvGrpSpPr/>
            <p:nvPr/>
          </p:nvGrpSpPr>
          <p:grpSpPr>
            <a:xfrm>
              <a:off x="942081" y="4340952"/>
              <a:ext cx="2880985" cy="891197"/>
              <a:chOff x="673099" y="2444186"/>
              <a:chExt cx="3089003" cy="891197"/>
            </a:xfrm>
          </p:grpSpPr>
          <p:sp>
            <p:nvSpPr>
              <p:cNvPr id="33" name="îsḷidé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  <p:sp>
            <p:nvSpPr>
              <p:cNvPr id="34" name="îṩļíďè">
                <a:extLst>
                  <a:ext uri="{FF2B5EF4-FFF2-40B4-BE49-F238E27FC236}">
                    <a16:creationId xmlns:a16="http://schemas.microsoft.com/office/drawing/2014/main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600" i="1" dirty="0"/>
                  <a:t>Text here</a:t>
                </a:r>
                <a:endParaRPr lang="zh-CN" altLang="en-US" sz="1600" i="1" dirty="0"/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6E2848B-4A1B-49F6-B930-BAD3789C2158}"/>
                </a:ext>
              </a:extLst>
            </p:cNvPr>
            <p:cNvCxnSpPr/>
            <p:nvPr/>
          </p:nvCxnSpPr>
          <p:spPr>
            <a:xfrm>
              <a:off x="669925" y="3064550"/>
              <a:ext cx="300729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EE84B154-5E97-4F9C-BDB5-A129F0908E7C}"/>
                </a:ext>
              </a:extLst>
            </p:cNvPr>
            <p:cNvCxnSpPr/>
            <p:nvPr/>
          </p:nvCxnSpPr>
          <p:spPr>
            <a:xfrm>
              <a:off x="669925" y="4212551"/>
              <a:ext cx="300729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ïŝ1îďê">
              <a:extLst>
                <a:ext uri="{FF2B5EF4-FFF2-40B4-BE49-F238E27FC236}">
                  <a16:creationId xmlns:a16="http://schemas.microsoft.com/office/drawing/2014/main" id="{0B8B6AEF-2F15-4178-B9A3-18A0CB852FEF}"/>
                </a:ext>
              </a:extLst>
            </p:cNvPr>
            <p:cNvSpPr/>
            <p:nvPr/>
          </p:nvSpPr>
          <p:spPr>
            <a:xfrm>
              <a:off x="7773576" y="2227832"/>
              <a:ext cx="461088" cy="461086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b="1" dirty="0"/>
            </a:p>
          </p:txBody>
        </p:sp>
        <p:grpSp>
          <p:nvGrpSpPr>
            <p:cNvPr id="19" name="îṥḻidé">
              <a:extLst>
                <a:ext uri="{FF2B5EF4-FFF2-40B4-BE49-F238E27FC236}">
                  <a16:creationId xmlns:a16="http://schemas.microsoft.com/office/drawing/2014/main" id="{5F52AC87-4228-46DE-96D2-63212B87AE6A}"/>
                </a:ext>
              </a:extLst>
            </p:cNvPr>
            <p:cNvGrpSpPr/>
            <p:nvPr/>
          </p:nvGrpSpPr>
          <p:grpSpPr>
            <a:xfrm>
              <a:off x="8365759" y="2044951"/>
              <a:ext cx="2880985" cy="891197"/>
              <a:chOff x="673099" y="2444186"/>
              <a:chExt cx="3089003" cy="891197"/>
            </a:xfrm>
          </p:grpSpPr>
          <p:sp>
            <p:nvSpPr>
              <p:cNvPr id="31" name="ïŝľîḑè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  <p:sp>
            <p:nvSpPr>
              <p:cNvPr id="32" name="îSḷiḍê">
                <a:extLst>
                  <a:ext uri="{FF2B5EF4-FFF2-40B4-BE49-F238E27FC236}">
                    <a16:creationId xmlns:a16="http://schemas.microsoft.com/office/drawing/2014/main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i="1" dirty="0"/>
                  <a:t>Text here</a:t>
                </a:r>
                <a:endParaRPr lang="zh-CN" altLang="en-US" sz="1600" i="1" dirty="0"/>
              </a:p>
            </p:txBody>
          </p:sp>
        </p:grpSp>
        <p:sp>
          <p:nvSpPr>
            <p:cNvPr id="20" name="ïšliďe">
              <a:extLst>
                <a:ext uri="{FF2B5EF4-FFF2-40B4-BE49-F238E27FC236}">
                  <a16:creationId xmlns:a16="http://schemas.microsoft.com/office/drawing/2014/main" id="{50777F83-11C2-4DB3-B20B-F741E0A3F29F}"/>
                </a:ext>
              </a:extLst>
            </p:cNvPr>
            <p:cNvSpPr/>
            <p:nvPr/>
          </p:nvSpPr>
          <p:spPr>
            <a:xfrm>
              <a:off x="8050522" y="3375833"/>
              <a:ext cx="461088" cy="461086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b="1" dirty="0"/>
            </a:p>
          </p:txBody>
        </p:sp>
        <p:grpSp>
          <p:nvGrpSpPr>
            <p:cNvPr id="21" name="íŝľîḓé">
              <a:extLst>
                <a:ext uri="{FF2B5EF4-FFF2-40B4-BE49-F238E27FC236}">
                  <a16:creationId xmlns:a16="http://schemas.microsoft.com/office/drawing/2014/main" id="{ECD2E276-B3D6-441E-B878-1C5361F8EE41}"/>
                </a:ext>
              </a:extLst>
            </p:cNvPr>
            <p:cNvGrpSpPr/>
            <p:nvPr/>
          </p:nvGrpSpPr>
          <p:grpSpPr>
            <a:xfrm>
              <a:off x="8637915" y="3192952"/>
              <a:ext cx="2880985" cy="891197"/>
              <a:chOff x="673099" y="2444186"/>
              <a:chExt cx="3089003" cy="891197"/>
            </a:xfrm>
          </p:grpSpPr>
          <p:sp>
            <p:nvSpPr>
              <p:cNvPr id="29" name="ïṥlïḋé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  <p:sp>
            <p:nvSpPr>
              <p:cNvPr id="30" name="íŝḷïḍè">
                <a:extLst>
                  <a:ext uri="{FF2B5EF4-FFF2-40B4-BE49-F238E27FC236}">
                    <a16:creationId xmlns:a16="http://schemas.microsoft.com/office/drawing/2014/main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i="1" dirty="0"/>
                  <a:t>Text here</a:t>
                </a:r>
                <a:endParaRPr lang="zh-CN" altLang="en-US" sz="1600" i="1" dirty="0"/>
              </a:p>
            </p:txBody>
          </p:sp>
        </p:grpSp>
        <p:sp>
          <p:nvSpPr>
            <p:cNvPr id="22" name="îṧľiḑe">
              <a:extLst>
                <a:ext uri="{FF2B5EF4-FFF2-40B4-BE49-F238E27FC236}">
                  <a16:creationId xmlns:a16="http://schemas.microsoft.com/office/drawing/2014/main" id="{17ADD1F1-0D1C-406A-A1D3-E5478805B598}"/>
                </a:ext>
              </a:extLst>
            </p:cNvPr>
            <p:cNvSpPr/>
            <p:nvPr/>
          </p:nvSpPr>
          <p:spPr>
            <a:xfrm>
              <a:off x="7773576" y="4523833"/>
              <a:ext cx="461088" cy="461086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b="1" dirty="0"/>
            </a:p>
          </p:txBody>
        </p:sp>
        <p:grpSp>
          <p:nvGrpSpPr>
            <p:cNvPr id="23" name="îŝ1iḍé">
              <a:extLst>
                <a:ext uri="{FF2B5EF4-FFF2-40B4-BE49-F238E27FC236}">
                  <a16:creationId xmlns:a16="http://schemas.microsoft.com/office/drawing/2014/main" id="{0866BEB5-0862-4733-95BD-F0BC1BB41111}"/>
                </a:ext>
              </a:extLst>
            </p:cNvPr>
            <p:cNvGrpSpPr/>
            <p:nvPr/>
          </p:nvGrpSpPr>
          <p:grpSpPr>
            <a:xfrm>
              <a:off x="8365759" y="4340952"/>
              <a:ext cx="2880985" cy="891197"/>
              <a:chOff x="673099" y="2444186"/>
              <a:chExt cx="3089003" cy="891197"/>
            </a:xfrm>
          </p:grpSpPr>
          <p:sp>
            <p:nvSpPr>
              <p:cNvPr id="27" name="i$ļíḑe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  <p:sp>
            <p:nvSpPr>
              <p:cNvPr id="28" name="ïṥ1ïḍê">
                <a:extLst>
                  <a:ext uri="{FF2B5EF4-FFF2-40B4-BE49-F238E27FC236}">
                    <a16:creationId xmlns:a16="http://schemas.microsoft.com/office/drawing/2014/main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i="1" dirty="0"/>
                  <a:t>Text here</a:t>
                </a:r>
                <a:endParaRPr lang="zh-CN" altLang="en-US" sz="1600" i="1" dirty="0"/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D3E6633A-3014-4A51-8A7A-CD58D67341DE}"/>
                </a:ext>
              </a:extLst>
            </p:cNvPr>
            <p:cNvCxnSpPr/>
            <p:nvPr/>
          </p:nvCxnSpPr>
          <p:spPr>
            <a:xfrm flipH="1">
              <a:off x="8511610" y="3064550"/>
              <a:ext cx="300729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61031BFC-C2FD-4997-B179-15C81D812096}"/>
                </a:ext>
              </a:extLst>
            </p:cNvPr>
            <p:cNvCxnSpPr/>
            <p:nvPr/>
          </p:nvCxnSpPr>
          <p:spPr>
            <a:xfrm flipH="1">
              <a:off x="8511610" y="4212551"/>
              <a:ext cx="300729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išḷïḓè">
              <a:extLst>
                <a:ext uri="{FF2B5EF4-FFF2-40B4-BE49-F238E27FC236}">
                  <a16:creationId xmlns:a16="http://schemas.microsoft.com/office/drawing/2014/main" id="{25D09512-1733-48F2-A69E-AC8B0F7FFF68}"/>
                </a:ext>
              </a:extLst>
            </p:cNvPr>
            <p:cNvSpPr/>
            <p:nvPr/>
          </p:nvSpPr>
          <p:spPr>
            <a:xfrm>
              <a:off x="5647242" y="3110369"/>
              <a:ext cx="897514" cy="1043620"/>
            </a:xfrm>
            <a:custGeom>
              <a:avLst/>
              <a:gdLst>
                <a:gd name="connsiteX0" fmla="*/ 193784 w 523934"/>
                <a:gd name="connsiteY0" fmla="*/ 190536 h 609225"/>
                <a:gd name="connsiteX1" fmla="*/ 193784 w 523934"/>
                <a:gd name="connsiteY1" fmla="*/ 227817 h 609225"/>
                <a:gd name="connsiteX2" fmla="*/ 205267 w 523934"/>
                <a:gd name="connsiteY2" fmla="*/ 227817 h 609225"/>
                <a:gd name="connsiteX3" fmla="*/ 205267 w 523934"/>
                <a:gd name="connsiteY3" fmla="*/ 273700 h 609225"/>
                <a:gd name="connsiteX4" fmla="*/ 193784 w 523934"/>
                <a:gd name="connsiteY4" fmla="*/ 273700 h 609225"/>
                <a:gd name="connsiteX5" fmla="*/ 193784 w 523934"/>
                <a:gd name="connsiteY5" fmla="*/ 283737 h 609225"/>
                <a:gd name="connsiteX6" fmla="*/ 256943 w 523934"/>
                <a:gd name="connsiteY6" fmla="*/ 295208 h 609225"/>
                <a:gd name="connsiteX7" fmla="*/ 320102 w 523934"/>
                <a:gd name="connsiteY7" fmla="*/ 283737 h 609225"/>
                <a:gd name="connsiteX8" fmla="*/ 320102 w 523934"/>
                <a:gd name="connsiteY8" fmla="*/ 273700 h 609225"/>
                <a:gd name="connsiteX9" fmla="*/ 308619 w 523934"/>
                <a:gd name="connsiteY9" fmla="*/ 273700 h 609225"/>
                <a:gd name="connsiteX10" fmla="*/ 308619 w 523934"/>
                <a:gd name="connsiteY10" fmla="*/ 227817 h 609225"/>
                <a:gd name="connsiteX11" fmla="*/ 320102 w 523934"/>
                <a:gd name="connsiteY11" fmla="*/ 227817 h 609225"/>
                <a:gd name="connsiteX12" fmla="*/ 320102 w 523934"/>
                <a:gd name="connsiteY12" fmla="*/ 190536 h 609225"/>
                <a:gd name="connsiteX13" fmla="*/ 256943 w 523934"/>
                <a:gd name="connsiteY13" fmla="*/ 202007 h 609225"/>
                <a:gd name="connsiteX14" fmla="*/ 175123 w 523934"/>
                <a:gd name="connsiteY14" fmla="*/ 167594 h 609225"/>
                <a:gd name="connsiteX15" fmla="*/ 256943 w 523934"/>
                <a:gd name="connsiteY15" fmla="*/ 181933 h 609225"/>
                <a:gd name="connsiteX16" fmla="*/ 340198 w 523934"/>
                <a:gd name="connsiteY16" fmla="*/ 167594 h 609225"/>
                <a:gd name="connsiteX17" fmla="*/ 340198 w 523934"/>
                <a:gd name="connsiteY17" fmla="*/ 184801 h 609225"/>
                <a:gd name="connsiteX18" fmla="*/ 384697 w 523934"/>
                <a:gd name="connsiteY18" fmla="*/ 190536 h 609225"/>
                <a:gd name="connsiteX19" fmla="*/ 394745 w 523934"/>
                <a:gd name="connsiteY19" fmla="*/ 227817 h 609225"/>
                <a:gd name="connsiteX20" fmla="*/ 409099 w 523934"/>
                <a:gd name="connsiteY20" fmla="*/ 273700 h 609225"/>
                <a:gd name="connsiteX21" fmla="*/ 348811 w 523934"/>
                <a:gd name="connsiteY21" fmla="*/ 273700 h 609225"/>
                <a:gd name="connsiteX22" fmla="*/ 350246 w 523934"/>
                <a:gd name="connsiteY22" fmla="*/ 308113 h 609225"/>
                <a:gd name="connsiteX23" fmla="*/ 523934 w 523934"/>
                <a:gd name="connsiteY23" fmla="*/ 308113 h 609225"/>
                <a:gd name="connsiteX24" fmla="*/ 523934 w 523934"/>
                <a:gd name="connsiteY24" fmla="*/ 376939 h 609225"/>
                <a:gd name="connsiteX25" fmla="*/ 482306 w 523934"/>
                <a:gd name="connsiteY25" fmla="*/ 376939 h 609225"/>
                <a:gd name="connsiteX26" fmla="*/ 482306 w 523934"/>
                <a:gd name="connsiteY26" fmla="*/ 609225 h 609225"/>
                <a:gd name="connsiteX27" fmla="*/ 41628 w 523934"/>
                <a:gd name="connsiteY27" fmla="*/ 609225 h 609225"/>
                <a:gd name="connsiteX28" fmla="*/ 41628 w 523934"/>
                <a:gd name="connsiteY28" fmla="*/ 376939 h 609225"/>
                <a:gd name="connsiteX29" fmla="*/ 0 w 523934"/>
                <a:gd name="connsiteY29" fmla="*/ 376939 h 609225"/>
                <a:gd name="connsiteX30" fmla="*/ 0 w 523934"/>
                <a:gd name="connsiteY30" fmla="*/ 308113 h 609225"/>
                <a:gd name="connsiteX31" fmla="*/ 170817 w 523934"/>
                <a:gd name="connsiteY31" fmla="*/ 308113 h 609225"/>
                <a:gd name="connsiteX32" fmla="*/ 170817 w 523934"/>
                <a:gd name="connsiteY32" fmla="*/ 273700 h 609225"/>
                <a:gd name="connsiteX33" fmla="*/ 99045 w 523934"/>
                <a:gd name="connsiteY33" fmla="*/ 273700 h 609225"/>
                <a:gd name="connsiteX34" fmla="*/ 104787 w 523934"/>
                <a:gd name="connsiteY34" fmla="*/ 262229 h 609225"/>
                <a:gd name="connsiteX35" fmla="*/ 103351 w 523934"/>
                <a:gd name="connsiteY35" fmla="*/ 262229 h 609225"/>
                <a:gd name="connsiteX36" fmla="*/ 139237 w 523934"/>
                <a:gd name="connsiteY36" fmla="*/ 190536 h 609225"/>
                <a:gd name="connsiteX37" fmla="*/ 175123 w 523934"/>
                <a:gd name="connsiteY37" fmla="*/ 186235 h 609225"/>
                <a:gd name="connsiteX38" fmla="*/ 261393 w 523934"/>
                <a:gd name="connsiteY38" fmla="*/ 0 h 609225"/>
                <a:gd name="connsiteX39" fmla="*/ 344616 w 523934"/>
                <a:gd name="connsiteY39" fmla="*/ 83108 h 609225"/>
                <a:gd name="connsiteX40" fmla="*/ 261393 w 523934"/>
                <a:gd name="connsiteY40" fmla="*/ 166216 h 609225"/>
                <a:gd name="connsiteX41" fmla="*/ 178170 w 523934"/>
                <a:gd name="connsiteY41" fmla="*/ 83108 h 609225"/>
                <a:gd name="connsiteX42" fmla="*/ 261393 w 523934"/>
                <a:gd name="connsiteY42" fmla="*/ 0 h 60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23934" h="609225">
                  <a:moveTo>
                    <a:pt x="193784" y="190536"/>
                  </a:moveTo>
                  <a:lnTo>
                    <a:pt x="193784" y="227817"/>
                  </a:lnTo>
                  <a:lnTo>
                    <a:pt x="205267" y="227817"/>
                  </a:lnTo>
                  <a:lnTo>
                    <a:pt x="205267" y="273700"/>
                  </a:lnTo>
                  <a:lnTo>
                    <a:pt x="193784" y="273700"/>
                  </a:lnTo>
                  <a:lnTo>
                    <a:pt x="193784" y="283737"/>
                  </a:lnTo>
                  <a:lnTo>
                    <a:pt x="256943" y="295208"/>
                  </a:lnTo>
                  <a:lnTo>
                    <a:pt x="320102" y="283737"/>
                  </a:lnTo>
                  <a:lnTo>
                    <a:pt x="320102" y="273700"/>
                  </a:lnTo>
                  <a:lnTo>
                    <a:pt x="308619" y="273700"/>
                  </a:lnTo>
                  <a:lnTo>
                    <a:pt x="308619" y="227817"/>
                  </a:lnTo>
                  <a:lnTo>
                    <a:pt x="320102" y="227817"/>
                  </a:lnTo>
                  <a:lnTo>
                    <a:pt x="320102" y="190536"/>
                  </a:lnTo>
                  <a:lnTo>
                    <a:pt x="256943" y="202007"/>
                  </a:lnTo>
                  <a:close/>
                  <a:moveTo>
                    <a:pt x="175123" y="167594"/>
                  </a:moveTo>
                  <a:lnTo>
                    <a:pt x="256943" y="181933"/>
                  </a:lnTo>
                  <a:lnTo>
                    <a:pt x="340198" y="167594"/>
                  </a:lnTo>
                  <a:lnTo>
                    <a:pt x="340198" y="184801"/>
                  </a:lnTo>
                  <a:lnTo>
                    <a:pt x="384697" y="190536"/>
                  </a:lnTo>
                  <a:lnTo>
                    <a:pt x="394745" y="227817"/>
                  </a:lnTo>
                  <a:lnTo>
                    <a:pt x="409099" y="273700"/>
                  </a:lnTo>
                  <a:lnTo>
                    <a:pt x="348811" y="273700"/>
                  </a:lnTo>
                  <a:lnTo>
                    <a:pt x="350246" y="308113"/>
                  </a:lnTo>
                  <a:lnTo>
                    <a:pt x="523934" y="308113"/>
                  </a:lnTo>
                  <a:lnTo>
                    <a:pt x="523934" y="376939"/>
                  </a:lnTo>
                  <a:lnTo>
                    <a:pt x="482306" y="376939"/>
                  </a:lnTo>
                  <a:lnTo>
                    <a:pt x="482306" y="609225"/>
                  </a:lnTo>
                  <a:lnTo>
                    <a:pt x="41628" y="609225"/>
                  </a:lnTo>
                  <a:lnTo>
                    <a:pt x="41628" y="376939"/>
                  </a:lnTo>
                  <a:lnTo>
                    <a:pt x="0" y="376939"/>
                  </a:lnTo>
                  <a:lnTo>
                    <a:pt x="0" y="308113"/>
                  </a:lnTo>
                  <a:lnTo>
                    <a:pt x="170817" y="308113"/>
                  </a:lnTo>
                  <a:lnTo>
                    <a:pt x="170817" y="273700"/>
                  </a:lnTo>
                  <a:lnTo>
                    <a:pt x="99045" y="273700"/>
                  </a:lnTo>
                  <a:lnTo>
                    <a:pt x="104787" y="262229"/>
                  </a:lnTo>
                  <a:lnTo>
                    <a:pt x="103351" y="262229"/>
                  </a:lnTo>
                  <a:lnTo>
                    <a:pt x="139237" y="190536"/>
                  </a:lnTo>
                  <a:lnTo>
                    <a:pt x="175123" y="186235"/>
                  </a:lnTo>
                  <a:close/>
                  <a:moveTo>
                    <a:pt x="261393" y="0"/>
                  </a:moveTo>
                  <a:cubicBezTo>
                    <a:pt x="307356" y="0"/>
                    <a:pt x="344616" y="37209"/>
                    <a:pt x="344616" y="83108"/>
                  </a:cubicBezTo>
                  <a:cubicBezTo>
                    <a:pt x="344616" y="129007"/>
                    <a:pt x="307356" y="166216"/>
                    <a:pt x="261393" y="166216"/>
                  </a:cubicBezTo>
                  <a:cubicBezTo>
                    <a:pt x="215430" y="166216"/>
                    <a:pt x="178170" y="129007"/>
                    <a:pt x="178170" y="83108"/>
                  </a:cubicBezTo>
                  <a:cubicBezTo>
                    <a:pt x="178170" y="37209"/>
                    <a:pt x="215430" y="0"/>
                    <a:pt x="261393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80247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928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74F9B0F-509D-4DA8-88AA-8788F95A7D1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19675"/>
            <a:chOff x="669925" y="1123950"/>
            <a:chExt cx="10850563" cy="5019675"/>
          </a:xfrm>
        </p:grpSpPr>
        <p:grpSp>
          <p:nvGrpSpPr>
            <p:cNvPr id="3" name="îŝļíḓe">
              <a:extLst>
                <a:ext uri="{FF2B5EF4-FFF2-40B4-BE49-F238E27FC236}">
                  <a16:creationId xmlns:a16="http://schemas.microsoft.com/office/drawing/2014/main" id="{EBEA9362-D2A2-460F-9986-869FB46673A9}"/>
                </a:ext>
              </a:extLst>
            </p:cNvPr>
            <p:cNvGrpSpPr/>
            <p:nvPr/>
          </p:nvGrpSpPr>
          <p:grpSpPr>
            <a:xfrm>
              <a:off x="669925" y="2041409"/>
              <a:ext cx="3251006" cy="2926464"/>
              <a:chOff x="1006669" y="2157562"/>
              <a:chExt cx="3251006" cy="2926464"/>
            </a:xfrm>
          </p:grpSpPr>
          <p:sp>
            <p:nvSpPr>
              <p:cNvPr id="34" name="is1ïďe">
                <a:extLst>
                  <a:ext uri="{FF2B5EF4-FFF2-40B4-BE49-F238E27FC236}">
                    <a16:creationId xmlns:a16="http://schemas.microsoft.com/office/drawing/2014/main" id="{59E870E8-0AF7-46E9-8F29-9499C1719875}"/>
                  </a:ext>
                </a:extLst>
              </p:cNvPr>
              <p:cNvSpPr/>
              <p:nvPr/>
            </p:nvSpPr>
            <p:spPr>
              <a:xfrm>
                <a:off x="1006669" y="2157562"/>
                <a:ext cx="3251006" cy="2926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691" y="0"/>
                    </a:moveTo>
                    <a:cubicBezTo>
                      <a:pt x="14962" y="0"/>
                      <a:pt x="19247" y="4690"/>
                      <a:pt x="19375" y="10530"/>
                    </a:cubicBezTo>
                    <a:lnTo>
                      <a:pt x="21600" y="10530"/>
                    </a:lnTo>
                    <a:lnTo>
                      <a:pt x="18065" y="16006"/>
                    </a:lnTo>
                    <a:lnTo>
                      <a:pt x="14627" y="10530"/>
                    </a:lnTo>
                    <a:lnTo>
                      <a:pt x="16952" y="10530"/>
                    </a:lnTo>
                    <a:cubicBezTo>
                      <a:pt x="16825" y="6181"/>
                      <a:pt x="13624" y="2699"/>
                      <a:pt x="9691" y="2699"/>
                    </a:cubicBezTo>
                    <a:cubicBezTo>
                      <a:pt x="5677" y="2699"/>
                      <a:pt x="2423" y="6327"/>
                      <a:pt x="2423" y="10799"/>
                    </a:cubicBezTo>
                    <a:cubicBezTo>
                      <a:pt x="2423" y="15273"/>
                      <a:pt x="5677" y="18901"/>
                      <a:pt x="9691" y="18901"/>
                    </a:cubicBezTo>
                    <a:cubicBezTo>
                      <a:pt x="11300" y="18901"/>
                      <a:pt x="12788" y="18315"/>
                      <a:pt x="13991" y="17329"/>
                    </a:cubicBezTo>
                    <a:lnTo>
                      <a:pt x="15657" y="19310"/>
                    </a:lnTo>
                    <a:cubicBezTo>
                      <a:pt x="14013" y="20745"/>
                      <a:pt x="11941" y="21600"/>
                      <a:pt x="9691" y="21600"/>
                    </a:cubicBezTo>
                    <a:cubicBezTo>
                      <a:pt x="4339" y="21600"/>
                      <a:pt x="0" y="16766"/>
                      <a:pt x="0" y="10799"/>
                    </a:cubicBezTo>
                    <a:cubicBezTo>
                      <a:pt x="0" y="4836"/>
                      <a:pt x="4339" y="0"/>
                      <a:pt x="9691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ṡlíḑé">
                <a:extLst>
                  <a:ext uri="{FF2B5EF4-FFF2-40B4-BE49-F238E27FC236}">
                    <a16:creationId xmlns:a16="http://schemas.microsoft.com/office/drawing/2014/main" id="{A6E551EE-16D5-4988-8445-CE6B9276143E}"/>
                  </a:ext>
                </a:extLst>
              </p:cNvPr>
              <p:cNvSpPr/>
              <p:nvPr/>
            </p:nvSpPr>
            <p:spPr>
              <a:xfrm>
                <a:off x="1813180" y="3009283"/>
                <a:ext cx="1262285" cy="126317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CONTENT</a:t>
                </a:r>
                <a:endParaRPr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" name="iśḷíḍe">
              <a:extLst>
                <a:ext uri="{FF2B5EF4-FFF2-40B4-BE49-F238E27FC236}">
                  <a16:creationId xmlns:a16="http://schemas.microsoft.com/office/drawing/2014/main" id="{0C6B748A-1EF5-42C8-8CE1-E3FAFE6CC8AE}"/>
                </a:ext>
              </a:extLst>
            </p:cNvPr>
            <p:cNvGrpSpPr/>
            <p:nvPr/>
          </p:nvGrpSpPr>
          <p:grpSpPr>
            <a:xfrm>
              <a:off x="4071000" y="1185888"/>
              <a:ext cx="3389923" cy="2034394"/>
              <a:chOff x="4071000" y="1185888"/>
              <a:chExt cx="3389923" cy="2034394"/>
            </a:xfrm>
          </p:grpSpPr>
          <p:sp>
            <p:nvSpPr>
              <p:cNvPr id="28" name="îṩ1iďê" title="ry6MHxwOH8WsTKLSa514qPVJnvhhWFnRDjZGIbRZNsFBp">
                <a:extLst>
                  <a:ext uri="{FF2B5EF4-FFF2-40B4-BE49-F238E27FC236}">
                    <a16:creationId xmlns:a16="http://schemas.microsoft.com/office/drawing/2014/main" id="{A3DACEC7-E15D-472C-BC8D-50C2AF7DA38C}"/>
                  </a:ext>
                </a:extLst>
              </p:cNvPr>
              <p:cNvSpPr/>
              <p:nvPr/>
            </p:nvSpPr>
            <p:spPr bwMode="auto">
              <a:xfrm>
                <a:off x="4988442" y="1380416"/>
                <a:ext cx="1644426" cy="1155539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6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śļiḋe">
                <a:extLst>
                  <a:ext uri="{FF2B5EF4-FFF2-40B4-BE49-F238E27FC236}">
                    <a16:creationId xmlns:a16="http://schemas.microsoft.com/office/drawing/2014/main" id="{8ABEB8B6-0D37-40A8-9FEA-94D508EC83B0}"/>
                  </a:ext>
                </a:extLst>
              </p:cNvPr>
              <p:cNvSpPr/>
              <p:nvPr/>
            </p:nvSpPr>
            <p:spPr>
              <a:xfrm>
                <a:off x="5225961" y="2074468"/>
                <a:ext cx="1080000" cy="36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ş1îḑé">
                <a:extLst>
                  <a:ext uri="{FF2B5EF4-FFF2-40B4-BE49-F238E27FC236}">
                    <a16:creationId xmlns:a16="http://schemas.microsoft.com/office/drawing/2014/main" id="{1B52C908-E2DD-4147-994E-1B90A4A67659}"/>
                  </a:ext>
                </a:extLst>
              </p:cNvPr>
              <p:cNvSpPr txBox="1"/>
              <p:nvPr/>
            </p:nvSpPr>
            <p:spPr>
              <a:xfrm>
                <a:off x="5409811" y="1185888"/>
                <a:ext cx="712301" cy="923293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 anchor="ctr" anchorCtr="0">
                <a:normAutofit/>
              </a:bodyPr>
              <a:lstStyle/>
              <a:p>
                <a:pPr algn="ctr"/>
                <a:r>
                  <a:rPr lang="en-US" sz="48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1</a:t>
                </a:r>
              </a:p>
            </p:txBody>
          </p:sp>
          <p:grpSp>
            <p:nvGrpSpPr>
              <p:cNvPr id="31" name="ïṩľiḑè">
                <a:extLst>
                  <a:ext uri="{FF2B5EF4-FFF2-40B4-BE49-F238E27FC236}">
                    <a16:creationId xmlns:a16="http://schemas.microsoft.com/office/drawing/2014/main" id="{E8DBDE10-7B81-43F1-A2A0-2B34B8FECFDC}"/>
                  </a:ext>
                </a:extLst>
              </p:cNvPr>
              <p:cNvGrpSpPr/>
              <p:nvPr/>
            </p:nvGrpSpPr>
            <p:grpSpPr>
              <a:xfrm>
                <a:off x="4071000" y="2157562"/>
                <a:ext cx="3389923" cy="1062720"/>
                <a:chOff x="821646" y="2632959"/>
                <a:chExt cx="3389923" cy="1062720"/>
              </a:xfrm>
            </p:grpSpPr>
            <p:sp>
              <p:nvSpPr>
                <p:cNvPr id="32" name="ïṧḷiďe">
                  <a:extLst>
                    <a:ext uri="{FF2B5EF4-FFF2-40B4-BE49-F238E27FC236}">
                      <a16:creationId xmlns:a16="http://schemas.microsoft.com/office/drawing/2014/main" id="{971262EA-7A87-489E-8399-82F998AC32FD}"/>
                    </a:ext>
                  </a:extLst>
                </p:cNvPr>
                <p:cNvSpPr/>
                <p:nvPr/>
              </p:nvSpPr>
              <p:spPr>
                <a:xfrm>
                  <a:off x="821646" y="3085418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Supporting text here. </a:t>
                  </a:r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33" name="îṥliḍe">
                  <a:extLst>
                    <a:ext uri="{FF2B5EF4-FFF2-40B4-BE49-F238E27FC236}">
                      <a16:creationId xmlns:a16="http://schemas.microsoft.com/office/drawing/2014/main" id="{6B4DE116-74FC-4A6B-A50A-2D96602686B0}"/>
                    </a:ext>
                  </a:extLst>
                </p:cNvPr>
                <p:cNvSpPr txBox="1"/>
                <p:nvPr/>
              </p:nvSpPr>
              <p:spPr bwMode="auto">
                <a:xfrm>
                  <a:off x="821646" y="2632959"/>
                  <a:ext cx="3389923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</p:grpSp>
        <p:grpSp>
          <p:nvGrpSpPr>
            <p:cNvPr id="5" name="ï$ḷîḓé">
              <a:extLst>
                <a:ext uri="{FF2B5EF4-FFF2-40B4-BE49-F238E27FC236}">
                  <a16:creationId xmlns:a16="http://schemas.microsoft.com/office/drawing/2014/main" id="{2B759BEF-467D-4076-9670-72B7EF9D28EA}"/>
                </a:ext>
              </a:extLst>
            </p:cNvPr>
            <p:cNvGrpSpPr/>
            <p:nvPr/>
          </p:nvGrpSpPr>
          <p:grpSpPr>
            <a:xfrm>
              <a:off x="8130565" y="1185888"/>
              <a:ext cx="3389923" cy="2034394"/>
              <a:chOff x="8130565" y="1185888"/>
              <a:chExt cx="3389923" cy="2034394"/>
            </a:xfrm>
          </p:grpSpPr>
          <p:sp>
            <p:nvSpPr>
              <p:cNvPr id="22" name="isḷîḑè" title="ry6MHxwOH8WsTKLSa514qPVJnvhhWFnRDjZGIbRZNsFBp">
                <a:extLst>
                  <a:ext uri="{FF2B5EF4-FFF2-40B4-BE49-F238E27FC236}">
                    <a16:creationId xmlns:a16="http://schemas.microsoft.com/office/drawing/2014/main" id="{BB1B82E6-95B8-4AE9-8896-A76FFF1C69D4}"/>
                  </a:ext>
                </a:extLst>
              </p:cNvPr>
              <p:cNvSpPr/>
              <p:nvPr/>
            </p:nvSpPr>
            <p:spPr bwMode="auto">
              <a:xfrm>
                <a:off x="9048007" y="1380416"/>
                <a:ext cx="1644426" cy="1155539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6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şlíde">
                <a:extLst>
                  <a:ext uri="{FF2B5EF4-FFF2-40B4-BE49-F238E27FC236}">
                    <a16:creationId xmlns:a16="http://schemas.microsoft.com/office/drawing/2014/main" id="{C076A072-5AE1-4469-ACD3-EA7245797770}"/>
                  </a:ext>
                </a:extLst>
              </p:cNvPr>
              <p:cNvSpPr/>
              <p:nvPr/>
            </p:nvSpPr>
            <p:spPr>
              <a:xfrm>
                <a:off x="9285526" y="2074468"/>
                <a:ext cx="1080000" cy="36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Sḻïďe">
                <a:extLst>
                  <a:ext uri="{FF2B5EF4-FFF2-40B4-BE49-F238E27FC236}">
                    <a16:creationId xmlns:a16="http://schemas.microsoft.com/office/drawing/2014/main" id="{EEAB71BD-C761-4652-9EFB-ED9E8A198CB8}"/>
                  </a:ext>
                </a:extLst>
              </p:cNvPr>
              <p:cNvSpPr txBox="1"/>
              <p:nvPr/>
            </p:nvSpPr>
            <p:spPr>
              <a:xfrm>
                <a:off x="9469376" y="1185888"/>
                <a:ext cx="712301" cy="923293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 anchor="ctr" anchorCtr="0">
                <a:normAutofit/>
              </a:bodyPr>
              <a:lstStyle/>
              <a:p>
                <a:pPr algn="ctr"/>
                <a:r>
                  <a:rPr lang="en-US" sz="48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2</a:t>
                </a:r>
              </a:p>
            </p:txBody>
          </p:sp>
          <p:grpSp>
            <p:nvGrpSpPr>
              <p:cNvPr id="25" name="îśḷîdè">
                <a:extLst>
                  <a:ext uri="{FF2B5EF4-FFF2-40B4-BE49-F238E27FC236}">
                    <a16:creationId xmlns:a16="http://schemas.microsoft.com/office/drawing/2014/main" id="{B8AADA95-5436-4253-B3CD-C55E27379EA4}"/>
                  </a:ext>
                </a:extLst>
              </p:cNvPr>
              <p:cNvGrpSpPr/>
              <p:nvPr/>
            </p:nvGrpSpPr>
            <p:grpSpPr>
              <a:xfrm>
                <a:off x="8130565" y="2157562"/>
                <a:ext cx="3389923" cy="1062720"/>
                <a:chOff x="821646" y="2632959"/>
                <a:chExt cx="3389923" cy="1062720"/>
              </a:xfrm>
            </p:grpSpPr>
            <p:sp>
              <p:nvSpPr>
                <p:cNvPr id="26" name="iṡḷîḍê">
                  <a:extLst>
                    <a:ext uri="{FF2B5EF4-FFF2-40B4-BE49-F238E27FC236}">
                      <a16:creationId xmlns:a16="http://schemas.microsoft.com/office/drawing/2014/main" id="{A1DA9C8F-2274-4D63-BD96-D5ECB19DDD79}"/>
                    </a:ext>
                  </a:extLst>
                </p:cNvPr>
                <p:cNvSpPr/>
                <p:nvPr/>
              </p:nvSpPr>
              <p:spPr>
                <a:xfrm>
                  <a:off x="821646" y="3085418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/>
                    <a:t>Supporting text here. </a:t>
                  </a:r>
                  <a:endParaRPr lang="en-US" altLang="zh-CN" sz="900" dirty="0"/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27" name="ïṩļïḑè">
                  <a:extLst>
                    <a:ext uri="{FF2B5EF4-FFF2-40B4-BE49-F238E27FC236}">
                      <a16:creationId xmlns:a16="http://schemas.microsoft.com/office/drawing/2014/main" id="{C00C4D9B-DC6B-43EA-AEA4-53BBAE2C1038}"/>
                    </a:ext>
                  </a:extLst>
                </p:cNvPr>
                <p:cNvSpPr txBox="1"/>
                <p:nvPr/>
              </p:nvSpPr>
              <p:spPr bwMode="auto">
                <a:xfrm>
                  <a:off x="821646" y="2632959"/>
                  <a:ext cx="3389923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b="1"/>
                    <a:t>Text here</a:t>
                  </a:r>
                  <a:endParaRPr lang="en-US" altLang="zh-CN" b="1" dirty="0"/>
                </a:p>
              </p:txBody>
            </p:sp>
          </p:grpSp>
        </p:grpSp>
        <p:grpSp>
          <p:nvGrpSpPr>
            <p:cNvPr id="6" name="íṡḷíḋé">
              <a:extLst>
                <a:ext uri="{FF2B5EF4-FFF2-40B4-BE49-F238E27FC236}">
                  <a16:creationId xmlns:a16="http://schemas.microsoft.com/office/drawing/2014/main" id="{B1776F89-2418-4D44-B349-6C57EE2D61C3}"/>
                </a:ext>
              </a:extLst>
            </p:cNvPr>
            <p:cNvGrpSpPr/>
            <p:nvPr/>
          </p:nvGrpSpPr>
          <p:grpSpPr>
            <a:xfrm>
              <a:off x="4071000" y="3789000"/>
              <a:ext cx="3389923" cy="2034394"/>
              <a:chOff x="4071000" y="1185888"/>
              <a:chExt cx="3389923" cy="2034394"/>
            </a:xfrm>
          </p:grpSpPr>
          <p:sp>
            <p:nvSpPr>
              <p:cNvPr id="16" name="îŝḻíďe" title="ry6MHxwOH8WsTKLSa514qPVJnvhhWFnRDjZGIbRZNsFBp">
                <a:extLst>
                  <a:ext uri="{FF2B5EF4-FFF2-40B4-BE49-F238E27FC236}">
                    <a16:creationId xmlns:a16="http://schemas.microsoft.com/office/drawing/2014/main" id="{D1357B67-1C1B-4FBD-8053-528CDE753C46}"/>
                  </a:ext>
                </a:extLst>
              </p:cNvPr>
              <p:cNvSpPr/>
              <p:nvPr/>
            </p:nvSpPr>
            <p:spPr bwMode="auto">
              <a:xfrm>
                <a:off x="4988442" y="1380416"/>
                <a:ext cx="1644426" cy="1155539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6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îṡľîḍé">
                <a:extLst>
                  <a:ext uri="{FF2B5EF4-FFF2-40B4-BE49-F238E27FC236}">
                    <a16:creationId xmlns:a16="http://schemas.microsoft.com/office/drawing/2014/main" id="{E70432F2-E7E3-4D82-99F9-FBE9609F68DA}"/>
                  </a:ext>
                </a:extLst>
              </p:cNvPr>
              <p:cNvSpPr/>
              <p:nvPr/>
            </p:nvSpPr>
            <p:spPr>
              <a:xfrm>
                <a:off x="5225961" y="2074468"/>
                <a:ext cx="1080000" cy="36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ṥḷîďê">
                <a:extLst>
                  <a:ext uri="{FF2B5EF4-FFF2-40B4-BE49-F238E27FC236}">
                    <a16:creationId xmlns:a16="http://schemas.microsoft.com/office/drawing/2014/main" id="{6EA2A494-68FB-43B6-A453-C8E1C75EA763}"/>
                  </a:ext>
                </a:extLst>
              </p:cNvPr>
              <p:cNvSpPr txBox="1"/>
              <p:nvPr/>
            </p:nvSpPr>
            <p:spPr>
              <a:xfrm>
                <a:off x="5409811" y="1185888"/>
                <a:ext cx="712301" cy="923293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 anchor="ctr" anchorCtr="0">
                <a:normAutofit/>
              </a:bodyPr>
              <a:lstStyle/>
              <a:p>
                <a:pPr algn="ctr"/>
                <a:r>
                  <a:rPr lang="en-US" sz="48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  <p:grpSp>
            <p:nvGrpSpPr>
              <p:cNvPr id="19" name="ïśḻide">
                <a:extLst>
                  <a:ext uri="{FF2B5EF4-FFF2-40B4-BE49-F238E27FC236}">
                    <a16:creationId xmlns:a16="http://schemas.microsoft.com/office/drawing/2014/main" id="{68BBF7BE-BBB5-44F4-B39C-08BBCDF9788E}"/>
                  </a:ext>
                </a:extLst>
              </p:cNvPr>
              <p:cNvGrpSpPr/>
              <p:nvPr/>
            </p:nvGrpSpPr>
            <p:grpSpPr>
              <a:xfrm>
                <a:off x="4071000" y="2157562"/>
                <a:ext cx="3389923" cy="1062720"/>
                <a:chOff x="821646" y="2632959"/>
                <a:chExt cx="3389923" cy="1062720"/>
              </a:xfrm>
            </p:grpSpPr>
            <p:sp>
              <p:nvSpPr>
                <p:cNvPr id="20" name="íŝḷiďe">
                  <a:extLst>
                    <a:ext uri="{FF2B5EF4-FFF2-40B4-BE49-F238E27FC236}">
                      <a16:creationId xmlns:a16="http://schemas.microsoft.com/office/drawing/2014/main" id="{31CD8E0C-EA70-4C4E-872F-57F2512A6A62}"/>
                    </a:ext>
                  </a:extLst>
                </p:cNvPr>
                <p:cNvSpPr/>
                <p:nvPr/>
              </p:nvSpPr>
              <p:spPr>
                <a:xfrm>
                  <a:off x="821646" y="3085418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/>
                    <a:t>Supporting text here. </a:t>
                  </a:r>
                  <a:endParaRPr lang="en-US" altLang="zh-CN" sz="900" dirty="0"/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21" name="íśļïďe">
                  <a:extLst>
                    <a:ext uri="{FF2B5EF4-FFF2-40B4-BE49-F238E27FC236}">
                      <a16:creationId xmlns:a16="http://schemas.microsoft.com/office/drawing/2014/main" id="{D7ACF854-5321-4490-B6FB-516A4B15D47B}"/>
                    </a:ext>
                  </a:extLst>
                </p:cNvPr>
                <p:cNvSpPr txBox="1"/>
                <p:nvPr/>
              </p:nvSpPr>
              <p:spPr bwMode="auto">
                <a:xfrm>
                  <a:off x="821646" y="2632959"/>
                  <a:ext cx="3389923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</p:grpSp>
        <p:grpSp>
          <p:nvGrpSpPr>
            <p:cNvPr id="7" name="iṧḻíḓe">
              <a:extLst>
                <a:ext uri="{FF2B5EF4-FFF2-40B4-BE49-F238E27FC236}">
                  <a16:creationId xmlns:a16="http://schemas.microsoft.com/office/drawing/2014/main" id="{4015EBC3-F098-47DC-9CC6-999EF3F65241}"/>
                </a:ext>
              </a:extLst>
            </p:cNvPr>
            <p:cNvGrpSpPr/>
            <p:nvPr/>
          </p:nvGrpSpPr>
          <p:grpSpPr>
            <a:xfrm>
              <a:off x="8130565" y="3789000"/>
              <a:ext cx="3389923" cy="2034394"/>
              <a:chOff x="8130565" y="1185888"/>
              <a:chExt cx="3389923" cy="2034394"/>
            </a:xfrm>
          </p:grpSpPr>
          <p:sp>
            <p:nvSpPr>
              <p:cNvPr id="10" name="ïśľïḓè" title="ry6MHxwOH8WsTKLSa514qPVJnvhhWFnRDjZGIbRZNsFBp">
                <a:extLst>
                  <a:ext uri="{FF2B5EF4-FFF2-40B4-BE49-F238E27FC236}">
                    <a16:creationId xmlns:a16="http://schemas.microsoft.com/office/drawing/2014/main" id="{C0F322DE-005D-43A4-9BE5-A2378E7C3559}"/>
                  </a:ext>
                </a:extLst>
              </p:cNvPr>
              <p:cNvSpPr/>
              <p:nvPr/>
            </p:nvSpPr>
            <p:spPr bwMode="auto">
              <a:xfrm>
                <a:off x="9048007" y="1380416"/>
                <a:ext cx="1644426" cy="1155539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6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íṧ1ïḍè">
                <a:extLst>
                  <a:ext uri="{FF2B5EF4-FFF2-40B4-BE49-F238E27FC236}">
                    <a16:creationId xmlns:a16="http://schemas.microsoft.com/office/drawing/2014/main" id="{5B9F3838-ACD9-4C12-B3FF-ED8D8E5D8F06}"/>
                  </a:ext>
                </a:extLst>
              </p:cNvPr>
              <p:cNvSpPr/>
              <p:nvPr/>
            </p:nvSpPr>
            <p:spPr>
              <a:xfrm>
                <a:off x="9285526" y="2074468"/>
                <a:ext cx="1080000" cy="36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îṥ1iḑê">
                <a:extLst>
                  <a:ext uri="{FF2B5EF4-FFF2-40B4-BE49-F238E27FC236}">
                    <a16:creationId xmlns:a16="http://schemas.microsoft.com/office/drawing/2014/main" id="{059B90F6-81A5-4DBF-8EEF-2ED4DEF6A955}"/>
                  </a:ext>
                </a:extLst>
              </p:cNvPr>
              <p:cNvSpPr txBox="1"/>
              <p:nvPr/>
            </p:nvSpPr>
            <p:spPr>
              <a:xfrm>
                <a:off x="9469376" y="1185888"/>
                <a:ext cx="712301" cy="923293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 anchor="ctr" anchorCtr="0">
                <a:normAutofit/>
              </a:bodyPr>
              <a:lstStyle/>
              <a:p>
                <a:pPr algn="ctr"/>
                <a:r>
                  <a:rPr lang="en-US" sz="48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4</a:t>
                </a:r>
              </a:p>
            </p:txBody>
          </p:sp>
          <p:grpSp>
            <p:nvGrpSpPr>
              <p:cNvPr id="13" name="îṥḻîďê">
                <a:extLst>
                  <a:ext uri="{FF2B5EF4-FFF2-40B4-BE49-F238E27FC236}">
                    <a16:creationId xmlns:a16="http://schemas.microsoft.com/office/drawing/2014/main" id="{0B187E6C-6BD2-4561-8B84-FC026803ABEB}"/>
                  </a:ext>
                </a:extLst>
              </p:cNvPr>
              <p:cNvGrpSpPr/>
              <p:nvPr/>
            </p:nvGrpSpPr>
            <p:grpSpPr>
              <a:xfrm>
                <a:off x="8130565" y="2157562"/>
                <a:ext cx="3389923" cy="1062720"/>
                <a:chOff x="821646" y="2632959"/>
                <a:chExt cx="3389923" cy="1062720"/>
              </a:xfrm>
            </p:grpSpPr>
            <p:sp>
              <p:nvSpPr>
                <p:cNvPr id="14" name="i$ľîḑê">
                  <a:extLst>
                    <a:ext uri="{FF2B5EF4-FFF2-40B4-BE49-F238E27FC236}">
                      <a16:creationId xmlns:a16="http://schemas.microsoft.com/office/drawing/2014/main" id="{258A782E-CFFC-4013-BA1B-ACA386FC07DE}"/>
                    </a:ext>
                  </a:extLst>
                </p:cNvPr>
                <p:cNvSpPr/>
                <p:nvPr/>
              </p:nvSpPr>
              <p:spPr>
                <a:xfrm>
                  <a:off x="821646" y="3085418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/>
                    <a:t>Supporting text here. </a:t>
                  </a:r>
                  <a:endParaRPr lang="en-US" altLang="zh-CN" sz="900" dirty="0"/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15" name="ïṩḻïdé">
                  <a:extLst>
                    <a:ext uri="{FF2B5EF4-FFF2-40B4-BE49-F238E27FC236}">
                      <a16:creationId xmlns:a16="http://schemas.microsoft.com/office/drawing/2014/main" id="{CD2668F5-3133-4FA4-84E9-6F80E614F790}"/>
                    </a:ext>
                  </a:extLst>
                </p:cNvPr>
                <p:cNvSpPr txBox="1"/>
                <p:nvPr/>
              </p:nvSpPr>
              <p:spPr bwMode="auto">
                <a:xfrm>
                  <a:off x="821646" y="2632959"/>
                  <a:ext cx="3389923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b="1"/>
                    <a:t>Text here</a:t>
                  </a:r>
                  <a:endParaRPr lang="en-US" altLang="zh-CN" b="1" dirty="0"/>
                </a:p>
              </p:txBody>
            </p:sp>
          </p:grp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EF695109-61D7-4B22-ABA4-9CDF140C7074}"/>
                </a:ext>
              </a:extLst>
            </p:cNvPr>
            <p:cNvCxnSpPr/>
            <p:nvPr/>
          </p:nvCxnSpPr>
          <p:spPr>
            <a:xfrm>
              <a:off x="4251000" y="3564000"/>
              <a:ext cx="7269488" cy="0"/>
            </a:xfrm>
            <a:prstGeom prst="line">
              <a:avLst/>
            </a:prstGeom>
            <a:ln w="3175" cap="rnd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0" scaled="1"/>
                <a:tileRect/>
              </a:gra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F880784D-447C-412A-A42A-4DA23828D488}"/>
                </a:ext>
              </a:extLst>
            </p:cNvPr>
            <p:cNvCxnSpPr>
              <a:cxnSpLocks/>
            </p:cNvCxnSpPr>
            <p:nvPr/>
          </p:nvCxnSpPr>
          <p:spPr>
            <a:xfrm>
              <a:off x="7640775" y="1123950"/>
              <a:ext cx="0" cy="5019675"/>
            </a:xfrm>
            <a:prstGeom prst="line">
              <a:avLst/>
            </a:prstGeom>
            <a:ln w="3175" cap="rnd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965208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C03A28-25EC-4CC5-99E9-1656587D4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40251EE-C545-4EB9-A10B-BDB806CCD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F6F9F7-F1CD-4D28-BCAF-C1B26DC7D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2436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E023483-E5B9-470B-A689-EB2246D7A80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299"/>
            <a:ext cx="10845800" cy="5013327"/>
            <a:chOff x="673100" y="1130299"/>
            <a:chExt cx="10845800" cy="5013327"/>
          </a:xfrm>
        </p:grpSpPr>
        <p:sp>
          <p:nvSpPr>
            <p:cNvPr id="6" name="îsļíḍè">
              <a:extLst>
                <a:ext uri="{FF2B5EF4-FFF2-40B4-BE49-F238E27FC236}">
                  <a16:creationId xmlns:a16="http://schemas.microsoft.com/office/drawing/2014/main" id="{3D8EBEEF-5FCC-47EB-A303-364D24E2A806}"/>
                </a:ext>
              </a:extLst>
            </p:cNvPr>
            <p:cNvSpPr/>
            <p:nvPr/>
          </p:nvSpPr>
          <p:spPr>
            <a:xfrm>
              <a:off x="673100" y="1130299"/>
              <a:ext cx="10845800" cy="1889552"/>
            </a:xfrm>
            <a:prstGeom prst="rect">
              <a:avLst/>
            </a:prstGeom>
            <a:blipFill>
              <a:blip r:embed="rId3"/>
              <a:stretch>
                <a:fillRect t="-355660" b="-350912"/>
              </a:stretch>
            </a:blip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ïşḻïḓé">
              <a:extLst>
                <a:ext uri="{FF2B5EF4-FFF2-40B4-BE49-F238E27FC236}">
                  <a16:creationId xmlns:a16="http://schemas.microsoft.com/office/drawing/2014/main" id="{BE7B2F01-9200-4891-9889-170ECA27E322}"/>
                </a:ext>
              </a:extLst>
            </p:cNvPr>
            <p:cNvGrpSpPr/>
            <p:nvPr/>
          </p:nvGrpSpPr>
          <p:grpSpPr>
            <a:xfrm>
              <a:off x="673100" y="2499899"/>
              <a:ext cx="10845800" cy="727223"/>
              <a:chOff x="673100" y="2499899"/>
              <a:chExt cx="10845800" cy="727223"/>
            </a:xfrm>
          </p:grpSpPr>
          <p:sp>
            <p:nvSpPr>
              <p:cNvPr id="28" name="ísļiḍè">
                <a:extLst>
                  <a:ext uri="{FF2B5EF4-FFF2-40B4-BE49-F238E27FC236}">
                    <a16:creationId xmlns:a16="http://schemas.microsoft.com/office/drawing/2014/main" id="{55ECA4C7-6643-479C-90D5-C9946648CF69}"/>
                  </a:ext>
                </a:extLst>
              </p:cNvPr>
              <p:cNvSpPr/>
              <p:nvPr/>
            </p:nvSpPr>
            <p:spPr>
              <a:xfrm flipV="1">
                <a:off x="5835417" y="2848440"/>
                <a:ext cx="521167" cy="378682"/>
              </a:xfrm>
              <a:prstGeom prst="triangle">
                <a:avLst/>
              </a:pr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íṣľíde">
                <a:extLst>
                  <a:ext uri="{FF2B5EF4-FFF2-40B4-BE49-F238E27FC236}">
                    <a16:creationId xmlns:a16="http://schemas.microsoft.com/office/drawing/2014/main" id="{28FE7B43-6FCA-4EF9-A86E-C4DAF87E7D86}"/>
                  </a:ext>
                </a:extLst>
              </p:cNvPr>
              <p:cNvSpPr/>
              <p:nvPr/>
            </p:nvSpPr>
            <p:spPr>
              <a:xfrm>
                <a:off x="673100" y="2499899"/>
                <a:ext cx="10845800" cy="51995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 dirty="0"/>
                  <a:t>Copy paste fonts. Choose the only option to retain text……</a:t>
                </a:r>
              </a:p>
            </p:txBody>
          </p:sp>
        </p:grpSp>
        <p:sp>
          <p:nvSpPr>
            <p:cNvPr id="8" name="išļïḑè">
              <a:extLst>
                <a:ext uri="{FF2B5EF4-FFF2-40B4-BE49-F238E27FC236}">
                  <a16:creationId xmlns:a16="http://schemas.microsoft.com/office/drawing/2014/main" id="{AB8C5B25-153C-45D8-A788-326D506AA486}"/>
                </a:ext>
              </a:extLst>
            </p:cNvPr>
            <p:cNvSpPr/>
            <p:nvPr/>
          </p:nvSpPr>
          <p:spPr>
            <a:xfrm>
              <a:off x="878846" y="3325907"/>
              <a:ext cx="2366682" cy="2817719"/>
            </a:xfrm>
            <a:prstGeom prst="roundRect">
              <a:avLst>
                <a:gd name="adj" fmla="val 13637"/>
              </a:avLst>
            </a:prstGeom>
            <a:noFill/>
            <a:ln w="19050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9" name="ïślíḓê">
              <a:extLst>
                <a:ext uri="{FF2B5EF4-FFF2-40B4-BE49-F238E27FC236}">
                  <a16:creationId xmlns:a16="http://schemas.microsoft.com/office/drawing/2014/main" id="{73FB39B4-A96F-4EBD-8033-299E14400F70}"/>
                </a:ext>
              </a:extLst>
            </p:cNvPr>
            <p:cNvSpPr/>
            <p:nvPr/>
          </p:nvSpPr>
          <p:spPr>
            <a:xfrm>
              <a:off x="1884865" y="3464725"/>
              <a:ext cx="354644" cy="412377"/>
            </a:xfrm>
            <a:custGeom>
              <a:avLst/>
              <a:gdLst>
                <a:gd name="connsiteX0" fmla="*/ 193784 w 523934"/>
                <a:gd name="connsiteY0" fmla="*/ 190536 h 609225"/>
                <a:gd name="connsiteX1" fmla="*/ 193784 w 523934"/>
                <a:gd name="connsiteY1" fmla="*/ 227817 h 609225"/>
                <a:gd name="connsiteX2" fmla="*/ 205267 w 523934"/>
                <a:gd name="connsiteY2" fmla="*/ 227817 h 609225"/>
                <a:gd name="connsiteX3" fmla="*/ 205267 w 523934"/>
                <a:gd name="connsiteY3" fmla="*/ 273700 h 609225"/>
                <a:gd name="connsiteX4" fmla="*/ 193784 w 523934"/>
                <a:gd name="connsiteY4" fmla="*/ 273700 h 609225"/>
                <a:gd name="connsiteX5" fmla="*/ 193784 w 523934"/>
                <a:gd name="connsiteY5" fmla="*/ 283737 h 609225"/>
                <a:gd name="connsiteX6" fmla="*/ 256943 w 523934"/>
                <a:gd name="connsiteY6" fmla="*/ 295208 h 609225"/>
                <a:gd name="connsiteX7" fmla="*/ 320102 w 523934"/>
                <a:gd name="connsiteY7" fmla="*/ 283737 h 609225"/>
                <a:gd name="connsiteX8" fmla="*/ 320102 w 523934"/>
                <a:gd name="connsiteY8" fmla="*/ 273700 h 609225"/>
                <a:gd name="connsiteX9" fmla="*/ 308619 w 523934"/>
                <a:gd name="connsiteY9" fmla="*/ 273700 h 609225"/>
                <a:gd name="connsiteX10" fmla="*/ 308619 w 523934"/>
                <a:gd name="connsiteY10" fmla="*/ 227817 h 609225"/>
                <a:gd name="connsiteX11" fmla="*/ 320102 w 523934"/>
                <a:gd name="connsiteY11" fmla="*/ 227817 h 609225"/>
                <a:gd name="connsiteX12" fmla="*/ 320102 w 523934"/>
                <a:gd name="connsiteY12" fmla="*/ 190536 h 609225"/>
                <a:gd name="connsiteX13" fmla="*/ 256943 w 523934"/>
                <a:gd name="connsiteY13" fmla="*/ 202007 h 609225"/>
                <a:gd name="connsiteX14" fmla="*/ 175123 w 523934"/>
                <a:gd name="connsiteY14" fmla="*/ 167594 h 609225"/>
                <a:gd name="connsiteX15" fmla="*/ 256943 w 523934"/>
                <a:gd name="connsiteY15" fmla="*/ 181933 h 609225"/>
                <a:gd name="connsiteX16" fmla="*/ 340198 w 523934"/>
                <a:gd name="connsiteY16" fmla="*/ 167594 h 609225"/>
                <a:gd name="connsiteX17" fmla="*/ 340198 w 523934"/>
                <a:gd name="connsiteY17" fmla="*/ 184801 h 609225"/>
                <a:gd name="connsiteX18" fmla="*/ 384697 w 523934"/>
                <a:gd name="connsiteY18" fmla="*/ 190536 h 609225"/>
                <a:gd name="connsiteX19" fmla="*/ 394745 w 523934"/>
                <a:gd name="connsiteY19" fmla="*/ 227817 h 609225"/>
                <a:gd name="connsiteX20" fmla="*/ 409099 w 523934"/>
                <a:gd name="connsiteY20" fmla="*/ 273700 h 609225"/>
                <a:gd name="connsiteX21" fmla="*/ 348811 w 523934"/>
                <a:gd name="connsiteY21" fmla="*/ 273700 h 609225"/>
                <a:gd name="connsiteX22" fmla="*/ 350246 w 523934"/>
                <a:gd name="connsiteY22" fmla="*/ 308113 h 609225"/>
                <a:gd name="connsiteX23" fmla="*/ 523934 w 523934"/>
                <a:gd name="connsiteY23" fmla="*/ 308113 h 609225"/>
                <a:gd name="connsiteX24" fmla="*/ 523934 w 523934"/>
                <a:gd name="connsiteY24" fmla="*/ 376939 h 609225"/>
                <a:gd name="connsiteX25" fmla="*/ 482306 w 523934"/>
                <a:gd name="connsiteY25" fmla="*/ 376939 h 609225"/>
                <a:gd name="connsiteX26" fmla="*/ 482306 w 523934"/>
                <a:gd name="connsiteY26" fmla="*/ 609225 h 609225"/>
                <a:gd name="connsiteX27" fmla="*/ 41628 w 523934"/>
                <a:gd name="connsiteY27" fmla="*/ 609225 h 609225"/>
                <a:gd name="connsiteX28" fmla="*/ 41628 w 523934"/>
                <a:gd name="connsiteY28" fmla="*/ 376939 h 609225"/>
                <a:gd name="connsiteX29" fmla="*/ 0 w 523934"/>
                <a:gd name="connsiteY29" fmla="*/ 376939 h 609225"/>
                <a:gd name="connsiteX30" fmla="*/ 0 w 523934"/>
                <a:gd name="connsiteY30" fmla="*/ 308113 h 609225"/>
                <a:gd name="connsiteX31" fmla="*/ 170817 w 523934"/>
                <a:gd name="connsiteY31" fmla="*/ 308113 h 609225"/>
                <a:gd name="connsiteX32" fmla="*/ 170817 w 523934"/>
                <a:gd name="connsiteY32" fmla="*/ 273700 h 609225"/>
                <a:gd name="connsiteX33" fmla="*/ 99045 w 523934"/>
                <a:gd name="connsiteY33" fmla="*/ 273700 h 609225"/>
                <a:gd name="connsiteX34" fmla="*/ 104787 w 523934"/>
                <a:gd name="connsiteY34" fmla="*/ 262229 h 609225"/>
                <a:gd name="connsiteX35" fmla="*/ 103351 w 523934"/>
                <a:gd name="connsiteY35" fmla="*/ 262229 h 609225"/>
                <a:gd name="connsiteX36" fmla="*/ 139237 w 523934"/>
                <a:gd name="connsiteY36" fmla="*/ 190536 h 609225"/>
                <a:gd name="connsiteX37" fmla="*/ 175123 w 523934"/>
                <a:gd name="connsiteY37" fmla="*/ 186235 h 609225"/>
                <a:gd name="connsiteX38" fmla="*/ 261393 w 523934"/>
                <a:gd name="connsiteY38" fmla="*/ 0 h 609225"/>
                <a:gd name="connsiteX39" fmla="*/ 344616 w 523934"/>
                <a:gd name="connsiteY39" fmla="*/ 83108 h 609225"/>
                <a:gd name="connsiteX40" fmla="*/ 261393 w 523934"/>
                <a:gd name="connsiteY40" fmla="*/ 166216 h 609225"/>
                <a:gd name="connsiteX41" fmla="*/ 178170 w 523934"/>
                <a:gd name="connsiteY41" fmla="*/ 83108 h 609225"/>
                <a:gd name="connsiteX42" fmla="*/ 261393 w 523934"/>
                <a:gd name="connsiteY42" fmla="*/ 0 h 60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23934" h="609225">
                  <a:moveTo>
                    <a:pt x="193784" y="190536"/>
                  </a:moveTo>
                  <a:lnTo>
                    <a:pt x="193784" y="227817"/>
                  </a:lnTo>
                  <a:lnTo>
                    <a:pt x="205267" y="227817"/>
                  </a:lnTo>
                  <a:lnTo>
                    <a:pt x="205267" y="273700"/>
                  </a:lnTo>
                  <a:lnTo>
                    <a:pt x="193784" y="273700"/>
                  </a:lnTo>
                  <a:lnTo>
                    <a:pt x="193784" y="283737"/>
                  </a:lnTo>
                  <a:lnTo>
                    <a:pt x="256943" y="295208"/>
                  </a:lnTo>
                  <a:lnTo>
                    <a:pt x="320102" y="283737"/>
                  </a:lnTo>
                  <a:lnTo>
                    <a:pt x="320102" y="273700"/>
                  </a:lnTo>
                  <a:lnTo>
                    <a:pt x="308619" y="273700"/>
                  </a:lnTo>
                  <a:lnTo>
                    <a:pt x="308619" y="227817"/>
                  </a:lnTo>
                  <a:lnTo>
                    <a:pt x="320102" y="227817"/>
                  </a:lnTo>
                  <a:lnTo>
                    <a:pt x="320102" y="190536"/>
                  </a:lnTo>
                  <a:lnTo>
                    <a:pt x="256943" y="202007"/>
                  </a:lnTo>
                  <a:close/>
                  <a:moveTo>
                    <a:pt x="175123" y="167594"/>
                  </a:moveTo>
                  <a:lnTo>
                    <a:pt x="256943" y="181933"/>
                  </a:lnTo>
                  <a:lnTo>
                    <a:pt x="340198" y="167594"/>
                  </a:lnTo>
                  <a:lnTo>
                    <a:pt x="340198" y="184801"/>
                  </a:lnTo>
                  <a:lnTo>
                    <a:pt x="384697" y="190536"/>
                  </a:lnTo>
                  <a:lnTo>
                    <a:pt x="394745" y="227817"/>
                  </a:lnTo>
                  <a:lnTo>
                    <a:pt x="409099" y="273700"/>
                  </a:lnTo>
                  <a:lnTo>
                    <a:pt x="348811" y="273700"/>
                  </a:lnTo>
                  <a:lnTo>
                    <a:pt x="350246" y="308113"/>
                  </a:lnTo>
                  <a:lnTo>
                    <a:pt x="523934" y="308113"/>
                  </a:lnTo>
                  <a:lnTo>
                    <a:pt x="523934" y="376939"/>
                  </a:lnTo>
                  <a:lnTo>
                    <a:pt x="482306" y="376939"/>
                  </a:lnTo>
                  <a:lnTo>
                    <a:pt x="482306" y="609225"/>
                  </a:lnTo>
                  <a:lnTo>
                    <a:pt x="41628" y="609225"/>
                  </a:lnTo>
                  <a:lnTo>
                    <a:pt x="41628" y="376939"/>
                  </a:lnTo>
                  <a:lnTo>
                    <a:pt x="0" y="376939"/>
                  </a:lnTo>
                  <a:lnTo>
                    <a:pt x="0" y="308113"/>
                  </a:lnTo>
                  <a:lnTo>
                    <a:pt x="170817" y="308113"/>
                  </a:lnTo>
                  <a:lnTo>
                    <a:pt x="170817" y="273700"/>
                  </a:lnTo>
                  <a:lnTo>
                    <a:pt x="99045" y="273700"/>
                  </a:lnTo>
                  <a:lnTo>
                    <a:pt x="104787" y="262229"/>
                  </a:lnTo>
                  <a:lnTo>
                    <a:pt x="103351" y="262229"/>
                  </a:lnTo>
                  <a:lnTo>
                    <a:pt x="139237" y="190536"/>
                  </a:lnTo>
                  <a:lnTo>
                    <a:pt x="175123" y="186235"/>
                  </a:lnTo>
                  <a:close/>
                  <a:moveTo>
                    <a:pt x="261393" y="0"/>
                  </a:moveTo>
                  <a:cubicBezTo>
                    <a:pt x="307356" y="0"/>
                    <a:pt x="344616" y="37209"/>
                    <a:pt x="344616" y="83108"/>
                  </a:cubicBezTo>
                  <a:cubicBezTo>
                    <a:pt x="344616" y="129007"/>
                    <a:pt x="307356" y="166216"/>
                    <a:pt x="261393" y="166216"/>
                  </a:cubicBezTo>
                  <a:cubicBezTo>
                    <a:pt x="215430" y="166216"/>
                    <a:pt x="178170" y="129007"/>
                    <a:pt x="178170" y="83108"/>
                  </a:cubicBezTo>
                  <a:cubicBezTo>
                    <a:pt x="178170" y="37209"/>
                    <a:pt x="215430" y="0"/>
                    <a:pt x="261393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grpSp>
          <p:nvGrpSpPr>
            <p:cNvPr id="10" name="îSļïḑe">
              <a:extLst>
                <a:ext uri="{FF2B5EF4-FFF2-40B4-BE49-F238E27FC236}">
                  <a16:creationId xmlns:a16="http://schemas.microsoft.com/office/drawing/2014/main" id="{8C6139F7-94A1-45FE-B3A3-5CBC589DF42A}"/>
                </a:ext>
              </a:extLst>
            </p:cNvPr>
            <p:cNvGrpSpPr/>
            <p:nvPr/>
          </p:nvGrpSpPr>
          <p:grpSpPr>
            <a:xfrm>
              <a:off x="998491" y="3975887"/>
              <a:ext cx="2127392" cy="2028921"/>
              <a:chOff x="1204237" y="3842961"/>
              <a:chExt cx="2127392" cy="2028921"/>
            </a:xfrm>
          </p:grpSpPr>
          <p:sp>
            <p:nvSpPr>
              <p:cNvPr id="26" name="ïṣliḓe">
                <a:extLst>
                  <a:ext uri="{FF2B5EF4-FFF2-40B4-BE49-F238E27FC236}">
                    <a16:creationId xmlns:a16="http://schemas.microsoft.com/office/drawing/2014/main" id="{B52E1949-3598-4C07-8D8E-7EE366EBE0C8}"/>
                  </a:ext>
                </a:extLst>
              </p:cNvPr>
              <p:cNvSpPr/>
              <p:nvPr/>
            </p:nvSpPr>
            <p:spPr bwMode="auto">
              <a:xfrm>
                <a:off x="1204237" y="4223170"/>
                <a:ext cx="2127392" cy="1648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050" dirty="0"/>
                  <a:t>……</a:t>
                </a:r>
                <a:endParaRPr lang="en-US" altLang="zh-CN" sz="800" dirty="0"/>
              </a:p>
              <a:p>
                <a:pPr algn="ctr">
                  <a:lnSpc>
                    <a:spcPct val="130000"/>
                  </a:lnSpc>
                </a:pPr>
                <a:endParaRPr lang="en-US" altLang="zh-CN" sz="1050" dirty="0"/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050" dirty="0"/>
                  <a:t>……</a:t>
                </a:r>
              </a:p>
            </p:txBody>
          </p:sp>
          <p:sp>
            <p:nvSpPr>
              <p:cNvPr id="27" name="ïṧḻïďé">
                <a:extLst>
                  <a:ext uri="{FF2B5EF4-FFF2-40B4-BE49-F238E27FC236}">
                    <a16:creationId xmlns:a16="http://schemas.microsoft.com/office/drawing/2014/main" id="{6FE9CDA9-972D-4A3D-8A8F-F26C329BCE85}"/>
                  </a:ext>
                </a:extLst>
              </p:cNvPr>
              <p:cNvSpPr txBox="1"/>
              <p:nvPr/>
            </p:nvSpPr>
            <p:spPr bwMode="auto">
              <a:xfrm>
                <a:off x="1204237" y="3842961"/>
                <a:ext cx="2127392" cy="38020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dirty="0"/>
                  <a:t>Text here</a:t>
                </a:r>
              </a:p>
            </p:txBody>
          </p:sp>
        </p:grpSp>
        <p:sp>
          <p:nvSpPr>
            <p:cNvPr id="11" name="îṣļîde">
              <a:extLst>
                <a:ext uri="{FF2B5EF4-FFF2-40B4-BE49-F238E27FC236}">
                  <a16:creationId xmlns:a16="http://schemas.microsoft.com/office/drawing/2014/main" id="{512BA934-C65D-49CB-AB00-E593D64404A5}"/>
                </a:ext>
              </a:extLst>
            </p:cNvPr>
            <p:cNvSpPr/>
            <p:nvPr/>
          </p:nvSpPr>
          <p:spPr>
            <a:xfrm>
              <a:off x="3568055" y="3325907"/>
              <a:ext cx="2366682" cy="2817719"/>
            </a:xfrm>
            <a:prstGeom prst="roundRect">
              <a:avLst>
                <a:gd name="adj" fmla="val 13637"/>
              </a:avLst>
            </a:prstGeom>
            <a:noFill/>
            <a:ln w="190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12" name="ísḻïḍe">
              <a:extLst>
                <a:ext uri="{FF2B5EF4-FFF2-40B4-BE49-F238E27FC236}">
                  <a16:creationId xmlns:a16="http://schemas.microsoft.com/office/drawing/2014/main" id="{D7DD5391-5340-406A-BDA6-F8D095D61633}"/>
                </a:ext>
              </a:extLst>
            </p:cNvPr>
            <p:cNvSpPr/>
            <p:nvPr/>
          </p:nvSpPr>
          <p:spPr>
            <a:xfrm>
              <a:off x="4574074" y="3896565"/>
              <a:ext cx="354644" cy="412377"/>
            </a:xfrm>
            <a:custGeom>
              <a:avLst/>
              <a:gdLst>
                <a:gd name="connsiteX0" fmla="*/ 193784 w 523934"/>
                <a:gd name="connsiteY0" fmla="*/ 190536 h 609225"/>
                <a:gd name="connsiteX1" fmla="*/ 193784 w 523934"/>
                <a:gd name="connsiteY1" fmla="*/ 227817 h 609225"/>
                <a:gd name="connsiteX2" fmla="*/ 205267 w 523934"/>
                <a:gd name="connsiteY2" fmla="*/ 227817 h 609225"/>
                <a:gd name="connsiteX3" fmla="*/ 205267 w 523934"/>
                <a:gd name="connsiteY3" fmla="*/ 273700 h 609225"/>
                <a:gd name="connsiteX4" fmla="*/ 193784 w 523934"/>
                <a:gd name="connsiteY4" fmla="*/ 273700 h 609225"/>
                <a:gd name="connsiteX5" fmla="*/ 193784 w 523934"/>
                <a:gd name="connsiteY5" fmla="*/ 283737 h 609225"/>
                <a:gd name="connsiteX6" fmla="*/ 256943 w 523934"/>
                <a:gd name="connsiteY6" fmla="*/ 295208 h 609225"/>
                <a:gd name="connsiteX7" fmla="*/ 320102 w 523934"/>
                <a:gd name="connsiteY7" fmla="*/ 283737 h 609225"/>
                <a:gd name="connsiteX8" fmla="*/ 320102 w 523934"/>
                <a:gd name="connsiteY8" fmla="*/ 273700 h 609225"/>
                <a:gd name="connsiteX9" fmla="*/ 308619 w 523934"/>
                <a:gd name="connsiteY9" fmla="*/ 273700 h 609225"/>
                <a:gd name="connsiteX10" fmla="*/ 308619 w 523934"/>
                <a:gd name="connsiteY10" fmla="*/ 227817 h 609225"/>
                <a:gd name="connsiteX11" fmla="*/ 320102 w 523934"/>
                <a:gd name="connsiteY11" fmla="*/ 227817 h 609225"/>
                <a:gd name="connsiteX12" fmla="*/ 320102 w 523934"/>
                <a:gd name="connsiteY12" fmla="*/ 190536 h 609225"/>
                <a:gd name="connsiteX13" fmla="*/ 256943 w 523934"/>
                <a:gd name="connsiteY13" fmla="*/ 202007 h 609225"/>
                <a:gd name="connsiteX14" fmla="*/ 175123 w 523934"/>
                <a:gd name="connsiteY14" fmla="*/ 167594 h 609225"/>
                <a:gd name="connsiteX15" fmla="*/ 256943 w 523934"/>
                <a:gd name="connsiteY15" fmla="*/ 181933 h 609225"/>
                <a:gd name="connsiteX16" fmla="*/ 340198 w 523934"/>
                <a:gd name="connsiteY16" fmla="*/ 167594 h 609225"/>
                <a:gd name="connsiteX17" fmla="*/ 340198 w 523934"/>
                <a:gd name="connsiteY17" fmla="*/ 184801 h 609225"/>
                <a:gd name="connsiteX18" fmla="*/ 384697 w 523934"/>
                <a:gd name="connsiteY18" fmla="*/ 190536 h 609225"/>
                <a:gd name="connsiteX19" fmla="*/ 394745 w 523934"/>
                <a:gd name="connsiteY19" fmla="*/ 227817 h 609225"/>
                <a:gd name="connsiteX20" fmla="*/ 409099 w 523934"/>
                <a:gd name="connsiteY20" fmla="*/ 273700 h 609225"/>
                <a:gd name="connsiteX21" fmla="*/ 348811 w 523934"/>
                <a:gd name="connsiteY21" fmla="*/ 273700 h 609225"/>
                <a:gd name="connsiteX22" fmla="*/ 350246 w 523934"/>
                <a:gd name="connsiteY22" fmla="*/ 308113 h 609225"/>
                <a:gd name="connsiteX23" fmla="*/ 523934 w 523934"/>
                <a:gd name="connsiteY23" fmla="*/ 308113 h 609225"/>
                <a:gd name="connsiteX24" fmla="*/ 523934 w 523934"/>
                <a:gd name="connsiteY24" fmla="*/ 376939 h 609225"/>
                <a:gd name="connsiteX25" fmla="*/ 482306 w 523934"/>
                <a:gd name="connsiteY25" fmla="*/ 376939 h 609225"/>
                <a:gd name="connsiteX26" fmla="*/ 482306 w 523934"/>
                <a:gd name="connsiteY26" fmla="*/ 609225 h 609225"/>
                <a:gd name="connsiteX27" fmla="*/ 41628 w 523934"/>
                <a:gd name="connsiteY27" fmla="*/ 609225 h 609225"/>
                <a:gd name="connsiteX28" fmla="*/ 41628 w 523934"/>
                <a:gd name="connsiteY28" fmla="*/ 376939 h 609225"/>
                <a:gd name="connsiteX29" fmla="*/ 0 w 523934"/>
                <a:gd name="connsiteY29" fmla="*/ 376939 h 609225"/>
                <a:gd name="connsiteX30" fmla="*/ 0 w 523934"/>
                <a:gd name="connsiteY30" fmla="*/ 308113 h 609225"/>
                <a:gd name="connsiteX31" fmla="*/ 170817 w 523934"/>
                <a:gd name="connsiteY31" fmla="*/ 308113 h 609225"/>
                <a:gd name="connsiteX32" fmla="*/ 170817 w 523934"/>
                <a:gd name="connsiteY32" fmla="*/ 273700 h 609225"/>
                <a:gd name="connsiteX33" fmla="*/ 99045 w 523934"/>
                <a:gd name="connsiteY33" fmla="*/ 273700 h 609225"/>
                <a:gd name="connsiteX34" fmla="*/ 104787 w 523934"/>
                <a:gd name="connsiteY34" fmla="*/ 262229 h 609225"/>
                <a:gd name="connsiteX35" fmla="*/ 103351 w 523934"/>
                <a:gd name="connsiteY35" fmla="*/ 262229 h 609225"/>
                <a:gd name="connsiteX36" fmla="*/ 139237 w 523934"/>
                <a:gd name="connsiteY36" fmla="*/ 190536 h 609225"/>
                <a:gd name="connsiteX37" fmla="*/ 175123 w 523934"/>
                <a:gd name="connsiteY37" fmla="*/ 186235 h 609225"/>
                <a:gd name="connsiteX38" fmla="*/ 261393 w 523934"/>
                <a:gd name="connsiteY38" fmla="*/ 0 h 609225"/>
                <a:gd name="connsiteX39" fmla="*/ 344616 w 523934"/>
                <a:gd name="connsiteY39" fmla="*/ 83108 h 609225"/>
                <a:gd name="connsiteX40" fmla="*/ 261393 w 523934"/>
                <a:gd name="connsiteY40" fmla="*/ 166216 h 609225"/>
                <a:gd name="connsiteX41" fmla="*/ 178170 w 523934"/>
                <a:gd name="connsiteY41" fmla="*/ 83108 h 609225"/>
                <a:gd name="connsiteX42" fmla="*/ 261393 w 523934"/>
                <a:gd name="connsiteY42" fmla="*/ 0 h 60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23934" h="609225">
                  <a:moveTo>
                    <a:pt x="193784" y="190536"/>
                  </a:moveTo>
                  <a:lnTo>
                    <a:pt x="193784" y="227817"/>
                  </a:lnTo>
                  <a:lnTo>
                    <a:pt x="205267" y="227817"/>
                  </a:lnTo>
                  <a:lnTo>
                    <a:pt x="205267" y="273700"/>
                  </a:lnTo>
                  <a:lnTo>
                    <a:pt x="193784" y="273700"/>
                  </a:lnTo>
                  <a:lnTo>
                    <a:pt x="193784" y="283737"/>
                  </a:lnTo>
                  <a:lnTo>
                    <a:pt x="256943" y="295208"/>
                  </a:lnTo>
                  <a:lnTo>
                    <a:pt x="320102" y="283737"/>
                  </a:lnTo>
                  <a:lnTo>
                    <a:pt x="320102" y="273700"/>
                  </a:lnTo>
                  <a:lnTo>
                    <a:pt x="308619" y="273700"/>
                  </a:lnTo>
                  <a:lnTo>
                    <a:pt x="308619" y="227817"/>
                  </a:lnTo>
                  <a:lnTo>
                    <a:pt x="320102" y="227817"/>
                  </a:lnTo>
                  <a:lnTo>
                    <a:pt x="320102" y="190536"/>
                  </a:lnTo>
                  <a:lnTo>
                    <a:pt x="256943" y="202007"/>
                  </a:lnTo>
                  <a:close/>
                  <a:moveTo>
                    <a:pt x="175123" y="167594"/>
                  </a:moveTo>
                  <a:lnTo>
                    <a:pt x="256943" y="181933"/>
                  </a:lnTo>
                  <a:lnTo>
                    <a:pt x="340198" y="167594"/>
                  </a:lnTo>
                  <a:lnTo>
                    <a:pt x="340198" y="184801"/>
                  </a:lnTo>
                  <a:lnTo>
                    <a:pt x="384697" y="190536"/>
                  </a:lnTo>
                  <a:lnTo>
                    <a:pt x="394745" y="227817"/>
                  </a:lnTo>
                  <a:lnTo>
                    <a:pt x="409099" y="273700"/>
                  </a:lnTo>
                  <a:lnTo>
                    <a:pt x="348811" y="273700"/>
                  </a:lnTo>
                  <a:lnTo>
                    <a:pt x="350246" y="308113"/>
                  </a:lnTo>
                  <a:lnTo>
                    <a:pt x="523934" y="308113"/>
                  </a:lnTo>
                  <a:lnTo>
                    <a:pt x="523934" y="376939"/>
                  </a:lnTo>
                  <a:lnTo>
                    <a:pt x="482306" y="376939"/>
                  </a:lnTo>
                  <a:lnTo>
                    <a:pt x="482306" y="609225"/>
                  </a:lnTo>
                  <a:lnTo>
                    <a:pt x="41628" y="609225"/>
                  </a:lnTo>
                  <a:lnTo>
                    <a:pt x="41628" y="376939"/>
                  </a:lnTo>
                  <a:lnTo>
                    <a:pt x="0" y="376939"/>
                  </a:lnTo>
                  <a:lnTo>
                    <a:pt x="0" y="308113"/>
                  </a:lnTo>
                  <a:lnTo>
                    <a:pt x="170817" y="308113"/>
                  </a:lnTo>
                  <a:lnTo>
                    <a:pt x="170817" y="273700"/>
                  </a:lnTo>
                  <a:lnTo>
                    <a:pt x="99045" y="273700"/>
                  </a:lnTo>
                  <a:lnTo>
                    <a:pt x="104787" y="262229"/>
                  </a:lnTo>
                  <a:lnTo>
                    <a:pt x="103351" y="262229"/>
                  </a:lnTo>
                  <a:lnTo>
                    <a:pt x="139237" y="190536"/>
                  </a:lnTo>
                  <a:lnTo>
                    <a:pt x="175123" y="186235"/>
                  </a:lnTo>
                  <a:close/>
                  <a:moveTo>
                    <a:pt x="261393" y="0"/>
                  </a:moveTo>
                  <a:cubicBezTo>
                    <a:pt x="307356" y="0"/>
                    <a:pt x="344616" y="37209"/>
                    <a:pt x="344616" y="83108"/>
                  </a:cubicBezTo>
                  <a:cubicBezTo>
                    <a:pt x="344616" y="129007"/>
                    <a:pt x="307356" y="166216"/>
                    <a:pt x="261393" y="166216"/>
                  </a:cubicBezTo>
                  <a:cubicBezTo>
                    <a:pt x="215430" y="166216"/>
                    <a:pt x="178170" y="129007"/>
                    <a:pt x="178170" y="83108"/>
                  </a:cubicBezTo>
                  <a:cubicBezTo>
                    <a:pt x="178170" y="37209"/>
                    <a:pt x="215430" y="0"/>
                    <a:pt x="26139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grpSp>
          <p:nvGrpSpPr>
            <p:cNvPr id="13" name="i$ľïḍè">
              <a:extLst>
                <a:ext uri="{FF2B5EF4-FFF2-40B4-BE49-F238E27FC236}">
                  <a16:creationId xmlns:a16="http://schemas.microsoft.com/office/drawing/2014/main" id="{D7DA1619-12B4-4FC1-A540-EF7CB6143E43}"/>
                </a:ext>
              </a:extLst>
            </p:cNvPr>
            <p:cNvGrpSpPr/>
            <p:nvPr/>
          </p:nvGrpSpPr>
          <p:grpSpPr>
            <a:xfrm>
              <a:off x="3687700" y="4407727"/>
              <a:ext cx="2127392" cy="1165241"/>
              <a:chOff x="3687700" y="3975887"/>
              <a:chExt cx="2127392" cy="1165241"/>
            </a:xfrm>
          </p:grpSpPr>
          <p:sp>
            <p:nvSpPr>
              <p:cNvPr id="24" name="îšļiḑe">
                <a:extLst>
                  <a:ext uri="{FF2B5EF4-FFF2-40B4-BE49-F238E27FC236}">
                    <a16:creationId xmlns:a16="http://schemas.microsoft.com/office/drawing/2014/main" id="{B52E1949-3598-4C07-8D8E-7EE366EBE0C8}"/>
                  </a:ext>
                </a:extLst>
              </p:cNvPr>
              <p:cNvSpPr/>
              <p:nvPr/>
            </p:nvSpPr>
            <p:spPr bwMode="auto">
              <a:xfrm>
                <a:off x="3687700" y="4356096"/>
                <a:ext cx="2127392" cy="785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050" dirty="0"/>
                  <a:t>……</a:t>
                </a:r>
              </a:p>
            </p:txBody>
          </p:sp>
          <p:sp>
            <p:nvSpPr>
              <p:cNvPr id="25" name="işľïḍê">
                <a:extLst>
                  <a:ext uri="{FF2B5EF4-FFF2-40B4-BE49-F238E27FC236}">
                    <a16:creationId xmlns:a16="http://schemas.microsoft.com/office/drawing/2014/main" id="{6FE9CDA9-972D-4A3D-8A8F-F26C329BCE85}"/>
                  </a:ext>
                </a:extLst>
              </p:cNvPr>
              <p:cNvSpPr txBox="1"/>
              <p:nvPr/>
            </p:nvSpPr>
            <p:spPr bwMode="auto">
              <a:xfrm>
                <a:off x="3687700" y="3975887"/>
                <a:ext cx="2127392" cy="38020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dirty="0"/>
                  <a:t>Text here</a:t>
                </a:r>
              </a:p>
            </p:txBody>
          </p:sp>
        </p:grpSp>
        <p:sp>
          <p:nvSpPr>
            <p:cNvPr id="14" name="isḻiḑè">
              <a:extLst>
                <a:ext uri="{FF2B5EF4-FFF2-40B4-BE49-F238E27FC236}">
                  <a16:creationId xmlns:a16="http://schemas.microsoft.com/office/drawing/2014/main" id="{D1F3FEFE-5BDB-4455-B444-13C1E8CBA434}"/>
                </a:ext>
              </a:extLst>
            </p:cNvPr>
            <p:cNvSpPr/>
            <p:nvPr/>
          </p:nvSpPr>
          <p:spPr>
            <a:xfrm>
              <a:off x="6257264" y="3325907"/>
              <a:ext cx="2366682" cy="2817719"/>
            </a:xfrm>
            <a:prstGeom prst="roundRect">
              <a:avLst>
                <a:gd name="adj" fmla="val 13637"/>
              </a:avLst>
            </a:prstGeom>
            <a:noFill/>
            <a:ln w="19050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15" name="i$ḻïḋê">
              <a:extLst>
                <a:ext uri="{FF2B5EF4-FFF2-40B4-BE49-F238E27FC236}">
                  <a16:creationId xmlns:a16="http://schemas.microsoft.com/office/drawing/2014/main" id="{B6016146-C054-4D37-A7A8-3B5976D1E88C}"/>
                </a:ext>
              </a:extLst>
            </p:cNvPr>
            <p:cNvSpPr/>
            <p:nvPr/>
          </p:nvSpPr>
          <p:spPr>
            <a:xfrm>
              <a:off x="7263283" y="3464725"/>
              <a:ext cx="354644" cy="412377"/>
            </a:xfrm>
            <a:custGeom>
              <a:avLst/>
              <a:gdLst>
                <a:gd name="connsiteX0" fmla="*/ 193784 w 523934"/>
                <a:gd name="connsiteY0" fmla="*/ 190536 h 609225"/>
                <a:gd name="connsiteX1" fmla="*/ 193784 w 523934"/>
                <a:gd name="connsiteY1" fmla="*/ 227817 h 609225"/>
                <a:gd name="connsiteX2" fmla="*/ 205267 w 523934"/>
                <a:gd name="connsiteY2" fmla="*/ 227817 h 609225"/>
                <a:gd name="connsiteX3" fmla="*/ 205267 w 523934"/>
                <a:gd name="connsiteY3" fmla="*/ 273700 h 609225"/>
                <a:gd name="connsiteX4" fmla="*/ 193784 w 523934"/>
                <a:gd name="connsiteY4" fmla="*/ 273700 h 609225"/>
                <a:gd name="connsiteX5" fmla="*/ 193784 w 523934"/>
                <a:gd name="connsiteY5" fmla="*/ 283737 h 609225"/>
                <a:gd name="connsiteX6" fmla="*/ 256943 w 523934"/>
                <a:gd name="connsiteY6" fmla="*/ 295208 h 609225"/>
                <a:gd name="connsiteX7" fmla="*/ 320102 w 523934"/>
                <a:gd name="connsiteY7" fmla="*/ 283737 h 609225"/>
                <a:gd name="connsiteX8" fmla="*/ 320102 w 523934"/>
                <a:gd name="connsiteY8" fmla="*/ 273700 h 609225"/>
                <a:gd name="connsiteX9" fmla="*/ 308619 w 523934"/>
                <a:gd name="connsiteY9" fmla="*/ 273700 h 609225"/>
                <a:gd name="connsiteX10" fmla="*/ 308619 w 523934"/>
                <a:gd name="connsiteY10" fmla="*/ 227817 h 609225"/>
                <a:gd name="connsiteX11" fmla="*/ 320102 w 523934"/>
                <a:gd name="connsiteY11" fmla="*/ 227817 h 609225"/>
                <a:gd name="connsiteX12" fmla="*/ 320102 w 523934"/>
                <a:gd name="connsiteY12" fmla="*/ 190536 h 609225"/>
                <a:gd name="connsiteX13" fmla="*/ 256943 w 523934"/>
                <a:gd name="connsiteY13" fmla="*/ 202007 h 609225"/>
                <a:gd name="connsiteX14" fmla="*/ 175123 w 523934"/>
                <a:gd name="connsiteY14" fmla="*/ 167594 h 609225"/>
                <a:gd name="connsiteX15" fmla="*/ 256943 w 523934"/>
                <a:gd name="connsiteY15" fmla="*/ 181933 h 609225"/>
                <a:gd name="connsiteX16" fmla="*/ 340198 w 523934"/>
                <a:gd name="connsiteY16" fmla="*/ 167594 h 609225"/>
                <a:gd name="connsiteX17" fmla="*/ 340198 w 523934"/>
                <a:gd name="connsiteY17" fmla="*/ 184801 h 609225"/>
                <a:gd name="connsiteX18" fmla="*/ 384697 w 523934"/>
                <a:gd name="connsiteY18" fmla="*/ 190536 h 609225"/>
                <a:gd name="connsiteX19" fmla="*/ 394745 w 523934"/>
                <a:gd name="connsiteY19" fmla="*/ 227817 h 609225"/>
                <a:gd name="connsiteX20" fmla="*/ 409099 w 523934"/>
                <a:gd name="connsiteY20" fmla="*/ 273700 h 609225"/>
                <a:gd name="connsiteX21" fmla="*/ 348811 w 523934"/>
                <a:gd name="connsiteY21" fmla="*/ 273700 h 609225"/>
                <a:gd name="connsiteX22" fmla="*/ 350246 w 523934"/>
                <a:gd name="connsiteY22" fmla="*/ 308113 h 609225"/>
                <a:gd name="connsiteX23" fmla="*/ 523934 w 523934"/>
                <a:gd name="connsiteY23" fmla="*/ 308113 h 609225"/>
                <a:gd name="connsiteX24" fmla="*/ 523934 w 523934"/>
                <a:gd name="connsiteY24" fmla="*/ 376939 h 609225"/>
                <a:gd name="connsiteX25" fmla="*/ 482306 w 523934"/>
                <a:gd name="connsiteY25" fmla="*/ 376939 h 609225"/>
                <a:gd name="connsiteX26" fmla="*/ 482306 w 523934"/>
                <a:gd name="connsiteY26" fmla="*/ 609225 h 609225"/>
                <a:gd name="connsiteX27" fmla="*/ 41628 w 523934"/>
                <a:gd name="connsiteY27" fmla="*/ 609225 h 609225"/>
                <a:gd name="connsiteX28" fmla="*/ 41628 w 523934"/>
                <a:gd name="connsiteY28" fmla="*/ 376939 h 609225"/>
                <a:gd name="connsiteX29" fmla="*/ 0 w 523934"/>
                <a:gd name="connsiteY29" fmla="*/ 376939 h 609225"/>
                <a:gd name="connsiteX30" fmla="*/ 0 w 523934"/>
                <a:gd name="connsiteY30" fmla="*/ 308113 h 609225"/>
                <a:gd name="connsiteX31" fmla="*/ 170817 w 523934"/>
                <a:gd name="connsiteY31" fmla="*/ 308113 h 609225"/>
                <a:gd name="connsiteX32" fmla="*/ 170817 w 523934"/>
                <a:gd name="connsiteY32" fmla="*/ 273700 h 609225"/>
                <a:gd name="connsiteX33" fmla="*/ 99045 w 523934"/>
                <a:gd name="connsiteY33" fmla="*/ 273700 h 609225"/>
                <a:gd name="connsiteX34" fmla="*/ 104787 w 523934"/>
                <a:gd name="connsiteY34" fmla="*/ 262229 h 609225"/>
                <a:gd name="connsiteX35" fmla="*/ 103351 w 523934"/>
                <a:gd name="connsiteY35" fmla="*/ 262229 h 609225"/>
                <a:gd name="connsiteX36" fmla="*/ 139237 w 523934"/>
                <a:gd name="connsiteY36" fmla="*/ 190536 h 609225"/>
                <a:gd name="connsiteX37" fmla="*/ 175123 w 523934"/>
                <a:gd name="connsiteY37" fmla="*/ 186235 h 609225"/>
                <a:gd name="connsiteX38" fmla="*/ 261393 w 523934"/>
                <a:gd name="connsiteY38" fmla="*/ 0 h 609225"/>
                <a:gd name="connsiteX39" fmla="*/ 344616 w 523934"/>
                <a:gd name="connsiteY39" fmla="*/ 83108 h 609225"/>
                <a:gd name="connsiteX40" fmla="*/ 261393 w 523934"/>
                <a:gd name="connsiteY40" fmla="*/ 166216 h 609225"/>
                <a:gd name="connsiteX41" fmla="*/ 178170 w 523934"/>
                <a:gd name="connsiteY41" fmla="*/ 83108 h 609225"/>
                <a:gd name="connsiteX42" fmla="*/ 261393 w 523934"/>
                <a:gd name="connsiteY42" fmla="*/ 0 h 60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23934" h="609225">
                  <a:moveTo>
                    <a:pt x="193784" y="190536"/>
                  </a:moveTo>
                  <a:lnTo>
                    <a:pt x="193784" y="227817"/>
                  </a:lnTo>
                  <a:lnTo>
                    <a:pt x="205267" y="227817"/>
                  </a:lnTo>
                  <a:lnTo>
                    <a:pt x="205267" y="273700"/>
                  </a:lnTo>
                  <a:lnTo>
                    <a:pt x="193784" y="273700"/>
                  </a:lnTo>
                  <a:lnTo>
                    <a:pt x="193784" y="283737"/>
                  </a:lnTo>
                  <a:lnTo>
                    <a:pt x="256943" y="295208"/>
                  </a:lnTo>
                  <a:lnTo>
                    <a:pt x="320102" y="283737"/>
                  </a:lnTo>
                  <a:lnTo>
                    <a:pt x="320102" y="273700"/>
                  </a:lnTo>
                  <a:lnTo>
                    <a:pt x="308619" y="273700"/>
                  </a:lnTo>
                  <a:lnTo>
                    <a:pt x="308619" y="227817"/>
                  </a:lnTo>
                  <a:lnTo>
                    <a:pt x="320102" y="227817"/>
                  </a:lnTo>
                  <a:lnTo>
                    <a:pt x="320102" y="190536"/>
                  </a:lnTo>
                  <a:lnTo>
                    <a:pt x="256943" y="202007"/>
                  </a:lnTo>
                  <a:close/>
                  <a:moveTo>
                    <a:pt x="175123" y="167594"/>
                  </a:moveTo>
                  <a:lnTo>
                    <a:pt x="256943" y="181933"/>
                  </a:lnTo>
                  <a:lnTo>
                    <a:pt x="340198" y="167594"/>
                  </a:lnTo>
                  <a:lnTo>
                    <a:pt x="340198" y="184801"/>
                  </a:lnTo>
                  <a:lnTo>
                    <a:pt x="384697" y="190536"/>
                  </a:lnTo>
                  <a:lnTo>
                    <a:pt x="394745" y="227817"/>
                  </a:lnTo>
                  <a:lnTo>
                    <a:pt x="409099" y="273700"/>
                  </a:lnTo>
                  <a:lnTo>
                    <a:pt x="348811" y="273700"/>
                  </a:lnTo>
                  <a:lnTo>
                    <a:pt x="350246" y="308113"/>
                  </a:lnTo>
                  <a:lnTo>
                    <a:pt x="523934" y="308113"/>
                  </a:lnTo>
                  <a:lnTo>
                    <a:pt x="523934" y="376939"/>
                  </a:lnTo>
                  <a:lnTo>
                    <a:pt x="482306" y="376939"/>
                  </a:lnTo>
                  <a:lnTo>
                    <a:pt x="482306" y="609225"/>
                  </a:lnTo>
                  <a:lnTo>
                    <a:pt x="41628" y="609225"/>
                  </a:lnTo>
                  <a:lnTo>
                    <a:pt x="41628" y="376939"/>
                  </a:lnTo>
                  <a:lnTo>
                    <a:pt x="0" y="376939"/>
                  </a:lnTo>
                  <a:lnTo>
                    <a:pt x="0" y="308113"/>
                  </a:lnTo>
                  <a:lnTo>
                    <a:pt x="170817" y="308113"/>
                  </a:lnTo>
                  <a:lnTo>
                    <a:pt x="170817" y="273700"/>
                  </a:lnTo>
                  <a:lnTo>
                    <a:pt x="99045" y="273700"/>
                  </a:lnTo>
                  <a:lnTo>
                    <a:pt x="104787" y="262229"/>
                  </a:lnTo>
                  <a:lnTo>
                    <a:pt x="103351" y="262229"/>
                  </a:lnTo>
                  <a:lnTo>
                    <a:pt x="139237" y="190536"/>
                  </a:lnTo>
                  <a:lnTo>
                    <a:pt x="175123" y="186235"/>
                  </a:lnTo>
                  <a:close/>
                  <a:moveTo>
                    <a:pt x="261393" y="0"/>
                  </a:moveTo>
                  <a:cubicBezTo>
                    <a:pt x="307356" y="0"/>
                    <a:pt x="344616" y="37209"/>
                    <a:pt x="344616" y="83108"/>
                  </a:cubicBezTo>
                  <a:cubicBezTo>
                    <a:pt x="344616" y="129007"/>
                    <a:pt x="307356" y="166216"/>
                    <a:pt x="261393" y="166216"/>
                  </a:cubicBezTo>
                  <a:cubicBezTo>
                    <a:pt x="215430" y="166216"/>
                    <a:pt x="178170" y="129007"/>
                    <a:pt x="178170" y="83108"/>
                  </a:cubicBezTo>
                  <a:cubicBezTo>
                    <a:pt x="178170" y="37209"/>
                    <a:pt x="215430" y="0"/>
                    <a:pt x="261393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grpSp>
          <p:nvGrpSpPr>
            <p:cNvPr id="16" name="îSļiḓê">
              <a:extLst>
                <a:ext uri="{FF2B5EF4-FFF2-40B4-BE49-F238E27FC236}">
                  <a16:creationId xmlns:a16="http://schemas.microsoft.com/office/drawing/2014/main" id="{4DDEA73F-A832-4B23-9DBC-255F164A350A}"/>
                </a:ext>
              </a:extLst>
            </p:cNvPr>
            <p:cNvGrpSpPr/>
            <p:nvPr/>
          </p:nvGrpSpPr>
          <p:grpSpPr>
            <a:xfrm>
              <a:off x="6376909" y="3975887"/>
              <a:ext cx="2127392" cy="2028921"/>
              <a:chOff x="1204237" y="3842961"/>
              <a:chExt cx="2127392" cy="2028921"/>
            </a:xfrm>
          </p:grpSpPr>
          <p:sp>
            <p:nvSpPr>
              <p:cNvPr id="22" name="ï$lidé">
                <a:extLst>
                  <a:ext uri="{FF2B5EF4-FFF2-40B4-BE49-F238E27FC236}">
                    <a16:creationId xmlns:a16="http://schemas.microsoft.com/office/drawing/2014/main" id="{B52E1949-3598-4C07-8D8E-7EE366EBE0C8}"/>
                  </a:ext>
                </a:extLst>
              </p:cNvPr>
              <p:cNvSpPr/>
              <p:nvPr/>
            </p:nvSpPr>
            <p:spPr bwMode="auto">
              <a:xfrm>
                <a:off x="1204237" y="4223170"/>
                <a:ext cx="2127392" cy="1648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050" dirty="0"/>
                  <a:t>……</a:t>
                </a:r>
                <a:endParaRPr lang="en-US" altLang="zh-CN" sz="800" dirty="0"/>
              </a:p>
              <a:p>
                <a:pPr algn="ctr">
                  <a:lnSpc>
                    <a:spcPct val="130000"/>
                  </a:lnSpc>
                </a:pPr>
                <a:endParaRPr lang="en-US" altLang="zh-CN" sz="1050" dirty="0"/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050" dirty="0"/>
                  <a:t>……</a:t>
                </a:r>
              </a:p>
            </p:txBody>
          </p:sp>
          <p:sp>
            <p:nvSpPr>
              <p:cNvPr id="23" name="iš1ïḍê">
                <a:extLst>
                  <a:ext uri="{FF2B5EF4-FFF2-40B4-BE49-F238E27FC236}">
                    <a16:creationId xmlns:a16="http://schemas.microsoft.com/office/drawing/2014/main" id="{6FE9CDA9-972D-4A3D-8A8F-F26C329BCE85}"/>
                  </a:ext>
                </a:extLst>
              </p:cNvPr>
              <p:cNvSpPr txBox="1"/>
              <p:nvPr/>
            </p:nvSpPr>
            <p:spPr bwMode="auto">
              <a:xfrm>
                <a:off x="1204237" y="3842961"/>
                <a:ext cx="2127392" cy="38020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dirty="0"/>
                  <a:t>Text here</a:t>
                </a:r>
              </a:p>
            </p:txBody>
          </p:sp>
        </p:grpSp>
        <p:sp>
          <p:nvSpPr>
            <p:cNvPr id="17" name="îṣlïḓe">
              <a:extLst>
                <a:ext uri="{FF2B5EF4-FFF2-40B4-BE49-F238E27FC236}">
                  <a16:creationId xmlns:a16="http://schemas.microsoft.com/office/drawing/2014/main" id="{A846C2DE-613C-46ED-8637-E5A3F8744127}"/>
                </a:ext>
              </a:extLst>
            </p:cNvPr>
            <p:cNvSpPr/>
            <p:nvPr/>
          </p:nvSpPr>
          <p:spPr>
            <a:xfrm>
              <a:off x="8946472" y="3325907"/>
              <a:ext cx="2366682" cy="2817719"/>
            </a:xfrm>
            <a:prstGeom prst="roundRect">
              <a:avLst>
                <a:gd name="adj" fmla="val 13637"/>
              </a:avLst>
            </a:prstGeom>
            <a:noFill/>
            <a:ln w="190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18" name="íšlîḑe">
              <a:extLst>
                <a:ext uri="{FF2B5EF4-FFF2-40B4-BE49-F238E27FC236}">
                  <a16:creationId xmlns:a16="http://schemas.microsoft.com/office/drawing/2014/main" id="{4BF9DA99-DD41-46DA-8802-5EEE39904790}"/>
                </a:ext>
              </a:extLst>
            </p:cNvPr>
            <p:cNvSpPr/>
            <p:nvPr/>
          </p:nvSpPr>
          <p:spPr>
            <a:xfrm>
              <a:off x="9952491" y="3896565"/>
              <a:ext cx="354644" cy="412377"/>
            </a:xfrm>
            <a:custGeom>
              <a:avLst/>
              <a:gdLst>
                <a:gd name="connsiteX0" fmla="*/ 193784 w 523934"/>
                <a:gd name="connsiteY0" fmla="*/ 190536 h 609225"/>
                <a:gd name="connsiteX1" fmla="*/ 193784 w 523934"/>
                <a:gd name="connsiteY1" fmla="*/ 227817 h 609225"/>
                <a:gd name="connsiteX2" fmla="*/ 205267 w 523934"/>
                <a:gd name="connsiteY2" fmla="*/ 227817 h 609225"/>
                <a:gd name="connsiteX3" fmla="*/ 205267 w 523934"/>
                <a:gd name="connsiteY3" fmla="*/ 273700 h 609225"/>
                <a:gd name="connsiteX4" fmla="*/ 193784 w 523934"/>
                <a:gd name="connsiteY4" fmla="*/ 273700 h 609225"/>
                <a:gd name="connsiteX5" fmla="*/ 193784 w 523934"/>
                <a:gd name="connsiteY5" fmla="*/ 283737 h 609225"/>
                <a:gd name="connsiteX6" fmla="*/ 256943 w 523934"/>
                <a:gd name="connsiteY6" fmla="*/ 295208 h 609225"/>
                <a:gd name="connsiteX7" fmla="*/ 320102 w 523934"/>
                <a:gd name="connsiteY7" fmla="*/ 283737 h 609225"/>
                <a:gd name="connsiteX8" fmla="*/ 320102 w 523934"/>
                <a:gd name="connsiteY8" fmla="*/ 273700 h 609225"/>
                <a:gd name="connsiteX9" fmla="*/ 308619 w 523934"/>
                <a:gd name="connsiteY9" fmla="*/ 273700 h 609225"/>
                <a:gd name="connsiteX10" fmla="*/ 308619 w 523934"/>
                <a:gd name="connsiteY10" fmla="*/ 227817 h 609225"/>
                <a:gd name="connsiteX11" fmla="*/ 320102 w 523934"/>
                <a:gd name="connsiteY11" fmla="*/ 227817 h 609225"/>
                <a:gd name="connsiteX12" fmla="*/ 320102 w 523934"/>
                <a:gd name="connsiteY12" fmla="*/ 190536 h 609225"/>
                <a:gd name="connsiteX13" fmla="*/ 256943 w 523934"/>
                <a:gd name="connsiteY13" fmla="*/ 202007 h 609225"/>
                <a:gd name="connsiteX14" fmla="*/ 175123 w 523934"/>
                <a:gd name="connsiteY14" fmla="*/ 167594 h 609225"/>
                <a:gd name="connsiteX15" fmla="*/ 256943 w 523934"/>
                <a:gd name="connsiteY15" fmla="*/ 181933 h 609225"/>
                <a:gd name="connsiteX16" fmla="*/ 340198 w 523934"/>
                <a:gd name="connsiteY16" fmla="*/ 167594 h 609225"/>
                <a:gd name="connsiteX17" fmla="*/ 340198 w 523934"/>
                <a:gd name="connsiteY17" fmla="*/ 184801 h 609225"/>
                <a:gd name="connsiteX18" fmla="*/ 384697 w 523934"/>
                <a:gd name="connsiteY18" fmla="*/ 190536 h 609225"/>
                <a:gd name="connsiteX19" fmla="*/ 394745 w 523934"/>
                <a:gd name="connsiteY19" fmla="*/ 227817 h 609225"/>
                <a:gd name="connsiteX20" fmla="*/ 409099 w 523934"/>
                <a:gd name="connsiteY20" fmla="*/ 273700 h 609225"/>
                <a:gd name="connsiteX21" fmla="*/ 348811 w 523934"/>
                <a:gd name="connsiteY21" fmla="*/ 273700 h 609225"/>
                <a:gd name="connsiteX22" fmla="*/ 350246 w 523934"/>
                <a:gd name="connsiteY22" fmla="*/ 308113 h 609225"/>
                <a:gd name="connsiteX23" fmla="*/ 523934 w 523934"/>
                <a:gd name="connsiteY23" fmla="*/ 308113 h 609225"/>
                <a:gd name="connsiteX24" fmla="*/ 523934 w 523934"/>
                <a:gd name="connsiteY24" fmla="*/ 376939 h 609225"/>
                <a:gd name="connsiteX25" fmla="*/ 482306 w 523934"/>
                <a:gd name="connsiteY25" fmla="*/ 376939 h 609225"/>
                <a:gd name="connsiteX26" fmla="*/ 482306 w 523934"/>
                <a:gd name="connsiteY26" fmla="*/ 609225 h 609225"/>
                <a:gd name="connsiteX27" fmla="*/ 41628 w 523934"/>
                <a:gd name="connsiteY27" fmla="*/ 609225 h 609225"/>
                <a:gd name="connsiteX28" fmla="*/ 41628 w 523934"/>
                <a:gd name="connsiteY28" fmla="*/ 376939 h 609225"/>
                <a:gd name="connsiteX29" fmla="*/ 0 w 523934"/>
                <a:gd name="connsiteY29" fmla="*/ 376939 h 609225"/>
                <a:gd name="connsiteX30" fmla="*/ 0 w 523934"/>
                <a:gd name="connsiteY30" fmla="*/ 308113 h 609225"/>
                <a:gd name="connsiteX31" fmla="*/ 170817 w 523934"/>
                <a:gd name="connsiteY31" fmla="*/ 308113 h 609225"/>
                <a:gd name="connsiteX32" fmla="*/ 170817 w 523934"/>
                <a:gd name="connsiteY32" fmla="*/ 273700 h 609225"/>
                <a:gd name="connsiteX33" fmla="*/ 99045 w 523934"/>
                <a:gd name="connsiteY33" fmla="*/ 273700 h 609225"/>
                <a:gd name="connsiteX34" fmla="*/ 104787 w 523934"/>
                <a:gd name="connsiteY34" fmla="*/ 262229 h 609225"/>
                <a:gd name="connsiteX35" fmla="*/ 103351 w 523934"/>
                <a:gd name="connsiteY35" fmla="*/ 262229 h 609225"/>
                <a:gd name="connsiteX36" fmla="*/ 139237 w 523934"/>
                <a:gd name="connsiteY36" fmla="*/ 190536 h 609225"/>
                <a:gd name="connsiteX37" fmla="*/ 175123 w 523934"/>
                <a:gd name="connsiteY37" fmla="*/ 186235 h 609225"/>
                <a:gd name="connsiteX38" fmla="*/ 261393 w 523934"/>
                <a:gd name="connsiteY38" fmla="*/ 0 h 609225"/>
                <a:gd name="connsiteX39" fmla="*/ 344616 w 523934"/>
                <a:gd name="connsiteY39" fmla="*/ 83108 h 609225"/>
                <a:gd name="connsiteX40" fmla="*/ 261393 w 523934"/>
                <a:gd name="connsiteY40" fmla="*/ 166216 h 609225"/>
                <a:gd name="connsiteX41" fmla="*/ 178170 w 523934"/>
                <a:gd name="connsiteY41" fmla="*/ 83108 h 609225"/>
                <a:gd name="connsiteX42" fmla="*/ 261393 w 523934"/>
                <a:gd name="connsiteY42" fmla="*/ 0 h 60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23934" h="609225">
                  <a:moveTo>
                    <a:pt x="193784" y="190536"/>
                  </a:moveTo>
                  <a:lnTo>
                    <a:pt x="193784" y="227817"/>
                  </a:lnTo>
                  <a:lnTo>
                    <a:pt x="205267" y="227817"/>
                  </a:lnTo>
                  <a:lnTo>
                    <a:pt x="205267" y="273700"/>
                  </a:lnTo>
                  <a:lnTo>
                    <a:pt x="193784" y="273700"/>
                  </a:lnTo>
                  <a:lnTo>
                    <a:pt x="193784" y="283737"/>
                  </a:lnTo>
                  <a:lnTo>
                    <a:pt x="256943" y="295208"/>
                  </a:lnTo>
                  <a:lnTo>
                    <a:pt x="320102" y="283737"/>
                  </a:lnTo>
                  <a:lnTo>
                    <a:pt x="320102" y="273700"/>
                  </a:lnTo>
                  <a:lnTo>
                    <a:pt x="308619" y="273700"/>
                  </a:lnTo>
                  <a:lnTo>
                    <a:pt x="308619" y="227817"/>
                  </a:lnTo>
                  <a:lnTo>
                    <a:pt x="320102" y="227817"/>
                  </a:lnTo>
                  <a:lnTo>
                    <a:pt x="320102" y="190536"/>
                  </a:lnTo>
                  <a:lnTo>
                    <a:pt x="256943" y="202007"/>
                  </a:lnTo>
                  <a:close/>
                  <a:moveTo>
                    <a:pt x="175123" y="167594"/>
                  </a:moveTo>
                  <a:lnTo>
                    <a:pt x="256943" y="181933"/>
                  </a:lnTo>
                  <a:lnTo>
                    <a:pt x="340198" y="167594"/>
                  </a:lnTo>
                  <a:lnTo>
                    <a:pt x="340198" y="184801"/>
                  </a:lnTo>
                  <a:lnTo>
                    <a:pt x="384697" y="190536"/>
                  </a:lnTo>
                  <a:lnTo>
                    <a:pt x="394745" y="227817"/>
                  </a:lnTo>
                  <a:lnTo>
                    <a:pt x="409099" y="273700"/>
                  </a:lnTo>
                  <a:lnTo>
                    <a:pt x="348811" y="273700"/>
                  </a:lnTo>
                  <a:lnTo>
                    <a:pt x="350246" y="308113"/>
                  </a:lnTo>
                  <a:lnTo>
                    <a:pt x="523934" y="308113"/>
                  </a:lnTo>
                  <a:lnTo>
                    <a:pt x="523934" y="376939"/>
                  </a:lnTo>
                  <a:lnTo>
                    <a:pt x="482306" y="376939"/>
                  </a:lnTo>
                  <a:lnTo>
                    <a:pt x="482306" y="609225"/>
                  </a:lnTo>
                  <a:lnTo>
                    <a:pt x="41628" y="609225"/>
                  </a:lnTo>
                  <a:lnTo>
                    <a:pt x="41628" y="376939"/>
                  </a:lnTo>
                  <a:lnTo>
                    <a:pt x="0" y="376939"/>
                  </a:lnTo>
                  <a:lnTo>
                    <a:pt x="0" y="308113"/>
                  </a:lnTo>
                  <a:lnTo>
                    <a:pt x="170817" y="308113"/>
                  </a:lnTo>
                  <a:lnTo>
                    <a:pt x="170817" y="273700"/>
                  </a:lnTo>
                  <a:lnTo>
                    <a:pt x="99045" y="273700"/>
                  </a:lnTo>
                  <a:lnTo>
                    <a:pt x="104787" y="262229"/>
                  </a:lnTo>
                  <a:lnTo>
                    <a:pt x="103351" y="262229"/>
                  </a:lnTo>
                  <a:lnTo>
                    <a:pt x="139237" y="190536"/>
                  </a:lnTo>
                  <a:lnTo>
                    <a:pt x="175123" y="186235"/>
                  </a:lnTo>
                  <a:close/>
                  <a:moveTo>
                    <a:pt x="261393" y="0"/>
                  </a:moveTo>
                  <a:cubicBezTo>
                    <a:pt x="307356" y="0"/>
                    <a:pt x="344616" y="37209"/>
                    <a:pt x="344616" y="83108"/>
                  </a:cubicBezTo>
                  <a:cubicBezTo>
                    <a:pt x="344616" y="129007"/>
                    <a:pt x="307356" y="166216"/>
                    <a:pt x="261393" y="166216"/>
                  </a:cubicBezTo>
                  <a:cubicBezTo>
                    <a:pt x="215430" y="166216"/>
                    <a:pt x="178170" y="129007"/>
                    <a:pt x="178170" y="83108"/>
                  </a:cubicBezTo>
                  <a:cubicBezTo>
                    <a:pt x="178170" y="37209"/>
                    <a:pt x="215430" y="0"/>
                    <a:pt x="26139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grpSp>
          <p:nvGrpSpPr>
            <p:cNvPr id="19" name="iṩ1ïḑé">
              <a:extLst>
                <a:ext uri="{FF2B5EF4-FFF2-40B4-BE49-F238E27FC236}">
                  <a16:creationId xmlns:a16="http://schemas.microsoft.com/office/drawing/2014/main" id="{78BE8E60-78F3-4E58-A562-45F73E6C3B9B}"/>
                </a:ext>
              </a:extLst>
            </p:cNvPr>
            <p:cNvGrpSpPr/>
            <p:nvPr/>
          </p:nvGrpSpPr>
          <p:grpSpPr>
            <a:xfrm>
              <a:off x="9066117" y="4407727"/>
              <a:ext cx="2127392" cy="1165241"/>
              <a:chOff x="9066117" y="3975887"/>
              <a:chExt cx="2127392" cy="1165241"/>
            </a:xfrm>
          </p:grpSpPr>
          <p:sp>
            <p:nvSpPr>
              <p:cNvPr id="20" name="íSļîḓè">
                <a:extLst>
                  <a:ext uri="{FF2B5EF4-FFF2-40B4-BE49-F238E27FC236}">
                    <a16:creationId xmlns:a16="http://schemas.microsoft.com/office/drawing/2014/main" id="{B52E1949-3598-4C07-8D8E-7EE366EBE0C8}"/>
                  </a:ext>
                </a:extLst>
              </p:cNvPr>
              <p:cNvSpPr/>
              <p:nvPr/>
            </p:nvSpPr>
            <p:spPr bwMode="auto">
              <a:xfrm>
                <a:off x="9066117" y="4356096"/>
                <a:ext cx="2127392" cy="785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050" dirty="0"/>
                  <a:t>……</a:t>
                </a:r>
              </a:p>
            </p:txBody>
          </p:sp>
          <p:sp>
            <p:nvSpPr>
              <p:cNvPr id="21" name="íšļîḍè">
                <a:extLst>
                  <a:ext uri="{FF2B5EF4-FFF2-40B4-BE49-F238E27FC236}">
                    <a16:creationId xmlns:a16="http://schemas.microsoft.com/office/drawing/2014/main" id="{6FE9CDA9-972D-4A3D-8A8F-F26C329BCE85}"/>
                  </a:ext>
                </a:extLst>
              </p:cNvPr>
              <p:cNvSpPr txBox="1"/>
              <p:nvPr/>
            </p:nvSpPr>
            <p:spPr bwMode="auto">
              <a:xfrm>
                <a:off x="9066117" y="3975887"/>
                <a:ext cx="2127392" cy="38020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32199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4A2977-9C61-4FE3-9AA2-A0D3BB463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372CDAB-08D5-456E-AC48-A41BC7A45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EFB5D7E-1022-4ED6-BC44-6507C17C9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1090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D8333C4-E49F-4543-9E11-BDF46A1BB73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922780"/>
            <a:ext cx="10845800" cy="3431540"/>
            <a:chOff x="673100" y="1922780"/>
            <a:chExt cx="10845800" cy="343154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9866D92-0FA7-4A33-8AE9-87365E0DCF7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9535" y="2407919"/>
              <a:ext cx="0" cy="761309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031FB9D7-B741-461A-88F5-454E27B98489}"/>
                </a:ext>
              </a:extLst>
            </p:cNvPr>
            <p:cNvCxnSpPr>
              <a:cxnSpLocks/>
            </p:cNvCxnSpPr>
            <p:nvPr/>
          </p:nvCxnSpPr>
          <p:spPr>
            <a:xfrm>
              <a:off x="6595108" y="3664801"/>
              <a:ext cx="72405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9A89AD97-5775-4570-9131-07C17418FB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49958" y="2339556"/>
              <a:ext cx="912050" cy="97482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23AD9650-3817-4822-874E-A92730DC68A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64529" y="2318437"/>
              <a:ext cx="984583" cy="99594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295A4F63-1093-4F59-847D-092740BEF8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54098" y="3664801"/>
              <a:ext cx="74986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C79F0308-229F-4220-B898-5BAA713C7A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96612" y="4015224"/>
              <a:ext cx="952500" cy="956825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B1D485E2-95D0-465A-A584-FC229A93DB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92466" y="4160374"/>
              <a:ext cx="7069" cy="70084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07D7C10D-1A2C-48D9-B46D-4810B0CAB724}"/>
                </a:ext>
              </a:extLst>
            </p:cNvPr>
            <p:cNvCxnSpPr>
              <a:cxnSpLocks/>
            </p:cNvCxnSpPr>
            <p:nvPr/>
          </p:nvCxnSpPr>
          <p:spPr>
            <a:xfrm>
              <a:off x="6449958" y="4015224"/>
              <a:ext cx="951085" cy="951085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ïš1íḋe">
              <a:extLst>
                <a:ext uri="{FF2B5EF4-FFF2-40B4-BE49-F238E27FC236}">
                  <a16:creationId xmlns:a16="http://schemas.microsoft.com/office/drawing/2014/main" id="{63511482-BBBC-4720-A0E1-76F85FD5A7BE}"/>
                </a:ext>
              </a:extLst>
            </p:cNvPr>
            <p:cNvSpPr/>
            <p:nvPr/>
          </p:nvSpPr>
          <p:spPr bwMode="auto">
            <a:xfrm>
              <a:off x="5661932" y="4251476"/>
              <a:ext cx="873791" cy="664534"/>
            </a:xfrm>
            <a:custGeom>
              <a:avLst/>
              <a:gdLst>
                <a:gd name="T0" fmla="*/ 647 w 647"/>
                <a:gd name="T1" fmla="*/ 413 h 492"/>
                <a:gd name="T2" fmla="*/ 647 w 647"/>
                <a:gd name="T3" fmla="*/ 413 h 492"/>
                <a:gd name="T4" fmla="*/ 0 w 647"/>
                <a:gd name="T5" fmla="*/ 415 h 492"/>
                <a:gd name="T6" fmla="*/ 153 w 647"/>
                <a:gd name="T7" fmla="*/ 1 h 492"/>
                <a:gd name="T8" fmla="*/ 492 w 647"/>
                <a:gd name="T9" fmla="*/ 0 h 492"/>
                <a:gd name="T10" fmla="*/ 492 w 647"/>
                <a:gd name="T11" fmla="*/ 0 h 492"/>
                <a:gd name="T12" fmla="*/ 647 w 647"/>
                <a:gd name="T13" fmla="*/ 413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492">
                  <a:moveTo>
                    <a:pt x="647" y="413"/>
                  </a:moveTo>
                  <a:cubicBezTo>
                    <a:pt x="647" y="413"/>
                    <a:pt x="647" y="413"/>
                    <a:pt x="647" y="413"/>
                  </a:cubicBezTo>
                  <a:cubicBezTo>
                    <a:pt x="439" y="491"/>
                    <a:pt x="209" y="492"/>
                    <a:pt x="0" y="415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263" y="41"/>
                    <a:pt x="383" y="41"/>
                    <a:pt x="492" y="0"/>
                  </a:cubicBezTo>
                  <a:cubicBezTo>
                    <a:pt x="492" y="0"/>
                    <a:pt x="492" y="0"/>
                    <a:pt x="492" y="0"/>
                  </a:cubicBezTo>
                  <a:cubicBezTo>
                    <a:pt x="647" y="413"/>
                    <a:pt x="647" y="413"/>
                    <a:pt x="647" y="41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5" name="íṩḷïḓe">
              <a:extLst>
                <a:ext uri="{FF2B5EF4-FFF2-40B4-BE49-F238E27FC236}">
                  <a16:creationId xmlns:a16="http://schemas.microsoft.com/office/drawing/2014/main" id="{21DA72A3-2E14-456A-8BE0-ABB007A266B1}"/>
                </a:ext>
              </a:extLst>
            </p:cNvPr>
            <p:cNvSpPr/>
            <p:nvPr/>
          </p:nvSpPr>
          <p:spPr bwMode="auto">
            <a:xfrm>
              <a:off x="6507445" y="4046460"/>
              <a:ext cx="1303618" cy="1303617"/>
            </a:xfrm>
            <a:custGeom>
              <a:avLst/>
              <a:gdLst>
                <a:gd name="T0" fmla="*/ 277 w 966"/>
                <a:gd name="T1" fmla="*/ 966 h 966"/>
                <a:gd name="T2" fmla="*/ 0 w 966"/>
                <a:gd name="T3" fmla="*/ 362 h 966"/>
                <a:gd name="T4" fmla="*/ 360 w 966"/>
                <a:gd name="T5" fmla="*/ 0 h 966"/>
                <a:gd name="T6" fmla="*/ 966 w 966"/>
                <a:gd name="T7" fmla="*/ 275 h 966"/>
                <a:gd name="T8" fmla="*/ 277 w 966"/>
                <a:gd name="T9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6" h="966">
                  <a:moveTo>
                    <a:pt x="277" y="966"/>
                  </a:moveTo>
                  <a:cubicBezTo>
                    <a:pt x="0" y="362"/>
                    <a:pt x="0" y="362"/>
                    <a:pt x="0" y="362"/>
                  </a:cubicBezTo>
                  <a:cubicBezTo>
                    <a:pt x="160" y="289"/>
                    <a:pt x="287" y="160"/>
                    <a:pt x="360" y="0"/>
                  </a:cubicBezTo>
                  <a:cubicBezTo>
                    <a:pt x="966" y="275"/>
                    <a:pt x="966" y="275"/>
                    <a:pt x="966" y="275"/>
                  </a:cubicBezTo>
                  <a:cubicBezTo>
                    <a:pt x="827" y="581"/>
                    <a:pt x="582" y="826"/>
                    <a:pt x="277" y="966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6" name="işľîḓé">
              <a:extLst>
                <a:ext uri="{FF2B5EF4-FFF2-40B4-BE49-F238E27FC236}">
                  <a16:creationId xmlns:a16="http://schemas.microsoft.com/office/drawing/2014/main" id="{8114EBE4-3B8A-423E-98A8-1717018E4C35}"/>
                </a:ext>
              </a:extLst>
            </p:cNvPr>
            <p:cNvSpPr/>
            <p:nvPr/>
          </p:nvSpPr>
          <p:spPr bwMode="auto">
            <a:xfrm>
              <a:off x="4386593" y="4052116"/>
              <a:ext cx="1302204" cy="1302204"/>
            </a:xfrm>
            <a:custGeom>
              <a:avLst/>
              <a:gdLst>
                <a:gd name="T0" fmla="*/ 691 w 966"/>
                <a:gd name="T1" fmla="*/ 965 h 965"/>
                <a:gd name="T2" fmla="*/ 0 w 966"/>
                <a:gd name="T3" fmla="*/ 277 h 965"/>
                <a:gd name="T4" fmla="*/ 604 w 966"/>
                <a:gd name="T5" fmla="*/ 0 h 965"/>
                <a:gd name="T6" fmla="*/ 966 w 966"/>
                <a:gd name="T7" fmla="*/ 360 h 965"/>
                <a:gd name="T8" fmla="*/ 691 w 966"/>
                <a:gd name="T9" fmla="*/ 965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6" h="965">
                  <a:moveTo>
                    <a:pt x="691" y="965"/>
                  </a:moveTo>
                  <a:cubicBezTo>
                    <a:pt x="385" y="826"/>
                    <a:pt x="140" y="582"/>
                    <a:pt x="0" y="277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77" y="159"/>
                    <a:pt x="805" y="287"/>
                    <a:pt x="966" y="360"/>
                  </a:cubicBezTo>
                  <a:cubicBezTo>
                    <a:pt x="691" y="965"/>
                    <a:pt x="691" y="965"/>
                    <a:pt x="691" y="96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7" name="îṥlïḓê">
              <a:extLst>
                <a:ext uri="{FF2B5EF4-FFF2-40B4-BE49-F238E27FC236}">
                  <a16:creationId xmlns:a16="http://schemas.microsoft.com/office/drawing/2014/main" id="{67BE8812-67BE-46B3-81C1-57C98063DA97}"/>
                </a:ext>
              </a:extLst>
            </p:cNvPr>
            <p:cNvSpPr/>
            <p:nvPr/>
          </p:nvSpPr>
          <p:spPr bwMode="auto">
            <a:xfrm>
              <a:off x="6708220" y="3198119"/>
              <a:ext cx="664534" cy="875206"/>
            </a:xfrm>
            <a:custGeom>
              <a:avLst/>
              <a:gdLst>
                <a:gd name="T0" fmla="*/ 415 w 493"/>
                <a:gd name="T1" fmla="*/ 649 h 649"/>
                <a:gd name="T2" fmla="*/ 2 w 493"/>
                <a:gd name="T3" fmla="*/ 495 h 649"/>
                <a:gd name="T4" fmla="*/ 1 w 493"/>
                <a:gd name="T5" fmla="*/ 156 h 649"/>
                <a:gd name="T6" fmla="*/ 0 w 493"/>
                <a:gd name="T7" fmla="*/ 155 h 649"/>
                <a:gd name="T8" fmla="*/ 413 w 493"/>
                <a:gd name="T9" fmla="*/ 0 h 649"/>
                <a:gd name="T10" fmla="*/ 414 w 493"/>
                <a:gd name="T11" fmla="*/ 1 h 649"/>
                <a:gd name="T12" fmla="*/ 415 w 493"/>
                <a:gd name="T13" fmla="*/ 649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3" h="649">
                  <a:moveTo>
                    <a:pt x="415" y="649"/>
                  </a:moveTo>
                  <a:cubicBezTo>
                    <a:pt x="2" y="495"/>
                    <a:pt x="2" y="495"/>
                    <a:pt x="2" y="495"/>
                  </a:cubicBezTo>
                  <a:cubicBezTo>
                    <a:pt x="42" y="386"/>
                    <a:pt x="42" y="266"/>
                    <a:pt x="1" y="156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413" y="0"/>
                    <a:pt x="413" y="0"/>
                    <a:pt x="413" y="0"/>
                  </a:cubicBezTo>
                  <a:cubicBezTo>
                    <a:pt x="414" y="1"/>
                    <a:pt x="414" y="1"/>
                    <a:pt x="414" y="1"/>
                  </a:cubicBezTo>
                  <a:cubicBezTo>
                    <a:pt x="492" y="210"/>
                    <a:pt x="493" y="440"/>
                    <a:pt x="415" y="649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8" name="ïṥľïďe">
              <a:extLst>
                <a:ext uri="{FF2B5EF4-FFF2-40B4-BE49-F238E27FC236}">
                  <a16:creationId xmlns:a16="http://schemas.microsoft.com/office/drawing/2014/main" id="{0C7DD745-59D0-4717-B254-F5C090AA8EB4}"/>
                </a:ext>
              </a:extLst>
            </p:cNvPr>
            <p:cNvSpPr/>
            <p:nvPr/>
          </p:nvSpPr>
          <p:spPr bwMode="auto">
            <a:xfrm>
              <a:off x="4820660" y="3206603"/>
              <a:ext cx="663120" cy="872378"/>
            </a:xfrm>
            <a:custGeom>
              <a:avLst/>
              <a:gdLst>
                <a:gd name="T0" fmla="*/ 492 w 492"/>
                <a:gd name="T1" fmla="*/ 492 h 647"/>
                <a:gd name="T2" fmla="*/ 79 w 492"/>
                <a:gd name="T3" fmla="*/ 647 h 647"/>
                <a:gd name="T4" fmla="*/ 78 w 492"/>
                <a:gd name="T5" fmla="*/ 646 h 647"/>
                <a:gd name="T6" fmla="*/ 77 w 492"/>
                <a:gd name="T7" fmla="*/ 0 h 647"/>
                <a:gd name="T8" fmla="*/ 491 w 492"/>
                <a:gd name="T9" fmla="*/ 153 h 647"/>
                <a:gd name="T10" fmla="*/ 491 w 492"/>
                <a:gd name="T11" fmla="*/ 491 h 647"/>
                <a:gd name="T12" fmla="*/ 492 w 492"/>
                <a:gd name="T13" fmla="*/ 49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2" h="647">
                  <a:moveTo>
                    <a:pt x="492" y="492"/>
                  </a:moveTo>
                  <a:cubicBezTo>
                    <a:pt x="79" y="647"/>
                    <a:pt x="79" y="647"/>
                    <a:pt x="79" y="647"/>
                  </a:cubicBezTo>
                  <a:cubicBezTo>
                    <a:pt x="78" y="646"/>
                    <a:pt x="78" y="646"/>
                    <a:pt x="78" y="646"/>
                  </a:cubicBezTo>
                  <a:cubicBezTo>
                    <a:pt x="0" y="438"/>
                    <a:pt x="0" y="208"/>
                    <a:pt x="77" y="0"/>
                  </a:cubicBezTo>
                  <a:cubicBezTo>
                    <a:pt x="491" y="153"/>
                    <a:pt x="491" y="153"/>
                    <a:pt x="491" y="153"/>
                  </a:cubicBezTo>
                  <a:cubicBezTo>
                    <a:pt x="450" y="262"/>
                    <a:pt x="451" y="382"/>
                    <a:pt x="491" y="491"/>
                  </a:cubicBezTo>
                  <a:cubicBezTo>
                    <a:pt x="492" y="492"/>
                    <a:pt x="492" y="492"/>
                    <a:pt x="492" y="492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9" name="îşlîdè">
              <a:extLst>
                <a:ext uri="{FF2B5EF4-FFF2-40B4-BE49-F238E27FC236}">
                  <a16:creationId xmlns:a16="http://schemas.microsoft.com/office/drawing/2014/main" id="{D773B632-1855-4D5F-9B06-1E072F4AB323}"/>
                </a:ext>
              </a:extLst>
            </p:cNvPr>
            <p:cNvSpPr/>
            <p:nvPr/>
          </p:nvSpPr>
          <p:spPr bwMode="auto">
            <a:xfrm>
              <a:off x="6503203" y="1922780"/>
              <a:ext cx="1302204" cy="1302204"/>
            </a:xfrm>
            <a:custGeom>
              <a:avLst/>
              <a:gdLst>
                <a:gd name="T0" fmla="*/ 362 w 966"/>
                <a:gd name="T1" fmla="*/ 965 h 965"/>
                <a:gd name="T2" fmla="*/ 0 w 966"/>
                <a:gd name="T3" fmla="*/ 606 h 965"/>
                <a:gd name="T4" fmla="*/ 274 w 966"/>
                <a:gd name="T5" fmla="*/ 0 h 965"/>
                <a:gd name="T6" fmla="*/ 966 w 966"/>
                <a:gd name="T7" fmla="*/ 687 h 965"/>
                <a:gd name="T8" fmla="*/ 362 w 966"/>
                <a:gd name="T9" fmla="*/ 965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6" h="965">
                  <a:moveTo>
                    <a:pt x="362" y="965"/>
                  </a:moveTo>
                  <a:cubicBezTo>
                    <a:pt x="289" y="806"/>
                    <a:pt x="160" y="678"/>
                    <a:pt x="0" y="606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580" y="138"/>
                    <a:pt x="826" y="383"/>
                    <a:pt x="966" y="687"/>
                  </a:cubicBezTo>
                  <a:cubicBezTo>
                    <a:pt x="362" y="965"/>
                    <a:pt x="362" y="965"/>
                    <a:pt x="362" y="96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0" name="iśḷîďé">
              <a:extLst>
                <a:ext uri="{FF2B5EF4-FFF2-40B4-BE49-F238E27FC236}">
                  <a16:creationId xmlns:a16="http://schemas.microsoft.com/office/drawing/2014/main" id="{93461203-04FC-4E75-8174-AA6E8A570AE6}"/>
                </a:ext>
              </a:extLst>
            </p:cNvPr>
            <p:cNvSpPr/>
            <p:nvPr/>
          </p:nvSpPr>
          <p:spPr bwMode="auto">
            <a:xfrm>
              <a:off x="4380937" y="1928436"/>
              <a:ext cx="1302204" cy="1303617"/>
            </a:xfrm>
            <a:custGeom>
              <a:avLst/>
              <a:gdLst>
                <a:gd name="T0" fmla="*/ 606 w 965"/>
                <a:gd name="T1" fmla="*/ 966 h 966"/>
                <a:gd name="T2" fmla="*/ 0 w 965"/>
                <a:gd name="T3" fmla="*/ 692 h 966"/>
                <a:gd name="T4" fmla="*/ 688 w 965"/>
                <a:gd name="T5" fmla="*/ 0 h 966"/>
                <a:gd name="T6" fmla="*/ 965 w 965"/>
                <a:gd name="T7" fmla="*/ 604 h 966"/>
                <a:gd name="T8" fmla="*/ 606 w 965"/>
                <a:gd name="T9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5" h="966">
                  <a:moveTo>
                    <a:pt x="606" y="966"/>
                  </a:moveTo>
                  <a:cubicBezTo>
                    <a:pt x="0" y="692"/>
                    <a:pt x="0" y="692"/>
                    <a:pt x="0" y="692"/>
                  </a:cubicBezTo>
                  <a:cubicBezTo>
                    <a:pt x="139" y="386"/>
                    <a:pt x="383" y="140"/>
                    <a:pt x="688" y="0"/>
                  </a:cubicBezTo>
                  <a:cubicBezTo>
                    <a:pt x="965" y="604"/>
                    <a:pt x="965" y="604"/>
                    <a:pt x="965" y="604"/>
                  </a:cubicBezTo>
                  <a:cubicBezTo>
                    <a:pt x="806" y="677"/>
                    <a:pt x="678" y="806"/>
                    <a:pt x="606" y="966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1" name="íṡḷïdè">
              <a:extLst>
                <a:ext uri="{FF2B5EF4-FFF2-40B4-BE49-F238E27FC236}">
                  <a16:creationId xmlns:a16="http://schemas.microsoft.com/office/drawing/2014/main" id="{268FA8AF-5229-4350-8FD1-B08A6CC80ACD}"/>
                </a:ext>
              </a:extLst>
            </p:cNvPr>
            <p:cNvSpPr/>
            <p:nvPr/>
          </p:nvSpPr>
          <p:spPr bwMode="auto">
            <a:xfrm>
              <a:off x="5656277" y="2362503"/>
              <a:ext cx="872378" cy="664534"/>
            </a:xfrm>
            <a:custGeom>
              <a:avLst/>
              <a:gdLst>
                <a:gd name="T0" fmla="*/ 494 w 647"/>
                <a:gd name="T1" fmla="*/ 491 h 492"/>
                <a:gd name="T2" fmla="*/ 156 w 647"/>
                <a:gd name="T3" fmla="*/ 492 h 492"/>
                <a:gd name="T4" fmla="*/ 155 w 647"/>
                <a:gd name="T5" fmla="*/ 492 h 492"/>
                <a:gd name="T6" fmla="*/ 0 w 647"/>
                <a:gd name="T7" fmla="*/ 79 h 492"/>
                <a:gd name="T8" fmla="*/ 1 w 647"/>
                <a:gd name="T9" fmla="*/ 79 h 492"/>
                <a:gd name="T10" fmla="*/ 647 w 647"/>
                <a:gd name="T11" fmla="*/ 77 h 492"/>
                <a:gd name="T12" fmla="*/ 494 w 647"/>
                <a:gd name="T13" fmla="*/ 491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492">
                  <a:moveTo>
                    <a:pt x="494" y="491"/>
                  </a:moveTo>
                  <a:cubicBezTo>
                    <a:pt x="385" y="450"/>
                    <a:pt x="265" y="451"/>
                    <a:pt x="156" y="492"/>
                  </a:cubicBezTo>
                  <a:cubicBezTo>
                    <a:pt x="155" y="492"/>
                    <a:pt x="155" y="492"/>
                    <a:pt x="155" y="49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209" y="1"/>
                    <a:pt x="439" y="0"/>
                    <a:pt x="647" y="77"/>
                  </a:cubicBezTo>
                  <a:cubicBezTo>
                    <a:pt x="494" y="491"/>
                    <a:pt x="494" y="491"/>
                    <a:pt x="494" y="491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2" name="iṩḷîḓê">
              <a:extLst>
                <a:ext uri="{FF2B5EF4-FFF2-40B4-BE49-F238E27FC236}">
                  <a16:creationId xmlns:a16="http://schemas.microsoft.com/office/drawing/2014/main" id="{90697B4D-F2D3-4B76-9269-348366BCF34C}"/>
                </a:ext>
              </a:extLst>
            </p:cNvPr>
            <p:cNvSpPr/>
            <p:nvPr/>
          </p:nvSpPr>
          <p:spPr>
            <a:xfrm>
              <a:off x="5603962" y="3169228"/>
              <a:ext cx="991146" cy="99114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sz="2000" b="1" i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23" name="ïš1iḍé">
              <a:extLst>
                <a:ext uri="{FF2B5EF4-FFF2-40B4-BE49-F238E27FC236}">
                  <a16:creationId xmlns:a16="http://schemas.microsoft.com/office/drawing/2014/main" id="{1FD3DD59-F906-4272-B66B-9FED9FC92992}"/>
                </a:ext>
              </a:extLst>
            </p:cNvPr>
            <p:cNvSpPr/>
            <p:nvPr/>
          </p:nvSpPr>
          <p:spPr bwMode="auto">
            <a:xfrm>
              <a:off x="4848405" y="2410352"/>
              <a:ext cx="367268" cy="339784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24" name="îṥľîḋê">
              <a:extLst>
                <a:ext uri="{FF2B5EF4-FFF2-40B4-BE49-F238E27FC236}">
                  <a16:creationId xmlns:a16="http://schemas.microsoft.com/office/drawing/2014/main" id="{490D4D34-2BC6-4FF3-A5C0-848D8335F7FA}"/>
                </a:ext>
              </a:extLst>
            </p:cNvPr>
            <p:cNvSpPr/>
            <p:nvPr/>
          </p:nvSpPr>
          <p:spPr bwMode="auto">
            <a:xfrm>
              <a:off x="6981915" y="2425226"/>
              <a:ext cx="344780" cy="297312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25" name="ïśḻiḑè">
              <a:extLst>
                <a:ext uri="{FF2B5EF4-FFF2-40B4-BE49-F238E27FC236}">
                  <a16:creationId xmlns:a16="http://schemas.microsoft.com/office/drawing/2014/main" id="{0A38A30F-23CC-4257-9F22-F27CBBB24153}"/>
                </a:ext>
              </a:extLst>
            </p:cNvPr>
            <p:cNvSpPr/>
            <p:nvPr/>
          </p:nvSpPr>
          <p:spPr bwMode="auto">
            <a:xfrm>
              <a:off x="4842970" y="4558830"/>
              <a:ext cx="389450" cy="288776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  <a:cxn ang="0">
                  <a:pos x="45" y="25"/>
                </a:cxn>
                <a:cxn ang="0">
                  <a:pos x="33" y="13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18" y="25"/>
                </a:cxn>
                <a:cxn ang="0">
                  <a:pos x="18" y="26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40"/>
                </a:cxn>
                <a:cxn ang="0">
                  <a:pos x="28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27"/>
                </a:cxn>
                <a:cxn ang="0">
                  <a:pos x="44" y="27"/>
                </a:cxn>
                <a:cxn ang="0">
                  <a:pos x="45" y="26"/>
                </a:cxn>
                <a:cxn ang="0">
                  <a:pos x="45" y="25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3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4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  <a:moveTo>
                    <a:pt x="45" y="25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1"/>
                    <a:pt x="36" y="4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27"/>
                    <a:pt x="45" y="27"/>
                    <a:pt x="45" y="26"/>
                  </a:cubicBezTo>
                  <a:cubicBezTo>
                    <a:pt x="45" y="26"/>
                    <a:pt x="45" y="26"/>
                    <a:pt x="45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6" name="ïṧḷîḑè">
              <a:extLst>
                <a:ext uri="{FF2B5EF4-FFF2-40B4-BE49-F238E27FC236}">
                  <a16:creationId xmlns:a16="http://schemas.microsoft.com/office/drawing/2014/main" id="{3222B7E3-ACCC-44A4-B1E5-FE1039236C13}"/>
                </a:ext>
              </a:extLst>
            </p:cNvPr>
            <p:cNvSpPr/>
            <p:nvPr/>
          </p:nvSpPr>
          <p:spPr bwMode="auto">
            <a:xfrm>
              <a:off x="6975620" y="4538370"/>
              <a:ext cx="367268" cy="319796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68" y="50"/>
                </a:cxn>
                <a:cxn ang="0">
                  <a:pos x="59" y="59"/>
                </a:cxn>
                <a:cxn ang="0">
                  <a:pos x="9" y="59"/>
                </a:cxn>
                <a:cxn ang="0">
                  <a:pos x="0" y="50"/>
                </a:cxn>
                <a:cxn ang="0">
                  <a:pos x="0" y="18"/>
                </a:cxn>
                <a:cxn ang="0">
                  <a:pos x="9" y="9"/>
                </a:cxn>
                <a:cxn ang="0">
                  <a:pos x="17" y="9"/>
                </a:cxn>
                <a:cxn ang="0">
                  <a:pos x="19" y="4"/>
                </a:cxn>
                <a:cxn ang="0">
                  <a:pos x="25" y="0"/>
                </a:cxn>
                <a:cxn ang="0">
                  <a:pos x="43" y="0"/>
                </a:cxn>
                <a:cxn ang="0">
                  <a:pos x="49" y="4"/>
                </a:cxn>
                <a:cxn ang="0">
                  <a:pos x="51" y="9"/>
                </a:cxn>
                <a:cxn ang="0">
                  <a:pos x="59" y="9"/>
                </a:cxn>
                <a:cxn ang="0">
                  <a:pos x="68" y="18"/>
                </a:cxn>
                <a:cxn ang="0">
                  <a:pos x="50" y="34"/>
                </a:cxn>
                <a:cxn ang="0">
                  <a:pos x="34" y="18"/>
                </a:cxn>
                <a:cxn ang="0">
                  <a:pos x="18" y="34"/>
                </a:cxn>
                <a:cxn ang="0">
                  <a:pos x="34" y="50"/>
                </a:cxn>
                <a:cxn ang="0">
                  <a:pos x="50" y="34"/>
                </a:cxn>
                <a:cxn ang="0">
                  <a:pos x="44" y="34"/>
                </a:cxn>
                <a:cxn ang="0">
                  <a:pos x="34" y="44"/>
                </a:cxn>
                <a:cxn ang="0">
                  <a:pos x="24" y="34"/>
                </a:cxn>
                <a:cxn ang="0">
                  <a:pos x="34" y="24"/>
                </a:cxn>
                <a:cxn ang="0">
                  <a:pos x="44" y="34"/>
                </a:cxn>
              </a:cxnLst>
              <a:rect l="0" t="0" r="r" b="b"/>
              <a:pathLst>
                <a:path w="68" h="59">
                  <a:moveTo>
                    <a:pt x="68" y="18"/>
                  </a:moveTo>
                  <a:cubicBezTo>
                    <a:pt x="68" y="50"/>
                    <a:pt x="68" y="50"/>
                    <a:pt x="68" y="50"/>
                  </a:cubicBezTo>
                  <a:cubicBezTo>
                    <a:pt x="68" y="55"/>
                    <a:pt x="64" y="59"/>
                    <a:pt x="5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4" y="59"/>
                    <a:pt x="0" y="55"/>
                    <a:pt x="0" y="5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4" y="9"/>
                    <a:pt x="9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2"/>
                    <a:pt x="22" y="0"/>
                    <a:pt x="2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6" y="0"/>
                    <a:pt x="48" y="2"/>
                    <a:pt x="49" y="4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4" y="9"/>
                    <a:pt x="68" y="13"/>
                    <a:pt x="68" y="18"/>
                  </a:cubicBezTo>
                  <a:close/>
                  <a:moveTo>
                    <a:pt x="50" y="34"/>
                  </a:moveTo>
                  <a:cubicBezTo>
                    <a:pt x="50" y="25"/>
                    <a:pt x="43" y="18"/>
                    <a:pt x="34" y="18"/>
                  </a:cubicBezTo>
                  <a:cubicBezTo>
                    <a:pt x="25" y="18"/>
                    <a:pt x="18" y="25"/>
                    <a:pt x="18" y="34"/>
                  </a:cubicBezTo>
                  <a:cubicBezTo>
                    <a:pt x="18" y="43"/>
                    <a:pt x="25" y="50"/>
                    <a:pt x="34" y="50"/>
                  </a:cubicBezTo>
                  <a:cubicBezTo>
                    <a:pt x="43" y="50"/>
                    <a:pt x="50" y="43"/>
                    <a:pt x="50" y="34"/>
                  </a:cubicBezTo>
                  <a:close/>
                  <a:moveTo>
                    <a:pt x="44" y="34"/>
                  </a:moveTo>
                  <a:cubicBezTo>
                    <a:pt x="44" y="40"/>
                    <a:pt x="40" y="44"/>
                    <a:pt x="34" y="44"/>
                  </a:cubicBezTo>
                  <a:cubicBezTo>
                    <a:pt x="28" y="44"/>
                    <a:pt x="24" y="40"/>
                    <a:pt x="24" y="34"/>
                  </a:cubicBezTo>
                  <a:cubicBezTo>
                    <a:pt x="24" y="28"/>
                    <a:pt x="28" y="24"/>
                    <a:pt x="34" y="24"/>
                  </a:cubicBezTo>
                  <a:cubicBezTo>
                    <a:pt x="40" y="24"/>
                    <a:pt x="44" y="28"/>
                    <a:pt x="44" y="3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27" name="îşḷíḑé">
              <a:extLst>
                <a:ext uri="{FF2B5EF4-FFF2-40B4-BE49-F238E27FC236}">
                  <a16:creationId xmlns:a16="http://schemas.microsoft.com/office/drawing/2014/main" id="{FE5DAC02-764A-41A1-8411-5C85D12224C8}"/>
                </a:ext>
              </a:extLst>
            </p:cNvPr>
            <p:cNvGrpSpPr/>
            <p:nvPr/>
          </p:nvGrpSpPr>
          <p:grpSpPr>
            <a:xfrm>
              <a:off x="1769760" y="1928436"/>
              <a:ext cx="2611177" cy="1107071"/>
              <a:chOff x="673100" y="1740479"/>
              <a:chExt cx="2611177" cy="1107071"/>
            </a:xfrm>
          </p:grpSpPr>
          <p:sp>
            <p:nvSpPr>
              <p:cNvPr id="39" name="iSľiḑé">
                <a:extLst>
                  <a:ext uri="{FF2B5EF4-FFF2-40B4-BE49-F238E27FC236}">
                    <a16:creationId xmlns:a16="http://schemas.microsoft.com/office/drawing/2014/main" id="{61D48321-A103-4A61-852E-0A6A0D95ED92}"/>
                  </a:ext>
                </a:extLst>
              </p:cNvPr>
              <p:cNvSpPr txBox="1"/>
              <p:nvPr/>
            </p:nvSpPr>
            <p:spPr>
              <a:xfrm>
                <a:off x="673100" y="2248310"/>
                <a:ext cx="26111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40" name="íşlíďè">
                <a:extLst>
                  <a:ext uri="{FF2B5EF4-FFF2-40B4-BE49-F238E27FC236}">
                    <a16:creationId xmlns:a16="http://schemas.microsoft.com/office/drawing/2014/main" id="{01E7BD08-7174-4D2D-B980-4BC24DE3F709}"/>
                  </a:ext>
                </a:extLst>
              </p:cNvPr>
              <p:cNvSpPr/>
              <p:nvPr/>
            </p:nvSpPr>
            <p:spPr>
              <a:xfrm>
                <a:off x="673100" y="1740479"/>
                <a:ext cx="26111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28" name="ís1îḍè">
              <a:extLst>
                <a:ext uri="{FF2B5EF4-FFF2-40B4-BE49-F238E27FC236}">
                  <a16:creationId xmlns:a16="http://schemas.microsoft.com/office/drawing/2014/main" id="{772E189D-42FC-4C77-9D26-374118121739}"/>
                </a:ext>
              </a:extLst>
            </p:cNvPr>
            <p:cNvGrpSpPr/>
            <p:nvPr/>
          </p:nvGrpSpPr>
          <p:grpSpPr>
            <a:xfrm>
              <a:off x="1775416" y="4247249"/>
              <a:ext cx="2611177" cy="1107071"/>
              <a:chOff x="673100" y="3064387"/>
              <a:chExt cx="2611177" cy="1107071"/>
            </a:xfrm>
          </p:grpSpPr>
          <p:sp>
            <p:nvSpPr>
              <p:cNvPr id="37" name="išḻidè">
                <a:extLst>
                  <a:ext uri="{FF2B5EF4-FFF2-40B4-BE49-F238E27FC236}">
                    <a16:creationId xmlns:a16="http://schemas.microsoft.com/office/drawing/2014/main" id="{1B199E87-FF68-4A6F-9118-B5858D3F0585}"/>
                  </a:ext>
                </a:extLst>
              </p:cNvPr>
              <p:cNvSpPr txBox="1"/>
              <p:nvPr/>
            </p:nvSpPr>
            <p:spPr>
              <a:xfrm>
                <a:off x="673100" y="3572218"/>
                <a:ext cx="26111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8" name="iš1ïdê">
                <a:extLst>
                  <a:ext uri="{FF2B5EF4-FFF2-40B4-BE49-F238E27FC236}">
                    <a16:creationId xmlns:a16="http://schemas.microsoft.com/office/drawing/2014/main" id="{25DFED55-6364-41E5-888B-010D475D2551}"/>
                  </a:ext>
                </a:extLst>
              </p:cNvPr>
              <p:cNvSpPr/>
              <p:nvPr/>
            </p:nvSpPr>
            <p:spPr>
              <a:xfrm>
                <a:off x="673100" y="3064387"/>
                <a:ext cx="26111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9D172938-B27C-4600-8C85-3A9987582E29}"/>
                </a:ext>
              </a:extLst>
            </p:cNvPr>
            <p:cNvCxnSpPr>
              <a:cxnSpLocks/>
            </p:cNvCxnSpPr>
            <p:nvPr/>
          </p:nvCxnSpPr>
          <p:spPr>
            <a:xfrm>
              <a:off x="673100" y="3636429"/>
              <a:ext cx="4000500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îsľidê">
              <a:extLst>
                <a:ext uri="{FF2B5EF4-FFF2-40B4-BE49-F238E27FC236}">
                  <a16:creationId xmlns:a16="http://schemas.microsoft.com/office/drawing/2014/main" id="{5CBA7008-5DE9-4C48-8A7D-4EAB76A81AE1}"/>
                </a:ext>
              </a:extLst>
            </p:cNvPr>
            <p:cNvGrpSpPr/>
            <p:nvPr/>
          </p:nvGrpSpPr>
          <p:grpSpPr>
            <a:xfrm>
              <a:off x="7805407" y="1922780"/>
              <a:ext cx="2611177" cy="1107071"/>
              <a:chOff x="8907723" y="3176874"/>
              <a:chExt cx="2611177" cy="1107071"/>
            </a:xfrm>
          </p:grpSpPr>
          <p:sp>
            <p:nvSpPr>
              <p:cNvPr id="35" name="îsḻíḑê">
                <a:extLst>
                  <a:ext uri="{FF2B5EF4-FFF2-40B4-BE49-F238E27FC236}">
                    <a16:creationId xmlns:a16="http://schemas.microsoft.com/office/drawing/2014/main" id="{0EF4BD6A-5A57-49B0-A5C0-15EF9E08A06E}"/>
                  </a:ext>
                </a:extLst>
              </p:cNvPr>
              <p:cNvSpPr txBox="1"/>
              <p:nvPr/>
            </p:nvSpPr>
            <p:spPr>
              <a:xfrm>
                <a:off x="8907723" y="3684705"/>
                <a:ext cx="26111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6" name="islïdè">
                <a:extLst>
                  <a:ext uri="{FF2B5EF4-FFF2-40B4-BE49-F238E27FC236}">
                    <a16:creationId xmlns:a16="http://schemas.microsoft.com/office/drawing/2014/main" id="{F97C3077-4271-40AE-8DBA-D192284B8B5D}"/>
                  </a:ext>
                </a:extLst>
              </p:cNvPr>
              <p:cNvSpPr/>
              <p:nvPr/>
            </p:nvSpPr>
            <p:spPr>
              <a:xfrm>
                <a:off x="8907723" y="3176874"/>
                <a:ext cx="26111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31" name="ïṩḷíḓè">
              <a:extLst>
                <a:ext uri="{FF2B5EF4-FFF2-40B4-BE49-F238E27FC236}">
                  <a16:creationId xmlns:a16="http://schemas.microsoft.com/office/drawing/2014/main" id="{B7DCDB56-A269-458B-9DFD-C1E72A192C9B}"/>
                </a:ext>
              </a:extLst>
            </p:cNvPr>
            <p:cNvGrpSpPr/>
            <p:nvPr/>
          </p:nvGrpSpPr>
          <p:grpSpPr>
            <a:xfrm>
              <a:off x="7811063" y="4243006"/>
              <a:ext cx="2611177" cy="1107071"/>
              <a:chOff x="8907723" y="4500782"/>
              <a:chExt cx="2611177" cy="1107071"/>
            </a:xfrm>
          </p:grpSpPr>
          <p:sp>
            <p:nvSpPr>
              <p:cNvPr id="33" name="íṣḻïdè">
                <a:extLst>
                  <a:ext uri="{FF2B5EF4-FFF2-40B4-BE49-F238E27FC236}">
                    <a16:creationId xmlns:a16="http://schemas.microsoft.com/office/drawing/2014/main" id="{16142A54-8455-4F5E-92CF-198784459AB3}"/>
                  </a:ext>
                </a:extLst>
              </p:cNvPr>
              <p:cNvSpPr txBox="1"/>
              <p:nvPr/>
            </p:nvSpPr>
            <p:spPr>
              <a:xfrm>
                <a:off x="8907723" y="5008613"/>
                <a:ext cx="26111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4" name="îṣľîďé">
                <a:extLst>
                  <a:ext uri="{FF2B5EF4-FFF2-40B4-BE49-F238E27FC236}">
                    <a16:creationId xmlns:a16="http://schemas.microsoft.com/office/drawing/2014/main" id="{54FDC00C-4BA3-40CF-9DDF-BD97B6413460}"/>
                  </a:ext>
                </a:extLst>
              </p:cNvPr>
              <p:cNvSpPr/>
              <p:nvPr/>
            </p:nvSpPr>
            <p:spPr>
              <a:xfrm>
                <a:off x="8907723" y="4500782"/>
                <a:ext cx="26111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ED459619-EF03-4231-9D74-10EAA24D2A43}"/>
                </a:ext>
              </a:extLst>
            </p:cNvPr>
            <p:cNvCxnSpPr>
              <a:cxnSpLocks/>
            </p:cNvCxnSpPr>
            <p:nvPr/>
          </p:nvCxnSpPr>
          <p:spPr>
            <a:xfrm>
              <a:off x="7556500" y="3636429"/>
              <a:ext cx="3962400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628481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ABEEA4-D0CB-4153-98B5-CA46138D2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FA7EF47-382F-4F22-9256-26DB5F003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040E81F-145D-4EDF-949C-3A967958A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238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364C6C7-7894-43E0-872A-8DB9A88C218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37349"/>
            <a:ext cx="10858600" cy="4010976"/>
            <a:chOff x="669925" y="1637349"/>
            <a:chExt cx="10858600" cy="4010976"/>
          </a:xfrm>
        </p:grpSpPr>
        <p:sp>
          <p:nvSpPr>
            <p:cNvPr id="6" name="ïṧḻíde">
              <a:extLst>
                <a:ext uri="{FF2B5EF4-FFF2-40B4-BE49-F238E27FC236}">
                  <a16:creationId xmlns:a16="http://schemas.microsoft.com/office/drawing/2014/main" id="{8229949E-7743-48EE-B72A-6CBD54762F58}"/>
                </a:ext>
              </a:extLst>
            </p:cNvPr>
            <p:cNvSpPr/>
            <p:nvPr/>
          </p:nvSpPr>
          <p:spPr>
            <a:xfrm>
              <a:off x="5657850" y="1637349"/>
              <a:ext cx="3052763" cy="1981200"/>
            </a:xfrm>
            <a:prstGeom prst="rect">
              <a:avLst/>
            </a:prstGeom>
            <a:blipFill>
              <a:blip r:embed="rId3"/>
              <a:stretch>
                <a:fillRect t="-1250" b="-1234"/>
              </a:stretch>
            </a:blipFill>
            <a:ln w="3175">
              <a:noFill/>
              <a:prstDash val="sysDash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sz="2800" b="1"/>
            </a:p>
          </p:txBody>
        </p:sp>
        <p:sp>
          <p:nvSpPr>
            <p:cNvPr id="7" name="ís1ïḍé">
              <a:extLst>
                <a:ext uri="{FF2B5EF4-FFF2-40B4-BE49-F238E27FC236}">
                  <a16:creationId xmlns:a16="http://schemas.microsoft.com/office/drawing/2014/main" id="{F7A7DAD0-D454-4F69-B7DB-381C4BFEE202}"/>
                </a:ext>
              </a:extLst>
            </p:cNvPr>
            <p:cNvSpPr/>
            <p:nvPr/>
          </p:nvSpPr>
          <p:spPr>
            <a:xfrm>
              <a:off x="5657850" y="3667125"/>
              <a:ext cx="3052763" cy="1981200"/>
            </a:xfrm>
            <a:prstGeom prst="rect">
              <a:avLst/>
            </a:prstGeom>
            <a:blipFill>
              <a:blip r:embed="rId4"/>
              <a:stretch>
                <a:fillRect t="-1371" b="-1353"/>
              </a:stretch>
            </a:blipFill>
            <a:ln w="3175">
              <a:noFill/>
              <a:prstDash val="sysDash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sz="2800" b="1"/>
            </a:p>
          </p:txBody>
        </p:sp>
        <p:sp>
          <p:nvSpPr>
            <p:cNvPr id="8" name="îṡlîḋe">
              <a:extLst>
                <a:ext uri="{FF2B5EF4-FFF2-40B4-BE49-F238E27FC236}">
                  <a16:creationId xmlns:a16="http://schemas.microsoft.com/office/drawing/2014/main" id="{86CBEA3F-1121-4A0B-9B46-E8530AFF0E23}"/>
                </a:ext>
              </a:extLst>
            </p:cNvPr>
            <p:cNvSpPr/>
            <p:nvPr/>
          </p:nvSpPr>
          <p:spPr>
            <a:xfrm>
              <a:off x="3481388" y="2488864"/>
              <a:ext cx="3481388" cy="2259370"/>
            </a:xfrm>
            <a:prstGeom prst="rect">
              <a:avLst/>
            </a:prstGeom>
            <a:solidFill>
              <a:schemeClr val="bg1"/>
            </a:solidFill>
            <a:ln w="57150" cmpd="sng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sz="2800" b="1"/>
            </a:p>
          </p:txBody>
        </p:sp>
        <p:sp>
          <p:nvSpPr>
            <p:cNvPr id="9" name="ïSḻiḑe">
              <a:extLst>
                <a:ext uri="{FF2B5EF4-FFF2-40B4-BE49-F238E27FC236}">
                  <a16:creationId xmlns:a16="http://schemas.microsoft.com/office/drawing/2014/main" id="{B26AC95C-1280-4949-883C-C24DE8C3F44B}"/>
                </a:ext>
              </a:extLst>
            </p:cNvPr>
            <p:cNvSpPr/>
            <p:nvPr/>
          </p:nvSpPr>
          <p:spPr>
            <a:xfrm>
              <a:off x="3695700" y="2627949"/>
              <a:ext cx="3052763" cy="1981200"/>
            </a:xfrm>
            <a:prstGeom prst="rect">
              <a:avLst/>
            </a:prstGeom>
            <a:blipFill>
              <a:blip r:embed="rId5"/>
              <a:stretch>
                <a:fillRect t="-1371" b="-1353"/>
              </a:stretch>
            </a:blipFill>
            <a:ln w="57150" cmpd="sng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sz="2800" b="1"/>
            </a:p>
          </p:txBody>
        </p:sp>
        <p:grpSp>
          <p:nvGrpSpPr>
            <p:cNvPr id="10" name="iṡ1íḍê">
              <a:extLst>
                <a:ext uri="{FF2B5EF4-FFF2-40B4-BE49-F238E27FC236}">
                  <a16:creationId xmlns:a16="http://schemas.microsoft.com/office/drawing/2014/main" id="{5BC64A01-4AB6-4699-944D-3F1375261D43}"/>
                </a:ext>
              </a:extLst>
            </p:cNvPr>
            <p:cNvGrpSpPr/>
            <p:nvPr/>
          </p:nvGrpSpPr>
          <p:grpSpPr>
            <a:xfrm>
              <a:off x="3357364" y="3280370"/>
              <a:ext cx="676672" cy="676358"/>
              <a:chOff x="2953472" y="3177454"/>
              <a:chExt cx="1008468" cy="1008000"/>
            </a:xfrm>
          </p:grpSpPr>
          <p:sp>
            <p:nvSpPr>
              <p:cNvPr id="26" name="iṣḷîḑê">
                <a:extLst>
                  <a:ext uri="{FF2B5EF4-FFF2-40B4-BE49-F238E27FC236}">
                    <a16:creationId xmlns:a16="http://schemas.microsoft.com/office/drawing/2014/main" id="{7F88D91A-A9F4-4910-81EA-DC4E8172C0F4}"/>
                  </a:ext>
                </a:extLst>
              </p:cNvPr>
              <p:cNvSpPr/>
              <p:nvPr/>
            </p:nvSpPr>
            <p:spPr>
              <a:xfrm>
                <a:off x="2953472" y="3177454"/>
                <a:ext cx="1008468" cy="1008000"/>
              </a:xfrm>
              <a:custGeom>
                <a:avLst/>
                <a:gdLst>
                  <a:gd name="connsiteX0" fmla="*/ 0 w 1260455"/>
                  <a:gd name="connsiteY0" fmla="*/ 630228 h 1260455"/>
                  <a:gd name="connsiteX1" fmla="*/ 630228 w 1260455"/>
                  <a:gd name="connsiteY1" fmla="*/ 0 h 1260455"/>
                  <a:gd name="connsiteX2" fmla="*/ 1260456 w 1260455"/>
                  <a:gd name="connsiteY2" fmla="*/ 630228 h 1260455"/>
                  <a:gd name="connsiteX3" fmla="*/ 630228 w 1260455"/>
                  <a:gd name="connsiteY3" fmla="*/ 1260456 h 1260455"/>
                  <a:gd name="connsiteX4" fmla="*/ 0 w 1260455"/>
                  <a:gd name="connsiteY4" fmla="*/ 630228 h 1260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0455" h="1260455">
                    <a:moveTo>
                      <a:pt x="0" y="630228"/>
                    </a:moveTo>
                    <a:cubicBezTo>
                      <a:pt x="0" y="282163"/>
                      <a:pt x="282163" y="0"/>
                      <a:pt x="630228" y="0"/>
                    </a:cubicBezTo>
                    <a:cubicBezTo>
                      <a:pt x="978293" y="0"/>
                      <a:pt x="1260456" y="282163"/>
                      <a:pt x="1260456" y="630228"/>
                    </a:cubicBezTo>
                    <a:cubicBezTo>
                      <a:pt x="1260456" y="978293"/>
                      <a:pt x="978293" y="1260456"/>
                      <a:pt x="630228" y="1260456"/>
                    </a:cubicBezTo>
                    <a:cubicBezTo>
                      <a:pt x="282163" y="1260456"/>
                      <a:pt x="0" y="978293"/>
                      <a:pt x="0" y="6302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íšḻiḍè">
                <a:extLst>
                  <a:ext uri="{FF2B5EF4-FFF2-40B4-BE49-F238E27FC236}">
                    <a16:creationId xmlns:a16="http://schemas.microsoft.com/office/drawing/2014/main" id="{30BD80F4-364C-4F46-AA35-8E47F15C6DA8}"/>
                  </a:ext>
                </a:extLst>
              </p:cNvPr>
              <p:cNvSpPr/>
              <p:nvPr/>
            </p:nvSpPr>
            <p:spPr>
              <a:xfrm>
                <a:off x="3224404" y="3437005"/>
                <a:ext cx="466604" cy="488898"/>
              </a:xfrm>
              <a:custGeom>
                <a:avLst/>
                <a:gdLst>
                  <a:gd name="connsiteX0" fmla="*/ 345269 w 578992"/>
                  <a:gd name="connsiteY0" fmla="*/ 346719 h 606657"/>
                  <a:gd name="connsiteX1" fmla="*/ 527264 w 578992"/>
                  <a:gd name="connsiteY1" fmla="*/ 395415 h 606657"/>
                  <a:gd name="connsiteX2" fmla="*/ 536965 w 578992"/>
                  <a:gd name="connsiteY2" fmla="*/ 431758 h 606657"/>
                  <a:gd name="connsiteX3" fmla="*/ 512135 w 578992"/>
                  <a:gd name="connsiteY3" fmla="*/ 456550 h 606657"/>
                  <a:gd name="connsiteX4" fmla="*/ 572652 w 578992"/>
                  <a:gd name="connsiteY4" fmla="*/ 516975 h 606657"/>
                  <a:gd name="connsiteX5" fmla="*/ 572652 w 578992"/>
                  <a:gd name="connsiteY5" fmla="*/ 547632 h 606657"/>
                  <a:gd name="connsiteX6" fmla="*/ 519877 w 578992"/>
                  <a:gd name="connsiteY6" fmla="*/ 600326 h 606657"/>
                  <a:gd name="connsiteX7" fmla="*/ 489174 w 578992"/>
                  <a:gd name="connsiteY7" fmla="*/ 600326 h 606657"/>
                  <a:gd name="connsiteX8" fmla="*/ 428657 w 578992"/>
                  <a:gd name="connsiteY8" fmla="*/ 539901 h 606657"/>
                  <a:gd name="connsiteX9" fmla="*/ 403739 w 578992"/>
                  <a:gd name="connsiteY9" fmla="*/ 564782 h 606657"/>
                  <a:gd name="connsiteX10" fmla="*/ 366628 w 578992"/>
                  <a:gd name="connsiteY10" fmla="*/ 552075 h 606657"/>
                  <a:gd name="connsiteX11" fmla="*/ 318659 w 578992"/>
                  <a:gd name="connsiteY11" fmla="*/ 373288 h 606657"/>
                  <a:gd name="connsiteX12" fmla="*/ 345269 w 578992"/>
                  <a:gd name="connsiteY12" fmla="*/ 346719 h 606657"/>
                  <a:gd name="connsiteX13" fmla="*/ 233275 w 578992"/>
                  <a:gd name="connsiteY13" fmla="*/ 312148 h 606657"/>
                  <a:gd name="connsiteX14" fmla="*/ 255262 w 578992"/>
                  <a:gd name="connsiteY14" fmla="*/ 334095 h 606657"/>
                  <a:gd name="connsiteX15" fmla="*/ 281255 w 578992"/>
                  <a:gd name="connsiteY15" fmla="*/ 357464 h 606657"/>
                  <a:gd name="connsiteX16" fmla="*/ 289000 w 578992"/>
                  <a:gd name="connsiteY16" fmla="*/ 365016 h 606657"/>
                  <a:gd name="connsiteX17" fmla="*/ 300127 w 578992"/>
                  <a:gd name="connsiteY17" fmla="*/ 416019 h 606657"/>
                  <a:gd name="connsiteX18" fmla="*/ 298791 w 578992"/>
                  <a:gd name="connsiteY18" fmla="*/ 422416 h 606657"/>
                  <a:gd name="connsiteX19" fmla="*/ 260514 w 578992"/>
                  <a:gd name="connsiteY19" fmla="*/ 407844 h 606657"/>
                  <a:gd name="connsiteX20" fmla="*/ 260514 w 578992"/>
                  <a:gd name="connsiteY20" fmla="*/ 398159 h 606657"/>
                  <a:gd name="connsiteX21" fmla="*/ 211822 w 578992"/>
                  <a:gd name="connsiteY21" fmla="*/ 335339 h 606657"/>
                  <a:gd name="connsiteX22" fmla="*/ 233275 w 578992"/>
                  <a:gd name="connsiteY22" fmla="*/ 312148 h 606657"/>
                  <a:gd name="connsiteX23" fmla="*/ 283295 w 578992"/>
                  <a:gd name="connsiteY23" fmla="*/ 133638 h 606657"/>
                  <a:gd name="connsiteX24" fmla="*/ 303944 w 578992"/>
                  <a:gd name="connsiteY24" fmla="*/ 155858 h 606657"/>
                  <a:gd name="connsiteX25" fmla="*/ 303944 w 578992"/>
                  <a:gd name="connsiteY25" fmla="*/ 165457 h 606657"/>
                  <a:gd name="connsiteX26" fmla="*/ 352630 w 578992"/>
                  <a:gd name="connsiteY26" fmla="*/ 228294 h 606657"/>
                  <a:gd name="connsiteX27" fmla="*/ 331180 w 578992"/>
                  <a:gd name="connsiteY27" fmla="*/ 251580 h 606657"/>
                  <a:gd name="connsiteX28" fmla="*/ 309196 w 578992"/>
                  <a:gd name="connsiteY28" fmla="*/ 229538 h 606657"/>
                  <a:gd name="connsiteX29" fmla="*/ 283206 w 578992"/>
                  <a:gd name="connsiteY29" fmla="*/ 206252 h 606657"/>
                  <a:gd name="connsiteX30" fmla="*/ 256327 w 578992"/>
                  <a:gd name="connsiteY30" fmla="*/ 240648 h 606657"/>
                  <a:gd name="connsiteX31" fmla="*/ 282583 w 578992"/>
                  <a:gd name="connsiteY31" fmla="*/ 260112 h 606657"/>
                  <a:gd name="connsiteX32" fmla="*/ 348625 w 578992"/>
                  <a:gd name="connsiteY32" fmla="*/ 307306 h 606657"/>
                  <a:gd name="connsiteX33" fmla="*/ 341594 w 578992"/>
                  <a:gd name="connsiteY33" fmla="*/ 317083 h 606657"/>
                  <a:gd name="connsiteX34" fmla="*/ 316494 w 578992"/>
                  <a:gd name="connsiteY34" fmla="*/ 322594 h 606657"/>
                  <a:gd name="connsiteX35" fmla="*/ 306792 w 578992"/>
                  <a:gd name="connsiteY35" fmla="*/ 319305 h 606657"/>
                  <a:gd name="connsiteX36" fmla="*/ 282227 w 578992"/>
                  <a:gd name="connsiteY36" fmla="*/ 303485 h 606657"/>
                  <a:gd name="connsiteX37" fmla="*/ 211825 w 578992"/>
                  <a:gd name="connsiteY37" fmla="*/ 234604 h 606657"/>
                  <a:gd name="connsiteX38" fmla="*/ 260510 w 578992"/>
                  <a:gd name="connsiteY38" fmla="*/ 166612 h 606657"/>
                  <a:gd name="connsiteX39" fmla="*/ 260510 w 578992"/>
                  <a:gd name="connsiteY39" fmla="*/ 155236 h 606657"/>
                  <a:gd name="connsiteX40" fmla="*/ 283295 w 578992"/>
                  <a:gd name="connsiteY40" fmla="*/ 133638 h 606657"/>
                  <a:gd name="connsiteX41" fmla="*/ 282248 w 578992"/>
                  <a:gd name="connsiteY41" fmla="*/ 0 h 606657"/>
                  <a:gd name="connsiteX42" fmla="*/ 551768 w 578992"/>
                  <a:gd name="connsiteY42" fmla="*/ 365640 h 606657"/>
                  <a:gd name="connsiteX43" fmla="*/ 541888 w 578992"/>
                  <a:gd name="connsiteY43" fmla="*/ 369995 h 606657"/>
                  <a:gd name="connsiteX44" fmla="*/ 534768 w 578992"/>
                  <a:gd name="connsiteY44" fmla="*/ 367507 h 606657"/>
                  <a:gd name="connsiteX45" fmla="*/ 487148 w 578992"/>
                  <a:gd name="connsiteY45" fmla="*/ 354797 h 606657"/>
                  <a:gd name="connsiteX46" fmla="*/ 482163 w 578992"/>
                  <a:gd name="connsiteY46" fmla="*/ 345554 h 606657"/>
                  <a:gd name="connsiteX47" fmla="*/ 282248 w 578992"/>
                  <a:gd name="connsiteY47" fmla="*/ 72257 h 606657"/>
                  <a:gd name="connsiteX48" fmla="*/ 72364 w 578992"/>
                  <a:gd name="connsiteY48" fmla="*/ 281829 h 606657"/>
                  <a:gd name="connsiteX49" fmla="*/ 313134 w 578992"/>
                  <a:gd name="connsiteY49" fmla="*/ 489180 h 606657"/>
                  <a:gd name="connsiteX50" fmla="*/ 321145 w 578992"/>
                  <a:gd name="connsiteY50" fmla="*/ 494423 h 606657"/>
                  <a:gd name="connsiteX51" fmla="*/ 336277 w 578992"/>
                  <a:gd name="connsiteY51" fmla="*/ 550771 h 606657"/>
                  <a:gd name="connsiteX52" fmla="*/ 330580 w 578992"/>
                  <a:gd name="connsiteY52" fmla="*/ 559748 h 606657"/>
                  <a:gd name="connsiteX53" fmla="*/ 0 w 578992"/>
                  <a:gd name="connsiteY53" fmla="*/ 281829 h 606657"/>
                  <a:gd name="connsiteX54" fmla="*/ 282248 w 578992"/>
                  <a:gd name="connsiteY54" fmla="*/ 0 h 606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578992" h="606657">
                    <a:moveTo>
                      <a:pt x="345269" y="346719"/>
                    </a:moveTo>
                    <a:lnTo>
                      <a:pt x="527264" y="395415"/>
                    </a:lnTo>
                    <a:cubicBezTo>
                      <a:pt x="543372" y="399769"/>
                      <a:pt x="548801" y="419940"/>
                      <a:pt x="536965" y="431758"/>
                    </a:cubicBezTo>
                    <a:lnTo>
                      <a:pt x="512135" y="456550"/>
                    </a:lnTo>
                    <a:lnTo>
                      <a:pt x="572652" y="516975"/>
                    </a:lnTo>
                    <a:cubicBezTo>
                      <a:pt x="581106" y="525506"/>
                      <a:pt x="581106" y="539190"/>
                      <a:pt x="572652" y="547632"/>
                    </a:cubicBezTo>
                    <a:lnTo>
                      <a:pt x="519877" y="600326"/>
                    </a:lnTo>
                    <a:cubicBezTo>
                      <a:pt x="511334" y="608768"/>
                      <a:pt x="497629" y="608768"/>
                      <a:pt x="489174" y="600326"/>
                    </a:cubicBezTo>
                    <a:lnTo>
                      <a:pt x="428657" y="539901"/>
                    </a:lnTo>
                    <a:lnTo>
                      <a:pt x="403739" y="564782"/>
                    </a:lnTo>
                    <a:cubicBezTo>
                      <a:pt x="393148" y="575357"/>
                      <a:pt x="372501" y="574024"/>
                      <a:pt x="366628" y="552075"/>
                    </a:cubicBezTo>
                    <a:cubicBezTo>
                      <a:pt x="366005" y="549854"/>
                      <a:pt x="319015" y="374799"/>
                      <a:pt x="318659" y="373288"/>
                    </a:cubicBezTo>
                    <a:cubicBezTo>
                      <a:pt x="314298" y="357205"/>
                      <a:pt x="329071" y="342454"/>
                      <a:pt x="345269" y="346719"/>
                    </a:cubicBezTo>
                    <a:close/>
                    <a:moveTo>
                      <a:pt x="233275" y="312148"/>
                    </a:moveTo>
                    <a:cubicBezTo>
                      <a:pt x="245470" y="311970"/>
                      <a:pt x="255440" y="321922"/>
                      <a:pt x="255262" y="334095"/>
                    </a:cubicBezTo>
                    <a:cubicBezTo>
                      <a:pt x="255084" y="345646"/>
                      <a:pt x="263986" y="357464"/>
                      <a:pt x="281255" y="357464"/>
                    </a:cubicBezTo>
                    <a:cubicBezTo>
                      <a:pt x="286329" y="357464"/>
                      <a:pt x="289267" y="361195"/>
                      <a:pt x="289000" y="365016"/>
                    </a:cubicBezTo>
                    <a:cubicBezTo>
                      <a:pt x="288465" y="375412"/>
                      <a:pt x="290068" y="378611"/>
                      <a:pt x="300127" y="416019"/>
                    </a:cubicBezTo>
                    <a:cubicBezTo>
                      <a:pt x="300750" y="418240"/>
                      <a:pt x="300305" y="420639"/>
                      <a:pt x="298791" y="422416"/>
                    </a:cubicBezTo>
                    <a:cubicBezTo>
                      <a:pt x="285706" y="437788"/>
                      <a:pt x="260514" y="428458"/>
                      <a:pt x="260514" y="407844"/>
                    </a:cubicBezTo>
                    <a:lnTo>
                      <a:pt x="260514" y="398159"/>
                    </a:lnTo>
                    <a:cubicBezTo>
                      <a:pt x="232919" y="390340"/>
                      <a:pt x="212534" y="365283"/>
                      <a:pt x="211822" y="335339"/>
                    </a:cubicBezTo>
                    <a:cubicBezTo>
                      <a:pt x="211555" y="323077"/>
                      <a:pt x="220902" y="312237"/>
                      <a:pt x="233275" y="312148"/>
                    </a:cubicBezTo>
                    <a:close/>
                    <a:moveTo>
                      <a:pt x="283295" y="133638"/>
                    </a:moveTo>
                    <a:cubicBezTo>
                      <a:pt x="294955" y="134171"/>
                      <a:pt x="303944" y="144215"/>
                      <a:pt x="303944" y="155858"/>
                    </a:cubicBezTo>
                    <a:lnTo>
                      <a:pt x="303944" y="165457"/>
                    </a:lnTo>
                    <a:cubicBezTo>
                      <a:pt x="331536" y="173367"/>
                      <a:pt x="351918" y="198430"/>
                      <a:pt x="352630" y="228294"/>
                    </a:cubicBezTo>
                    <a:cubicBezTo>
                      <a:pt x="352897" y="240648"/>
                      <a:pt x="343552" y="251402"/>
                      <a:pt x="331180" y="251580"/>
                    </a:cubicBezTo>
                    <a:cubicBezTo>
                      <a:pt x="318987" y="251757"/>
                      <a:pt x="309018" y="241803"/>
                      <a:pt x="309196" y="229538"/>
                    </a:cubicBezTo>
                    <a:cubicBezTo>
                      <a:pt x="309374" y="218073"/>
                      <a:pt x="300473" y="206252"/>
                      <a:pt x="283206" y="206252"/>
                    </a:cubicBezTo>
                    <a:cubicBezTo>
                      <a:pt x="265583" y="206252"/>
                      <a:pt x="251076" y="222783"/>
                      <a:pt x="256327" y="240648"/>
                    </a:cubicBezTo>
                    <a:cubicBezTo>
                      <a:pt x="259709" y="252202"/>
                      <a:pt x="270568" y="260112"/>
                      <a:pt x="282583" y="260112"/>
                    </a:cubicBezTo>
                    <a:cubicBezTo>
                      <a:pt x="312845" y="260290"/>
                      <a:pt x="339013" y="280021"/>
                      <a:pt x="348625" y="307306"/>
                    </a:cubicBezTo>
                    <a:cubicBezTo>
                      <a:pt x="350405" y="312106"/>
                      <a:pt x="346756" y="317350"/>
                      <a:pt x="341594" y="317083"/>
                    </a:cubicBezTo>
                    <a:cubicBezTo>
                      <a:pt x="332960" y="316728"/>
                      <a:pt x="324327" y="318594"/>
                      <a:pt x="316494" y="322594"/>
                    </a:cubicBezTo>
                    <a:cubicBezTo>
                      <a:pt x="312934" y="324460"/>
                      <a:pt x="308484" y="322949"/>
                      <a:pt x="306792" y="319305"/>
                    </a:cubicBezTo>
                    <a:cubicBezTo>
                      <a:pt x="302520" y="310062"/>
                      <a:pt x="293086" y="303485"/>
                      <a:pt x="282227" y="303485"/>
                    </a:cubicBezTo>
                    <a:cubicBezTo>
                      <a:pt x="244133" y="303485"/>
                      <a:pt x="212537" y="272555"/>
                      <a:pt x="211825" y="234604"/>
                    </a:cubicBezTo>
                    <a:cubicBezTo>
                      <a:pt x="211202" y="203141"/>
                      <a:pt x="231673" y="176300"/>
                      <a:pt x="260510" y="166612"/>
                    </a:cubicBezTo>
                    <a:lnTo>
                      <a:pt x="260510" y="155236"/>
                    </a:lnTo>
                    <a:cubicBezTo>
                      <a:pt x="260510" y="142970"/>
                      <a:pt x="270835" y="133016"/>
                      <a:pt x="283295" y="133638"/>
                    </a:cubicBezTo>
                    <a:close/>
                    <a:moveTo>
                      <a:pt x="282248" y="0"/>
                    </a:moveTo>
                    <a:cubicBezTo>
                      <a:pt x="471126" y="0"/>
                      <a:pt x="608556" y="183353"/>
                      <a:pt x="551768" y="365640"/>
                    </a:cubicBezTo>
                    <a:cubicBezTo>
                      <a:pt x="550522" y="369729"/>
                      <a:pt x="545894" y="371773"/>
                      <a:pt x="541888" y="369995"/>
                    </a:cubicBezTo>
                    <a:cubicBezTo>
                      <a:pt x="539574" y="369018"/>
                      <a:pt x="537260" y="368218"/>
                      <a:pt x="534768" y="367507"/>
                    </a:cubicBezTo>
                    <a:lnTo>
                      <a:pt x="487148" y="354797"/>
                    </a:lnTo>
                    <a:cubicBezTo>
                      <a:pt x="483142" y="353731"/>
                      <a:pt x="480917" y="349554"/>
                      <a:pt x="482163" y="345554"/>
                    </a:cubicBezTo>
                    <a:cubicBezTo>
                      <a:pt x="525600" y="210372"/>
                      <a:pt x="423773" y="72257"/>
                      <a:pt x="282248" y="72257"/>
                    </a:cubicBezTo>
                    <a:cubicBezTo>
                      <a:pt x="166536" y="72257"/>
                      <a:pt x="72364" y="166289"/>
                      <a:pt x="72364" y="281829"/>
                    </a:cubicBezTo>
                    <a:cubicBezTo>
                      <a:pt x="72364" y="410257"/>
                      <a:pt x="187453" y="507933"/>
                      <a:pt x="313134" y="489180"/>
                    </a:cubicBezTo>
                    <a:cubicBezTo>
                      <a:pt x="316784" y="488646"/>
                      <a:pt x="320255" y="490957"/>
                      <a:pt x="321145" y="494423"/>
                    </a:cubicBezTo>
                    <a:lnTo>
                      <a:pt x="336277" y="550771"/>
                    </a:lnTo>
                    <a:cubicBezTo>
                      <a:pt x="337345" y="554860"/>
                      <a:pt x="334764" y="559037"/>
                      <a:pt x="330580" y="559748"/>
                    </a:cubicBezTo>
                    <a:cubicBezTo>
                      <a:pt x="163332" y="589433"/>
                      <a:pt x="0" y="461006"/>
                      <a:pt x="0" y="281829"/>
                    </a:cubicBezTo>
                    <a:cubicBezTo>
                      <a:pt x="0" y="126472"/>
                      <a:pt x="126571" y="0"/>
                      <a:pt x="2822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1" name="îsḻíḓé">
              <a:extLst>
                <a:ext uri="{FF2B5EF4-FFF2-40B4-BE49-F238E27FC236}">
                  <a16:creationId xmlns:a16="http://schemas.microsoft.com/office/drawing/2014/main" id="{281ECB52-C75B-47D9-850C-00D0CB4D1B14}"/>
                </a:ext>
              </a:extLst>
            </p:cNvPr>
            <p:cNvGrpSpPr/>
            <p:nvPr/>
          </p:nvGrpSpPr>
          <p:grpSpPr>
            <a:xfrm>
              <a:off x="669925" y="3136324"/>
              <a:ext cx="2684264" cy="1292496"/>
              <a:chOff x="719137" y="1429926"/>
              <a:chExt cx="5376847" cy="1292496"/>
            </a:xfrm>
          </p:grpSpPr>
          <p:sp>
            <p:nvSpPr>
              <p:cNvPr id="24" name="íşḻîdé">
                <a:extLst>
                  <a:ext uri="{FF2B5EF4-FFF2-40B4-BE49-F238E27FC236}">
                    <a16:creationId xmlns:a16="http://schemas.microsoft.com/office/drawing/2014/main" id="{C874B2D2-AC0D-499B-B387-66263A67465B}"/>
                  </a:ext>
                </a:extLst>
              </p:cNvPr>
              <p:cNvSpPr/>
              <p:nvPr/>
            </p:nvSpPr>
            <p:spPr bwMode="auto">
              <a:xfrm>
                <a:off x="719137" y="1871731"/>
                <a:ext cx="5376847" cy="8506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  <p:sp>
            <p:nvSpPr>
              <p:cNvPr id="25" name="îṧḻiḋé">
                <a:extLst>
                  <a:ext uri="{FF2B5EF4-FFF2-40B4-BE49-F238E27FC236}">
                    <a16:creationId xmlns:a16="http://schemas.microsoft.com/office/drawing/2014/main" id="{77BE212D-3093-4A03-8551-5D2321D70F6F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iślíḋè">
              <a:extLst>
                <a:ext uri="{FF2B5EF4-FFF2-40B4-BE49-F238E27FC236}">
                  <a16:creationId xmlns:a16="http://schemas.microsoft.com/office/drawing/2014/main" id="{4B8312E0-D438-4148-A3A8-6024CCF4051F}"/>
                </a:ext>
              </a:extLst>
            </p:cNvPr>
            <p:cNvGrpSpPr/>
            <p:nvPr/>
          </p:nvGrpSpPr>
          <p:grpSpPr>
            <a:xfrm>
              <a:off x="8372277" y="2289770"/>
              <a:ext cx="676672" cy="676358"/>
              <a:chOff x="2953472" y="3177454"/>
              <a:chExt cx="1008468" cy="1008000"/>
            </a:xfrm>
          </p:grpSpPr>
          <p:sp>
            <p:nvSpPr>
              <p:cNvPr id="22" name="iśļïďe">
                <a:extLst>
                  <a:ext uri="{FF2B5EF4-FFF2-40B4-BE49-F238E27FC236}">
                    <a16:creationId xmlns:a16="http://schemas.microsoft.com/office/drawing/2014/main" id="{00C1F6ED-4D4D-450A-AAF2-6FBCD300197B}"/>
                  </a:ext>
                </a:extLst>
              </p:cNvPr>
              <p:cNvSpPr/>
              <p:nvPr/>
            </p:nvSpPr>
            <p:spPr>
              <a:xfrm>
                <a:off x="2953472" y="3177454"/>
                <a:ext cx="1008468" cy="1008000"/>
              </a:xfrm>
              <a:custGeom>
                <a:avLst/>
                <a:gdLst>
                  <a:gd name="connsiteX0" fmla="*/ 0 w 1260455"/>
                  <a:gd name="connsiteY0" fmla="*/ 630228 h 1260455"/>
                  <a:gd name="connsiteX1" fmla="*/ 630228 w 1260455"/>
                  <a:gd name="connsiteY1" fmla="*/ 0 h 1260455"/>
                  <a:gd name="connsiteX2" fmla="*/ 1260456 w 1260455"/>
                  <a:gd name="connsiteY2" fmla="*/ 630228 h 1260455"/>
                  <a:gd name="connsiteX3" fmla="*/ 630228 w 1260455"/>
                  <a:gd name="connsiteY3" fmla="*/ 1260456 h 1260455"/>
                  <a:gd name="connsiteX4" fmla="*/ 0 w 1260455"/>
                  <a:gd name="connsiteY4" fmla="*/ 630228 h 1260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0455" h="1260455">
                    <a:moveTo>
                      <a:pt x="0" y="630228"/>
                    </a:moveTo>
                    <a:cubicBezTo>
                      <a:pt x="0" y="282163"/>
                      <a:pt x="282163" y="0"/>
                      <a:pt x="630228" y="0"/>
                    </a:cubicBezTo>
                    <a:cubicBezTo>
                      <a:pt x="978293" y="0"/>
                      <a:pt x="1260456" y="282163"/>
                      <a:pt x="1260456" y="630228"/>
                    </a:cubicBezTo>
                    <a:cubicBezTo>
                      <a:pt x="1260456" y="978293"/>
                      <a:pt x="978293" y="1260456"/>
                      <a:pt x="630228" y="1260456"/>
                    </a:cubicBezTo>
                    <a:cubicBezTo>
                      <a:pt x="282163" y="1260456"/>
                      <a:pt x="0" y="978293"/>
                      <a:pt x="0" y="63022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îšlîḋé">
                <a:extLst>
                  <a:ext uri="{FF2B5EF4-FFF2-40B4-BE49-F238E27FC236}">
                    <a16:creationId xmlns:a16="http://schemas.microsoft.com/office/drawing/2014/main" id="{537E9300-9BFF-4049-8297-21C2D29ABD07}"/>
                  </a:ext>
                </a:extLst>
              </p:cNvPr>
              <p:cNvSpPr/>
              <p:nvPr/>
            </p:nvSpPr>
            <p:spPr>
              <a:xfrm>
                <a:off x="3224404" y="3437005"/>
                <a:ext cx="466604" cy="488898"/>
              </a:xfrm>
              <a:custGeom>
                <a:avLst/>
                <a:gdLst>
                  <a:gd name="connsiteX0" fmla="*/ 345269 w 578992"/>
                  <a:gd name="connsiteY0" fmla="*/ 346719 h 606657"/>
                  <a:gd name="connsiteX1" fmla="*/ 527264 w 578992"/>
                  <a:gd name="connsiteY1" fmla="*/ 395415 h 606657"/>
                  <a:gd name="connsiteX2" fmla="*/ 536965 w 578992"/>
                  <a:gd name="connsiteY2" fmla="*/ 431758 h 606657"/>
                  <a:gd name="connsiteX3" fmla="*/ 512135 w 578992"/>
                  <a:gd name="connsiteY3" fmla="*/ 456550 h 606657"/>
                  <a:gd name="connsiteX4" fmla="*/ 572652 w 578992"/>
                  <a:gd name="connsiteY4" fmla="*/ 516975 h 606657"/>
                  <a:gd name="connsiteX5" fmla="*/ 572652 w 578992"/>
                  <a:gd name="connsiteY5" fmla="*/ 547632 h 606657"/>
                  <a:gd name="connsiteX6" fmla="*/ 519877 w 578992"/>
                  <a:gd name="connsiteY6" fmla="*/ 600326 h 606657"/>
                  <a:gd name="connsiteX7" fmla="*/ 489174 w 578992"/>
                  <a:gd name="connsiteY7" fmla="*/ 600326 h 606657"/>
                  <a:gd name="connsiteX8" fmla="*/ 428657 w 578992"/>
                  <a:gd name="connsiteY8" fmla="*/ 539901 h 606657"/>
                  <a:gd name="connsiteX9" fmla="*/ 403739 w 578992"/>
                  <a:gd name="connsiteY9" fmla="*/ 564782 h 606657"/>
                  <a:gd name="connsiteX10" fmla="*/ 366628 w 578992"/>
                  <a:gd name="connsiteY10" fmla="*/ 552075 h 606657"/>
                  <a:gd name="connsiteX11" fmla="*/ 318659 w 578992"/>
                  <a:gd name="connsiteY11" fmla="*/ 373288 h 606657"/>
                  <a:gd name="connsiteX12" fmla="*/ 345269 w 578992"/>
                  <a:gd name="connsiteY12" fmla="*/ 346719 h 606657"/>
                  <a:gd name="connsiteX13" fmla="*/ 233275 w 578992"/>
                  <a:gd name="connsiteY13" fmla="*/ 312148 h 606657"/>
                  <a:gd name="connsiteX14" fmla="*/ 255262 w 578992"/>
                  <a:gd name="connsiteY14" fmla="*/ 334095 h 606657"/>
                  <a:gd name="connsiteX15" fmla="*/ 281255 w 578992"/>
                  <a:gd name="connsiteY15" fmla="*/ 357464 h 606657"/>
                  <a:gd name="connsiteX16" fmla="*/ 289000 w 578992"/>
                  <a:gd name="connsiteY16" fmla="*/ 365016 h 606657"/>
                  <a:gd name="connsiteX17" fmla="*/ 300127 w 578992"/>
                  <a:gd name="connsiteY17" fmla="*/ 416019 h 606657"/>
                  <a:gd name="connsiteX18" fmla="*/ 298791 w 578992"/>
                  <a:gd name="connsiteY18" fmla="*/ 422416 h 606657"/>
                  <a:gd name="connsiteX19" fmla="*/ 260514 w 578992"/>
                  <a:gd name="connsiteY19" fmla="*/ 407844 h 606657"/>
                  <a:gd name="connsiteX20" fmla="*/ 260514 w 578992"/>
                  <a:gd name="connsiteY20" fmla="*/ 398159 h 606657"/>
                  <a:gd name="connsiteX21" fmla="*/ 211822 w 578992"/>
                  <a:gd name="connsiteY21" fmla="*/ 335339 h 606657"/>
                  <a:gd name="connsiteX22" fmla="*/ 233275 w 578992"/>
                  <a:gd name="connsiteY22" fmla="*/ 312148 h 606657"/>
                  <a:gd name="connsiteX23" fmla="*/ 283295 w 578992"/>
                  <a:gd name="connsiteY23" fmla="*/ 133638 h 606657"/>
                  <a:gd name="connsiteX24" fmla="*/ 303944 w 578992"/>
                  <a:gd name="connsiteY24" fmla="*/ 155858 h 606657"/>
                  <a:gd name="connsiteX25" fmla="*/ 303944 w 578992"/>
                  <a:gd name="connsiteY25" fmla="*/ 165457 h 606657"/>
                  <a:gd name="connsiteX26" fmla="*/ 352630 w 578992"/>
                  <a:gd name="connsiteY26" fmla="*/ 228294 h 606657"/>
                  <a:gd name="connsiteX27" fmla="*/ 331180 w 578992"/>
                  <a:gd name="connsiteY27" fmla="*/ 251580 h 606657"/>
                  <a:gd name="connsiteX28" fmla="*/ 309196 w 578992"/>
                  <a:gd name="connsiteY28" fmla="*/ 229538 h 606657"/>
                  <a:gd name="connsiteX29" fmla="*/ 283206 w 578992"/>
                  <a:gd name="connsiteY29" fmla="*/ 206252 h 606657"/>
                  <a:gd name="connsiteX30" fmla="*/ 256327 w 578992"/>
                  <a:gd name="connsiteY30" fmla="*/ 240648 h 606657"/>
                  <a:gd name="connsiteX31" fmla="*/ 282583 w 578992"/>
                  <a:gd name="connsiteY31" fmla="*/ 260112 h 606657"/>
                  <a:gd name="connsiteX32" fmla="*/ 348625 w 578992"/>
                  <a:gd name="connsiteY32" fmla="*/ 307306 h 606657"/>
                  <a:gd name="connsiteX33" fmla="*/ 341594 w 578992"/>
                  <a:gd name="connsiteY33" fmla="*/ 317083 h 606657"/>
                  <a:gd name="connsiteX34" fmla="*/ 316494 w 578992"/>
                  <a:gd name="connsiteY34" fmla="*/ 322594 h 606657"/>
                  <a:gd name="connsiteX35" fmla="*/ 306792 w 578992"/>
                  <a:gd name="connsiteY35" fmla="*/ 319305 h 606657"/>
                  <a:gd name="connsiteX36" fmla="*/ 282227 w 578992"/>
                  <a:gd name="connsiteY36" fmla="*/ 303485 h 606657"/>
                  <a:gd name="connsiteX37" fmla="*/ 211825 w 578992"/>
                  <a:gd name="connsiteY37" fmla="*/ 234604 h 606657"/>
                  <a:gd name="connsiteX38" fmla="*/ 260510 w 578992"/>
                  <a:gd name="connsiteY38" fmla="*/ 166612 h 606657"/>
                  <a:gd name="connsiteX39" fmla="*/ 260510 w 578992"/>
                  <a:gd name="connsiteY39" fmla="*/ 155236 h 606657"/>
                  <a:gd name="connsiteX40" fmla="*/ 283295 w 578992"/>
                  <a:gd name="connsiteY40" fmla="*/ 133638 h 606657"/>
                  <a:gd name="connsiteX41" fmla="*/ 282248 w 578992"/>
                  <a:gd name="connsiteY41" fmla="*/ 0 h 606657"/>
                  <a:gd name="connsiteX42" fmla="*/ 551768 w 578992"/>
                  <a:gd name="connsiteY42" fmla="*/ 365640 h 606657"/>
                  <a:gd name="connsiteX43" fmla="*/ 541888 w 578992"/>
                  <a:gd name="connsiteY43" fmla="*/ 369995 h 606657"/>
                  <a:gd name="connsiteX44" fmla="*/ 534768 w 578992"/>
                  <a:gd name="connsiteY44" fmla="*/ 367507 h 606657"/>
                  <a:gd name="connsiteX45" fmla="*/ 487148 w 578992"/>
                  <a:gd name="connsiteY45" fmla="*/ 354797 h 606657"/>
                  <a:gd name="connsiteX46" fmla="*/ 482163 w 578992"/>
                  <a:gd name="connsiteY46" fmla="*/ 345554 h 606657"/>
                  <a:gd name="connsiteX47" fmla="*/ 282248 w 578992"/>
                  <a:gd name="connsiteY47" fmla="*/ 72257 h 606657"/>
                  <a:gd name="connsiteX48" fmla="*/ 72364 w 578992"/>
                  <a:gd name="connsiteY48" fmla="*/ 281829 h 606657"/>
                  <a:gd name="connsiteX49" fmla="*/ 313134 w 578992"/>
                  <a:gd name="connsiteY49" fmla="*/ 489180 h 606657"/>
                  <a:gd name="connsiteX50" fmla="*/ 321145 w 578992"/>
                  <a:gd name="connsiteY50" fmla="*/ 494423 h 606657"/>
                  <a:gd name="connsiteX51" fmla="*/ 336277 w 578992"/>
                  <a:gd name="connsiteY51" fmla="*/ 550771 h 606657"/>
                  <a:gd name="connsiteX52" fmla="*/ 330580 w 578992"/>
                  <a:gd name="connsiteY52" fmla="*/ 559748 h 606657"/>
                  <a:gd name="connsiteX53" fmla="*/ 0 w 578992"/>
                  <a:gd name="connsiteY53" fmla="*/ 281829 h 606657"/>
                  <a:gd name="connsiteX54" fmla="*/ 282248 w 578992"/>
                  <a:gd name="connsiteY54" fmla="*/ 0 h 606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578992" h="606657">
                    <a:moveTo>
                      <a:pt x="345269" y="346719"/>
                    </a:moveTo>
                    <a:lnTo>
                      <a:pt x="527264" y="395415"/>
                    </a:lnTo>
                    <a:cubicBezTo>
                      <a:pt x="543372" y="399769"/>
                      <a:pt x="548801" y="419940"/>
                      <a:pt x="536965" y="431758"/>
                    </a:cubicBezTo>
                    <a:lnTo>
                      <a:pt x="512135" y="456550"/>
                    </a:lnTo>
                    <a:lnTo>
                      <a:pt x="572652" y="516975"/>
                    </a:lnTo>
                    <a:cubicBezTo>
                      <a:pt x="581106" y="525506"/>
                      <a:pt x="581106" y="539190"/>
                      <a:pt x="572652" y="547632"/>
                    </a:cubicBezTo>
                    <a:lnTo>
                      <a:pt x="519877" y="600326"/>
                    </a:lnTo>
                    <a:cubicBezTo>
                      <a:pt x="511334" y="608768"/>
                      <a:pt x="497629" y="608768"/>
                      <a:pt x="489174" y="600326"/>
                    </a:cubicBezTo>
                    <a:lnTo>
                      <a:pt x="428657" y="539901"/>
                    </a:lnTo>
                    <a:lnTo>
                      <a:pt x="403739" y="564782"/>
                    </a:lnTo>
                    <a:cubicBezTo>
                      <a:pt x="393148" y="575357"/>
                      <a:pt x="372501" y="574024"/>
                      <a:pt x="366628" y="552075"/>
                    </a:cubicBezTo>
                    <a:cubicBezTo>
                      <a:pt x="366005" y="549854"/>
                      <a:pt x="319015" y="374799"/>
                      <a:pt x="318659" y="373288"/>
                    </a:cubicBezTo>
                    <a:cubicBezTo>
                      <a:pt x="314298" y="357205"/>
                      <a:pt x="329071" y="342454"/>
                      <a:pt x="345269" y="346719"/>
                    </a:cubicBezTo>
                    <a:close/>
                    <a:moveTo>
                      <a:pt x="233275" y="312148"/>
                    </a:moveTo>
                    <a:cubicBezTo>
                      <a:pt x="245470" y="311970"/>
                      <a:pt x="255440" y="321922"/>
                      <a:pt x="255262" y="334095"/>
                    </a:cubicBezTo>
                    <a:cubicBezTo>
                      <a:pt x="255084" y="345646"/>
                      <a:pt x="263986" y="357464"/>
                      <a:pt x="281255" y="357464"/>
                    </a:cubicBezTo>
                    <a:cubicBezTo>
                      <a:pt x="286329" y="357464"/>
                      <a:pt x="289267" y="361195"/>
                      <a:pt x="289000" y="365016"/>
                    </a:cubicBezTo>
                    <a:cubicBezTo>
                      <a:pt x="288465" y="375412"/>
                      <a:pt x="290068" y="378611"/>
                      <a:pt x="300127" y="416019"/>
                    </a:cubicBezTo>
                    <a:cubicBezTo>
                      <a:pt x="300750" y="418240"/>
                      <a:pt x="300305" y="420639"/>
                      <a:pt x="298791" y="422416"/>
                    </a:cubicBezTo>
                    <a:cubicBezTo>
                      <a:pt x="285706" y="437788"/>
                      <a:pt x="260514" y="428458"/>
                      <a:pt x="260514" y="407844"/>
                    </a:cubicBezTo>
                    <a:lnTo>
                      <a:pt x="260514" y="398159"/>
                    </a:lnTo>
                    <a:cubicBezTo>
                      <a:pt x="232919" y="390340"/>
                      <a:pt x="212534" y="365283"/>
                      <a:pt x="211822" y="335339"/>
                    </a:cubicBezTo>
                    <a:cubicBezTo>
                      <a:pt x="211555" y="323077"/>
                      <a:pt x="220902" y="312237"/>
                      <a:pt x="233275" y="312148"/>
                    </a:cubicBezTo>
                    <a:close/>
                    <a:moveTo>
                      <a:pt x="283295" y="133638"/>
                    </a:moveTo>
                    <a:cubicBezTo>
                      <a:pt x="294955" y="134171"/>
                      <a:pt x="303944" y="144215"/>
                      <a:pt x="303944" y="155858"/>
                    </a:cubicBezTo>
                    <a:lnTo>
                      <a:pt x="303944" y="165457"/>
                    </a:lnTo>
                    <a:cubicBezTo>
                      <a:pt x="331536" y="173367"/>
                      <a:pt x="351918" y="198430"/>
                      <a:pt x="352630" y="228294"/>
                    </a:cubicBezTo>
                    <a:cubicBezTo>
                      <a:pt x="352897" y="240648"/>
                      <a:pt x="343552" y="251402"/>
                      <a:pt x="331180" y="251580"/>
                    </a:cubicBezTo>
                    <a:cubicBezTo>
                      <a:pt x="318987" y="251757"/>
                      <a:pt x="309018" y="241803"/>
                      <a:pt x="309196" y="229538"/>
                    </a:cubicBezTo>
                    <a:cubicBezTo>
                      <a:pt x="309374" y="218073"/>
                      <a:pt x="300473" y="206252"/>
                      <a:pt x="283206" y="206252"/>
                    </a:cubicBezTo>
                    <a:cubicBezTo>
                      <a:pt x="265583" y="206252"/>
                      <a:pt x="251076" y="222783"/>
                      <a:pt x="256327" y="240648"/>
                    </a:cubicBezTo>
                    <a:cubicBezTo>
                      <a:pt x="259709" y="252202"/>
                      <a:pt x="270568" y="260112"/>
                      <a:pt x="282583" y="260112"/>
                    </a:cubicBezTo>
                    <a:cubicBezTo>
                      <a:pt x="312845" y="260290"/>
                      <a:pt x="339013" y="280021"/>
                      <a:pt x="348625" y="307306"/>
                    </a:cubicBezTo>
                    <a:cubicBezTo>
                      <a:pt x="350405" y="312106"/>
                      <a:pt x="346756" y="317350"/>
                      <a:pt x="341594" y="317083"/>
                    </a:cubicBezTo>
                    <a:cubicBezTo>
                      <a:pt x="332960" y="316728"/>
                      <a:pt x="324327" y="318594"/>
                      <a:pt x="316494" y="322594"/>
                    </a:cubicBezTo>
                    <a:cubicBezTo>
                      <a:pt x="312934" y="324460"/>
                      <a:pt x="308484" y="322949"/>
                      <a:pt x="306792" y="319305"/>
                    </a:cubicBezTo>
                    <a:cubicBezTo>
                      <a:pt x="302520" y="310062"/>
                      <a:pt x="293086" y="303485"/>
                      <a:pt x="282227" y="303485"/>
                    </a:cubicBezTo>
                    <a:cubicBezTo>
                      <a:pt x="244133" y="303485"/>
                      <a:pt x="212537" y="272555"/>
                      <a:pt x="211825" y="234604"/>
                    </a:cubicBezTo>
                    <a:cubicBezTo>
                      <a:pt x="211202" y="203141"/>
                      <a:pt x="231673" y="176300"/>
                      <a:pt x="260510" y="166612"/>
                    </a:cubicBezTo>
                    <a:lnTo>
                      <a:pt x="260510" y="155236"/>
                    </a:lnTo>
                    <a:cubicBezTo>
                      <a:pt x="260510" y="142970"/>
                      <a:pt x="270835" y="133016"/>
                      <a:pt x="283295" y="133638"/>
                    </a:cubicBezTo>
                    <a:close/>
                    <a:moveTo>
                      <a:pt x="282248" y="0"/>
                    </a:moveTo>
                    <a:cubicBezTo>
                      <a:pt x="471126" y="0"/>
                      <a:pt x="608556" y="183353"/>
                      <a:pt x="551768" y="365640"/>
                    </a:cubicBezTo>
                    <a:cubicBezTo>
                      <a:pt x="550522" y="369729"/>
                      <a:pt x="545894" y="371773"/>
                      <a:pt x="541888" y="369995"/>
                    </a:cubicBezTo>
                    <a:cubicBezTo>
                      <a:pt x="539574" y="369018"/>
                      <a:pt x="537260" y="368218"/>
                      <a:pt x="534768" y="367507"/>
                    </a:cubicBezTo>
                    <a:lnTo>
                      <a:pt x="487148" y="354797"/>
                    </a:lnTo>
                    <a:cubicBezTo>
                      <a:pt x="483142" y="353731"/>
                      <a:pt x="480917" y="349554"/>
                      <a:pt x="482163" y="345554"/>
                    </a:cubicBezTo>
                    <a:cubicBezTo>
                      <a:pt x="525600" y="210372"/>
                      <a:pt x="423773" y="72257"/>
                      <a:pt x="282248" y="72257"/>
                    </a:cubicBezTo>
                    <a:cubicBezTo>
                      <a:pt x="166536" y="72257"/>
                      <a:pt x="72364" y="166289"/>
                      <a:pt x="72364" y="281829"/>
                    </a:cubicBezTo>
                    <a:cubicBezTo>
                      <a:pt x="72364" y="410257"/>
                      <a:pt x="187453" y="507933"/>
                      <a:pt x="313134" y="489180"/>
                    </a:cubicBezTo>
                    <a:cubicBezTo>
                      <a:pt x="316784" y="488646"/>
                      <a:pt x="320255" y="490957"/>
                      <a:pt x="321145" y="494423"/>
                    </a:cubicBezTo>
                    <a:lnTo>
                      <a:pt x="336277" y="550771"/>
                    </a:lnTo>
                    <a:cubicBezTo>
                      <a:pt x="337345" y="554860"/>
                      <a:pt x="334764" y="559037"/>
                      <a:pt x="330580" y="559748"/>
                    </a:cubicBezTo>
                    <a:cubicBezTo>
                      <a:pt x="163332" y="589433"/>
                      <a:pt x="0" y="461006"/>
                      <a:pt x="0" y="281829"/>
                    </a:cubicBezTo>
                    <a:cubicBezTo>
                      <a:pt x="0" y="126472"/>
                      <a:pt x="126571" y="0"/>
                      <a:pt x="2822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3" name="íślíďè">
              <a:extLst>
                <a:ext uri="{FF2B5EF4-FFF2-40B4-BE49-F238E27FC236}">
                  <a16:creationId xmlns:a16="http://schemas.microsoft.com/office/drawing/2014/main" id="{F9DC3B2D-F99B-41C5-B299-0F5A0ED94090}"/>
                </a:ext>
              </a:extLst>
            </p:cNvPr>
            <p:cNvGrpSpPr/>
            <p:nvPr/>
          </p:nvGrpSpPr>
          <p:grpSpPr>
            <a:xfrm>
              <a:off x="8372277" y="4319546"/>
              <a:ext cx="676672" cy="676358"/>
              <a:chOff x="2953472" y="3177454"/>
              <a:chExt cx="1008468" cy="1008000"/>
            </a:xfrm>
          </p:grpSpPr>
          <p:sp>
            <p:nvSpPr>
              <p:cNvPr id="20" name="íṧļiḑé">
                <a:extLst>
                  <a:ext uri="{FF2B5EF4-FFF2-40B4-BE49-F238E27FC236}">
                    <a16:creationId xmlns:a16="http://schemas.microsoft.com/office/drawing/2014/main" id="{2422671A-D238-4E1D-93C4-45B0049DD93A}"/>
                  </a:ext>
                </a:extLst>
              </p:cNvPr>
              <p:cNvSpPr/>
              <p:nvPr/>
            </p:nvSpPr>
            <p:spPr>
              <a:xfrm>
                <a:off x="2953472" y="3177454"/>
                <a:ext cx="1008468" cy="1008000"/>
              </a:xfrm>
              <a:custGeom>
                <a:avLst/>
                <a:gdLst>
                  <a:gd name="connsiteX0" fmla="*/ 0 w 1260455"/>
                  <a:gd name="connsiteY0" fmla="*/ 630228 h 1260455"/>
                  <a:gd name="connsiteX1" fmla="*/ 630228 w 1260455"/>
                  <a:gd name="connsiteY1" fmla="*/ 0 h 1260455"/>
                  <a:gd name="connsiteX2" fmla="*/ 1260456 w 1260455"/>
                  <a:gd name="connsiteY2" fmla="*/ 630228 h 1260455"/>
                  <a:gd name="connsiteX3" fmla="*/ 630228 w 1260455"/>
                  <a:gd name="connsiteY3" fmla="*/ 1260456 h 1260455"/>
                  <a:gd name="connsiteX4" fmla="*/ 0 w 1260455"/>
                  <a:gd name="connsiteY4" fmla="*/ 630228 h 1260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0455" h="1260455">
                    <a:moveTo>
                      <a:pt x="0" y="630228"/>
                    </a:moveTo>
                    <a:cubicBezTo>
                      <a:pt x="0" y="282163"/>
                      <a:pt x="282163" y="0"/>
                      <a:pt x="630228" y="0"/>
                    </a:cubicBezTo>
                    <a:cubicBezTo>
                      <a:pt x="978293" y="0"/>
                      <a:pt x="1260456" y="282163"/>
                      <a:pt x="1260456" y="630228"/>
                    </a:cubicBezTo>
                    <a:cubicBezTo>
                      <a:pt x="1260456" y="978293"/>
                      <a:pt x="978293" y="1260456"/>
                      <a:pt x="630228" y="1260456"/>
                    </a:cubicBezTo>
                    <a:cubicBezTo>
                      <a:pt x="282163" y="1260456"/>
                      <a:pt x="0" y="978293"/>
                      <a:pt x="0" y="63022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ïṥḻïḍè">
                <a:extLst>
                  <a:ext uri="{FF2B5EF4-FFF2-40B4-BE49-F238E27FC236}">
                    <a16:creationId xmlns:a16="http://schemas.microsoft.com/office/drawing/2014/main" id="{D2BF3B1D-B12E-475A-B3DD-DB2CE399DEF1}"/>
                  </a:ext>
                </a:extLst>
              </p:cNvPr>
              <p:cNvSpPr/>
              <p:nvPr/>
            </p:nvSpPr>
            <p:spPr>
              <a:xfrm>
                <a:off x="3224404" y="3437005"/>
                <a:ext cx="466604" cy="488898"/>
              </a:xfrm>
              <a:custGeom>
                <a:avLst/>
                <a:gdLst>
                  <a:gd name="connsiteX0" fmla="*/ 345269 w 578992"/>
                  <a:gd name="connsiteY0" fmla="*/ 346719 h 606657"/>
                  <a:gd name="connsiteX1" fmla="*/ 527264 w 578992"/>
                  <a:gd name="connsiteY1" fmla="*/ 395415 h 606657"/>
                  <a:gd name="connsiteX2" fmla="*/ 536965 w 578992"/>
                  <a:gd name="connsiteY2" fmla="*/ 431758 h 606657"/>
                  <a:gd name="connsiteX3" fmla="*/ 512135 w 578992"/>
                  <a:gd name="connsiteY3" fmla="*/ 456550 h 606657"/>
                  <a:gd name="connsiteX4" fmla="*/ 572652 w 578992"/>
                  <a:gd name="connsiteY4" fmla="*/ 516975 h 606657"/>
                  <a:gd name="connsiteX5" fmla="*/ 572652 w 578992"/>
                  <a:gd name="connsiteY5" fmla="*/ 547632 h 606657"/>
                  <a:gd name="connsiteX6" fmla="*/ 519877 w 578992"/>
                  <a:gd name="connsiteY6" fmla="*/ 600326 h 606657"/>
                  <a:gd name="connsiteX7" fmla="*/ 489174 w 578992"/>
                  <a:gd name="connsiteY7" fmla="*/ 600326 h 606657"/>
                  <a:gd name="connsiteX8" fmla="*/ 428657 w 578992"/>
                  <a:gd name="connsiteY8" fmla="*/ 539901 h 606657"/>
                  <a:gd name="connsiteX9" fmla="*/ 403739 w 578992"/>
                  <a:gd name="connsiteY9" fmla="*/ 564782 h 606657"/>
                  <a:gd name="connsiteX10" fmla="*/ 366628 w 578992"/>
                  <a:gd name="connsiteY10" fmla="*/ 552075 h 606657"/>
                  <a:gd name="connsiteX11" fmla="*/ 318659 w 578992"/>
                  <a:gd name="connsiteY11" fmla="*/ 373288 h 606657"/>
                  <a:gd name="connsiteX12" fmla="*/ 345269 w 578992"/>
                  <a:gd name="connsiteY12" fmla="*/ 346719 h 606657"/>
                  <a:gd name="connsiteX13" fmla="*/ 233275 w 578992"/>
                  <a:gd name="connsiteY13" fmla="*/ 312148 h 606657"/>
                  <a:gd name="connsiteX14" fmla="*/ 255262 w 578992"/>
                  <a:gd name="connsiteY14" fmla="*/ 334095 h 606657"/>
                  <a:gd name="connsiteX15" fmla="*/ 281255 w 578992"/>
                  <a:gd name="connsiteY15" fmla="*/ 357464 h 606657"/>
                  <a:gd name="connsiteX16" fmla="*/ 289000 w 578992"/>
                  <a:gd name="connsiteY16" fmla="*/ 365016 h 606657"/>
                  <a:gd name="connsiteX17" fmla="*/ 300127 w 578992"/>
                  <a:gd name="connsiteY17" fmla="*/ 416019 h 606657"/>
                  <a:gd name="connsiteX18" fmla="*/ 298791 w 578992"/>
                  <a:gd name="connsiteY18" fmla="*/ 422416 h 606657"/>
                  <a:gd name="connsiteX19" fmla="*/ 260514 w 578992"/>
                  <a:gd name="connsiteY19" fmla="*/ 407844 h 606657"/>
                  <a:gd name="connsiteX20" fmla="*/ 260514 w 578992"/>
                  <a:gd name="connsiteY20" fmla="*/ 398159 h 606657"/>
                  <a:gd name="connsiteX21" fmla="*/ 211822 w 578992"/>
                  <a:gd name="connsiteY21" fmla="*/ 335339 h 606657"/>
                  <a:gd name="connsiteX22" fmla="*/ 233275 w 578992"/>
                  <a:gd name="connsiteY22" fmla="*/ 312148 h 606657"/>
                  <a:gd name="connsiteX23" fmla="*/ 283295 w 578992"/>
                  <a:gd name="connsiteY23" fmla="*/ 133638 h 606657"/>
                  <a:gd name="connsiteX24" fmla="*/ 303944 w 578992"/>
                  <a:gd name="connsiteY24" fmla="*/ 155858 h 606657"/>
                  <a:gd name="connsiteX25" fmla="*/ 303944 w 578992"/>
                  <a:gd name="connsiteY25" fmla="*/ 165457 h 606657"/>
                  <a:gd name="connsiteX26" fmla="*/ 352630 w 578992"/>
                  <a:gd name="connsiteY26" fmla="*/ 228294 h 606657"/>
                  <a:gd name="connsiteX27" fmla="*/ 331180 w 578992"/>
                  <a:gd name="connsiteY27" fmla="*/ 251580 h 606657"/>
                  <a:gd name="connsiteX28" fmla="*/ 309196 w 578992"/>
                  <a:gd name="connsiteY28" fmla="*/ 229538 h 606657"/>
                  <a:gd name="connsiteX29" fmla="*/ 283206 w 578992"/>
                  <a:gd name="connsiteY29" fmla="*/ 206252 h 606657"/>
                  <a:gd name="connsiteX30" fmla="*/ 256327 w 578992"/>
                  <a:gd name="connsiteY30" fmla="*/ 240648 h 606657"/>
                  <a:gd name="connsiteX31" fmla="*/ 282583 w 578992"/>
                  <a:gd name="connsiteY31" fmla="*/ 260112 h 606657"/>
                  <a:gd name="connsiteX32" fmla="*/ 348625 w 578992"/>
                  <a:gd name="connsiteY32" fmla="*/ 307306 h 606657"/>
                  <a:gd name="connsiteX33" fmla="*/ 341594 w 578992"/>
                  <a:gd name="connsiteY33" fmla="*/ 317083 h 606657"/>
                  <a:gd name="connsiteX34" fmla="*/ 316494 w 578992"/>
                  <a:gd name="connsiteY34" fmla="*/ 322594 h 606657"/>
                  <a:gd name="connsiteX35" fmla="*/ 306792 w 578992"/>
                  <a:gd name="connsiteY35" fmla="*/ 319305 h 606657"/>
                  <a:gd name="connsiteX36" fmla="*/ 282227 w 578992"/>
                  <a:gd name="connsiteY36" fmla="*/ 303485 h 606657"/>
                  <a:gd name="connsiteX37" fmla="*/ 211825 w 578992"/>
                  <a:gd name="connsiteY37" fmla="*/ 234604 h 606657"/>
                  <a:gd name="connsiteX38" fmla="*/ 260510 w 578992"/>
                  <a:gd name="connsiteY38" fmla="*/ 166612 h 606657"/>
                  <a:gd name="connsiteX39" fmla="*/ 260510 w 578992"/>
                  <a:gd name="connsiteY39" fmla="*/ 155236 h 606657"/>
                  <a:gd name="connsiteX40" fmla="*/ 283295 w 578992"/>
                  <a:gd name="connsiteY40" fmla="*/ 133638 h 606657"/>
                  <a:gd name="connsiteX41" fmla="*/ 282248 w 578992"/>
                  <a:gd name="connsiteY41" fmla="*/ 0 h 606657"/>
                  <a:gd name="connsiteX42" fmla="*/ 551768 w 578992"/>
                  <a:gd name="connsiteY42" fmla="*/ 365640 h 606657"/>
                  <a:gd name="connsiteX43" fmla="*/ 541888 w 578992"/>
                  <a:gd name="connsiteY43" fmla="*/ 369995 h 606657"/>
                  <a:gd name="connsiteX44" fmla="*/ 534768 w 578992"/>
                  <a:gd name="connsiteY44" fmla="*/ 367507 h 606657"/>
                  <a:gd name="connsiteX45" fmla="*/ 487148 w 578992"/>
                  <a:gd name="connsiteY45" fmla="*/ 354797 h 606657"/>
                  <a:gd name="connsiteX46" fmla="*/ 482163 w 578992"/>
                  <a:gd name="connsiteY46" fmla="*/ 345554 h 606657"/>
                  <a:gd name="connsiteX47" fmla="*/ 282248 w 578992"/>
                  <a:gd name="connsiteY47" fmla="*/ 72257 h 606657"/>
                  <a:gd name="connsiteX48" fmla="*/ 72364 w 578992"/>
                  <a:gd name="connsiteY48" fmla="*/ 281829 h 606657"/>
                  <a:gd name="connsiteX49" fmla="*/ 313134 w 578992"/>
                  <a:gd name="connsiteY49" fmla="*/ 489180 h 606657"/>
                  <a:gd name="connsiteX50" fmla="*/ 321145 w 578992"/>
                  <a:gd name="connsiteY50" fmla="*/ 494423 h 606657"/>
                  <a:gd name="connsiteX51" fmla="*/ 336277 w 578992"/>
                  <a:gd name="connsiteY51" fmla="*/ 550771 h 606657"/>
                  <a:gd name="connsiteX52" fmla="*/ 330580 w 578992"/>
                  <a:gd name="connsiteY52" fmla="*/ 559748 h 606657"/>
                  <a:gd name="connsiteX53" fmla="*/ 0 w 578992"/>
                  <a:gd name="connsiteY53" fmla="*/ 281829 h 606657"/>
                  <a:gd name="connsiteX54" fmla="*/ 282248 w 578992"/>
                  <a:gd name="connsiteY54" fmla="*/ 0 h 606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578992" h="606657">
                    <a:moveTo>
                      <a:pt x="345269" y="346719"/>
                    </a:moveTo>
                    <a:lnTo>
                      <a:pt x="527264" y="395415"/>
                    </a:lnTo>
                    <a:cubicBezTo>
                      <a:pt x="543372" y="399769"/>
                      <a:pt x="548801" y="419940"/>
                      <a:pt x="536965" y="431758"/>
                    </a:cubicBezTo>
                    <a:lnTo>
                      <a:pt x="512135" y="456550"/>
                    </a:lnTo>
                    <a:lnTo>
                      <a:pt x="572652" y="516975"/>
                    </a:lnTo>
                    <a:cubicBezTo>
                      <a:pt x="581106" y="525506"/>
                      <a:pt x="581106" y="539190"/>
                      <a:pt x="572652" y="547632"/>
                    </a:cubicBezTo>
                    <a:lnTo>
                      <a:pt x="519877" y="600326"/>
                    </a:lnTo>
                    <a:cubicBezTo>
                      <a:pt x="511334" y="608768"/>
                      <a:pt x="497629" y="608768"/>
                      <a:pt x="489174" y="600326"/>
                    </a:cubicBezTo>
                    <a:lnTo>
                      <a:pt x="428657" y="539901"/>
                    </a:lnTo>
                    <a:lnTo>
                      <a:pt x="403739" y="564782"/>
                    </a:lnTo>
                    <a:cubicBezTo>
                      <a:pt x="393148" y="575357"/>
                      <a:pt x="372501" y="574024"/>
                      <a:pt x="366628" y="552075"/>
                    </a:cubicBezTo>
                    <a:cubicBezTo>
                      <a:pt x="366005" y="549854"/>
                      <a:pt x="319015" y="374799"/>
                      <a:pt x="318659" y="373288"/>
                    </a:cubicBezTo>
                    <a:cubicBezTo>
                      <a:pt x="314298" y="357205"/>
                      <a:pt x="329071" y="342454"/>
                      <a:pt x="345269" y="346719"/>
                    </a:cubicBezTo>
                    <a:close/>
                    <a:moveTo>
                      <a:pt x="233275" y="312148"/>
                    </a:moveTo>
                    <a:cubicBezTo>
                      <a:pt x="245470" y="311970"/>
                      <a:pt x="255440" y="321922"/>
                      <a:pt x="255262" y="334095"/>
                    </a:cubicBezTo>
                    <a:cubicBezTo>
                      <a:pt x="255084" y="345646"/>
                      <a:pt x="263986" y="357464"/>
                      <a:pt x="281255" y="357464"/>
                    </a:cubicBezTo>
                    <a:cubicBezTo>
                      <a:pt x="286329" y="357464"/>
                      <a:pt x="289267" y="361195"/>
                      <a:pt x="289000" y="365016"/>
                    </a:cubicBezTo>
                    <a:cubicBezTo>
                      <a:pt x="288465" y="375412"/>
                      <a:pt x="290068" y="378611"/>
                      <a:pt x="300127" y="416019"/>
                    </a:cubicBezTo>
                    <a:cubicBezTo>
                      <a:pt x="300750" y="418240"/>
                      <a:pt x="300305" y="420639"/>
                      <a:pt x="298791" y="422416"/>
                    </a:cubicBezTo>
                    <a:cubicBezTo>
                      <a:pt x="285706" y="437788"/>
                      <a:pt x="260514" y="428458"/>
                      <a:pt x="260514" y="407844"/>
                    </a:cubicBezTo>
                    <a:lnTo>
                      <a:pt x="260514" y="398159"/>
                    </a:lnTo>
                    <a:cubicBezTo>
                      <a:pt x="232919" y="390340"/>
                      <a:pt x="212534" y="365283"/>
                      <a:pt x="211822" y="335339"/>
                    </a:cubicBezTo>
                    <a:cubicBezTo>
                      <a:pt x="211555" y="323077"/>
                      <a:pt x="220902" y="312237"/>
                      <a:pt x="233275" y="312148"/>
                    </a:cubicBezTo>
                    <a:close/>
                    <a:moveTo>
                      <a:pt x="283295" y="133638"/>
                    </a:moveTo>
                    <a:cubicBezTo>
                      <a:pt x="294955" y="134171"/>
                      <a:pt x="303944" y="144215"/>
                      <a:pt x="303944" y="155858"/>
                    </a:cubicBezTo>
                    <a:lnTo>
                      <a:pt x="303944" y="165457"/>
                    </a:lnTo>
                    <a:cubicBezTo>
                      <a:pt x="331536" y="173367"/>
                      <a:pt x="351918" y="198430"/>
                      <a:pt x="352630" y="228294"/>
                    </a:cubicBezTo>
                    <a:cubicBezTo>
                      <a:pt x="352897" y="240648"/>
                      <a:pt x="343552" y="251402"/>
                      <a:pt x="331180" y="251580"/>
                    </a:cubicBezTo>
                    <a:cubicBezTo>
                      <a:pt x="318987" y="251757"/>
                      <a:pt x="309018" y="241803"/>
                      <a:pt x="309196" y="229538"/>
                    </a:cubicBezTo>
                    <a:cubicBezTo>
                      <a:pt x="309374" y="218073"/>
                      <a:pt x="300473" y="206252"/>
                      <a:pt x="283206" y="206252"/>
                    </a:cubicBezTo>
                    <a:cubicBezTo>
                      <a:pt x="265583" y="206252"/>
                      <a:pt x="251076" y="222783"/>
                      <a:pt x="256327" y="240648"/>
                    </a:cubicBezTo>
                    <a:cubicBezTo>
                      <a:pt x="259709" y="252202"/>
                      <a:pt x="270568" y="260112"/>
                      <a:pt x="282583" y="260112"/>
                    </a:cubicBezTo>
                    <a:cubicBezTo>
                      <a:pt x="312845" y="260290"/>
                      <a:pt x="339013" y="280021"/>
                      <a:pt x="348625" y="307306"/>
                    </a:cubicBezTo>
                    <a:cubicBezTo>
                      <a:pt x="350405" y="312106"/>
                      <a:pt x="346756" y="317350"/>
                      <a:pt x="341594" y="317083"/>
                    </a:cubicBezTo>
                    <a:cubicBezTo>
                      <a:pt x="332960" y="316728"/>
                      <a:pt x="324327" y="318594"/>
                      <a:pt x="316494" y="322594"/>
                    </a:cubicBezTo>
                    <a:cubicBezTo>
                      <a:pt x="312934" y="324460"/>
                      <a:pt x="308484" y="322949"/>
                      <a:pt x="306792" y="319305"/>
                    </a:cubicBezTo>
                    <a:cubicBezTo>
                      <a:pt x="302520" y="310062"/>
                      <a:pt x="293086" y="303485"/>
                      <a:pt x="282227" y="303485"/>
                    </a:cubicBezTo>
                    <a:cubicBezTo>
                      <a:pt x="244133" y="303485"/>
                      <a:pt x="212537" y="272555"/>
                      <a:pt x="211825" y="234604"/>
                    </a:cubicBezTo>
                    <a:cubicBezTo>
                      <a:pt x="211202" y="203141"/>
                      <a:pt x="231673" y="176300"/>
                      <a:pt x="260510" y="166612"/>
                    </a:cubicBezTo>
                    <a:lnTo>
                      <a:pt x="260510" y="155236"/>
                    </a:lnTo>
                    <a:cubicBezTo>
                      <a:pt x="260510" y="142970"/>
                      <a:pt x="270835" y="133016"/>
                      <a:pt x="283295" y="133638"/>
                    </a:cubicBezTo>
                    <a:close/>
                    <a:moveTo>
                      <a:pt x="282248" y="0"/>
                    </a:moveTo>
                    <a:cubicBezTo>
                      <a:pt x="471126" y="0"/>
                      <a:pt x="608556" y="183353"/>
                      <a:pt x="551768" y="365640"/>
                    </a:cubicBezTo>
                    <a:cubicBezTo>
                      <a:pt x="550522" y="369729"/>
                      <a:pt x="545894" y="371773"/>
                      <a:pt x="541888" y="369995"/>
                    </a:cubicBezTo>
                    <a:cubicBezTo>
                      <a:pt x="539574" y="369018"/>
                      <a:pt x="537260" y="368218"/>
                      <a:pt x="534768" y="367507"/>
                    </a:cubicBezTo>
                    <a:lnTo>
                      <a:pt x="487148" y="354797"/>
                    </a:lnTo>
                    <a:cubicBezTo>
                      <a:pt x="483142" y="353731"/>
                      <a:pt x="480917" y="349554"/>
                      <a:pt x="482163" y="345554"/>
                    </a:cubicBezTo>
                    <a:cubicBezTo>
                      <a:pt x="525600" y="210372"/>
                      <a:pt x="423773" y="72257"/>
                      <a:pt x="282248" y="72257"/>
                    </a:cubicBezTo>
                    <a:cubicBezTo>
                      <a:pt x="166536" y="72257"/>
                      <a:pt x="72364" y="166289"/>
                      <a:pt x="72364" y="281829"/>
                    </a:cubicBezTo>
                    <a:cubicBezTo>
                      <a:pt x="72364" y="410257"/>
                      <a:pt x="187453" y="507933"/>
                      <a:pt x="313134" y="489180"/>
                    </a:cubicBezTo>
                    <a:cubicBezTo>
                      <a:pt x="316784" y="488646"/>
                      <a:pt x="320255" y="490957"/>
                      <a:pt x="321145" y="494423"/>
                    </a:cubicBezTo>
                    <a:lnTo>
                      <a:pt x="336277" y="550771"/>
                    </a:lnTo>
                    <a:cubicBezTo>
                      <a:pt x="337345" y="554860"/>
                      <a:pt x="334764" y="559037"/>
                      <a:pt x="330580" y="559748"/>
                    </a:cubicBezTo>
                    <a:cubicBezTo>
                      <a:pt x="163332" y="589433"/>
                      <a:pt x="0" y="461006"/>
                      <a:pt x="0" y="281829"/>
                    </a:cubicBezTo>
                    <a:cubicBezTo>
                      <a:pt x="0" y="126472"/>
                      <a:pt x="126571" y="0"/>
                      <a:pt x="2822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4" name="îSḻíďé">
              <a:extLst>
                <a:ext uri="{FF2B5EF4-FFF2-40B4-BE49-F238E27FC236}">
                  <a16:creationId xmlns:a16="http://schemas.microsoft.com/office/drawing/2014/main" id="{05B554F4-B378-4641-BA0D-4E146068F3F7}"/>
                </a:ext>
              </a:extLst>
            </p:cNvPr>
            <p:cNvGrpSpPr/>
            <p:nvPr/>
          </p:nvGrpSpPr>
          <p:grpSpPr>
            <a:xfrm>
              <a:off x="9048949" y="2064730"/>
              <a:ext cx="2479576" cy="1292496"/>
              <a:chOff x="719137" y="1429926"/>
              <a:chExt cx="5376847" cy="1292496"/>
            </a:xfrm>
          </p:grpSpPr>
          <p:sp>
            <p:nvSpPr>
              <p:cNvPr id="18" name="iśḻiḑê">
                <a:extLst>
                  <a:ext uri="{FF2B5EF4-FFF2-40B4-BE49-F238E27FC236}">
                    <a16:creationId xmlns:a16="http://schemas.microsoft.com/office/drawing/2014/main" id="{96D0D0E6-060B-4912-B2E8-71D40F7276E1}"/>
                  </a:ext>
                </a:extLst>
              </p:cNvPr>
              <p:cNvSpPr/>
              <p:nvPr/>
            </p:nvSpPr>
            <p:spPr bwMode="auto">
              <a:xfrm>
                <a:off x="719137" y="1871731"/>
                <a:ext cx="5376847" cy="8506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  <p:sp>
            <p:nvSpPr>
              <p:cNvPr id="19" name="íşliḑè">
                <a:extLst>
                  <a:ext uri="{FF2B5EF4-FFF2-40B4-BE49-F238E27FC236}">
                    <a16:creationId xmlns:a16="http://schemas.microsoft.com/office/drawing/2014/main" id="{428FF7F9-519C-4BCD-A089-FCFEA08CC25C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îšḻîde">
              <a:extLst>
                <a:ext uri="{FF2B5EF4-FFF2-40B4-BE49-F238E27FC236}">
                  <a16:creationId xmlns:a16="http://schemas.microsoft.com/office/drawing/2014/main" id="{7BCCA23F-9DC7-4178-BF61-042B04E284DB}"/>
                </a:ext>
              </a:extLst>
            </p:cNvPr>
            <p:cNvGrpSpPr/>
            <p:nvPr/>
          </p:nvGrpSpPr>
          <p:grpSpPr>
            <a:xfrm>
              <a:off x="9048949" y="4101986"/>
              <a:ext cx="2479576" cy="1292496"/>
              <a:chOff x="719137" y="1429926"/>
              <a:chExt cx="5376847" cy="1292496"/>
            </a:xfrm>
          </p:grpSpPr>
          <p:sp>
            <p:nvSpPr>
              <p:cNvPr id="16" name="íṡḻîḑé">
                <a:extLst>
                  <a:ext uri="{FF2B5EF4-FFF2-40B4-BE49-F238E27FC236}">
                    <a16:creationId xmlns:a16="http://schemas.microsoft.com/office/drawing/2014/main" id="{4303E952-8BE0-4DD1-AE7C-866A065BE15A}"/>
                  </a:ext>
                </a:extLst>
              </p:cNvPr>
              <p:cNvSpPr/>
              <p:nvPr/>
            </p:nvSpPr>
            <p:spPr bwMode="auto">
              <a:xfrm>
                <a:off x="719137" y="1871731"/>
                <a:ext cx="5376847" cy="8506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 …</a:t>
                </a:r>
              </a:p>
            </p:txBody>
          </p:sp>
          <p:sp>
            <p:nvSpPr>
              <p:cNvPr id="17" name="iŝḷíḋè">
                <a:extLst>
                  <a:ext uri="{FF2B5EF4-FFF2-40B4-BE49-F238E27FC236}">
                    <a16:creationId xmlns:a16="http://schemas.microsoft.com/office/drawing/2014/main" id="{CE9C5BDA-E9CF-4D3C-8812-237F8433313E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831692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C67529-626B-4BC5-851D-4386D2CB7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B84AAE-76A2-4ADB-B6D7-EDD2F4661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F7C5090-9B76-4495-89CF-6BCF0D22A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238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BAEF8A0-C769-4E7C-96BB-A067083FB25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-2401440"/>
            <a:ext cx="10847389" cy="8548240"/>
            <a:chOff x="673099" y="-2401440"/>
            <a:chExt cx="10847389" cy="8548240"/>
          </a:xfrm>
        </p:grpSpPr>
        <p:sp>
          <p:nvSpPr>
            <p:cNvPr id="6" name="íṩ1îḋé">
              <a:extLst>
                <a:ext uri="{FF2B5EF4-FFF2-40B4-BE49-F238E27FC236}">
                  <a16:creationId xmlns:a16="http://schemas.microsoft.com/office/drawing/2014/main" id="{8B277AE4-88B5-4315-8713-2F4A72572EA2}"/>
                </a:ext>
              </a:extLst>
            </p:cNvPr>
            <p:cNvSpPr/>
            <p:nvPr/>
          </p:nvSpPr>
          <p:spPr>
            <a:xfrm flipV="1">
              <a:off x="2032000" y="-2401440"/>
              <a:ext cx="8178800" cy="6860277"/>
            </a:xfrm>
            <a:prstGeom prst="blockArc">
              <a:avLst>
                <a:gd name="adj1" fmla="val 12452163"/>
                <a:gd name="adj2" fmla="val 19311055"/>
                <a:gd name="adj3" fmla="val 7117"/>
              </a:avLst>
            </a:prstGeom>
            <a:gradFill flip="none" rotWithShape="1">
              <a:gsLst>
                <a:gs pos="0">
                  <a:schemeClr val="bg1">
                    <a:lumMod val="95000"/>
                    <a:alpha val="21000"/>
                  </a:schemeClr>
                </a:gs>
                <a:gs pos="100000">
                  <a:schemeClr val="bg1">
                    <a:lumMod val="85000"/>
                    <a:alpha val="39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is1íḋè">
              <a:extLst>
                <a:ext uri="{FF2B5EF4-FFF2-40B4-BE49-F238E27FC236}">
                  <a16:creationId xmlns:a16="http://schemas.microsoft.com/office/drawing/2014/main" id="{C1E173A2-DC23-4703-80CC-38B3359FDFD5}"/>
                </a:ext>
              </a:extLst>
            </p:cNvPr>
            <p:cNvSpPr/>
            <p:nvPr/>
          </p:nvSpPr>
          <p:spPr>
            <a:xfrm>
              <a:off x="673099" y="1123950"/>
              <a:ext cx="10845800" cy="1981200"/>
            </a:xfrm>
            <a:prstGeom prst="rect">
              <a:avLst/>
            </a:prstGeom>
            <a:blipFill>
              <a:blip r:embed="rId3"/>
              <a:stretch>
                <a:fillRect t="-133327" b="-131630"/>
              </a:stretch>
            </a:blipFill>
            <a:ln w="3175">
              <a:noFill/>
              <a:prstDash val="sysDash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sz="2800" b="1"/>
            </a:p>
          </p:txBody>
        </p:sp>
        <p:sp>
          <p:nvSpPr>
            <p:cNvPr id="8" name="íṣliďé">
              <a:extLst>
                <a:ext uri="{FF2B5EF4-FFF2-40B4-BE49-F238E27FC236}">
                  <a16:creationId xmlns:a16="http://schemas.microsoft.com/office/drawing/2014/main" id="{EF87889B-223F-41F1-AB6D-F490D08286B7}"/>
                </a:ext>
              </a:extLst>
            </p:cNvPr>
            <p:cNvSpPr/>
            <p:nvPr/>
          </p:nvSpPr>
          <p:spPr>
            <a:xfrm>
              <a:off x="2056878" y="2169485"/>
              <a:ext cx="1849538" cy="1848682"/>
            </a:xfrm>
            <a:custGeom>
              <a:avLst/>
              <a:gdLst>
                <a:gd name="connsiteX0" fmla="*/ 0 w 1260455"/>
                <a:gd name="connsiteY0" fmla="*/ 630228 h 1260455"/>
                <a:gd name="connsiteX1" fmla="*/ 630228 w 1260455"/>
                <a:gd name="connsiteY1" fmla="*/ 0 h 1260455"/>
                <a:gd name="connsiteX2" fmla="*/ 1260456 w 1260455"/>
                <a:gd name="connsiteY2" fmla="*/ 630228 h 1260455"/>
                <a:gd name="connsiteX3" fmla="*/ 630228 w 1260455"/>
                <a:gd name="connsiteY3" fmla="*/ 1260456 h 1260455"/>
                <a:gd name="connsiteX4" fmla="*/ 0 w 1260455"/>
                <a:gd name="connsiteY4" fmla="*/ 630228 h 126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ïṩḷîďé">
              <a:extLst>
                <a:ext uri="{FF2B5EF4-FFF2-40B4-BE49-F238E27FC236}">
                  <a16:creationId xmlns:a16="http://schemas.microsoft.com/office/drawing/2014/main" id="{0AFAA34D-E13A-4828-A556-28A8EE4619C5}"/>
                </a:ext>
              </a:extLst>
            </p:cNvPr>
            <p:cNvSpPr/>
            <p:nvPr/>
          </p:nvSpPr>
          <p:spPr>
            <a:xfrm>
              <a:off x="8336384" y="2180809"/>
              <a:ext cx="1849538" cy="1848682"/>
            </a:xfrm>
            <a:custGeom>
              <a:avLst/>
              <a:gdLst>
                <a:gd name="connsiteX0" fmla="*/ 0 w 1260455"/>
                <a:gd name="connsiteY0" fmla="*/ 630228 h 1260455"/>
                <a:gd name="connsiteX1" fmla="*/ 630228 w 1260455"/>
                <a:gd name="connsiteY1" fmla="*/ 0 h 1260455"/>
                <a:gd name="connsiteX2" fmla="*/ 1260456 w 1260455"/>
                <a:gd name="connsiteY2" fmla="*/ 630228 h 1260455"/>
                <a:gd name="connsiteX3" fmla="*/ 630228 w 1260455"/>
                <a:gd name="connsiteY3" fmla="*/ 1260456 h 1260455"/>
                <a:gd name="connsiteX4" fmla="*/ 0 w 1260455"/>
                <a:gd name="connsiteY4" fmla="*/ 630228 h 126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íṣļïḓe">
              <a:extLst>
                <a:ext uri="{FF2B5EF4-FFF2-40B4-BE49-F238E27FC236}">
                  <a16:creationId xmlns:a16="http://schemas.microsoft.com/office/drawing/2014/main" id="{469C41A7-02D3-4093-B57E-1D6BD390113D}"/>
                </a:ext>
              </a:extLst>
            </p:cNvPr>
            <p:cNvSpPr txBox="1"/>
            <p:nvPr/>
          </p:nvSpPr>
          <p:spPr bwMode="auto">
            <a:xfrm>
              <a:off x="4753868" y="3346418"/>
              <a:ext cx="268426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400" u="sng" dirty="0"/>
                <a:t>Supporting text here</a:t>
              </a:r>
            </a:p>
          </p:txBody>
        </p:sp>
        <p:grpSp>
          <p:nvGrpSpPr>
            <p:cNvPr id="11" name="íṡḻiḑê">
              <a:extLst>
                <a:ext uri="{FF2B5EF4-FFF2-40B4-BE49-F238E27FC236}">
                  <a16:creationId xmlns:a16="http://schemas.microsoft.com/office/drawing/2014/main" id="{8B076F8F-CA46-4798-BC5E-1F077A327C1D}"/>
                </a:ext>
              </a:extLst>
            </p:cNvPr>
            <p:cNvGrpSpPr/>
            <p:nvPr/>
          </p:nvGrpSpPr>
          <p:grpSpPr>
            <a:xfrm>
              <a:off x="993353" y="4436478"/>
              <a:ext cx="4835525" cy="474068"/>
              <a:chOff x="660400" y="4943476"/>
              <a:chExt cx="4835525" cy="474068"/>
            </a:xfrm>
          </p:grpSpPr>
          <p:sp>
            <p:nvSpPr>
              <p:cNvPr id="31" name="îṧ1íḑe">
                <a:extLst>
                  <a:ext uri="{FF2B5EF4-FFF2-40B4-BE49-F238E27FC236}">
                    <a16:creationId xmlns:a16="http://schemas.microsoft.com/office/drawing/2014/main" id="{6343A56E-AD49-4936-992D-1DA373413270}"/>
                  </a:ext>
                </a:extLst>
              </p:cNvPr>
              <p:cNvSpPr/>
              <p:nvPr/>
            </p:nvSpPr>
            <p:spPr>
              <a:xfrm>
                <a:off x="660400" y="5029760"/>
                <a:ext cx="281160" cy="280953"/>
              </a:xfrm>
              <a:prstGeom prst="rect">
                <a:avLst/>
              </a:prstGeom>
              <a:solidFill>
                <a:schemeClr val="bg1"/>
              </a:solidFill>
              <a:ln w="22225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íŝ1ïďê">
                <a:extLst>
                  <a:ext uri="{FF2B5EF4-FFF2-40B4-BE49-F238E27FC236}">
                    <a16:creationId xmlns:a16="http://schemas.microsoft.com/office/drawing/2014/main" id="{B5782297-9E11-4A52-8620-4DD3AC0E5E66}"/>
                  </a:ext>
                </a:extLst>
              </p:cNvPr>
              <p:cNvSpPr/>
              <p:nvPr/>
            </p:nvSpPr>
            <p:spPr bwMode="auto">
              <a:xfrm>
                <a:off x="1083328" y="4943476"/>
                <a:ext cx="4412597" cy="4740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buClr>
                    <a:srgbClr val="BD374A"/>
                  </a:buClr>
                  <a:buSzPct val="150000"/>
                  <a:defRPr/>
                </a:pPr>
                <a:r>
                  <a:rPr lang="en-US" altLang="zh-CN" sz="1200" dirty="0"/>
                  <a:t>Copy paste fonts. Choose the only option to retain text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  <p:sp>
            <p:nvSpPr>
              <p:cNvPr id="33" name="î$lîḑé">
                <a:extLst>
                  <a:ext uri="{FF2B5EF4-FFF2-40B4-BE49-F238E27FC236}">
                    <a16:creationId xmlns:a16="http://schemas.microsoft.com/office/drawing/2014/main" id="{6519A468-1220-4D73-ABB2-9E1E9D1E9423}"/>
                  </a:ext>
                </a:extLst>
              </p:cNvPr>
              <p:cNvSpPr/>
              <p:nvPr/>
            </p:nvSpPr>
            <p:spPr bwMode="auto">
              <a:xfrm>
                <a:off x="692721" y="4957105"/>
                <a:ext cx="339373" cy="312754"/>
              </a:xfrm>
              <a:custGeom>
                <a:avLst/>
                <a:gdLst>
                  <a:gd name="T0" fmla="*/ 602 w 611"/>
                  <a:gd name="T1" fmla="*/ 5 h 562"/>
                  <a:gd name="T2" fmla="*/ 599 w 611"/>
                  <a:gd name="T3" fmla="*/ 2 h 562"/>
                  <a:gd name="T4" fmla="*/ 594 w 611"/>
                  <a:gd name="T5" fmla="*/ 1 h 562"/>
                  <a:gd name="T6" fmla="*/ 590 w 611"/>
                  <a:gd name="T7" fmla="*/ 0 h 562"/>
                  <a:gd name="T8" fmla="*/ 585 w 611"/>
                  <a:gd name="T9" fmla="*/ 0 h 562"/>
                  <a:gd name="T10" fmla="*/ 580 w 611"/>
                  <a:gd name="T11" fmla="*/ 1 h 562"/>
                  <a:gd name="T12" fmla="*/ 576 w 611"/>
                  <a:gd name="T13" fmla="*/ 2 h 562"/>
                  <a:gd name="T14" fmla="*/ 572 w 611"/>
                  <a:gd name="T15" fmla="*/ 5 h 562"/>
                  <a:gd name="T16" fmla="*/ 569 w 611"/>
                  <a:gd name="T17" fmla="*/ 8 h 562"/>
                  <a:gd name="T18" fmla="*/ 166 w 611"/>
                  <a:gd name="T19" fmla="*/ 503 h 562"/>
                  <a:gd name="T20" fmla="*/ 41 w 611"/>
                  <a:gd name="T21" fmla="*/ 377 h 562"/>
                  <a:gd name="T22" fmla="*/ 38 w 611"/>
                  <a:gd name="T23" fmla="*/ 374 h 562"/>
                  <a:gd name="T24" fmla="*/ 33 w 611"/>
                  <a:gd name="T25" fmla="*/ 372 h 562"/>
                  <a:gd name="T26" fmla="*/ 29 w 611"/>
                  <a:gd name="T27" fmla="*/ 371 h 562"/>
                  <a:gd name="T28" fmla="*/ 24 w 611"/>
                  <a:gd name="T29" fmla="*/ 371 h 562"/>
                  <a:gd name="T30" fmla="*/ 20 w 611"/>
                  <a:gd name="T31" fmla="*/ 371 h 562"/>
                  <a:gd name="T32" fmla="*/ 16 w 611"/>
                  <a:gd name="T33" fmla="*/ 372 h 562"/>
                  <a:gd name="T34" fmla="*/ 11 w 611"/>
                  <a:gd name="T35" fmla="*/ 374 h 562"/>
                  <a:gd name="T36" fmla="*/ 8 w 611"/>
                  <a:gd name="T37" fmla="*/ 377 h 562"/>
                  <a:gd name="T38" fmla="*/ 4 w 611"/>
                  <a:gd name="T39" fmla="*/ 382 h 562"/>
                  <a:gd name="T40" fmla="*/ 2 w 611"/>
                  <a:gd name="T41" fmla="*/ 386 h 562"/>
                  <a:gd name="T42" fmla="*/ 1 w 611"/>
                  <a:gd name="T43" fmla="*/ 390 h 562"/>
                  <a:gd name="T44" fmla="*/ 0 w 611"/>
                  <a:gd name="T45" fmla="*/ 395 h 562"/>
                  <a:gd name="T46" fmla="*/ 1 w 611"/>
                  <a:gd name="T47" fmla="*/ 399 h 562"/>
                  <a:gd name="T48" fmla="*/ 2 w 611"/>
                  <a:gd name="T49" fmla="*/ 404 h 562"/>
                  <a:gd name="T50" fmla="*/ 4 w 611"/>
                  <a:gd name="T51" fmla="*/ 408 h 562"/>
                  <a:gd name="T52" fmla="*/ 8 w 611"/>
                  <a:gd name="T53" fmla="*/ 412 h 562"/>
                  <a:gd name="T54" fmla="*/ 151 w 611"/>
                  <a:gd name="T55" fmla="*/ 556 h 562"/>
                  <a:gd name="T56" fmla="*/ 155 w 611"/>
                  <a:gd name="T57" fmla="*/ 558 h 562"/>
                  <a:gd name="T58" fmla="*/ 159 w 611"/>
                  <a:gd name="T59" fmla="*/ 560 h 562"/>
                  <a:gd name="T60" fmla="*/ 164 w 611"/>
                  <a:gd name="T61" fmla="*/ 562 h 562"/>
                  <a:gd name="T62" fmla="*/ 168 w 611"/>
                  <a:gd name="T63" fmla="*/ 562 h 562"/>
                  <a:gd name="T64" fmla="*/ 169 w 611"/>
                  <a:gd name="T65" fmla="*/ 562 h 562"/>
                  <a:gd name="T66" fmla="*/ 169 w 611"/>
                  <a:gd name="T67" fmla="*/ 562 h 562"/>
                  <a:gd name="T68" fmla="*/ 175 w 611"/>
                  <a:gd name="T69" fmla="*/ 562 h 562"/>
                  <a:gd name="T70" fmla="*/ 179 w 611"/>
                  <a:gd name="T71" fmla="*/ 559 h 562"/>
                  <a:gd name="T72" fmla="*/ 183 w 611"/>
                  <a:gd name="T73" fmla="*/ 557 h 562"/>
                  <a:gd name="T74" fmla="*/ 187 w 611"/>
                  <a:gd name="T75" fmla="*/ 554 h 562"/>
                  <a:gd name="T76" fmla="*/ 606 w 611"/>
                  <a:gd name="T77" fmla="*/ 38 h 562"/>
                  <a:gd name="T78" fmla="*/ 609 w 611"/>
                  <a:gd name="T79" fmla="*/ 34 h 562"/>
                  <a:gd name="T80" fmla="*/ 611 w 611"/>
                  <a:gd name="T81" fmla="*/ 29 h 562"/>
                  <a:gd name="T82" fmla="*/ 611 w 611"/>
                  <a:gd name="T83" fmla="*/ 25 h 562"/>
                  <a:gd name="T84" fmla="*/ 611 w 611"/>
                  <a:gd name="T85" fmla="*/ 20 h 562"/>
                  <a:gd name="T86" fmla="*/ 611 w 611"/>
                  <a:gd name="T87" fmla="*/ 16 h 562"/>
                  <a:gd name="T88" fmla="*/ 609 w 611"/>
                  <a:gd name="T89" fmla="*/ 12 h 562"/>
                  <a:gd name="T90" fmla="*/ 606 w 611"/>
                  <a:gd name="T91" fmla="*/ 8 h 562"/>
                  <a:gd name="T92" fmla="*/ 602 w 611"/>
                  <a:gd name="T93" fmla="*/ 5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11" h="562">
                    <a:moveTo>
                      <a:pt x="602" y="5"/>
                    </a:moveTo>
                    <a:lnTo>
                      <a:pt x="599" y="2"/>
                    </a:lnTo>
                    <a:lnTo>
                      <a:pt x="594" y="1"/>
                    </a:lnTo>
                    <a:lnTo>
                      <a:pt x="590" y="0"/>
                    </a:lnTo>
                    <a:lnTo>
                      <a:pt x="585" y="0"/>
                    </a:lnTo>
                    <a:lnTo>
                      <a:pt x="580" y="1"/>
                    </a:lnTo>
                    <a:lnTo>
                      <a:pt x="576" y="2"/>
                    </a:lnTo>
                    <a:lnTo>
                      <a:pt x="572" y="5"/>
                    </a:lnTo>
                    <a:lnTo>
                      <a:pt x="569" y="8"/>
                    </a:lnTo>
                    <a:lnTo>
                      <a:pt x="166" y="503"/>
                    </a:lnTo>
                    <a:lnTo>
                      <a:pt x="41" y="377"/>
                    </a:lnTo>
                    <a:lnTo>
                      <a:pt x="38" y="374"/>
                    </a:lnTo>
                    <a:lnTo>
                      <a:pt x="33" y="372"/>
                    </a:lnTo>
                    <a:lnTo>
                      <a:pt x="29" y="371"/>
                    </a:lnTo>
                    <a:lnTo>
                      <a:pt x="24" y="371"/>
                    </a:lnTo>
                    <a:lnTo>
                      <a:pt x="20" y="371"/>
                    </a:lnTo>
                    <a:lnTo>
                      <a:pt x="16" y="372"/>
                    </a:lnTo>
                    <a:lnTo>
                      <a:pt x="11" y="374"/>
                    </a:lnTo>
                    <a:lnTo>
                      <a:pt x="8" y="377"/>
                    </a:lnTo>
                    <a:lnTo>
                      <a:pt x="4" y="382"/>
                    </a:lnTo>
                    <a:lnTo>
                      <a:pt x="2" y="386"/>
                    </a:lnTo>
                    <a:lnTo>
                      <a:pt x="1" y="390"/>
                    </a:lnTo>
                    <a:lnTo>
                      <a:pt x="0" y="395"/>
                    </a:lnTo>
                    <a:lnTo>
                      <a:pt x="1" y="399"/>
                    </a:lnTo>
                    <a:lnTo>
                      <a:pt x="2" y="404"/>
                    </a:lnTo>
                    <a:lnTo>
                      <a:pt x="4" y="408"/>
                    </a:lnTo>
                    <a:lnTo>
                      <a:pt x="8" y="412"/>
                    </a:lnTo>
                    <a:lnTo>
                      <a:pt x="151" y="556"/>
                    </a:lnTo>
                    <a:lnTo>
                      <a:pt x="155" y="558"/>
                    </a:lnTo>
                    <a:lnTo>
                      <a:pt x="159" y="560"/>
                    </a:lnTo>
                    <a:lnTo>
                      <a:pt x="164" y="562"/>
                    </a:lnTo>
                    <a:lnTo>
                      <a:pt x="168" y="562"/>
                    </a:lnTo>
                    <a:lnTo>
                      <a:pt x="169" y="562"/>
                    </a:lnTo>
                    <a:lnTo>
                      <a:pt x="169" y="562"/>
                    </a:lnTo>
                    <a:lnTo>
                      <a:pt x="175" y="562"/>
                    </a:lnTo>
                    <a:lnTo>
                      <a:pt x="179" y="559"/>
                    </a:lnTo>
                    <a:lnTo>
                      <a:pt x="183" y="557"/>
                    </a:lnTo>
                    <a:lnTo>
                      <a:pt x="187" y="554"/>
                    </a:lnTo>
                    <a:lnTo>
                      <a:pt x="606" y="38"/>
                    </a:lnTo>
                    <a:lnTo>
                      <a:pt x="609" y="34"/>
                    </a:lnTo>
                    <a:lnTo>
                      <a:pt x="611" y="29"/>
                    </a:lnTo>
                    <a:lnTo>
                      <a:pt x="611" y="25"/>
                    </a:lnTo>
                    <a:lnTo>
                      <a:pt x="611" y="20"/>
                    </a:lnTo>
                    <a:lnTo>
                      <a:pt x="611" y="16"/>
                    </a:lnTo>
                    <a:lnTo>
                      <a:pt x="609" y="12"/>
                    </a:lnTo>
                    <a:lnTo>
                      <a:pt x="606" y="8"/>
                    </a:lnTo>
                    <a:lnTo>
                      <a:pt x="602" y="5"/>
                    </a:lnTo>
                    <a:close/>
                  </a:path>
                </a:pathLst>
              </a:custGeom>
              <a:solidFill>
                <a:schemeClr val="accent1"/>
              </a:solidFill>
              <a:ln w="19050"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normAutofit fontScale="925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" name="ïS1ïḑe">
              <a:extLst>
                <a:ext uri="{FF2B5EF4-FFF2-40B4-BE49-F238E27FC236}">
                  <a16:creationId xmlns:a16="http://schemas.microsoft.com/office/drawing/2014/main" id="{0FAF66F3-A25D-4E7C-AAB7-75E6D4573339}"/>
                </a:ext>
              </a:extLst>
            </p:cNvPr>
            <p:cNvGrpSpPr/>
            <p:nvPr/>
          </p:nvGrpSpPr>
          <p:grpSpPr>
            <a:xfrm>
              <a:off x="6684963" y="4436478"/>
              <a:ext cx="4835525" cy="474068"/>
              <a:chOff x="660400" y="4943476"/>
              <a:chExt cx="4835525" cy="474068"/>
            </a:xfrm>
          </p:grpSpPr>
          <p:sp>
            <p:nvSpPr>
              <p:cNvPr id="28" name="ïṩḷíḓe">
                <a:extLst>
                  <a:ext uri="{FF2B5EF4-FFF2-40B4-BE49-F238E27FC236}">
                    <a16:creationId xmlns:a16="http://schemas.microsoft.com/office/drawing/2014/main" id="{F7C9F3A4-6BCA-4018-BAAF-15A775CE425C}"/>
                  </a:ext>
                </a:extLst>
              </p:cNvPr>
              <p:cNvSpPr/>
              <p:nvPr/>
            </p:nvSpPr>
            <p:spPr>
              <a:xfrm>
                <a:off x="660400" y="5029760"/>
                <a:ext cx="281160" cy="280953"/>
              </a:xfrm>
              <a:prstGeom prst="rect">
                <a:avLst/>
              </a:prstGeom>
              <a:solidFill>
                <a:schemeClr val="bg1"/>
              </a:solidFill>
              <a:ln w="22225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îšļîḋé">
                <a:extLst>
                  <a:ext uri="{FF2B5EF4-FFF2-40B4-BE49-F238E27FC236}">
                    <a16:creationId xmlns:a16="http://schemas.microsoft.com/office/drawing/2014/main" id="{D68F9EE2-9792-44C0-81C0-DBBC18F32F83}"/>
                  </a:ext>
                </a:extLst>
              </p:cNvPr>
              <p:cNvSpPr/>
              <p:nvPr/>
            </p:nvSpPr>
            <p:spPr bwMode="auto">
              <a:xfrm>
                <a:off x="1083328" y="4943476"/>
                <a:ext cx="4412597" cy="4740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buClr>
                    <a:srgbClr val="BD374A"/>
                  </a:buClr>
                  <a:buSzPct val="150000"/>
                  <a:defRPr/>
                </a:pPr>
                <a:r>
                  <a:rPr lang="en-US" altLang="zh-CN" sz="1200" dirty="0"/>
                  <a:t>Copy paste fonts. Choose the only option to retain text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  <p:sp>
            <p:nvSpPr>
              <p:cNvPr id="30" name="islïďè">
                <a:extLst>
                  <a:ext uri="{FF2B5EF4-FFF2-40B4-BE49-F238E27FC236}">
                    <a16:creationId xmlns:a16="http://schemas.microsoft.com/office/drawing/2014/main" id="{B0997656-8EE9-45BE-9D08-706B66C0B2EF}"/>
                  </a:ext>
                </a:extLst>
              </p:cNvPr>
              <p:cNvSpPr/>
              <p:nvPr/>
            </p:nvSpPr>
            <p:spPr bwMode="auto">
              <a:xfrm>
                <a:off x="692721" y="4957105"/>
                <a:ext cx="339373" cy="312754"/>
              </a:xfrm>
              <a:custGeom>
                <a:avLst/>
                <a:gdLst>
                  <a:gd name="T0" fmla="*/ 602 w 611"/>
                  <a:gd name="T1" fmla="*/ 5 h 562"/>
                  <a:gd name="T2" fmla="*/ 599 w 611"/>
                  <a:gd name="T3" fmla="*/ 2 h 562"/>
                  <a:gd name="T4" fmla="*/ 594 w 611"/>
                  <a:gd name="T5" fmla="*/ 1 h 562"/>
                  <a:gd name="T6" fmla="*/ 590 w 611"/>
                  <a:gd name="T7" fmla="*/ 0 h 562"/>
                  <a:gd name="T8" fmla="*/ 585 w 611"/>
                  <a:gd name="T9" fmla="*/ 0 h 562"/>
                  <a:gd name="T10" fmla="*/ 580 w 611"/>
                  <a:gd name="T11" fmla="*/ 1 h 562"/>
                  <a:gd name="T12" fmla="*/ 576 w 611"/>
                  <a:gd name="T13" fmla="*/ 2 h 562"/>
                  <a:gd name="T14" fmla="*/ 572 w 611"/>
                  <a:gd name="T15" fmla="*/ 5 h 562"/>
                  <a:gd name="T16" fmla="*/ 569 w 611"/>
                  <a:gd name="T17" fmla="*/ 8 h 562"/>
                  <a:gd name="T18" fmla="*/ 166 w 611"/>
                  <a:gd name="T19" fmla="*/ 503 h 562"/>
                  <a:gd name="T20" fmla="*/ 41 w 611"/>
                  <a:gd name="T21" fmla="*/ 377 h 562"/>
                  <a:gd name="T22" fmla="*/ 38 w 611"/>
                  <a:gd name="T23" fmla="*/ 374 h 562"/>
                  <a:gd name="T24" fmla="*/ 33 w 611"/>
                  <a:gd name="T25" fmla="*/ 372 h 562"/>
                  <a:gd name="T26" fmla="*/ 29 w 611"/>
                  <a:gd name="T27" fmla="*/ 371 h 562"/>
                  <a:gd name="T28" fmla="*/ 24 w 611"/>
                  <a:gd name="T29" fmla="*/ 371 h 562"/>
                  <a:gd name="T30" fmla="*/ 20 w 611"/>
                  <a:gd name="T31" fmla="*/ 371 h 562"/>
                  <a:gd name="T32" fmla="*/ 16 w 611"/>
                  <a:gd name="T33" fmla="*/ 372 h 562"/>
                  <a:gd name="T34" fmla="*/ 11 w 611"/>
                  <a:gd name="T35" fmla="*/ 374 h 562"/>
                  <a:gd name="T36" fmla="*/ 8 w 611"/>
                  <a:gd name="T37" fmla="*/ 377 h 562"/>
                  <a:gd name="T38" fmla="*/ 4 w 611"/>
                  <a:gd name="T39" fmla="*/ 382 h 562"/>
                  <a:gd name="T40" fmla="*/ 2 w 611"/>
                  <a:gd name="T41" fmla="*/ 386 h 562"/>
                  <a:gd name="T42" fmla="*/ 1 w 611"/>
                  <a:gd name="T43" fmla="*/ 390 h 562"/>
                  <a:gd name="T44" fmla="*/ 0 w 611"/>
                  <a:gd name="T45" fmla="*/ 395 h 562"/>
                  <a:gd name="T46" fmla="*/ 1 w 611"/>
                  <a:gd name="T47" fmla="*/ 399 h 562"/>
                  <a:gd name="T48" fmla="*/ 2 w 611"/>
                  <a:gd name="T49" fmla="*/ 404 h 562"/>
                  <a:gd name="T50" fmla="*/ 4 w 611"/>
                  <a:gd name="T51" fmla="*/ 408 h 562"/>
                  <a:gd name="T52" fmla="*/ 8 w 611"/>
                  <a:gd name="T53" fmla="*/ 412 h 562"/>
                  <a:gd name="T54" fmla="*/ 151 w 611"/>
                  <a:gd name="T55" fmla="*/ 556 h 562"/>
                  <a:gd name="T56" fmla="*/ 155 w 611"/>
                  <a:gd name="T57" fmla="*/ 558 h 562"/>
                  <a:gd name="T58" fmla="*/ 159 w 611"/>
                  <a:gd name="T59" fmla="*/ 560 h 562"/>
                  <a:gd name="T60" fmla="*/ 164 w 611"/>
                  <a:gd name="T61" fmla="*/ 562 h 562"/>
                  <a:gd name="T62" fmla="*/ 168 w 611"/>
                  <a:gd name="T63" fmla="*/ 562 h 562"/>
                  <a:gd name="T64" fmla="*/ 169 w 611"/>
                  <a:gd name="T65" fmla="*/ 562 h 562"/>
                  <a:gd name="T66" fmla="*/ 169 w 611"/>
                  <a:gd name="T67" fmla="*/ 562 h 562"/>
                  <a:gd name="T68" fmla="*/ 175 w 611"/>
                  <a:gd name="T69" fmla="*/ 562 h 562"/>
                  <a:gd name="T70" fmla="*/ 179 w 611"/>
                  <a:gd name="T71" fmla="*/ 559 h 562"/>
                  <a:gd name="T72" fmla="*/ 183 w 611"/>
                  <a:gd name="T73" fmla="*/ 557 h 562"/>
                  <a:gd name="T74" fmla="*/ 187 w 611"/>
                  <a:gd name="T75" fmla="*/ 554 h 562"/>
                  <a:gd name="T76" fmla="*/ 606 w 611"/>
                  <a:gd name="T77" fmla="*/ 38 h 562"/>
                  <a:gd name="T78" fmla="*/ 609 w 611"/>
                  <a:gd name="T79" fmla="*/ 34 h 562"/>
                  <a:gd name="T80" fmla="*/ 611 w 611"/>
                  <a:gd name="T81" fmla="*/ 29 h 562"/>
                  <a:gd name="T82" fmla="*/ 611 w 611"/>
                  <a:gd name="T83" fmla="*/ 25 h 562"/>
                  <a:gd name="T84" fmla="*/ 611 w 611"/>
                  <a:gd name="T85" fmla="*/ 20 h 562"/>
                  <a:gd name="T86" fmla="*/ 611 w 611"/>
                  <a:gd name="T87" fmla="*/ 16 h 562"/>
                  <a:gd name="T88" fmla="*/ 609 w 611"/>
                  <a:gd name="T89" fmla="*/ 12 h 562"/>
                  <a:gd name="T90" fmla="*/ 606 w 611"/>
                  <a:gd name="T91" fmla="*/ 8 h 562"/>
                  <a:gd name="T92" fmla="*/ 602 w 611"/>
                  <a:gd name="T93" fmla="*/ 5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11" h="562">
                    <a:moveTo>
                      <a:pt x="602" y="5"/>
                    </a:moveTo>
                    <a:lnTo>
                      <a:pt x="599" y="2"/>
                    </a:lnTo>
                    <a:lnTo>
                      <a:pt x="594" y="1"/>
                    </a:lnTo>
                    <a:lnTo>
                      <a:pt x="590" y="0"/>
                    </a:lnTo>
                    <a:lnTo>
                      <a:pt x="585" y="0"/>
                    </a:lnTo>
                    <a:lnTo>
                      <a:pt x="580" y="1"/>
                    </a:lnTo>
                    <a:lnTo>
                      <a:pt x="576" y="2"/>
                    </a:lnTo>
                    <a:lnTo>
                      <a:pt x="572" y="5"/>
                    </a:lnTo>
                    <a:lnTo>
                      <a:pt x="569" y="8"/>
                    </a:lnTo>
                    <a:lnTo>
                      <a:pt x="166" y="503"/>
                    </a:lnTo>
                    <a:lnTo>
                      <a:pt x="41" y="377"/>
                    </a:lnTo>
                    <a:lnTo>
                      <a:pt x="38" y="374"/>
                    </a:lnTo>
                    <a:lnTo>
                      <a:pt x="33" y="372"/>
                    </a:lnTo>
                    <a:lnTo>
                      <a:pt x="29" y="371"/>
                    </a:lnTo>
                    <a:lnTo>
                      <a:pt x="24" y="371"/>
                    </a:lnTo>
                    <a:lnTo>
                      <a:pt x="20" y="371"/>
                    </a:lnTo>
                    <a:lnTo>
                      <a:pt x="16" y="372"/>
                    </a:lnTo>
                    <a:lnTo>
                      <a:pt x="11" y="374"/>
                    </a:lnTo>
                    <a:lnTo>
                      <a:pt x="8" y="377"/>
                    </a:lnTo>
                    <a:lnTo>
                      <a:pt x="4" y="382"/>
                    </a:lnTo>
                    <a:lnTo>
                      <a:pt x="2" y="386"/>
                    </a:lnTo>
                    <a:lnTo>
                      <a:pt x="1" y="390"/>
                    </a:lnTo>
                    <a:lnTo>
                      <a:pt x="0" y="395"/>
                    </a:lnTo>
                    <a:lnTo>
                      <a:pt x="1" y="399"/>
                    </a:lnTo>
                    <a:lnTo>
                      <a:pt x="2" y="404"/>
                    </a:lnTo>
                    <a:lnTo>
                      <a:pt x="4" y="408"/>
                    </a:lnTo>
                    <a:lnTo>
                      <a:pt x="8" y="412"/>
                    </a:lnTo>
                    <a:lnTo>
                      <a:pt x="151" y="556"/>
                    </a:lnTo>
                    <a:lnTo>
                      <a:pt x="155" y="558"/>
                    </a:lnTo>
                    <a:lnTo>
                      <a:pt x="159" y="560"/>
                    </a:lnTo>
                    <a:lnTo>
                      <a:pt x="164" y="562"/>
                    </a:lnTo>
                    <a:lnTo>
                      <a:pt x="168" y="562"/>
                    </a:lnTo>
                    <a:lnTo>
                      <a:pt x="169" y="562"/>
                    </a:lnTo>
                    <a:lnTo>
                      <a:pt x="169" y="562"/>
                    </a:lnTo>
                    <a:lnTo>
                      <a:pt x="175" y="562"/>
                    </a:lnTo>
                    <a:lnTo>
                      <a:pt x="179" y="559"/>
                    </a:lnTo>
                    <a:lnTo>
                      <a:pt x="183" y="557"/>
                    </a:lnTo>
                    <a:lnTo>
                      <a:pt x="187" y="554"/>
                    </a:lnTo>
                    <a:lnTo>
                      <a:pt x="606" y="38"/>
                    </a:lnTo>
                    <a:lnTo>
                      <a:pt x="609" y="34"/>
                    </a:lnTo>
                    <a:lnTo>
                      <a:pt x="611" y="29"/>
                    </a:lnTo>
                    <a:lnTo>
                      <a:pt x="611" y="25"/>
                    </a:lnTo>
                    <a:lnTo>
                      <a:pt x="611" y="20"/>
                    </a:lnTo>
                    <a:lnTo>
                      <a:pt x="611" y="16"/>
                    </a:lnTo>
                    <a:lnTo>
                      <a:pt x="609" y="12"/>
                    </a:lnTo>
                    <a:lnTo>
                      <a:pt x="606" y="8"/>
                    </a:lnTo>
                    <a:lnTo>
                      <a:pt x="602" y="5"/>
                    </a:lnTo>
                    <a:close/>
                  </a:path>
                </a:pathLst>
              </a:custGeom>
              <a:solidFill>
                <a:schemeClr val="accent1"/>
              </a:solidFill>
              <a:ln w="19050"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normAutofit fontScale="925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íṩḷíḍe">
              <a:extLst>
                <a:ext uri="{FF2B5EF4-FFF2-40B4-BE49-F238E27FC236}">
                  <a16:creationId xmlns:a16="http://schemas.microsoft.com/office/drawing/2014/main" id="{CDF74D81-6B15-4ADE-8763-FFDA18DE7B13}"/>
                </a:ext>
              </a:extLst>
            </p:cNvPr>
            <p:cNvGrpSpPr/>
            <p:nvPr/>
          </p:nvGrpSpPr>
          <p:grpSpPr>
            <a:xfrm>
              <a:off x="993353" y="5054605"/>
              <a:ext cx="4835525" cy="474068"/>
              <a:chOff x="660400" y="4943476"/>
              <a:chExt cx="4835525" cy="474068"/>
            </a:xfrm>
          </p:grpSpPr>
          <p:sp>
            <p:nvSpPr>
              <p:cNvPr id="25" name="íšḻiḓe">
                <a:extLst>
                  <a:ext uri="{FF2B5EF4-FFF2-40B4-BE49-F238E27FC236}">
                    <a16:creationId xmlns:a16="http://schemas.microsoft.com/office/drawing/2014/main" id="{5C4F9CE9-484A-4B70-99B1-2ADA1B846AE4}"/>
                  </a:ext>
                </a:extLst>
              </p:cNvPr>
              <p:cNvSpPr/>
              <p:nvPr/>
            </p:nvSpPr>
            <p:spPr>
              <a:xfrm>
                <a:off x="660400" y="5029760"/>
                <a:ext cx="281160" cy="280953"/>
              </a:xfrm>
              <a:prstGeom prst="rect">
                <a:avLst/>
              </a:prstGeom>
              <a:solidFill>
                <a:schemeClr val="bg1"/>
              </a:solidFill>
              <a:ln w="22225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îšļiďê">
                <a:extLst>
                  <a:ext uri="{FF2B5EF4-FFF2-40B4-BE49-F238E27FC236}">
                    <a16:creationId xmlns:a16="http://schemas.microsoft.com/office/drawing/2014/main" id="{0B9A579B-22CC-4C24-9AC0-E6D30718CF89}"/>
                  </a:ext>
                </a:extLst>
              </p:cNvPr>
              <p:cNvSpPr/>
              <p:nvPr/>
            </p:nvSpPr>
            <p:spPr bwMode="auto">
              <a:xfrm>
                <a:off x="1083328" y="4943476"/>
                <a:ext cx="4412597" cy="4740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buClr>
                    <a:srgbClr val="BD374A"/>
                  </a:buClr>
                  <a:buSzPct val="150000"/>
                  <a:defRPr/>
                </a:pPr>
                <a:r>
                  <a:rPr lang="en-US" altLang="zh-CN" sz="1200" dirty="0"/>
                  <a:t>Copy paste fonts. Choose the only option to retain text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  <p:sp>
            <p:nvSpPr>
              <p:cNvPr id="27" name="iṧ1ïďè">
                <a:extLst>
                  <a:ext uri="{FF2B5EF4-FFF2-40B4-BE49-F238E27FC236}">
                    <a16:creationId xmlns:a16="http://schemas.microsoft.com/office/drawing/2014/main" id="{02831D0E-557B-4AA6-AD87-92789548657E}"/>
                  </a:ext>
                </a:extLst>
              </p:cNvPr>
              <p:cNvSpPr/>
              <p:nvPr/>
            </p:nvSpPr>
            <p:spPr bwMode="auto">
              <a:xfrm>
                <a:off x="692721" y="4957105"/>
                <a:ext cx="339373" cy="312754"/>
              </a:xfrm>
              <a:custGeom>
                <a:avLst/>
                <a:gdLst>
                  <a:gd name="T0" fmla="*/ 602 w 611"/>
                  <a:gd name="T1" fmla="*/ 5 h 562"/>
                  <a:gd name="T2" fmla="*/ 599 w 611"/>
                  <a:gd name="T3" fmla="*/ 2 h 562"/>
                  <a:gd name="T4" fmla="*/ 594 w 611"/>
                  <a:gd name="T5" fmla="*/ 1 h 562"/>
                  <a:gd name="T6" fmla="*/ 590 w 611"/>
                  <a:gd name="T7" fmla="*/ 0 h 562"/>
                  <a:gd name="T8" fmla="*/ 585 w 611"/>
                  <a:gd name="T9" fmla="*/ 0 h 562"/>
                  <a:gd name="T10" fmla="*/ 580 w 611"/>
                  <a:gd name="T11" fmla="*/ 1 h 562"/>
                  <a:gd name="T12" fmla="*/ 576 w 611"/>
                  <a:gd name="T13" fmla="*/ 2 h 562"/>
                  <a:gd name="T14" fmla="*/ 572 w 611"/>
                  <a:gd name="T15" fmla="*/ 5 h 562"/>
                  <a:gd name="T16" fmla="*/ 569 w 611"/>
                  <a:gd name="T17" fmla="*/ 8 h 562"/>
                  <a:gd name="T18" fmla="*/ 166 w 611"/>
                  <a:gd name="T19" fmla="*/ 503 h 562"/>
                  <a:gd name="T20" fmla="*/ 41 w 611"/>
                  <a:gd name="T21" fmla="*/ 377 h 562"/>
                  <a:gd name="T22" fmla="*/ 38 w 611"/>
                  <a:gd name="T23" fmla="*/ 374 h 562"/>
                  <a:gd name="T24" fmla="*/ 33 w 611"/>
                  <a:gd name="T25" fmla="*/ 372 h 562"/>
                  <a:gd name="T26" fmla="*/ 29 w 611"/>
                  <a:gd name="T27" fmla="*/ 371 h 562"/>
                  <a:gd name="T28" fmla="*/ 24 w 611"/>
                  <a:gd name="T29" fmla="*/ 371 h 562"/>
                  <a:gd name="T30" fmla="*/ 20 w 611"/>
                  <a:gd name="T31" fmla="*/ 371 h 562"/>
                  <a:gd name="T32" fmla="*/ 16 w 611"/>
                  <a:gd name="T33" fmla="*/ 372 h 562"/>
                  <a:gd name="T34" fmla="*/ 11 w 611"/>
                  <a:gd name="T35" fmla="*/ 374 h 562"/>
                  <a:gd name="T36" fmla="*/ 8 w 611"/>
                  <a:gd name="T37" fmla="*/ 377 h 562"/>
                  <a:gd name="T38" fmla="*/ 4 w 611"/>
                  <a:gd name="T39" fmla="*/ 382 h 562"/>
                  <a:gd name="T40" fmla="*/ 2 w 611"/>
                  <a:gd name="T41" fmla="*/ 386 h 562"/>
                  <a:gd name="T42" fmla="*/ 1 w 611"/>
                  <a:gd name="T43" fmla="*/ 390 h 562"/>
                  <a:gd name="T44" fmla="*/ 0 w 611"/>
                  <a:gd name="T45" fmla="*/ 395 h 562"/>
                  <a:gd name="T46" fmla="*/ 1 w 611"/>
                  <a:gd name="T47" fmla="*/ 399 h 562"/>
                  <a:gd name="T48" fmla="*/ 2 w 611"/>
                  <a:gd name="T49" fmla="*/ 404 h 562"/>
                  <a:gd name="T50" fmla="*/ 4 w 611"/>
                  <a:gd name="T51" fmla="*/ 408 h 562"/>
                  <a:gd name="T52" fmla="*/ 8 w 611"/>
                  <a:gd name="T53" fmla="*/ 412 h 562"/>
                  <a:gd name="T54" fmla="*/ 151 w 611"/>
                  <a:gd name="T55" fmla="*/ 556 h 562"/>
                  <a:gd name="T56" fmla="*/ 155 w 611"/>
                  <a:gd name="T57" fmla="*/ 558 h 562"/>
                  <a:gd name="T58" fmla="*/ 159 w 611"/>
                  <a:gd name="T59" fmla="*/ 560 h 562"/>
                  <a:gd name="T60" fmla="*/ 164 w 611"/>
                  <a:gd name="T61" fmla="*/ 562 h 562"/>
                  <a:gd name="T62" fmla="*/ 168 w 611"/>
                  <a:gd name="T63" fmla="*/ 562 h 562"/>
                  <a:gd name="T64" fmla="*/ 169 w 611"/>
                  <a:gd name="T65" fmla="*/ 562 h 562"/>
                  <a:gd name="T66" fmla="*/ 169 w 611"/>
                  <a:gd name="T67" fmla="*/ 562 h 562"/>
                  <a:gd name="T68" fmla="*/ 175 w 611"/>
                  <a:gd name="T69" fmla="*/ 562 h 562"/>
                  <a:gd name="T70" fmla="*/ 179 w 611"/>
                  <a:gd name="T71" fmla="*/ 559 h 562"/>
                  <a:gd name="T72" fmla="*/ 183 w 611"/>
                  <a:gd name="T73" fmla="*/ 557 h 562"/>
                  <a:gd name="T74" fmla="*/ 187 w 611"/>
                  <a:gd name="T75" fmla="*/ 554 h 562"/>
                  <a:gd name="T76" fmla="*/ 606 w 611"/>
                  <a:gd name="T77" fmla="*/ 38 h 562"/>
                  <a:gd name="T78" fmla="*/ 609 w 611"/>
                  <a:gd name="T79" fmla="*/ 34 h 562"/>
                  <a:gd name="T80" fmla="*/ 611 w 611"/>
                  <a:gd name="T81" fmla="*/ 29 h 562"/>
                  <a:gd name="T82" fmla="*/ 611 w 611"/>
                  <a:gd name="T83" fmla="*/ 25 h 562"/>
                  <a:gd name="T84" fmla="*/ 611 w 611"/>
                  <a:gd name="T85" fmla="*/ 20 h 562"/>
                  <a:gd name="T86" fmla="*/ 611 w 611"/>
                  <a:gd name="T87" fmla="*/ 16 h 562"/>
                  <a:gd name="T88" fmla="*/ 609 w 611"/>
                  <a:gd name="T89" fmla="*/ 12 h 562"/>
                  <a:gd name="T90" fmla="*/ 606 w 611"/>
                  <a:gd name="T91" fmla="*/ 8 h 562"/>
                  <a:gd name="T92" fmla="*/ 602 w 611"/>
                  <a:gd name="T93" fmla="*/ 5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11" h="562">
                    <a:moveTo>
                      <a:pt x="602" y="5"/>
                    </a:moveTo>
                    <a:lnTo>
                      <a:pt x="599" y="2"/>
                    </a:lnTo>
                    <a:lnTo>
                      <a:pt x="594" y="1"/>
                    </a:lnTo>
                    <a:lnTo>
                      <a:pt x="590" y="0"/>
                    </a:lnTo>
                    <a:lnTo>
                      <a:pt x="585" y="0"/>
                    </a:lnTo>
                    <a:lnTo>
                      <a:pt x="580" y="1"/>
                    </a:lnTo>
                    <a:lnTo>
                      <a:pt x="576" y="2"/>
                    </a:lnTo>
                    <a:lnTo>
                      <a:pt x="572" y="5"/>
                    </a:lnTo>
                    <a:lnTo>
                      <a:pt x="569" y="8"/>
                    </a:lnTo>
                    <a:lnTo>
                      <a:pt x="166" y="503"/>
                    </a:lnTo>
                    <a:lnTo>
                      <a:pt x="41" y="377"/>
                    </a:lnTo>
                    <a:lnTo>
                      <a:pt x="38" y="374"/>
                    </a:lnTo>
                    <a:lnTo>
                      <a:pt x="33" y="372"/>
                    </a:lnTo>
                    <a:lnTo>
                      <a:pt x="29" y="371"/>
                    </a:lnTo>
                    <a:lnTo>
                      <a:pt x="24" y="371"/>
                    </a:lnTo>
                    <a:lnTo>
                      <a:pt x="20" y="371"/>
                    </a:lnTo>
                    <a:lnTo>
                      <a:pt x="16" y="372"/>
                    </a:lnTo>
                    <a:lnTo>
                      <a:pt x="11" y="374"/>
                    </a:lnTo>
                    <a:lnTo>
                      <a:pt x="8" y="377"/>
                    </a:lnTo>
                    <a:lnTo>
                      <a:pt x="4" y="382"/>
                    </a:lnTo>
                    <a:lnTo>
                      <a:pt x="2" y="386"/>
                    </a:lnTo>
                    <a:lnTo>
                      <a:pt x="1" y="390"/>
                    </a:lnTo>
                    <a:lnTo>
                      <a:pt x="0" y="395"/>
                    </a:lnTo>
                    <a:lnTo>
                      <a:pt x="1" y="399"/>
                    </a:lnTo>
                    <a:lnTo>
                      <a:pt x="2" y="404"/>
                    </a:lnTo>
                    <a:lnTo>
                      <a:pt x="4" y="408"/>
                    </a:lnTo>
                    <a:lnTo>
                      <a:pt x="8" y="412"/>
                    </a:lnTo>
                    <a:lnTo>
                      <a:pt x="151" y="556"/>
                    </a:lnTo>
                    <a:lnTo>
                      <a:pt x="155" y="558"/>
                    </a:lnTo>
                    <a:lnTo>
                      <a:pt x="159" y="560"/>
                    </a:lnTo>
                    <a:lnTo>
                      <a:pt x="164" y="562"/>
                    </a:lnTo>
                    <a:lnTo>
                      <a:pt x="168" y="562"/>
                    </a:lnTo>
                    <a:lnTo>
                      <a:pt x="169" y="562"/>
                    </a:lnTo>
                    <a:lnTo>
                      <a:pt x="169" y="562"/>
                    </a:lnTo>
                    <a:lnTo>
                      <a:pt x="175" y="562"/>
                    </a:lnTo>
                    <a:lnTo>
                      <a:pt x="179" y="559"/>
                    </a:lnTo>
                    <a:lnTo>
                      <a:pt x="183" y="557"/>
                    </a:lnTo>
                    <a:lnTo>
                      <a:pt x="187" y="554"/>
                    </a:lnTo>
                    <a:lnTo>
                      <a:pt x="606" y="38"/>
                    </a:lnTo>
                    <a:lnTo>
                      <a:pt x="609" y="34"/>
                    </a:lnTo>
                    <a:lnTo>
                      <a:pt x="611" y="29"/>
                    </a:lnTo>
                    <a:lnTo>
                      <a:pt x="611" y="25"/>
                    </a:lnTo>
                    <a:lnTo>
                      <a:pt x="611" y="20"/>
                    </a:lnTo>
                    <a:lnTo>
                      <a:pt x="611" y="16"/>
                    </a:lnTo>
                    <a:lnTo>
                      <a:pt x="609" y="12"/>
                    </a:lnTo>
                    <a:lnTo>
                      <a:pt x="606" y="8"/>
                    </a:lnTo>
                    <a:lnTo>
                      <a:pt x="602" y="5"/>
                    </a:lnTo>
                    <a:close/>
                  </a:path>
                </a:pathLst>
              </a:custGeom>
              <a:solidFill>
                <a:schemeClr val="accent1"/>
              </a:solidFill>
              <a:ln w="19050"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normAutofit fontScale="925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" name="ïš1íḑè">
              <a:extLst>
                <a:ext uri="{FF2B5EF4-FFF2-40B4-BE49-F238E27FC236}">
                  <a16:creationId xmlns:a16="http://schemas.microsoft.com/office/drawing/2014/main" id="{950EAF6D-8337-4B7B-A76B-14641E0D2C91}"/>
                </a:ext>
              </a:extLst>
            </p:cNvPr>
            <p:cNvGrpSpPr/>
            <p:nvPr/>
          </p:nvGrpSpPr>
          <p:grpSpPr>
            <a:xfrm>
              <a:off x="6684963" y="5054605"/>
              <a:ext cx="4835525" cy="474068"/>
              <a:chOff x="660400" y="4943476"/>
              <a:chExt cx="4835525" cy="474068"/>
            </a:xfrm>
          </p:grpSpPr>
          <p:sp>
            <p:nvSpPr>
              <p:cNvPr id="23" name="íS1iďê">
                <a:extLst>
                  <a:ext uri="{FF2B5EF4-FFF2-40B4-BE49-F238E27FC236}">
                    <a16:creationId xmlns:a16="http://schemas.microsoft.com/office/drawing/2014/main" id="{5F72EFE9-8267-4BE9-85C7-EA598BD89F9C}"/>
                  </a:ext>
                </a:extLst>
              </p:cNvPr>
              <p:cNvSpPr/>
              <p:nvPr/>
            </p:nvSpPr>
            <p:spPr>
              <a:xfrm>
                <a:off x="660400" y="5029760"/>
                <a:ext cx="281160" cy="280953"/>
              </a:xfrm>
              <a:prstGeom prst="rect">
                <a:avLst/>
              </a:prstGeom>
              <a:solidFill>
                <a:schemeClr val="bg1"/>
              </a:solidFill>
              <a:ln w="22225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îṧľîḓê">
                <a:extLst>
                  <a:ext uri="{FF2B5EF4-FFF2-40B4-BE49-F238E27FC236}">
                    <a16:creationId xmlns:a16="http://schemas.microsoft.com/office/drawing/2014/main" id="{768F6828-FA14-4EA1-811C-0D6907CEB2DA}"/>
                  </a:ext>
                </a:extLst>
              </p:cNvPr>
              <p:cNvSpPr/>
              <p:nvPr/>
            </p:nvSpPr>
            <p:spPr bwMode="auto">
              <a:xfrm>
                <a:off x="1083328" y="4943476"/>
                <a:ext cx="4412597" cy="4740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buClr>
                    <a:srgbClr val="BD374A"/>
                  </a:buClr>
                  <a:buSzPct val="150000"/>
                  <a:defRPr/>
                </a:pPr>
                <a:r>
                  <a:rPr lang="en-US" altLang="zh-CN" sz="1200" dirty="0"/>
                  <a:t>Copy paste fonts. Choose the only option to retain text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5" name="ïṧļïdé">
              <a:extLst>
                <a:ext uri="{FF2B5EF4-FFF2-40B4-BE49-F238E27FC236}">
                  <a16:creationId xmlns:a16="http://schemas.microsoft.com/office/drawing/2014/main" id="{3F9FEB51-E4A8-4979-8E2D-4AC3BE36B827}"/>
                </a:ext>
              </a:extLst>
            </p:cNvPr>
            <p:cNvGrpSpPr/>
            <p:nvPr/>
          </p:nvGrpSpPr>
          <p:grpSpPr>
            <a:xfrm>
              <a:off x="993353" y="5672732"/>
              <a:ext cx="4835525" cy="474068"/>
              <a:chOff x="660400" y="4943476"/>
              <a:chExt cx="4835525" cy="474068"/>
            </a:xfrm>
          </p:grpSpPr>
          <p:sp>
            <p:nvSpPr>
              <p:cNvPr id="21" name="íṣlïdé">
                <a:extLst>
                  <a:ext uri="{FF2B5EF4-FFF2-40B4-BE49-F238E27FC236}">
                    <a16:creationId xmlns:a16="http://schemas.microsoft.com/office/drawing/2014/main" id="{3B29DB85-45ED-4C0C-98D3-4462537838C4}"/>
                  </a:ext>
                </a:extLst>
              </p:cNvPr>
              <p:cNvSpPr/>
              <p:nvPr/>
            </p:nvSpPr>
            <p:spPr>
              <a:xfrm>
                <a:off x="660400" y="5029760"/>
                <a:ext cx="281160" cy="280953"/>
              </a:xfrm>
              <a:prstGeom prst="rect">
                <a:avLst/>
              </a:prstGeom>
              <a:solidFill>
                <a:schemeClr val="bg1"/>
              </a:solidFill>
              <a:ln w="22225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îṧļîďê">
                <a:extLst>
                  <a:ext uri="{FF2B5EF4-FFF2-40B4-BE49-F238E27FC236}">
                    <a16:creationId xmlns:a16="http://schemas.microsoft.com/office/drawing/2014/main" id="{F587EACF-4F4C-47E8-9F7C-E3E38D6E4191}"/>
                  </a:ext>
                </a:extLst>
              </p:cNvPr>
              <p:cNvSpPr/>
              <p:nvPr/>
            </p:nvSpPr>
            <p:spPr bwMode="auto">
              <a:xfrm>
                <a:off x="1083328" y="4943476"/>
                <a:ext cx="4412597" cy="4740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buClr>
                    <a:srgbClr val="BD374A"/>
                  </a:buClr>
                  <a:buSzPct val="150000"/>
                  <a:defRPr/>
                </a:pPr>
                <a:r>
                  <a:rPr lang="en-US" altLang="zh-CN" sz="1200" dirty="0"/>
                  <a:t>Copy paste fonts. Choose the only option to retain text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6" name="îṥ1íḍê">
              <a:extLst>
                <a:ext uri="{FF2B5EF4-FFF2-40B4-BE49-F238E27FC236}">
                  <a16:creationId xmlns:a16="http://schemas.microsoft.com/office/drawing/2014/main" id="{676304C9-7450-4085-AAAC-055ECD212C42}"/>
                </a:ext>
              </a:extLst>
            </p:cNvPr>
            <p:cNvGrpSpPr/>
            <p:nvPr/>
          </p:nvGrpSpPr>
          <p:grpSpPr>
            <a:xfrm>
              <a:off x="6684963" y="5672732"/>
              <a:ext cx="4835525" cy="474068"/>
              <a:chOff x="660400" y="4943476"/>
              <a:chExt cx="4835525" cy="474068"/>
            </a:xfrm>
          </p:grpSpPr>
          <p:sp>
            <p:nvSpPr>
              <p:cNvPr id="19" name="íṩḻïḋè">
                <a:extLst>
                  <a:ext uri="{FF2B5EF4-FFF2-40B4-BE49-F238E27FC236}">
                    <a16:creationId xmlns:a16="http://schemas.microsoft.com/office/drawing/2014/main" id="{C1376A5F-0F22-4A12-A6E6-1D4F348DA368}"/>
                  </a:ext>
                </a:extLst>
              </p:cNvPr>
              <p:cNvSpPr/>
              <p:nvPr/>
            </p:nvSpPr>
            <p:spPr>
              <a:xfrm>
                <a:off x="660400" y="5029760"/>
                <a:ext cx="281160" cy="280953"/>
              </a:xfrm>
              <a:prstGeom prst="rect">
                <a:avLst/>
              </a:prstGeom>
              <a:solidFill>
                <a:schemeClr val="bg1"/>
              </a:solidFill>
              <a:ln w="22225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î$1ïḑê">
                <a:extLst>
                  <a:ext uri="{FF2B5EF4-FFF2-40B4-BE49-F238E27FC236}">
                    <a16:creationId xmlns:a16="http://schemas.microsoft.com/office/drawing/2014/main" id="{41EA1A48-FC75-4087-B4E6-AB20CBA23C84}"/>
                  </a:ext>
                </a:extLst>
              </p:cNvPr>
              <p:cNvSpPr/>
              <p:nvPr/>
            </p:nvSpPr>
            <p:spPr bwMode="auto">
              <a:xfrm>
                <a:off x="1083328" y="4943476"/>
                <a:ext cx="4412597" cy="4740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buClr>
                    <a:srgbClr val="BD374A"/>
                  </a:buClr>
                  <a:buSzPct val="150000"/>
                  <a:defRPr/>
                </a:pPr>
                <a:r>
                  <a:rPr lang="en-US" altLang="zh-CN" sz="1200" dirty="0"/>
                  <a:t>Copy paste fonts. Choose the only option to retain text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DD27264A-73F0-4926-BDF8-CB9E2CA80CCC}"/>
                </a:ext>
              </a:extLst>
            </p:cNvPr>
            <p:cNvCxnSpPr/>
            <p:nvPr/>
          </p:nvCxnSpPr>
          <p:spPr>
            <a:xfrm>
              <a:off x="673099" y="4982575"/>
              <a:ext cx="108458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6F947394-F72A-4951-988A-143D6B88FD54}"/>
                </a:ext>
              </a:extLst>
            </p:cNvPr>
            <p:cNvCxnSpPr/>
            <p:nvPr/>
          </p:nvCxnSpPr>
          <p:spPr>
            <a:xfrm>
              <a:off x="673099" y="5600702"/>
              <a:ext cx="108458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930946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97147" y="211727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7407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0e7262f6-7500-4229-b230-f1c964a5950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17CE5D7-E01E-4A9D-BEB8-E362A401A49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223882"/>
            <a:ext cx="12192000" cy="6634118"/>
            <a:chOff x="0" y="223882"/>
            <a:chExt cx="12192000" cy="6634118"/>
          </a:xfrm>
        </p:grpSpPr>
        <p:grpSp>
          <p:nvGrpSpPr>
            <p:cNvPr id="6" name="iṧlíḑê">
              <a:extLst>
                <a:ext uri="{FF2B5EF4-FFF2-40B4-BE49-F238E27FC236}">
                  <a16:creationId xmlns:a16="http://schemas.microsoft.com/office/drawing/2014/main" id="{5001EB8E-6084-423C-BF50-F0217B2C0B34}"/>
                </a:ext>
              </a:extLst>
            </p:cNvPr>
            <p:cNvGrpSpPr/>
            <p:nvPr/>
          </p:nvGrpSpPr>
          <p:grpSpPr>
            <a:xfrm>
              <a:off x="4714347" y="223882"/>
              <a:ext cx="2763302" cy="2813518"/>
              <a:chOff x="4991666" y="223883"/>
              <a:chExt cx="2483333" cy="2528461"/>
            </a:xfrm>
          </p:grpSpPr>
          <p:sp>
            <p:nvSpPr>
              <p:cNvPr id="32" name="îṥḻîdè">
                <a:extLst>
                  <a:ext uri="{FF2B5EF4-FFF2-40B4-BE49-F238E27FC236}">
                    <a16:creationId xmlns:a16="http://schemas.microsoft.com/office/drawing/2014/main" id="{6D18DDB3-CB9C-4669-A95B-3C5306CCD0CB}"/>
                  </a:ext>
                </a:extLst>
              </p:cNvPr>
              <p:cNvSpPr/>
              <p:nvPr/>
            </p:nvSpPr>
            <p:spPr bwMode="auto">
              <a:xfrm>
                <a:off x="6010392" y="1436290"/>
                <a:ext cx="1075897" cy="1142994"/>
              </a:xfrm>
              <a:custGeom>
                <a:avLst/>
                <a:gdLst>
                  <a:gd name="T0" fmla="*/ 163 w 270"/>
                  <a:gd name="T1" fmla="*/ 37 h 287"/>
                  <a:gd name="T2" fmla="*/ 227 w 270"/>
                  <a:gd name="T3" fmla="*/ 267 h 287"/>
                  <a:gd name="T4" fmla="*/ 245 w 270"/>
                  <a:gd name="T5" fmla="*/ 278 h 287"/>
                  <a:gd name="T6" fmla="*/ 258 w 270"/>
                  <a:gd name="T7" fmla="*/ 276 h 287"/>
                  <a:gd name="T8" fmla="*/ 268 w 270"/>
                  <a:gd name="T9" fmla="*/ 259 h 287"/>
                  <a:gd name="T10" fmla="*/ 202 w 270"/>
                  <a:gd name="T11" fmla="*/ 17 h 287"/>
                  <a:gd name="T12" fmla="*/ 162 w 270"/>
                  <a:gd name="T13" fmla="*/ 17 h 287"/>
                  <a:gd name="T14" fmla="*/ 140 w 270"/>
                  <a:gd name="T15" fmla="*/ 0 h 287"/>
                  <a:gd name="T16" fmla="*/ 140 w 270"/>
                  <a:gd name="T17" fmla="*/ 0 h 287"/>
                  <a:gd name="T18" fmla="*/ 118 w 270"/>
                  <a:gd name="T19" fmla="*/ 17 h 287"/>
                  <a:gd name="T20" fmla="*/ 78 w 270"/>
                  <a:gd name="T21" fmla="*/ 17 h 287"/>
                  <a:gd name="T22" fmla="*/ 2 w 270"/>
                  <a:gd name="T23" fmla="*/ 266 h 287"/>
                  <a:gd name="T24" fmla="*/ 13 w 270"/>
                  <a:gd name="T25" fmla="*/ 283 h 287"/>
                  <a:gd name="T26" fmla="*/ 25 w 270"/>
                  <a:gd name="T27" fmla="*/ 285 h 287"/>
                  <a:gd name="T28" fmla="*/ 44 w 270"/>
                  <a:gd name="T29" fmla="*/ 274 h 287"/>
                  <a:gd name="T30" fmla="*/ 117 w 270"/>
                  <a:gd name="T31" fmla="*/ 30 h 287"/>
                  <a:gd name="T32" fmla="*/ 117 w 270"/>
                  <a:gd name="T33" fmla="*/ 191 h 287"/>
                  <a:gd name="T34" fmla="*/ 140 w 270"/>
                  <a:gd name="T35" fmla="*/ 214 h 287"/>
                  <a:gd name="T36" fmla="*/ 140 w 270"/>
                  <a:gd name="T37" fmla="*/ 214 h 287"/>
                  <a:gd name="T38" fmla="*/ 163 w 270"/>
                  <a:gd name="T39" fmla="*/ 191 h 287"/>
                  <a:gd name="T40" fmla="*/ 163 w 270"/>
                  <a:gd name="T41" fmla="*/ 3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0" h="287">
                    <a:moveTo>
                      <a:pt x="163" y="37"/>
                    </a:moveTo>
                    <a:cubicBezTo>
                      <a:pt x="227" y="267"/>
                      <a:pt x="227" y="267"/>
                      <a:pt x="227" y="267"/>
                    </a:cubicBezTo>
                    <a:cubicBezTo>
                      <a:pt x="229" y="275"/>
                      <a:pt x="237" y="280"/>
                      <a:pt x="245" y="278"/>
                    </a:cubicBezTo>
                    <a:cubicBezTo>
                      <a:pt x="258" y="276"/>
                      <a:pt x="258" y="276"/>
                      <a:pt x="258" y="276"/>
                    </a:cubicBezTo>
                    <a:cubicBezTo>
                      <a:pt x="266" y="274"/>
                      <a:pt x="270" y="267"/>
                      <a:pt x="268" y="259"/>
                    </a:cubicBezTo>
                    <a:cubicBezTo>
                      <a:pt x="202" y="17"/>
                      <a:pt x="202" y="17"/>
                      <a:pt x="202" y="17"/>
                    </a:cubicBezTo>
                    <a:cubicBezTo>
                      <a:pt x="162" y="17"/>
                      <a:pt x="162" y="17"/>
                      <a:pt x="162" y="17"/>
                    </a:cubicBezTo>
                    <a:cubicBezTo>
                      <a:pt x="160" y="8"/>
                      <a:pt x="151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0" y="0"/>
                      <a:pt x="121" y="8"/>
                      <a:pt x="118" y="17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2" y="266"/>
                      <a:pt x="2" y="266"/>
                      <a:pt x="2" y="266"/>
                    </a:cubicBezTo>
                    <a:cubicBezTo>
                      <a:pt x="0" y="274"/>
                      <a:pt x="5" y="282"/>
                      <a:pt x="13" y="283"/>
                    </a:cubicBezTo>
                    <a:cubicBezTo>
                      <a:pt x="25" y="285"/>
                      <a:pt x="25" y="285"/>
                      <a:pt x="25" y="285"/>
                    </a:cubicBezTo>
                    <a:cubicBezTo>
                      <a:pt x="33" y="287"/>
                      <a:pt x="42" y="282"/>
                      <a:pt x="44" y="274"/>
                    </a:cubicBezTo>
                    <a:cubicBezTo>
                      <a:pt x="117" y="30"/>
                      <a:pt x="117" y="30"/>
                      <a:pt x="117" y="30"/>
                    </a:cubicBezTo>
                    <a:cubicBezTo>
                      <a:pt x="117" y="191"/>
                      <a:pt x="117" y="191"/>
                      <a:pt x="117" y="191"/>
                    </a:cubicBezTo>
                    <a:cubicBezTo>
                      <a:pt x="117" y="204"/>
                      <a:pt x="128" y="214"/>
                      <a:pt x="140" y="214"/>
                    </a:cubicBezTo>
                    <a:cubicBezTo>
                      <a:pt x="140" y="214"/>
                      <a:pt x="140" y="214"/>
                      <a:pt x="140" y="214"/>
                    </a:cubicBezTo>
                    <a:cubicBezTo>
                      <a:pt x="153" y="214"/>
                      <a:pt x="163" y="204"/>
                      <a:pt x="163" y="191"/>
                    </a:cubicBezTo>
                    <a:lnTo>
                      <a:pt x="163" y="37"/>
                    </a:lnTo>
                    <a:close/>
                  </a:path>
                </a:pathLst>
              </a:custGeom>
              <a:solidFill>
                <a:srgbClr val="FEE3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îṣļîdè">
                <a:extLst>
                  <a:ext uri="{FF2B5EF4-FFF2-40B4-BE49-F238E27FC236}">
                    <a16:creationId xmlns:a16="http://schemas.microsoft.com/office/drawing/2014/main" id="{6DE6078B-1857-4183-B63F-E2E15AD5D814}"/>
                  </a:ext>
                </a:extLst>
              </p:cNvPr>
              <p:cNvSpPr/>
              <p:nvPr/>
            </p:nvSpPr>
            <p:spPr bwMode="auto">
              <a:xfrm>
                <a:off x="6477770" y="1591312"/>
                <a:ext cx="182787" cy="83296"/>
              </a:xfrm>
              <a:custGeom>
                <a:avLst/>
                <a:gdLst>
                  <a:gd name="T0" fmla="*/ 0 w 79"/>
                  <a:gd name="T1" fmla="*/ 0 h 36"/>
                  <a:gd name="T2" fmla="*/ 0 w 79"/>
                  <a:gd name="T3" fmla="*/ 36 h 36"/>
                  <a:gd name="T4" fmla="*/ 79 w 79"/>
                  <a:gd name="T5" fmla="*/ 33 h 36"/>
                  <a:gd name="T6" fmla="*/ 79 w 79"/>
                  <a:gd name="T7" fmla="*/ 0 h 36"/>
                  <a:gd name="T8" fmla="*/ 0 w 79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36">
                    <a:moveTo>
                      <a:pt x="0" y="0"/>
                    </a:moveTo>
                    <a:lnTo>
                      <a:pt x="0" y="36"/>
                    </a:lnTo>
                    <a:lnTo>
                      <a:pt x="79" y="33"/>
                    </a:lnTo>
                    <a:lnTo>
                      <a:pt x="7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A3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ïsḷíḋê">
                <a:extLst>
                  <a:ext uri="{FF2B5EF4-FFF2-40B4-BE49-F238E27FC236}">
                    <a16:creationId xmlns:a16="http://schemas.microsoft.com/office/drawing/2014/main" id="{D467F799-F612-4B18-AC31-8637D41C982C}"/>
                  </a:ext>
                </a:extLst>
              </p:cNvPr>
              <p:cNvSpPr/>
              <p:nvPr/>
            </p:nvSpPr>
            <p:spPr bwMode="auto">
              <a:xfrm>
                <a:off x="6665183" y="1591312"/>
                <a:ext cx="194355" cy="78668"/>
              </a:xfrm>
              <a:custGeom>
                <a:avLst/>
                <a:gdLst>
                  <a:gd name="T0" fmla="*/ 0 w 84"/>
                  <a:gd name="T1" fmla="*/ 0 h 34"/>
                  <a:gd name="T2" fmla="*/ 75 w 84"/>
                  <a:gd name="T3" fmla="*/ 0 h 34"/>
                  <a:gd name="T4" fmla="*/ 84 w 84"/>
                  <a:gd name="T5" fmla="*/ 33 h 34"/>
                  <a:gd name="T6" fmla="*/ 10 w 84"/>
                  <a:gd name="T7" fmla="*/ 34 h 34"/>
                  <a:gd name="T8" fmla="*/ 0 w 84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34">
                    <a:moveTo>
                      <a:pt x="0" y="0"/>
                    </a:moveTo>
                    <a:lnTo>
                      <a:pt x="75" y="0"/>
                    </a:lnTo>
                    <a:lnTo>
                      <a:pt x="84" y="33"/>
                    </a:lnTo>
                    <a:lnTo>
                      <a:pt x="10" y="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A3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sľîďe">
                <a:extLst>
                  <a:ext uri="{FF2B5EF4-FFF2-40B4-BE49-F238E27FC236}">
                    <a16:creationId xmlns:a16="http://schemas.microsoft.com/office/drawing/2014/main" id="{A512008A-9554-4344-8349-4F033ECB2B53}"/>
                  </a:ext>
                </a:extLst>
              </p:cNvPr>
              <p:cNvSpPr/>
              <p:nvPr/>
            </p:nvSpPr>
            <p:spPr bwMode="auto">
              <a:xfrm>
                <a:off x="5543013" y="223883"/>
                <a:ext cx="1931986" cy="1372057"/>
              </a:xfrm>
              <a:custGeom>
                <a:avLst/>
                <a:gdLst>
                  <a:gd name="T0" fmla="*/ 33 w 484"/>
                  <a:gd name="T1" fmla="*/ 0 h 344"/>
                  <a:gd name="T2" fmla="*/ 451 w 484"/>
                  <a:gd name="T3" fmla="*/ 0 h 344"/>
                  <a:gd name="T4" fmla="*/ 484 w 484"/>
                  <a:gd name="T5" fmla="*/ 33 h 344"/>
                  <a:gd name="T6" fmla="*/ 484 w 484"/>
                  <a:gd name="T7" fmla="*/ 311 h 344"/>
                  <a:gd name="T8" fmla="*/ 451 w 484"/>
                  <a:gd name="T9" fmla="*/ 344 h 344"/>
                  <a:gd name="T10" fmla="*/ 33 w 484"/>
                  <a:gd name="T11" fmla="*/ 344 h 344"/>
                  <a:gd name="T12" fmla="*/ 0 w 484"/>
                  <a:gd name="T13" fmla="*/ 311 h 344"/>
                  <a:gd name="T14" fmla="*/ 0 w 484"/>
                  <a:gd name="T15" fmla="*/ 33 h 344"/>
                  <a:gd name="T16" fmla="*/ 33 w 484"/>
                  <a:gd name="T17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4" h="344">
                    <a:moveTo>
                      <a:pt x="33" y="0"/>
                    </a:moveTo>
                    <a:cubicBezTo>
                      <a:pt x="451" y="0"/>
                      <a:pt x="451" y="0"/>
                      <a:pt x="451" y="0"/>
                    </a:cubicBezTo>
                    <a:cubicBezTo>
                      <a:pt x="469" y="0"/>
                      <a:pt x="484" y="15"/>
                      <a:pt x="484" y="33"/>
                    </a:cubicBezTo>
                    <a:cubicBezTo>
                      <a:pt x="484" y="311"/>
                      <a:pt x="484" y="311"/>
                      <a:pt x="484" y="311"/>
                    </a:cubicBezTo>
                    <a:cubicBezTo>
                      <a:pt x="484" y="329"/>
                      <a:pt x="469" y="344"/>
                      <a:pt x="451" y="344"/>
                    </a:cubicBezTo>
                    <a:cubicBezTo>
                      <a:pt x="33" y="344"/>
                      <a:pt x="33" y="344"/>
                      <a:pt x="33" y="344"/>
                    </a:cubicBezTo>
                    <a:cubicBezTo>
                      <a:pt x="15" y="344"/>
                      <a:pt x="0" y="329"/>
                      <a:pt x="0" y="31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lose/>
                  </a:path>
                </a:pathLst>
              </a:custGeom>
              <a:solidFill>
                <a:srgbClr val="DABD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iśḻiḋé">
                <a:extLst>
                  <a:ext uri="{FF2B5EF4-FFF2-40B4-BE49-F238E27FC236}">
                    <a16:creationId xmlns:a16="http://schemas.microsoft.com/office/drawing/2014/main" id="{D304EEB4-13C1-45E9-B7A8-EACCCBA1F2EA}"/>
                  </a:ext>
                </a:extLst>
              </p:cNvPr>
              <p:cNvSpPr/>
              <p:nvPr/>
            </p:nvSpPr>
            <p:spPr bwMode="auto">
              <a:xfrm>
                <a:off x="5603171" y="223883"/>
                <a:ext cx="1871828" cy="1328095"/>
              </a:xfrm>
              <a:custGeom>
                <a:avLst/>
                <a:gdLst>
                  <a:gd name="T0" fmla="*/ 32 w 469"/>
                  <a:gd name="T1" fmla="*/ 0 h 333"/>
                  <a:gd name="T2" fmla="*/ 437 w 469"/>
                  <a:gd name="T3" fmla="*/ 0 h 333"/>
                  <a:gd name="T4" fmla="*/ 469 w 469"/>
                  <a:gd name="T5" fmla="*/ 32 h 333"/>
                  <a:gd name="T6" fmla="*/ 469 w 469"/>
                  <a:gd name="T7" fmla="*/ 301 h 333"/>
                  <a:gd name="T8" fmla="*/ 437 w 469"/>
                  <a:gd name="T9" fmla="*/ 333 h 333"/>
                  <a:gd name="T10" fmla="*/ 32 w 469"/>
                  <a:gd name="T11" fmla="*/ 333 h 333"/>
                  <a:gd name="T12" fmla="*/ 0 w 469"/>
                  <a:gd name="T13" fmla="*/ 301 h 333"/>
                  <a:gd name="T14" fmla="*/ 0 w 469"/>
                  <a:gd name="T15" fmla="*/ 32 h 333"/>
                  <a:gd name="T16" fmla="*/ 32 w 469"/>
                  <a:gd name="T17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9" h="333">
                    <a:moveTo>
                      <a:pt x="32" y="0"/>
                    </a:moveTo>
                    <a:cubicBezTo>
                      <a:pt x="437" y="0"/>
                      <a:pt x="437" y="0"/>
                      <a:pt x="437" y="0"/>
                    </a:cubicBezTo>
                    <a:cubicBezTo>
                      <a:pt x="455" y="0"/>
                      <a:pt x="469" y="14"/>
                      <a:pt x="469" y="32"/>
                    </a:cubicBezTo>
                    <a:cubicBezTo>
                      <a:pt x="469" y="301"/>
                      <a:pt x="469" y="301"/>
                      <a:pt x="469" y="301"/>
                    </a:cubicBezTo>
                    <a:cubicBezTo>
                      <a:pt x="469" y="318"/>
                      <a:pt x="455" y="333"/>
                      <a:pt x="437" y="333"/>
                    </a:cubicBezTo>
                    <a:cubicBezTo>
                      <a:pt x="32" y="333"/>
                      <a:pt x="32" y="333"/>
                      <a:pt x="32" y="333"/>
                    </a:cubicBezTo>
                    <a:cubicBezTo>
                      <a:pt x="14" y="333"/>
                      <a:pt x="0" y="318"/>
                      <a:pt x="0" y="30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lose/>
                  </a:path>
                </a:pathLst>
              </a:custGeom>
              <a:solidFill>
                <a:srgbClr val="FEE3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îṡlïḍe">
                <a:extLst>
                  <a:ext uri="{FF2B5EF4-FFF2-40B4-BE49-F238E27FC236}">
                    <a16:creationId xmlns:a16="http://schemas.microsoft.com/office/drawing/2014/main" id="{B04B14F5-3F73-47B3-8C89-514BA1733D51}"/>
                  </a:ext>
                </a:extLst>
              </p:cNvPr>
              <p:cNvSpPr/>
              <p:nvPr/>
            </p:nvSpPr>
            <p:spPr bwMode="auto">
              <a:xfrm>
                <a:off x="5693406" y="288668"/>
                <a:ext cx="1689040" cy="1193897"/>
              </a:xfrm>
              <a:custGeom>
                <a:avLst/>
                <a:gdLst>
                  <a:gd name="T0" fmla="*/ 29 w 423"/>
                  <a:gd name="T1" fmla="*/ 0 h 300"/>
                  <a:gd name="T2" fmla="*/ 394 w 423"/>
                  <a:gd name="T3" fmla="*/ 0 h 300"/>
                  <a:gd name="T4" fmla="*/ 423 w 423"/>
                  <a:gd name="T5" fmla="*/ 29 h 300"/>
                  <a:gd name="T6" fmla="*/ 423 w 423"/>
                  <a:gd name="T7" fmla="*/ 271 h 300"/>
                  <a:gd name="T8" fmla="*/ 394 w 423"/>
                  <a:gd name="T9" fmla="*/ 300 h 300"/>
                  <a:gd name="T10" fmla="*/ 29 w 423"/>
                  <a:gd name="T11" fmla="*/ 300 h 300"/>
                  <a:gd name="T12" fmla="*/ 0 w 423"/>
                  <a:gd name="T13" fmla="*/ 271 h 300"/>
                  <a:gd name="T14" fmla="*/ 0 w 423"/>
                  <a:gd name="T15" fmla="*/ 29 h 300"/>
                  <a:gd name="T16" fmla="*/ 29 w 423"/>
                  <a:gd name="T1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3" h="300">
                    <a:moveTo>
                      <a:pt x="29" y="0"/>
                    </a:moveTo>
                    <a:cubicBezTo>
                      <a:pt x="394" y="0"/>
                      <a:pt x="394" y="0"/>
                      <a:pt x="394" y="0"/>
                    </a:cubicBezTo>
                    <a:cubicBezTo>
                      <a:pt x="410" y="0"/>
                      <a:pt x="423" y="13"/>
                      <a:pt x="423" y="29"/>
                    </a:cubicBezTo>
                    <a:cubicBezTo>
                      <a:pt x="423" y="271"/>
                      <a:pt x="423" y="271"/>
                      <a:pt x="423" y="271"/>
                    </a:cubicBezTo>
                    <a:cubicBezTo>
                      <a:pt x="423" y="287"/>
                      <a:pt x="410" y="300"/>
                      <a:pt x="394" y="300"/>
                    </a:cubicBezTo>
                    <a:cubicBezTo>
                      <a:pt x="29" y="300"/>
                      <a:pt x="29" y="300"/>
                      <a:pt x="29" y="300"/>
                    </a:cubicBezTo>
                    <a:cubicBezTo>
                      <a:pt x="13" y="300"/>
                      <a:pt x="0" y="287"/>
                      <a:pt x="0" y="27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lose/>
                  </a:path>
                </a:pathLst>
              </a:custGeom>
              <a:solidFill>
                <a:srgbClr val="525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…….</a:t>
                </a:r>
                <a:endParaRPr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îṧľïḑe">
                <a:extLst>
                  <a:ext uri="{FF2B5EF4-FFF2-40B4-BE49-F238E27FC236}">
                    <a16:creationId xmlns:a16="http://schemas.microsoft.com/office/drawing/2014/main" id="{4E273364-8767-46F5-A99A-B5777C243EED}"/>
                  </a:ext>
                </a:extLst>
              </p:cNvPr>
              <p:cNvSpPr/>
              <p:nvPr/>
            </p:nvSpPr>
            <p:spPr bwMode="auto">
              <a:xfrm>
                <a:off x="5686465" y="279413"/>
                <a:ext cx="1702923" cy="1214721"/>
              </a:xfrm>
              <a:custGeom>
                <a:avLst/>
                <a:gdLst>
                  <a:gd name="T0" fmla="*/ 31 w 427"/>
                  <a:gd name="T1" fmla="*/ 0 h 305"/>
                  <a:gd name="T2" fmla="*/ 396 w 427"/>
                  <a:gd name="T3" fmla="*/ 0 h 305"/>
                  <a:gd name="T4" fmla="*/ 418 w 427"/>
                  <a:gd name="T5" fmla="*/ 9 h 305"/>
                  <a:gd name="T6" fmla="*/ 427 w 427"/>
                  <a:gd name="T7" fmla="*/ 31 h 305"/>
                  <a:gd name="T8" fmla="*/ 427 w 427"/>
                  <a:gd name="T9" fmla="*/ 273 h 305"/>
                  <a:gd name="T10" fmla="*/ 418 w 427"/>
                  <a:gd name="T11" fmla="*/ 295 h 305"/>
                  <a:gd name="T12" fmla="*/ 396 w 427"/>
                  <a:gd name="T13" fmla="*/ 305 h 305"/>
                  <a:gd name="T14" fmla="*/ 31 w 427"/>
                  <a:gd name="T15" fmla="*/ 305 h 305"/>
                  <a:gd name="T16" fmla="*/ 9 w 427"/>
                  <a:gd name="T17" fmla="*/ 295 h 305"/>
                  <a:gd name="T18" fmla="*/ 0 w 427"/>
                  <a:gd name="T19" fmla="*/ 273 h 305"/>
                  <a:gd name="T20" fmla="*/ 0 w 427"/>
                  <a:gd name="T21" fmla="*/ 31 h 305"/>
                  <a:gd name="T22" fmla="*/ 9 w 427"/>
                  <a:gd name="T23" fmla="*/ 9 h 305"/>
                  <a:gd name="T24" fmla="*/ 31 w 427"/>
                  <a:gd name="T25" fmla="*/ 0 h 305"/>
                  <a:gd name="T26" fmla="*/ 396 w 427"/>
                  <a:gd name="T27" fmla="*/ 4 h 305"/>
                  <a:gd name="T28" fmla="*/ 31 w 427"/>
                  <a:gd name="T29" fmla="*/ 4 h 305"/>
                  <a:gd name="T30" fmla="*/ 12 w 427"/>
                  <a:gd name="T31" fmla="*/ 12 h 305"/>
                  <a:gd name="T32" fmla="*/ 5 w 427"/>
                  <a:gd name="T33" fmla="*/ 31 h 305"/>
                  <a:gd name="T34" fmla="*/ 5 w 427"/>
                  <a:gd name="T35" fmla="*/ 273 h 305"/>
                  <a:gd name="T36" fmla="*/ 12 w 427"/>
                  <a:gd name="T37" fmla="*/ 292 h 305"/>
                  <a:gd name="T38" fmla="*/ 31 w 427"/>
                  <a:gd name="T39" fmla="*/ 300 h 305"/>
                  <a:gd name="T40" fmla="*/ 396 w 427"/>
                  <a:gd name="T41" fmla="*/ 300 h 305"/>
                  <a:gd name="T42" fmla="*/ 415 w 427"/>
                  <a:gd name="T43" fmla="*/ 292 h 305"/>
                  <a:gd name="T44" fmla="*/ 423 w 427"/>
                  <a:gd name="T45" fmla="*/ 273 h 305"/>
                  <a:gd name="T46" fmla="*/ 423 w 427"/>
                  <a:gd name="T47" fmla="*/ 31 h 305"/>
                  <a:gd name="T48" fmla="*/ 415 w 427"/>
                  <a:gd name="T49" fmla="*/ 12 h 305"/>
                  <a:gd name="T50" fmla="*/ 396 w 427"/>
                  <a:gd name="T51" fmla="*/ 4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27" h="305">
                    <a:moveTo>
                      <a:pt x="31" y="0"/>
                    </a:moveTo>
                    <a:cubicBezTo>
                      <a:pt x="396" y="0"/>
                      <a:pt x="396" y="0"/>
                      <a:pt x="396" y="0"/>
                    </a:cubicBezTo>
                    <a:cubicBezTo>
                      <a:pt x="405" y="0"/>
                      <a:pt x="413" y="3"/>
                      <a:pt x="418" y="9"/>
                    </a:cubicBezTo>
                    <a:cubicBezTo>
                      <a:pt x="424" y="15"/>
                      <a:pt x="427" y="22"/>
                      <a:pt x="427" y="31"/>
                    </a:cubicBezTo>
                    <a:cubicBezTo>
                      <a:pt x="427" y="273"/>
                      <a:pt x="427" y="273"/>
                      <a:pt x="427" y="273"/>
                    </a:cubicBezTo>
                    <a:cubicBezTo>
                      <a:pt x="427" y="282"/>
                      <a:pt x="424" y="290"/>
                      <a:pt x="418" y="295"/>
                    </a:cubicBezTo>
                    <a:cubicBezTo>
                      <a:pt x="413" y="301"/>
                      <a:pt x="405" y="305"/>
                      <a:pt x="396" y="305"/>
                    </a:cubicBezTo>
                    <a:cubicBezTo>
                      <a:pt x="31" y="305"/>
                      <a:pt x="31" y="305"/>
                      <a:pt x="31" y="305"/>
                    </a:cubicBezTo>
                    <a:cubicBezTo>
                      <a:pt x="23" y="305"/>
                      <a:pt x="15" y="301"/>
                      <a:pt x="9" y="295"/>
                    </a:cubicBezTo>
                    <a:cubicBezTo>
                      <a:pt x="3" y="290"/>
                      <a:pt x="0" y="282"/>
                      <a:pt x="0" y="273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22"/>
                      <a:pt x="3" y="15"/>
                      <a:pt x="9" y="9"/>
                    </a:cubicBezTo>
                    <a:cubicBezTo>
                      <a:pt x="15" y="3"/>
                      <a:pt x="23" y="0"/>
                      <a:pt x="31" y="0"/>
                    </a:cubicBezTo>
                    <a:close/>
                    <a:moveTo>
                      <a:pt x="396" y="4"/>
                    </a:moveTo>
                    <a:cubicBezTo>
                      <a:pt x="31" y="4"/>
                      <a:pt x="31" y="4"/>
                      <a:pt x="31" y="4"/>
                    </a:cubicBezTo>
                    <a:cubicBezTo>
                      <a:pt x="24" y="4"/>
                      <a:pt x="17" y="7"/>
                      <a:pt x="12" y="12"/>
                    </a:cubicBezTo>
                    <a:cubicBezTo>
                      <a:pt x="8" y="17"/>
                      <a:pt x="5" y="24"/>
                      <a:pt x="5" y="31"/>
                    </a:cubicBezTo>
                    <a:cubicBezTo>
                      <a:pt x="5" y="273"/>
                      <a:pt x="5" y="273"/>
                      <a:pt x="5" y="273"/>
                    </a:cubicBezTo>
                    <a:cubicBezTo>
                      <a:pt x="5" y="281"/>
                      <a:pt x="8" y="287"/>
                      <a:pt x="12" y="292"/>
                    </a:cubicBezTo>
                    <a:cubicBezTo>
                      <a:pt x="17" y="297"/>
                      <a:pt x="24" y="300"/>
                      <a:pt x="31" y="300"/>
                    </a:cubicBezTo>
                    <a:cubicBezTo>
                      <a:pt x="396" y="300"/>
                      <a:pt x="396" y="300"/>
                      <a:pt x="396" y="300"/>
                    </a:cubicBezTo>
                    <a:cubicBezTo>
                      <a:pt x="403" y="300"/>
                      <a:pt x="410" y="297"/>
                      <a:pt x="415" y="292"/>
                    </a:cubicBezTo>
                    <a:cubicBezTo>
                      <a:pt x="420" y="287"/>
                      <a:pt x="423" y="281"/>
                      <a:pt x="423" y="273"/>
                    </a:cubicBezTo>
                    <a:cubicBezTo>
                      <a:pt x="423" y="31"/>
                      <a:pt x="423" y="31"/>
                      <a:pt x="423" y="31"/>
                    </a:cubicBezTo>
                    <a:cubicBezTo>
                      <a:pt x="423" y="24"/>
                      <a:pt x="420" y="17"/>
                      <a:pt x="415" y="12"/>
                    </a:cubicBezTo>
                    <a:cubicBezTo>
                      <a:pt x="410" y="7"/>
                      <a:pt x="403" y="4"/>
                      <a:pt x="396" y="4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îṩliḑê">
                <a:extLst>
                  <a:ext uri="{FF2B5EF4-FFF2-40B4-BE49-F238E27FC236}">
                    <a16:creationId xmlns:a16="http://schemas.microsoft.com/office/drawing/2014/main" id="{E8E2AF1D-618A-4660-93C0-BCAF6AC2A5DF}"/>
                  </a:ext>
                </a:extLst>
              </p:cNvPr>
              <p:cNvSpPr/>
              <p:nvPr/>
            </p:nvSpPr>
            <p:spPr bwMode="auto">
              <a:xfrm>
                <a:off x="6959031" y="1436290"/>
                <a:ext cx="256827" cy="50903"/>
              </a:xfrm>
              <a:custGeom>
                <a:avLst/>
                <a:gdLst>
                  <a:gd name="T0" fmla="*/ 4 w 64"/>
                  <a:gd name="T1" fmla="*/ 0 h 13"/>
                  <a:gd name="T2" fmla="*/ 61 w 64"/>
                  <a:gd name="T3" fmla="*/ 0 h 13"/>
                  <a:gd name="T4" fmla="*/ 63 w 64"/>
                  <a:gd name="T5" fmla="*/ 1 h 13"/>
                  <a:gd name="T6" fmla="*/ 63 w 64"/>
                  <a:gd name="T7" fmla="*/ 1 h 13"/>
                  <a:gd name="T8" fmla="*/ 64 w 64"/>
                  <a:gd name="T9" fmla="*/ 4 h 13"/>
                  <a:gd name="T10" fmla="*/ 64 w 64"/>
                  <a:gd name="T11" fmla="*/ 10 h 13"/>
                  <a:gd name="T12" fmla="*/ 63 w 64"/>
                  <a:gd name="T13" fmla="*/ 12 h 13"/>
                  <a:gd name="T14" fmla="*/ 63 w 64"/>
                  <a:gd name="T15" fmla="*/ 12 h 13"/>
                  <a:gd name="T16" fmla="*/ 61 w 64"/>
                  <a:gd name="T17" fmla="*/ 13 h 13"/>
                  <a:gd name="T18" fmla="*/ 4 w 64"/>
                  <a:gd name="T19" fmla="*/ 13 h 13"/>
                  <a:gd name="T20" fmla="*/ 2 w 64"/>
                  <a:gd name="T21" fmla="*/ 12 h 13"/>
                  <a:gd name="T22" fmla="*/ 2 w 64"/>
                  <a:gd name="T23" fmla="*/ 12 h 13"/>
                  <a:gd name="T24" fmla="*/ 0 w 64"/>
                  <a:gd name="T25" fmla="*/ 10 h 13"/>
                  <a:gd name="T26" fmla="*/ 0 w 64"/>
                  <a:gd name="T27" fmla="*/ 4 h 13"/>
                  <a:gd name="T28" fmla="*/ 2 w 64"/>
                  <a:gd name="T29" fmla="*/ 1 h 13"/>
                  <a:gd name="T30" fmla="*/ 2 w 64"/>
                  <a:gd name="T31" fmla="*/ 1 h 13"/>
                  <a:gd name="T32" fmla="*/ 4 w 64"/>
                  <a:gd name="T33" fmla="*/ 0 h 13"/>
                  <a:gd name="T34" fmla="*/ 61 w 64"/>
                  <a:gd name="T35" fmla="*/ 1 h 13"/>
                  <a:gd name="T36" fmla="*/ 4 w 64"/>
                  <a:gd name="T37" fmla="*/ 1 h 13"/>
                  <a:gd name="T38" fmla="*/ 2 w 64"/>
                  <a:gd name="T39" fmla="*/ 2 h 13"/>
                  <a:gd name="T40" fmla="*/ 2 w 64"/>
                  <a:gd name="T41" fmla="*/ 2 h 13"/>
                  <a:gd name="T42" fmla="*/ 1 w 64"/>
                  <a:gd name="T43" fmla="*/ 4 h 13"/>
                  <a:gd name="T44" fmla="*/ 1 w 64"/>
                  <a:gd name="T45" fmla="*/ 10 h 13"/>
                  <a:gd name="T46" fmla="*/ 2 w 64"/>
                  <a:gd name="T47" fmla="*/ 12 h 13"/>
                  <a:gd name="T48" fmla="*/ 2 w 64"/>
                  <a:gd name="T49" fmla="*/ 12 h 13"/>
                  <a:gd name="T50" fmla="*/ 4 w 64"/>
                  <a:gd name="T51" fmla="*/ 13 h 13"/>
                  <a:gd name="T52" fmla="*/ 61 w 64"/>
                  <a:gd name="T53" fmla="*/ 13 h 13"/>
                  <a:gd name="T54" fmla="*/ 63 w 64"/>
                  <a:gd name="T55" fmla="*/ 12 h 13"/>
                  <a:gd name="T56" fmla="*/ 63 w 64"/>
                  <a:gd name="T57" fmla="*/ 12 h 13"/>
                  <a:gd name="T58" fmla="*/ 63 w 64"/>
                  <a:gd name="T59" fmla="*/ 10 h 13"/>
                  <a:gd name="T60" fmla="*/ 63 w 64"/>
                  <a:gd name="T61" fmla="*/ 4 h 13"/>
                  <a:gd name="T62" fmla="*/ 63 w 64"/>
                  <a:gd name="T63" fmla="*/ 2 h 13"/>
                  <a:gd name="T64" fmla="*/ 63 w 64"/>
                  <a:gd name="T65" fmla="*/ 2 h 13"/>
                  <a:gd name="T66" fmla="*/ 61 w 64"/>
                  <a:gd name="T6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" h="13">
                    <a:moveTo>
                      <a:pt x="4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0"/>
                      <a:pt x="63" y="1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64" y="2"/>
                      <a:pt x="64" y="3"/>
                      <a:pt x="64" y="4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64" y="11"/>
                      <a:pt x="64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3"/>
                      <a:pt x="62" y="13"/>
                      <a:pt x="61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2" y="13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1"/>
                      <a:pt x="0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3" y="0"/>
                      <a:pt x="4" y="0"/>
                    </a:cubicBezTo>
                    <a:close/>
                    <a:moveTo>
                      <a:pt x="61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3"/>
                      <a:pt x="1" y="4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2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2"/>
                      <a:pt x="3" y="13"/>
                      <a:pt x="4" y="13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3"/>
                      <a:pt x="62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1"/>
                      <a:pt x="63" y="11"/>
                      <a:pt x="63" y="10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3"/>
                      <a:pt x="63" y="2"/>
                      <a:pt x="63" y="2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2" y="1"/>
                      <a:pt x="61" y="1"/>
                      <a:pt x="61" y="1"/>
                    </a:cubicBezTo>
                    <a:close/>
                  </a:path>
                </a:pathLst>
              </a:custGeom>
              <a:solidFill>
                <a:srgbClr val="D2D4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í$lïḓè">
                <a:extLst>
                  <a:ext uri="{FF2B5EF4-FFF2-40B4-BE49-F238E27FC236}">
                    <a16:creationId xmlns:a16="http://schemas.microsoft.com/office/drawing/2014/main" id="{91AE8615-30D4-434A-828E-556CC4895362}"/>
                  </a:ext>
                </a:extLst>
              </p:cNvPr>
              <p:cNvSpPr/>
              <p:nvPr/>
            </p:nvSpPr>
            <p:spPr bwMode="auto">
              <a:xfrm>
                <a:off x="6269532" y="1595940"/>
                <a:ext cx="194355" cy="83296"/>
              </a:xfrm>
              <a:custGeom>
                <a:avLst/>
                <a:gdLst>
                  <a:gd name="T0" fmla="*/ 84 w 84"/>
                  <a:gd name="T1" fmla="*/ 0 h 36"/>
                  <a:gd name="T2" fmla="*/ 10 w 84"/>
                  <a:gd name="T3" fmla="*/ 0 h 36"/>
                  <a:gd name="T4" fmla="*/ 0 w 84"/>
                  <a:gd name="T5" fmla="*/ 34 h 36"/>
                  <a:gd name="T6" fmla="*/ 74 w 84"/>
                  <a:gd name="T7" fmla="*/ 36 h 36"/>
                  <a:gd name="T8" fmla="*/ 84 w 84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36">
                    <a:moveTo>
                      <a:pt x="84" y="0"/>
                    </a:moveTo>
                    <a:lnTo>
                      <a:pt x="10" y="0"/>
                    </a:lnTo>
                    <a:lnTo>
                      <a:pt x="0" y="34"/>
                    </a:lnTo>
                    <a:lnTo>
                      <a:pt x="74" y="36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BBA3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ïşļïḍé">
                <a:extLst>
                  <a:ext uri="{FF2B5EF4-FFF2-40B4-BE49-F238E27FC236}">
                    <a16:creationId xmlns:a16="http://schemas.microsoft.com/office/drawing/2014/main" id="{51BC1838-111D-423F-8D40-79E4A9C87D1A}"/>
                  </a:ext>
                </a:extLst>
              </p:cNvPr>
              <p:cNvSpPr/>
              <p:nvPr/>
            </p:nvSpPr>
            <p:spPr bwMode="auto">
              <a:xfrm>
                <a:off x="6963658" y="1436290"/>
                <a:ext cx="252200" cy="50903"/>
              </a:xfrm>
              <a:custGeom>
                <a:avLst/>
                <a:gdLst>
                  <a:gd name="T0" fmla="*/ 3 w 63"/>
                  <a:gd name="T1" fmla="*/ 0 h 13"/>
                  <a:gd name="T2" fmla="*/ 60 w 63"/>
                  <a:gd name="T3" fmla="*/ 0 h 13"/>
                  <a:gd name="T4" fmla="*/ 63 w 63"/>
                  <a:gd name="T5" fmla="*/ 3 h 13"/>
                  <a:gd name="T6" fmla="*/ 63 w 63"/>
                  <a:gd name="T7" fmla="*/ 9 h 13"/>
                  <a:gd name="T8" fmla="*/ 60 w 63"/>
                  <a:gd name="T9" fmla="*/ 13 h 13"/>
                  <a:gd name="T10" fmla="*/ 3 w 63"/>
                  <a:gd name="T11" fmla="*/ 13 h 13"/>
                  <a:gd name="T12" fmla="*/ 0 w 63"/>
                  <a:gd name="T13" fmla="*/ 9 h 13"/>
                  <a:gd name="T14" fmla="*/ 0 w 63"/>
                  <a:gd name="T15" fmla="*/ 3 h 13"/>
                  <a:gd name="T16" fmla="*/ 3 w 63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13">
                    <a:moveTo>
                      <a:pt x="3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1" y="0"/>
                      <a:pt x="63" y="1"/>
                      <a:pt x="63" y="3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11"/>
                      <a:pt x="61" y="13"/>
                      <a:pt x="6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" y="13"/>
                      <a:pt x="0" y="11"/>
                      <a:pt x="0" y="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42" name="íşḻiḓè">
                <a:extLst>
                  <a:ext uri="{FF2B5EF4-FFF2-40B4-BE49-F238E27FC236}">
                    <a16:creationId xmlns:a16="http://schemas.microsoft.com/office/drawing/2014/main" id="{8DD9E3BD-52C8-46D0-A312-BD010F42D5A6}"/>
                  </a:ext>
                </a:extLst>
              </p:cNvPr>
              <p:cNvGrpSpPr/>
              <p:nvPr/>
            </p:nvGrpSpPr>
            <p:grpSpPr>
              <a:xfrm>
                <a:off x="4991666" y="997617"/>
                <a:ext cx="1460649" cy="1754727"/>
                <a:chOff x="4717002" y="1052207"/>
                <a:chExt cx="1735317" cy="2084693"/>
              </a:xfrm>
            </p:grpSpPr>
            <p:sp>
              <p:nvSpPr>
                <p:cNvPr id="43" name="íṡľiďé">
                  <a:extLst>
                    <a:ext uri="{FF2B5EF4-FFF2-40B4-BE49-F238E27FC236}">
                      <a16:creationId xmlns:a16="http://schemas.microsoft.com/office/drawing/2014/main" id="{D54FC3BE-0B4E-4551-A207-52D076844368}"/>
                    </a:ext>
                  </a:extLst>
                </p:cNvPr>
                <p:cNvSpPr/>
                <p:nvPr/>
              </p:nvSpPr>
              <p:spPr bwMode="auto">
                <a:xfrm>
                  <a:off x="4717002" y="1538095"/>
                  <a:ext cx="1078209" cy="1598805"/>
                </a:xfrm>
                <a:custGeom>
                  <a:avLst/>
                  <a:gdLst>
                    <a:gd name="T0" fmla="*/ 121 w 270"/>
                    <a:gd name="T1" fmla="*/ 0 h 401"/>
                    <a:gd name="T2" fmla="*/ 117 w 270"/>
                    <a:gd name="T3" fmla="*/ 10 h 401"/>
                    <a:gd name="T4" fmla="*/ 116 w 270"/>
                    <a:gd name="T5" fmla="*/ 10 h 401"/>
                    <a:gd name="T6" fmla="*/ 128 w 270"/>
                    <a:gd name="T7" fmla="*/ 101 h 401"/>
                    <a:gd name="T8" fmla="*/ 115 w 270"/>
                    <a:gd name="T9" fmla="*/ 121 h 401"/>
                    <a:gd name="T10" fmla="*/ 101 w 270"/>
                    <a:gd name="T11" fmla="*/ 101 h 401"/>
                    <a:gd name="T12" fmla="*/ 112 w 270"/>
                    <a:gd name="T13" fmla="*/ 10 h 401"/>
                    <a:gd name="T14" fmla="*/ 112 w 270"/>
                    <a:gd name="T15" fmla="*/ 10 h 401"/>
                    <a:gd name="T16" fmla="*/ 108 w 270"/>
                    <a:gd name="T17" fmla="*/ 0 h 401"/>
                    <a:gd name="T18" fmla="*/ 40 w 270"/>
                    <a:gd name="T19" fmla="*/ 17 h 401"/>
                    <a:gd name="T20" fmla="*/ 39 w 270"/>
                    <a:gd name="T21" fmla="*/ 18 h 401"/>
                    <a:gd name="T22" fmla="*/ 35 w 270"/>
                    <a:gd name="T23" fmla="*/ 20 h 401"/>
                    <a:gd name="T24" fmla="*/ 33 w 270"/>
                    <a:gd name="T25" fmla="*/ 23 h 401"/>
                    <a:gd name="T26" fmla="*/ 31 w 270"/>
                    <a:gd name="T27" fmla="*/ 26 h 401"/>
                    <a:gd name="T28" fmla="*/ 30 w 270"/>
                    <a:gd name="T29" fmla="*/ 29 h 401"/>
                    <a:gd name="T30" fmla="*/ 29 w 270"/>
                    <a:gd name="T31" fmla="*/ 31 h 401"/>
                    <a:gd name="T32" fmla="*/ 2 w 270"/>
                    <a:gd name="T33" fmla="*/ 172 h 401"/>
                    <a:gd name="T34" fmla="*/ 15 w 270"/>
                    <a:gd name="T35" fmla="*/ 195 h 401"/>
                    <a:gd name="T36" fmla="*/ 19 w 270"/>
                    <a:gd name="T37" fmla="*/ 196 h 401"/>
                    <a:gd name="T38" fmla="*/ 35 w 270"/>
                    <a:gd name="T39" fmla="*/ 180 h 401"/>
                    <a:gd name="T40" fmla="*/ 60 w 270"/>
                    <a:gd name="T41" fmla="*/ 50 h 401"/>
                    <a:gd name="T42" fmla="*/ 66 w 270"/>
                    <a:gd name="T43" fmla="*/ 48 h 401"/>
                    <a:gd name="T44" fmla="*/ 66 w 270"/>
                    <a:gd name="T45" fmla="*/ 182 h 401"/>
                    <a:gd name="T46" fmla="*/ 53 w 270"/>
                    <a:gd name="T47" fmla="*/ 375 h 401"/>
                    <a:gd name="T48" fmla="*/ 72 w 270"/>
                    <a:gd name="T49" fmla="*/ 401 h 401"/>
                    <a:gd name="T50" fmla="*/ 73 w 270"/>
                    <a:gd name="T51" fmla="*/ 401 h 401"/>
                    <a:gd name="T52" fmla="*/ 94 w 270"/>
                    <a:gd name="T53" fmla="*/ 379 h 401"/>
                    <a:gd name="T54" fmla="*/ 106 w 270"/>
                    <a:gd name="T55" fmla="*/ 204 h 401"/>
                    <a:gd name="T56" fmla="*/ 114 w 270"/>
                    <a:gd name="T57" fmla="*/ 206 h 401"/>
                    <a:gd name="T58" fmla="*/ 123 w 270"/>
                    <a:gd name="T59" fmla="*/ 204 h 401"/>
                    <a:gd name="T60" fmla="*/ 135 w 270"/>
                    <a:gd name="T61" fmla="*/ 379 h 401"/>
                    <a:gd name="T62" fmla="*/ 155 w 270"/>
                    <a:gd name="T63" fmla="*/ 401 h 401"/>
                    <a:gd name="T64" fmla="*/ 157 w 270"/>
                    <a:gd name="T65" fmla="*/ 401 h 401"/>
                    <a:gd name="T66" fmla="*/ 176 w 270"/>
                    <a:gd name="T67" fmla="*/ 375 h 401"/>
                    <a:gd name="T68" fmla="*/ 162 w 270"/>
                    <a:gd name="T69" fmla="*/ 182 h 401"/>
                    <a:gd name="T70" fmla="*/ 162 w 270"/>
                    <a:gd name="T71" fmla="*/ 48 h 401"/>
                    <a:gd name="T72" fmla="*/ 177 w 270"/>
                    <a:gd name="T73" fmla="*/ 54 h 401"/>
                    <a:gd name="T74" fmla="*/ 184 w 270"/>
                    <a:gd name="T75" fmla="*/ 56 h 401"/>
                    <a:gd name="T76" fmla="*/ 234 w 270"/>
                    <a:gd name="T77" fmla="*/ 75 h 401"/>
                    <a:gd name="T78" fmla="*/ 245 w 270"/>
                    <a:gd name="T79" fmla="*/ 80 h 401"/>
                    <a:gd name="T80" fmla="*/ 251 w 270"/>
                    <a:gd name="T81" fmla="*/ 81 h 401"/>
                    <a:gd name="T82" fmla="*/ 267 w 270"/>
                    <a:gd name="T83" fmla="*/ 54 h 401"/>
                    <a:gd name="T84" fmla="*/ 245 w 270"/>
                    <a:gd name="T85" fmla="*/ 77 h 401"/>
                    <a:gd name="T86" fmla="*/ 234 w 270"/>
                    <a:gd name="T87" fmla="*/ 72 h 401"/>
                    <a:gd name="T88" fmla="*/ 261 w 270"/>
                    <a:gd name="T89" fmla="*/ 45 h 401"/>
                    <a:gd name="T90" fmla="*/ 256 w 270"/>
                    <a:gd name="T91" fmla="*/ 43 h 401"/>
                    <a:gd name="T92" fmla="*/ 234 w 270"/>
                    <a:gd name="T93" fmla="*/ 35 h 401"/>
                    <a:gd name="T94" fmla="*/ 184 w 270"/>
                    <a:gd name="T95" fmla="*/ 18 h 401"/>
                    <a:gd name="T96" fmla="*/ 121 w 270"/>
                    <a:gd name="T97" fmla="*/ 0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70" h="401">
                      <a:moveTo>
                        <a:pt x="121" y="0"/>
                      </a:moveTo>
                      <a:cubicBezTo>
                        <a:pt x="117" y="10"/>
                        <a:pt x="117" y="10"/>
                        <a:pt x="117" y="10"/>
                      </a:cubicBezTo>
                      <a:cubicBezTo>
                        <a:pt x="116" y="10"/>
                        <a:pt x="116" y="10"/>
                        <a:pt x="116" y="10"/>
                      </a:cubicBezTo>
                      <a:cubicBezTo>
                        <a:pt x="128" y="101"/>
                        <a:pt x="128" y="101"/>
                        <a:pt x="128" y="101"/>
                      </a:cubicBezTo>
                      <a:cubicBezTo>
                        <a:pt x="115" y="121"/>
                        <a:pt x="115" y="121"/>
                        <a:pt x="115" y="121"/>
                      </a:cubicBezTo>
                      <a:cubicBezTo>
                        <a:pt x="101" y="101"/>
                        <a:pt x="101" y="101"/>
                        <a:pt x="101" y="101"/>
                      </a:cubicBezTo>
                      <a:cubicBezTo>
                        <a:pt x="112" y="10"/>
                        <a:pt x="112" y="10"/>
                        <a:pt x="112" y="10"/>
                      </a:cubicBezTo>
                      <a:cubicBezTo>
                        <a:pt x="112" y="10"/>
                        <a:pt x="112" y="10"/>
                        <a:pt x="112" y="10"/>
                      </a:cubicBezTo>
                      <a:cubicBezTo>
                        <a:pt x="108" y="0"/>
                        <a:pt x="108" y="0"/>
                        <a:pt x="108" y="0"/>
                      </a:cubicBezTo>
                      <a:cubicBezTo>
                        <a:pt x="76" y="2"/>
                        <a:pt x="42" y="16"/>
                        <a:pt x="40" y="17"/>
                      </a:cubicBezTo>
                      <a:cubicBezTo>
                        <a:pt x="40" y="17"/>
                        <a:pt x="39" y="18"/>
                        <a:pt x="39" y="18"/>
                      </a:cubicBezTo>
                      <a:cubicBezTo>
                        <a:pt x="37" y="19"/>
                        <a:pt x="36" y="19"/>
                        <a:pt x="35" y="20"/>
                      </a:cubicBezTo>
                      <a:cubicBezTo>
                        <a:pt x="35" y="21"/>
                        <a:pt x="34" y="22"/>
                        <a:pt x="33" y="23"/>
                      </a:cubicBezTo>
                      <a:cubicBezTo>
                        <a:pt x="32" y="23"/>
                        <a:pt x="32" y="25"/>
                        <a:pt x="31" y="26"/>
                      </a:cubicBezTo>
                      <a:cubicBezTo>
                        <a:pt x="31" y="27"/>
                        <a:pt x="30" y="28"/>
                        <a:pt x="30" y="29"/>
                      </a:cubicBezTo>
                      <a:cubicBezTo>
                        <a:pt x="30" y="30"/>
                        <a:pt x="29" y="30"/>
                        <a:pt x="29" y="31"/>
                      </a:cubicBezTo>
                      <a:cubicBezTo>
                        <a:pt x="2" y="172"/>
                        <a:pt x="2" y="172"/>
                        <a:pt x="2" y="172"/>
                      </a:cubicBezTo>
                      <a:cubicBezTo>
                        <a:pt x="0" y="182"/>
                        <a:pt x="6" y="193"/>
                        <a:pt x="15" y="195"/>
                      </a:cubicBezTo>
                      <a:cubicBezTo>
                        <a:pt x="16" y="195"/>
                        <a:pt x="17" y="196"/>
                        <a:pt x="19" y="196"/>
                      </a:cubicBezTo>
                      <a:cubicBezTo>
                        <a:pt x="26" y="196"/>
                        <a:pt x="33" y="189"/>
                        <a:pt x="35" y="180"/>
                      </a:cubicBezTo>
                      <a:cubicBezTo>
                        <a:pt x="60" y="50"/>
                        <a:pt x="60" y="50"/>
                        <a:pt x="60" y="50"/>
                      </a:cubicBezTo>
                      <a:cubicBezTo>
                        <a:pt x="62" y="50"/>
                        <a:pt x="64" y="49"/>
                        <a:pt x="66" y="48"/>
                      </a:cubicBezTo>
                      <a:cubicBezTo>
                        <a:pt x="66" y="182"/>
                        <a:pt x="66" y="182"/>
                        <a:pt x="66" y="182"/>
                      </a:cubicBezTo>
                      <a:cubicBezTo>
                        <a:pt x="53" y="375"/>
                        <a:pt x="53" y="375"/>
                        <a:pt x="53" y="375"/>
                      </a:cubicBezTo>
                      <a:cubicBezTo>
                        <a:pt x="52" y="388"/>
                        <a:pt x="60" y="400"/>
                        <a:pt x="72" y="401"/>
                      </a:cubicBezTo>
                      <a:cubicBezTo>
                        <a:pt x="72" y="401"/>
                        <a:pt x="73" y="401"/>
                        <a:pt x="73" y="401"/>
                      </a:cubicBezTo>
                      <a:cubicBezTo>
                        <a:pt x="84" y="401"/>
                        <a:pt x="93" y="391"/>
                        <a:pt x="94" y="379"/>
                      </a:cubicBezTo>
                      <a:cubicBezTo>
                        <a:pt x="106" y="204"/>
                        <a:pt x="106" y="204"/>
                        <a:pt x="106" y="204"/>
                      </a:cubicBezTo>
                      <a:cubicBezTo>
                        <a:pt x="109" y="206"/>
                        <a:pt x="111" y="206"/>
                        <a:pt x="114" y="206"/>
                      </a:cubicBezTo>
                      <a:cubicBezTo>
                        <a:pt x="117" y="206"/>
                        <a:pt x="120" y="206"/>
                        <a:pt x="123" y="204"/>
                      </a:cubicBezTo>
                      <a:cubicBezTo>
                        <a:pt x="135" y="379"/>
                        <a:pt x="135" y="379"/>
                        <a:pt x="135" y="379"/>
                      </a:cubicBezTo>
                      <a:cubicBezTo>
                        <a:pt x="136" y="391"/>
                        <a:pt x="145" y="401"/>
                        <a:pt x="155" y="401"/>
                      </a:cubicBezTo>
                      <a:cubicBezTo>
                        <a:pt x="156" y="401"/>
                        <a:pt x="156" y="401"/>
                        <a:pt x="157" y="401"/>
                      </a:cubicBezTo>
                      <a:cubicBezTo>
                        <a:pt x="168" y="400"/>
                        <a:pt x="177" y="388"/>
                        <a:pt x="176" y="375"/>
                      </a:cubicBezTo>
                      <a:cubicBezTo>
                        <a:pt x="162" y="182"/>
                        <a:pt x="162" y="182"/>
                        <a:pt x="162" y="182"/>
                      </a:cubicBezTo>
                      <a:cubicBezTo>
                        <a:pt x="162" y="48"/>
                        <a:pt x="162" y="48"/>
                        <a:pt x="162" y="48"/>
                      </a:cubicBezTo>
                      <a:cubicBezTo>
                        <a:pt x="167" y="50"/>
                        <a:pt x="172" y="52"/>
                        <a:pt x="177" y="54"/>
                      </a:cubicBezTo>
                      <a:cubicBezTo>
                        <a:pt x="179" y="55"/>
                        <a:pt x="182" y="55"/>
                        <a:pt x="184" y="56"/>
                      </a:cubicBezTo>
                      <a:cubicBezTo>
                        <a:pt x="234" y="75"/>
                        <a:pt x="234" y="75"/>
                        <a:pt x="234" y="75"/>
                      </a:cubicBezTo>
                      <a:cubicBezTo>
                        <a:pt x="238" y="77"/>
                        <a:pt x="242" y="78"/>
                        <a:pt x="245" y="80"/>
                      </a:cubicBezTo>
                      <a:cubicBezTo>
                        <a:pt x="247" y="80"/>
                        <a:pt x="249" y="81"/>
                        <a:pt x="251" y="81"/>
                      </a:cubicBezTo>
                      <a:cubicBezTo>
                        <a:pt x="264" y="81"/>
                        <a:pt x="270" y="66"/>
                        <a:pt x="267" y="54"/>
                      </a:cubicBezTo>
                      <a:cubicBezTo>
                        <a:pt x="245" y="77"/>
                        <a:pt x="245" y="77"/>
                        <a:pt x="245" y="77"/>
                      </a:cubicBezTo>
                      <a:cubicBezTo>
                        <a:pt x="234" y="72"/>
                        <a:pt x="234" y="72"/>
                        <a:pt x="234" y="72"/>
                      </a:cubicBezTo>
                      <a:cubicBezTo>
                        <a:pt x="261" y="45"/>
                        <a:pt x="261" y="45"/>
                        <a:pt x="261" y="45"/>
                      </a:cubicBezTo>
                      <a:cubicBezTo>
                        <a:pt x="259" y="44"/>
                        <a:pt x="258" y="43"/>
                        <a:pt x="256" y="43"/>
                      </a:cubicBezTo>
                      <a:cubicBezTo>
                        <a:pt x="234" y="35"/>
                        <a:pt x="234" y="35"/>
                        <a:pt x="234" y="35"/>
                      </a:cubicBezTo>
                      <a:cubicBezTo>
                        <a:pt x="184" y="18"/>
                        <a:pt x="184" y="18"/>
                        <a:pt x="184" y="18"/>
                      </a:cubicBezTo>
                      <a:cubicBezTo>
                        <a:pt x="156" y="9"/>
                        <a:pt x="129" y="1"/>
                        <a:pt x="121" y="0"/>
                      </a:cubicBezTo>
                      <a:close/>
                    </a:path>
                  </a:pathLst>
                </a:custGeom>
                <a:solidFill>
                  <a:srgbClr val="5252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" name="íşḷîďé">
                  <a:extLst>
                    <a:ext uri="{FF2B5EF4-FFF2-40B4-BE49-F238E27FC236}">
                      <a16:creationId xmlns:a16="http://schemas.microsoft.com/office/drawing/2014/main" id="{8992E6C6-FD10-4FE3-89A1-6CEB267C0F49}"/>
                    </a:ext>
                  </a:extLst>
                </p:cNvPr>
                <p:cNvSpPr/>
                <p:nvPr/>
              </p:nvSpPr>
              <p:spPr bwMode="auto">
                <a:xfrm>
                  <a:off x="5043242" y="1193346"/>
                  <a:ext cx="256827" cy="310043"/>
                </a:xfrm>
                <a:prstGeom prst="ellipse">
                  <a:avLst/>
                </a:prstGeom>
                <a:solidFill>
                  <a:srgbClr val="5252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5" name="íṡľíḋè">
                  <a:extLst>
                    <a:ext uri="{FF2B5EF4-FFF2-40B4-BE49-F238E27FC236}">
                      <a16:creationId xmlns:a16="http://schemas.microsoft.com/office/drawing/2014/main" id="{60DF0886-7E5F-439B-B2AF-205C4738C415}"/>
                    </a:ext>
                  </a:extLst>
                </p:cNvPr>
                <p:cNvSpPr/>
                <p:nvPr/>
              </p:nvSpPr>
              <p:spPr bwMode="auto">
                <a:xfrm>
                  <a:off x="5663328" y="1052207"/>
                  <a:ext cx="788991" cy="786676"/>
                </a:xfrm>
                <a:custGeom>
                  <a:avLst/>
                  <a:gdLst>
                    <a:gd name="T0" fmla="*/ 0 w 341"/>
                    <a:gd name="T1" fmla="*/ 333 h 340"/>
                    <a:gd name="T2" fmla="*/ 341 w 341"/>
                    <a:gd name="T3" fmla="*/ 0 h 340"/>
                    <a:gd name="T4" fmla="*/ 13 w 341"/>
                    <a:gd name="T5" fmla="*/ 340 h 340"/>
                    <a:gd name="T6" fmla="*/ 0 w 341"/>
                    <a:gd name="T7" fmla="*/ 333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1" h="340">
                      <a:moveTo>
                        <a:pt x="0" y="333"/>
                      </a:moveTo>
                      <a:lnTo>
                        <a:pt x="341" y="0"/>
                      </a:lnTo>
                      <a:lnTo>
                        <a:pt x="13" y="340"/>
                      </a:lnTo>
                      <a:lnTo>
                        <a:pt x="0" y="333"/>
                      </a:lnTo>
                      <a:close/>
                    </a:path>
                  </a:pathLst>
                </a:custGeom>
                <a:solidFill>
                  <a:srgbClr val="22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ïSḷiḓe">
              <a:extLst>
                <a:ext uri="{FF2B5EF4-FFF2-40B4-BE49-F238E27FC236}">
                  <a16:creationId xmlns:a16="http://schemas.microsoft.com/office/drawing/2014/main" id="{32269227-2EFA-468D-80AD-5F0B8633F9BE}"/>
                </a:ext>
              </a:extLst>
            </p:cNvPr>
            <p:cNvSpPr/>
            <p:nvPr/>
          </p:nvSpPr>
          <p:spPr bwMode="auto">
            <a:xfrm>
              <a:off x="0" y="5692775"/>
              <a:ext cx="12192000" cy="1165225"/>
            </a:xfrm>
            <a:custGeom>
              <a:avLst/>
              <a:gdLst>
                <a:gd name="connsiteX0" fmla="*/ 0 w 12192000"/>
                <a:gd name="connsiteY0" fmla="*/ 1027925 h 1165225"/>
                <a:gd name="connsiteX1" fmla="*/ 3239001 w 12192000"/>
                <a:gd name="connsiteY1" fmla="*/ 1027925 h 1165225"/>
                <a:gd name="connsiteX2" fmla="*/ 3402961 w 12192000"/>
                <a:gd name="connsiteY2" fmla="*/ 1027925 h 1165225"/>
                <a:gd name="connsiteX3" fmla="*/ 3447752 w 12192000"/>
                <a:gd name="connsiteY3" fmla="*/ 1027925 h 1165225"/>
                <a:gd name="connsiteX4" fmla="*/ 3940288 w 12192000"/>
                <a:gd name="connsiteY4" fmla="*/ 1027925 h 1165225"/>
                <a:gd name="connsiteX5" fmla="*/ 4096552 w 12192000"/>
                <a:gd name="connsiteY5" fmla="*/ 1027925 h 1165225"/>
                <a:gd name="connsiteX6" fmla="*/ 6550599 w 12192000"/>
                <a:gd name="connsiteY6" fmla="*/ 1027925 h 1165225"/>
                <a:gd name="connsiteX7" fmla="*/ 6880880 w 12192000"/>
                <a:gd name="connsiteY7" fmla="*/ 1027925 h 1165225"/>
                <a:gd name="connsiteX8" fmla="*/ 6937413 w 12192000"/>
                <a:gd name="connsiteY8" fmla="*/ 1027925 h 1165225"/>
                <a:gd name="connsiteX9" fmla="*/ 7343249 w 12192000"/>
                <a:gd name="connsiteY9" fmla="*/ 1027925 h 1165225"/>
                <a:gd name="connsiteX10" fmla="*/ 7574470 w 12192000"/>
                <a:gd name="connsiteY10" fmla="*/ 1027925 h 1165225"/>
                <a:gd name="connsiteX11" fmla="*/ 9859184 w 12192000"/>
                <a:gd name="connsiteY11" fmla="*/ 1027925 h 1165225"/>
                <a:gd name="connsiteX12" fmla="*/ 9877443 w 12192000"/>
                <a:gd name="connsiteY12" fmla="*/ 1027925 h 1165225"/>
                <a:gd name="connsiteX13" fmla="*/ 10119881 w 12192000"/>
                <a:gd name="connsiteY13" fmla="*/ 1027925 h 1165225"/>
                <a:gd name="connsiteX14" fmla="*/ 10328632 w 12192000"/>
                <a:gd name="connsiteY14" fmla="*/ 1027925 h 1165225"/>
                <a:gd name="connsiteX15" fmla="*/ 10571034 w 12192000"/>
                <a:gd name="connsiteY15" fmla="*/ 1027925 h 1165225"/>
                <a:gd name="connsiteX16" fmla="*/ 10613380 w 12192000"/>
                <a:gd name="connsiteY16" fmla="*/ 1027925 h 1165225"/>
                <a:gd name="connsiteX17" fmla="*/ 10759601 w 12192000"/>
                <a:gd name="connsiteY17" fmla="*/ 1027925 h 1165225"/>
                <a:gd name="connsiteX18" fmla="*/ 10813472 w 12192000"/>
                <a:gd name="connsiteY18" fmla="*/ 1027925 h 1165225"/>
                <a:gd name="connsiteX19" fmla="*/ 10821168 w 12192000"/>
                <a:gd name="connsiteY19" fmla="*/ 1027925 h 1165225"/>
                <a:gd name="connsiteX20" fmla="*/ 11178046 w 12192000"/>
                <a:gd name="connsiteY20" fmla="*/ 1027925 h 1165225"/>
                <a:gd name="connsiteX21" fmla="*/ 12155422 w 12192000"/>
                <a:gd name="connsiteY21" fmla="*/ 1027925 h 1165225"/>
                <a:gd name="connsiteX22" fmla="*/ 12192000 w 12192000"/>
                <a:gd name="connsiteY22" fmla="*/ 1027925 h 1165225"/>
                <a:gd name="connsiteX23" fmla="*/ 12192000 w 12192000"/>
                <a:gd name="connsiteY23" fmla="*/ 1165225 h 1165225"/>
                <a:gd name="connsiteX24" fmla="*/ 0 w 12192000"/>
                <a:gd name="connsiteY24" fmla="*/ 1165225 h 1165225"/>
                <a:gd name="connsiteX25" fmla="*/ 11717817 w 12192000"/>
                <a:gd name="connsiteY25" fmla="*/ 801593 h 1165225"/>
                <a:gd name="connsiteX26" fmla="*/ 12010389 w 12192000"/>
                <a:gd name="connsiteY26" fmla="*/ 801593 h 1165225"/>
                <a:gd name="connsiteX27" fmla="*/ 12133081 w 12192000"/>
                <a:gd name="connsiteY27" fmla="*/ 999634 h 1165225"/>
                <a:gd name="connsiteX28" fmla="*/ 11599844 w 12192000"/>
                <a:gd name="connsiteY28" fmla="*/ 999634 h 1165225"/>
                <a:gd name="connsiteX29" fmla="*/ 11717817 w 12192000"/>
                <a:gd name="connsiteY29" fmla="*/ 801593 h 1165225"/>
                <a:gd name="connsiteX30" fmla="*/ 10991105 w 12192000"/>
                <a:gd name="connsiteY30" fmla="*/ 801593 h 1165225"/>
                <a:gd name="connsiteX31" fmla="*/ 11283678 w 12192000"/>
                <a:gd name="connsiteY31" fmla="*/ 801593 h 1165225"/>
                <a:gd name="connsiteX32" fmla="*/ 11406369 w 12192000"/>
                <a:gd name="connsiteY32" fmla="*/ 999634 h 1165225"/>
                <a:gd name="connsiteX33" fmla="*/ 10873133 w 12192000"/>
                <a:gd name="connsiteY33" fmla="*/ 999634 h 1165225"/>
                <a:gd name="connsiteX34" fmla="*/ 10991105 w 12192000"/>
                <a:gd name="connsiteY34" fmla="*/ 801593 h 1165225"/>
                <a:gd name="connsiteX35" fmla="*/ 9438528 w 12192000"/>
                <a:gd name="connsiteY35" fmla="*/ 801593 h 1165225"/>
                <a:gd name="connsiteX36" fmla="*/ 9731100 w 12192000"/>
                <a:gd name="connsiteY36" fmla="*/ 801593 h 1165225"/>
                <a:gd name="connsiteX37" fmla="*/ 9853792 w 12192000"/>
                <a:gd name="connsiteY37" fmla="*/ 999634 h 1165225"/>
                <a:gd name="connsiteX38" fmla="*/ 9320555 w 12192000"/>
                <a:gd name="connsiteY38" fmla="*/ 999634 h 1165225"/>
                <a:gd name="connsiteX39" fmla="*/ 9438528 w 12192000"/>
                <a:gd name="connsiteY39" fmla="*/ 801593 h 1165225"/>
                <a:gd name="connsiteX40" fmla="*/ 8721254 w 12192000"/>
                <a:gd name="connsiteY40" fmla="*/ 801593 h 1165225"/>
                <a:gd name="connsiteX41" fmla="*/ 9013826 w 12192000"/>
                <a:gd name="connsiteY41" fmla="*/ 801593 h 1165225"/>
                <a:gd name="connsiteX42" fmla="*/ 9136518 w 12192000"/>
                <a:gd name="connsiteY42" fmla="*/ 999634 h 1165225"/>
                <a:gd name="connsiteX43" fmla="*/ 8603281 w 12192000"/>
                <a:gd name="connsiteY43" fmla="*/ 999634 h 1165225"/>
                <a:gd name="connsiteX44" fmla="*/ 8721254 w 12192000"/>
                <a:gd name="connsiteY44" fmla="*/ 801593 h 1165225"/>
                <a:gd name="connsiteX45" fmla="*/ 7994542 w 12192000"/>
                <a:gd name="connsiteY45" fmla="*/ 801593 h 1165225"/>
                <a:gd name="connsiteX46" fmla="*/ 8287114 w 12192000"/>
                <a:gd name="connsiteY46" fmla="*/ 801593 h 1165225"/>
                <a:gd name="connsiteX47" fmla="*/ 8409806 w 12192000"/>
                <a:gd name="connsiteY47" fmla="*/ 999634 h 1165225"/>
                <a:gd name="connsiteX48" fmla="*/ 7876569 w 12192000"/>
                <a:gd name="connsiteY48" fmla="*/ 999634 h 1165225"/>
                <a:gd name="connsiteX49" fmla="*/ 7994542 w 12192000"/>
                <a:gd name="connsiteY49" fmla="*/ 801593 h 1165225"/>
                <a:gd name="connsiteX50" fmla="*/ 5960609 w 12192000"/>
                <a:gd name="connsiteY50" fmla="*/ 801593 h 1165225"/>
                <a:gd name="connsiteX51" fmla="*/ 6253181 w 12192000"/>
                <a:gd name="connsiteY51" fmla="*/ 801593 h 1165225"/>
                <a:gd name="connsiteX52" fmla="*/ 6375874 w 12192000"/>
                <a:gd name="connsiteY52" fmla="*/ 999634 h 1165225"/>
                <a:gd name="connsiteX53" fmla="*/ 5842636 w 12192000"/>
                <a:gd name="connsiteY53" fmla="*/ 999634 h 1165225"/>
                <a:gd name="connsiteX54" fmla="*/ 5960609 w 12192000"/>
                <a:gd name="connsiteY54" fmla="*/ 801593 h 1165225"/>
                <a:gd name="connsiteX55" fmla="*/ 5243336 w 12192000"/>
                <a:gd name="connsiteY55" fmla="*/ 801593 h 1165225"/>
                <a:gd name="connsiteX56" fmla="*/ 5535907 w 12192000"/>
                <a:gd name="connsiteY56" fmla="*/ 801593 h 1165225"/>
                <a:gd name="connsiteX57" fmla="*/ 5658599 w 12192000"/>
                <a:gd name="connsiteY57" fmla="*/ 999634 h 1165225"/>
                <a:gd name="connsiteX58" fmla="*/ 5125363 w 12192000"/>
                <a:gd name="connsiteY58" fmla="*/ 999634 h 1165225"/>
                <a:gd name="connsiteX59" fmla="*/ 5243336 w 12192000"/>
                <a:gd name="connsiteY59" fmla="*/ 801593 h 1165225"/>
                <a:gd name="connsiteX60" fmla="*/ 4516623 w 12192000"/>
                <a:gd name="connsiteY60" fmla="*/ 801593 h 1165225"/>
                <a:gd name="connsiteX61" fmla="*/ 4809195 w 12192000"/>
                <a:gd name="connsiteY61" fmla="*/ 801593 h 1165225"/>
                <a:gd name="connsiteX62" fmla="*/ 4931888 w 12192000"/>
                <a:gd name="connsiteY62" fmla="*/ 999634 h 1165225"/>
                <a:gd name="connsiteX63" fmla="*/ 4398650 w 12192000"/>
                <a:gd name="connsiteY63" fmla="*/ 999634 h 1165225"/>
                <a:gd name="connsiteX64" fmla="*/ 4516623 w 12192000"/>
                <a:gd name="connsiteY64" fmla="*/ 801593 h 1165225"/>
                <a:gd name="connsiteX65" fmla="*/ 2557648 w 12192000"/>
                <a:gd name="connsiteY65" fmla="*/ 801593 h 1165225"/>
                <a:gd name="connsiteX66" fmla="*/ 2850220 w 12192000"/>
                <a:gd name="connsiteY66" fmla="*/ 801593 h 1165225"/>
                <a:gd name="connsiteX67" fmla="*/ 2972911 w 12192000"/>
                <a:gd name="connsiteY67" fmla="*/ 999634 h 1165225"/>
                <a:gd name="connsiteX68" fmla="*/ 2439675 w 12192000"/>
                <a:gd name="connsiteY68" fmla="*/ 999634 h 1165225"/>
                <a:gd name="connsiteX69" fmla="*/ 2557648 w 12192000"/>
                <a:gd name="connsiteY69" fmla="*/ 801593 h 1165225"/>
                <a:gd name="connsiteX70" fmla="*/ 1840373 w 12192000"/>
                <a:gd name="connsiteY70" fmla="*/ 801593 h 1165225"/>
                <a:gd name="connsiteX71" fmla="*/ 2132946 w 12192000"/>
                <a:gd name="connsiteY71" fmla="*/ 801593 h 1165225"/>
                <a:gd name="connsiteX72" fmla="*/ 2255637 w 12192000"/>
                <a:gd name="connsiteY72" fmla="*/ 999634 h 1165225"/>
                <a:gd name="connsiteX73" fmla="*/ 1722401 w 12192000"/>
                <a:gd name="connsiteY73" fmla="*/ 999634 h 1165225"/>
                <a:gd name="connsiteX74" fmla="*/ 1840373 w 12192000"/>
                <a:gd name="connsiteY74" fmla="*/ 801593 h 1165225"/>
                <a:gd name="connsiteX75" fmla="*/ 1113662 w 12192000"/>
                <a:gd name="connsiteY75" fmla="*/ 801593 h 1165225"/>
                <a:gd name="connsiteX76" fmla="*/ 1406234 w 12192000"/>
                <a:gd name="connsiteY76" fmla="*/ 801593 h 1165225"/>
                <a:gd name="connsiteX77" fmla="*/ 1528925 w 12192000"/>
                <a:gd name="connsiteY77" fmla="*/ 999634 h 1165225"/>
                <a:gd name="connsiteX78" fmla="*/ 995689 w 12192000"/>
                <a:gd name="connsiteY78" fmla="*/ 999634 h 1165225"/>
                <a:gd name="connsiteX79" fmla="*/ 1113662 w 12192000"/>
                <a:gd name="connsiteY79" fmla="*/ 801593 h 1165225"/>
                <a:gd name="connsiteX80" fmla="*/ 344480 w 12192000"/>
                <a:gd name="connsiteY80" fmla="*/ 801593 h 1165225"/>
                <a:gd name="connsiteX81" fmla="*/ 632333 w 12192000"/>
                <a:gd name="connsiteY81" fmla="*/ 801593 h 1165225"/>
                <a:gd name="connsiteX82" fmla="*/ 759744 w 12192000"/>
                <a:gd name="connsiteY82" fmla="*/ 999634 h 1165225"/>
                <a:gd name="connsiteX83" fmla="*/ 221788 w 12192000"/>
                <a:gd name="connsiteY83" fmla="*/ 999634 h 1165225"/>
                <a:gd name="connsiteX84" fmla="*/ 344480 w 12192000"/>
                <a:gd name="connsiteY84" fmla="*/ 801593 h 1165225"/>
                <a:gd name="connsiteX85" fmla="*/ 6706196 w 12192000"/>
                <a:gd name="connsiteY85" fmla="*/ 778017 h 1165225"/>
                <a:gd name="connsiteX86" fmla="*/ 6998770 w 12192000"/>
                <a:gd name="connsiteY86" fmla="*/ 778017 h 1165225"/>
                <a:gd name="connsiteX87" fmla="*/ 7102953 w 12192000"/>
                <a:gd name="connsiteY87" fmla="*/ 923895 h 1165225"/>
                <a:gd name="connsiteX88" fmla="*/ 7116939 w 12192000"/>
                <a:gd name="connsiteY88" fmla="*/ 963317 h 1165225"/>
                <a:gd name="connsiteX89" fmla="*/ 7123166 w 12192000"/>
                <a:gd name="connsiteY89" fmla="*/ 947471 h 1165225"/>
                <a:gd name="connsiteX90" fmla="*/ 7225360 w 12192000"/>
                <a:gd name="connsiteY90" fmla="*/ 801593 h 1165225"/>
                <a:gd name="connsiteX91" fmla="*/ 7513213 w 12192000"/>
                <a:gd name="connsiteY91" fmla="*/ 801593 h 1165225"/>
                <a:gd name="connsiteX92" fmla="*/ 7640624 w 12192000"/>
                <a:gd name="connsiteY92" fmla="*/ 999634 h 1165225"/>
                <a:gd name="connsiteX93" fmla="*/ 7102668 w 12192000"/>
                <a:gd name="connsiteY93" fmla="*/ 999634 h 1165225"/>
                <a:gd name="connsiteX94" fmla="*/ 7111933 w 12192000"/>
                <a:gd name="connsiteY94" fmla="*/ 976058 h 1165225"/>
                <a:gd name="connsiteX95" fmla="*/ 6588225 w 12192000"/>
                <a:gd name="connsiteY95" fmla="*/ 976058 h 1165225"/>
                <a:gd name="connsiteX96" fmla="*/ 6706196 w 12192000"/>
                <a:gd name="connsiteY96" fmla="*/ 778017 h 1165225"/>
                <a:gd name="connsiteX97" fmla="*/ 3303235 w 12192000"/>
                <a:gd name="connsiteY97" fmla="*/ 778017 h 1165225"/>
                <a:gd name="connsiteX98" fmla="*/ 3595807 w 12192000"/>
                <a:gd name="connsiteY98" fmla="*/ 778017 h 1165225"/>
                <a:gd name="connsiteX99" fmla="*/ 3673079 w 12192000"/>
                <a:gd name="connsiteY99" fmla="*/ 866428 h 1165225"/>
                <a:gd name="connsiteX100" fmla="*/ 3679007 w 12192000"/>
                <a:gd name="connsiteY100" fmla="*/ 879086 h 1165225"/>
                <a:gd name="connsiteX101" fmla="*/ 3705709 w 12192000"/>
                <a:gd name="connsiteY101" fmla="*/ 837842 h 1165225"/>
                <a:gd name="connsiteX102" fmla="*/ 3747441 w 12192000"/>
                <a:gd name="connsiteY102" fmla="*/ 801593 h 1165225"/>
                <a:gd name="connsiteX103" fmla="*/ 4035295 w 12192000"/>
                <a:gd name="connsiteY103" fmla="*/ 801593 h 1165225"/>
                <a:gd name="connsiteX104" fmla="*/ 4162705 w 12192000"/>
                <a:gd name="connsiteY104" fmla="*/ 999634 h 1165225"/>
                <a:gd name="connsiteX105" fmla="*/ 3624750 w 12192000"/>
                <a:gd name="connsiteY105" fmla="*/ 999634 h 1165225"/>
                <a:gd name="connsiteX106" fmla="*/ 3634015 w 12192000"/>
                <a:gd name="connsiteY106" fmla="*/ 976058 h 1165225"/>
                <a:gd name="connsiteX107" fmla="*/ 3185262 w 12192000"/>
                <a:gd name="connsiteY107" fmla="*/ 976058 h 1165225"/>
                <a:gd name="connsiteX108" fmla="*/ 3303235 w 12192000"/>
                <a:gd name="connsiteY108" fmla="*/ 778017 h 1165225"/>
                <a:gd name="connsiteX109" fmla="*/ 11868822 w 12192000"/>
                <a:gd name="connsiteY109" fmla="*/ 504532 h 1165225"/>
                <a:gd name="connsiteX110" fmla="*/ 11996232 w 12192000"/>
                <a:gd name="connsiteY110" fmla="*/ 645990 h 1165225"/>
                <a:gd name="connsiteX111" fmla="*/ 11868822 w 12192000"/>
                <a:gd name="connsiteY111" fmla="*/ 792163 h 1165225"/>
                <a:gd name="connsiteX112" fmla="*/ 11736693 w 12192000"/>
                <a:gd name="connsiteY112" fmla="*/ 645990 h 1165225"/>
                <a:gd name="connsiteX113" fmla="*/ 11868822 w 12192000"/>
                <a:gd name="connsiteY113" fmla="*/ 504532 h 1165225"/>
                <a:gd name="connsiteX114" fmla="*/ 11137391 w 12192000"/>
                <a:gd name="connsiteY114" fmla="*/ 504532 h 1165225"/>
                <a:gd name="connsiteX115" fmla="*/ 11269521 w 12192000"/>
                <a:gd name="connsiteY115" fmla="*/ 645990 h 1165225"/>
                <a:gd name="connsiteX116" fmla="*/ 11137391 w 12192000"/>
                <a:gd name="connsiteY116" fmla="*/ 792163 h 1165225"/>
                <a:gd name="connsiteX117" fmla="*/ 11005262 w 12192000"/>
                <a:gd name="connsiteY117" fmla="*/ 645990 h 1165225"/>
                <a:gd name="connsiteX118" fmla="*/ 11137391 w 12192000"/>
                <a:gd name="connsiteY118" fmla="*/ 504532 h 1165225"/>
                <a:gd name="connsiteX119" fmla="*/ 9584814 w 12192000"/>
                <a:gd name="connsiteY119" fmla="*/ 504532 h 1165225"/>
                <a:gd name="connsiteX120" fmla="*/ 9716943 w 12192000"/>
                <a:gd name="connsiteY120" fmla="*/ 645990 h 1165225"/>
                <a:gd name="connsiteX121" fmla="*/ 9584814 w 12192000"/>
                <a:gd name="connsiteY121" fmla="*/ 792163 h 1165225"/>
                <a:gd name="connsiteX122" fmla="*/ 9457404 w 12192000"/>
                <a:gd name="connsiteY122" fmla="*/ 645990 h 1165225"/>
                <a:gd name="connsiteX123" fmla="*/ 9584814 w 12192000"/>
                <a:gd name="connsiteY123" fmla="*/ 504532 h 1165225"/>
                <a:gd name="connsiteX124" fmla="*/ 8872259 w 12192000"/>
                <a:gd name="connsiteY124" fmla="*/ 504532 h 1165225"/>
                <a:gd name="connsiteX125" fmla="*/ 8999669 w 12192000"/>
                <a:gd name="connsiteY125" fmla="*/ 645990 h 1165225"/>
                <a:gd name="connsiteX126" fmla="*/ 8872259 w 12192000"/>
                <a:gd name="connsiteY126" fmla="*/ 792163 h 1165225"/>
                <a:gd name="connsiteX127" fmla="*/ 8740130 w 12192000"/>
                <a:gd name="connsiteY127" fmla="*/ 645990 h 1165225"/>
                <a:gd name="connsiteX128" fmla="*/ 8872259 w 12192000"/>
                <a:gd name="connsiteY128" fmla="*/ 504532 h 1165225"/>
                <a:gd name="connsiteX129" fmla="*/ 8140828 w 12192000"/>
                <a:gd name="connsiteY129" fmla="*/ 504532 h 1165225"/>
                <a:gd name="connsiteX130" fmla="*/ 8272958 w 12192000"/>
                <a:gd name="connsiteY130" fmla="*/ 645990 h 1165225"/>
                <a:gd name="connsiteX131" fmla="*/ 8140828 w 12192000"/>
                <a:gd name="connsiteY131" fmla="*/ 792163 h 1165225"/>
                <a:gd name="connsiteX132" fmla="*/ 8008699 w 12192000"/>
                <a:gd name="connsiteY132" fmla="*/ 645990 h 1165225"/>
                <a:gd name="connsiteX133" fmla="*/ 8140828 w 12192000"/>
                <a:gd name="connsiteY133" fmla="*/ 504532 h 1165225"/>
                <a:gd name="connsiteX134" fmla="*/ 7371646 w 12192000"/>
                <a:gd name="connsiteY134" fmla="*/ 504532 h 1165225"/>
                <a:gd name="connsiteX135" fmla="*/ 7503776 w 12192000"/>
                <a:gd name="connsiteY135" fmla="*/ 645990 h 1165225"/>
                <a:gd name="connsiteX136" fmla="*/ 7371646 w 12192000"/>
                <a:gd name="connsiteY136" fmla="*/ 792163 h 1165225"/>
                <a:gd name="connsiteX137" fmla="*/ 7239517 w 12192000"/>
                <a:gd name="connsiteY137" fmla="*/ 645990 h 1165225"/>
                <a:gd name="connsiteX138" fmla="*/ 7371646 w 12192000"/>
                <a:gd name="connsiteY138" fmla="*/ 504532 h 1165225"/>
                <a:gd name="connsiteX139" fmla="*/ 6106895 w 12192000"/>
                <a:gd name="connsiteY139" fmla="*/ 504532 h 1165225"/>
                <a:gd name="connsiteX140" fmla="*/ 6239024 w 12192000"/>
                <a:gd name="connsiteY140" fmla="*/ 645990 h 1165225"/>
                <a:gd name="connsiteX141" fmla="*/ 6106895 w 12192000"/>
                <a:gd name="connsiteY141" fmla="*/ 792163 h 1165225"/>
                <a:gd name="connsiteX142" fmla="*/ 5979485 w 12192000"/>
                <a:gd name="connsiteY142" fmla="*/ 645990 h 1165225"/>
                <a:gd name="connsiteX143" fmla="*/ 6106895 w 12192000"/>
                <a:gd name="connsiteY143" fmla="*/ 504532 h 1165225"/>
                <a:gd name="connsiteX144" fmla="*/ 5394340 w 12192000"/>
                <a:gd name="connsiteY144" fmla="*/ 504532 h 1165225"/>
                <a:gd name="connsiteX145" fmla="*/ 5521751 w 12192000"/>
                <a:gd name="connsiteY145" fmla="*/ 645990 h 1165225"/>
                <a:gd name="connsiteX146" fmla="*/ 5394340 w 12192000"/>
                <a:gd name="connsiteY146" fmla="*/ 792163 h 1165225"/>
                <a:gd name="connsiteX147" fmla="*/ 5262210 w 12192000"/>
                <a:gd name="connsiteY147" fmla="*/ 645990 h 1165225"/>
                <a:gd name="connsiteX148" fmla="*/ 5394340 w 12192000"/>
                <a:gd name="connsiteY148" fmla="*/ 504532 h 1165225"/>
                <a:gd name="connsiteX149" fmla="*/ 4662911 w 12192000"/>
                <a:gd name="connsiteY149" fmla="*/ 504532 h 1165225"/>
                <a:gd name="connsiteX150" fmla="*/ 4795040 w 12192000"/>
                <a:gd name="connsiteY150" fmla="*/ 645990 h 1165225"/>
                <a:gd name="connsiteX151" fmla="*/ 4662911 w 12192000"/>
                <a:gd name="connsiteY151" fmla="*/ 792163 h 1165225"/>
                <a:gd name="connsiteX152" fmla="*/ 4530781 w 12192000"/>
                <a:gd name="connsiteY152" fmla="*/ 645990 h 1165225"/>
                <a:gd name="connsiteX153" fmla="*/ 4662911 w 12192000"/>
                <a:gd name="connsiteY153" fmla="*/ 504532 h 1165225"/>
                <a:gd name="connsiteX154" fmla="*/ 3893728 w 12192000"/>
                <a:gd name="connsiteY154" fmla="*/ 504532 h 1165225"/>
                <a:gd name="connsiteX155" fmla="*/ 4025857 w 12192000"/>
                <a:gd name="connsiteY155" fmla="*/ 645990 h 1165225"/>
                <a:gd name="connsiteX156" fmla="*/ 3893728 w 12192000"/>
                <a:gd name="connsiteY156" fmla="*/ 792163 h 1165225"/>
                <a:gd name="connsiteX157" fmla="*/ 3761598 w 12192000"/>
                <a:gd name="connsiteY157" fmla="*/ 645990 h 1165225"/>
                <a:gd name="connsiteX158" fmla="*/ 3893728 w 12192000"/>
                <a:gd name="connsiteY158" fmla="*/ 504532 h 1165225"/>
                <a:gd name="connsiteX159" fmla="*/ 2703934 w 12192000"/>
                <a:gd name="connsiteY159" fmla="*/ 504532 h 1165225"/>
                <a:gd name="connsiteX160" fmla="*/ 2836063 w 12192000"/>
                <a:gd name="connsiteY160" fmla="*/ 645990 h 1165225"/>
                <a:gd name="connsiteX161" fmla="*/ 2703934 w 12192000"/>
                <a:gd name="connsiteY161" fmla="*/ 792163 h 1165225"/>
                <a:gd name="connsiteX162" fmla="*/ 2576523 w 12192000"/>
                <a:gd name="connsiteY162" fmla="*/ 645990 h 1165225"/>
                <a:gd name="connsiteX163" fmla="*/ 2703934 w 12192000"/>
                <a:gd name="connsiteY163" fmla="*/ 504532 h 1165225"/>
                <a:gd name="connsiteX164" fmla="*/ 1991379 w 12192000"/>
                <a:gd name="connsiteY164" fmla="*/ 504532 h 1165225"/>
                <a:gd name="connsiteX165" fmla="*/ 2118789 w 12192000"/>
                <a:gd name="connsiteY165" fmla="*/ 645990 h 1165225"/>
                <a:gd name="connsiteX166" fmla="*/ 1991379 w 12192000"/>
                <a:gd name="connsiteY166" fmla="*/ 792163 h 1165225"/>
                <a:gd name="connsiteX167" fmla="*/ 1859249 w 12192000"/>
                <a:gd name="connsiteY167" fmla="*/ 645990 h 1165225"/>
                <a:gd name="connsiteX168" fmla="*/ 1991379 w 12192000"/>
                <a:gd name="connsiteY168" fmla="*/ 504532 h 1165225"/>
                <a:gd name="connsiteX169" fmla="*/ 1259948 w 12192000"/>
                <a:gd name="connsiteY169" fmla="*/ 504532 h 1165225"/>
                <a:gd name="connsiteX170" fmla="*/ 1392077 w 12192000"/>
                <a:gd name="connsiteY170" fmla="*/ 645990 h 1165225"/>
                <a:gd name="connsiteX171" fmla="*/ 1259948 w 12192000"/>
                <a:gd name="connsiteY171" fmla="*/ 792163 h 1165225"/>
                <a:gd name="connsiteX172" fmla="*/ 1127818 w 12192000"/>
                <a:gd name="connsiteY172" fmla="*/ 645990 h 1165225"/>
                <a:gd name="connsiteX173" fmla="*/ 1259948 w 12192000"/>
                <a:gd name="connsiteY173" fmla="*/ 504532 h 1165225"/>
                <a:gd name="connsiteX174" fmla="*/ 490766 w 12192000"/>
                <a:gd name="connsiteY174" fmla="*/ 504532 h 1165225"/>
                <a:gd name="connsiteX175" fmla="*/ 622895 w 12192000"/>
                <a:gd name="connsiteY175" fmla="*/ 645990 h 1165225"/>
                <a:gd name="connsiteX176" fmla="*/ 490766 w 12192000"/>
                <a:gd name="connsiteY176" fmla="*/ 792163 h 1165225"/>
                <a:gd name="connsiteX177" fmla="*/ 358636 w 12192000"/>
                <a:gd name="connsiteY177" fmla="*/ 645990 h 1165225"/>
                <a:gd name="connsiteX178" fmla="*/ 490766 w 12192000"/>
                <a:gd name="connsiteY178" fmla="*/ 504532 h 1165225"/>
                <a:gd name="connsiteX179" fmla="*/ 10330401 w 12192000"/>
                <a:gd name="connsiteY179" fmla="*/ 480956 h 1165225"/>
                <a:gd name="connsiteX180" fmla="*/ 10382899 w 12192000"/>
                <a:gd name="connsiteY180" fmla="*/ 492450 h 1165225"/>
                <a:gd name="connsiteX181" fmla="*/ 10413068 w 12192000"/>
                <a:gd name="connsiteY181" fmla="*/ 514741 h 1165225"/>
                <a:gd name="connsiteX182" fmla="*/ 10418716 w 12192000"/>
                <a:gd name="connsiteY182" fmla="*/ 516026 h 1165225"/>
                <a:gd name="connsiteX183" fmla="*/ 10500339 w 12192000"/>
                <a:gd name="connsiteY183" fmla="*/ 645990 h 1165225"/>
                <a:gd name="connsiteX184" fmla="*/ 10460818 w 12192000"/>
                <a:gd name="connsiteY184" fmla="*/ 749136 h 1165225"/>
                <a:gd name="connsiteX185" fmla="*/ 10422167 w 12192000"/>
                <a:gd name="connsiteY185" fmla="*/ 778017 h 1165225"/>
                <a:gd name="connsiteX186" fmla="*/ 10476688 w 12192000"/>
                <a:gd name="connsiteY186" fmla="*/ 778017 h 1165225"/>
                <a:gd name="connsiteX187" fmla="*/ 10504262 w 12192000"/>
                <a:gd name="connsiteY187" fmla="*/ 801593 h 1165225"/>
                <a:gd name="connsiteX188" fmla="*/ 10509777 w 12192000"/>
                <a:gd name="connsiteY188" fmla="*/ 801593 h 1165225"/>
                <a:gd name="connsiteX189" fmla="*/ 10637187 w 12192000"/>
                <a:gd name="connsiteY189" fmla="*/ 999634 h 1165225"/>
                <a:gd name="connsiteX190" fmla="*/ 10099232 w 12192000"/>
                <a:gd name="connsiteY190" fmla="*/ 999634 h 1165225"/>
                <a:gd name="connsiteX191" fmla="*/ 10108496 w 12192000"/>
                <a:gd name="connsiteY191" fmla="*/ 976058 h 1165225"/>
                <a:gd name="connsiteX192" fmla="*/ 10066143 w 12192000"/>
                <a:gd name="connsiteY192" fmla="*/ 976058 h 1165225"/>
                <a:gd name="connsiteX193" fmla="*/ 10184115 w 12192000"/>
                <a:gd name="connsiteY193" fmla="*/ 778017 h 1165225"/>
                <a:gd name="connsiteX194" fmla="*/ 10314251 w 12192000"/>
                <a:gd name="connsiteY194" fmla="*/ 778017 h 1165225"/>
                <a:gd name="connsiteX195" fmla="*/ 10288915 w 12192000"/>
                <a:gd name="connsiteY195" fmla="*/ 759085 h 1165225"/>
                <a:gd name="connsiteX196" fmla="*/ 10279894 w 12192000"/>
                <a:gd name="connsiteY196" fmla="*/ 757019 h 1165225"/>
                <a:gd name="connsiteX197" fmla="*/ 10198272 w 12192000"/>
                <a:gd name="connsiteY197" fmla="*/ 622414 h 1165225"/>
                <a:gd name="connsiteX198" fmla="*/ 10330401 w 12192000"/>
                <a:gd name="connsiteY198" fmla="*/ 480956 h 1165225"/>
                <a:gd name="connsiteX199" fmla="*/ 6852482 w 12192000"/>
                <a:gd name="connsiteY199" fmla="*/ 480956 h 1165225"/>
                <a:gd name="connsiteX200" fmla="*/ 6984612 w 12192000"/>
                <a:gd name="connsiteY200" fmla="*/ 622414 h 1165225"/>
                <a:gd name="connsiteX201" fmla="*/ 6852482 w 12192000"/>
                <a:gd name="connsiteY201" fmla="*/ 768586 h 1165225"/>
                <a:gd name="connsiteX202" fmla="*/ 6720353 w 12192000"/>
                <a:gd name="connsiteY202" fmla="*/ 622414 h 1165225"/>
                <a:gd name="connsiteX203" fmla="*/ 6852482 w 12192000"/>
                <a:gd name="connsiteY203" fmla="*/ 480956 h 1165225"/>
                <a:gd name="connsiteX204" fmla="*/ 3449521 w 12192000"/>
                <a:gd name="connsiteY204" fmla="*/ 480956 h 1165225"/>
                <a:gd name="connsiteX205" fmla="*/ 3581650 w 12192000"/>
                <a:gd name="connsiteY205" fmla="*/ 622414 h 1165225"/>
                <a:gd name="connsiteX206" fmla="*/ 3449521 w 12192000"/>
                <a:gd name="connsiteY206" fmla="*/ 768586 h 1165225"/>
                <a:gd name="connsiteX207" fmla="*/ 3317392 w 12192000"/>
                <a:gd name="connsiteY207" fmla="*/ 622414 h 1165225"/>
                <a:gd name="connsiteX208" fmla="*/ 3449521 w 12192000"/>
                <a:gd name="connsiteY208" fmla="*/ 480956 h 1165225"/>
                <a:gd name="connsiteX209" fmla="*/ 12192000 w 12192000"/>
                <a:gd name="connsiteY209" fmla="*/ 314639 h 1165225"/>
                <a:gd name="connsiteX210" fmla="*/ 12192000 w 12192000"/>
                <a:gd name="connsiteY210" fmla="*/ 633107 h 1165225"/>
                <a:gd name="connsiteX211" fmla="*/ 12148418 w 12192000"/>
                <a:gd name="connsiteY211" fmla="*/ 624034 h 1165225"/>
                <a:gd name="connsiteX212" fmla="*/ 12052860 w 12192000"/>
                <a:gd name="connsiteY212" fmla="*/ 471526 h 1165225"/>
                <a:gd name="connsiteX213" fmla="*/ 12148418 w 12192000"/>
                <a:gd name="connsiteY213" fmla="*/ 323658 h 1165225"/>
                <a:gd name="connsiteX214" fmla="*/ 11481872 w 12192000"/>
                <a:gd name="connsiteY214" fmla="*/ 311207 h 1165225"/>
                <a:gd name="connsiteX215" fmla="*/ 11632877 w 12192000"/>
                <a:gd name="connsiteY215" fmla="*/ 471526 h 1165225"/>
                <a:gd name="connsiteX216" fmla="*/ 11481872 w 12192000"/>
                <a:gd name="connsiteY216" fmla="*/ 636559 h 1165225"/>
                <a:gd name="connsiteX217" fmla="*/ 11330867 w 12192000"/>
                <a:gd name="connsiteY217" fmla="*/ 471526 h 1165225"/>
                <a:gd name="connsiteX218" fmla="*/ 11481872 w 12192000"/>
                <a:gd name="connsiteY218" fmla="*/ 311207 h 1165225"/>
                <a:gd name="connsiteX219" fmla="*/ 10750441 w 12192000"/>
                <a:gd name="connsiteY219" fmla="*/ 311207 h 1165225"/>
                <a:gd name="connsiteX220" fmla="*/ 10901446 w 12192000"/>
                <a:gd name="connsiteY220" fmla="*/ 471526 h 1165225"/>
                <a:gd name="connsiteX221" fmla="*/ 10750441 w 12192000"/>
                <a:gd name="connsiteY221" fmla="*/ 636559 h 1165225"/>
                <a:gd name="connsiteX222" fmla="*/ 10599436 w 12192000"/>
                <a:gd name="connsiteY222" fmla="*/ 471526 h 1165225"/>
                <a:gd name="connsiteX223" fmla="*/ 10750441 w 12192000"/>
                <a:gd name="connsiteY223" fmla="*/ 311207 h 1165225"/>
                <a:gd name="connsiteX224" fmla="*/ 9952889 w 12192000"/>
                <a:gd name="connsiteY224" fmla="*/ 311207 h 1165225"/>
                <a:gd name="connsiteX225" fmla="*/ 10103894 w 12192000"/>
                <a:gd name="connsiteY225" fmla="*/ 471526 h 1165225"/>
                <a:gd name="connsiteX226" fmla="*/ 9952889 w 12192000"/>
                <a:gd name="connsiteY226" fmla="*/ 636559 h 1165225"/>
                <a:gd name="connsiteX227" fmla="*/ 9801884 w 12192000"/>
                <a:gd name="connsiteY227" fmla="*/ 471526 h 1165225"/>
                <a:gd name="connsiteX228" fmla="*/ 9952889 w 12192000"/>
                <a:gd name="connsiteY228" fmla="*/ 311207 h 1165225"/>
                <a:gd name="connsiteX229" fmla="*/ 9212021 w 12192000"/>
                <a:gd name="connsiteY229" fmla="*/ 311207 h 1165225"/>
                <a:gd name="connsiteX230" fmla="*/ 9363025 w 12192000"/>
                <a:gd name="connsiteY230" fmla="*/ 471526 h 1165225"/>
                <a:gd name="connsiteX231" fmla="*/ 9212021 w 12192000"/>
                <a:gd name="connsiteY231" fmla="*/ 636559 h 1165225"/>
                <a:gd name="connsiteX232" fmla="*/ 9056297 w 12192000"/>
                <a:gd name="connsiteY232" fmla="*/ 471526 h 1165225"/>
                <a:gd name="connsiteX233" fmla="*/ 9212021 w 12192000"/>
                <a:gd name="connsiteY233" fmla="*/ 311207 h 1165225"/>
                <a:gd name="connsiteX234" fmla="*/ 8485309 w 12192000"/>
                <a:gd name="connsiteY234" fmla="*/ 311207 h 1165225"/>
                <a:gd name="connsiteX235" fmla="*/ 8636314 w 12192000"/>
                <a:gd name="connsiteY235" fmla="*/ 471526 h 1165225"/>
                <a:gd name="connsiteX236" fmla="*/ 8485309 w 12192000"/>
                <a:gd name="connsiteY236" fmla="*/ 636559 h 1165225"/>
                <a:gd name="connsiteX237" fmla="*/ 8334303 w 12192000"/>
                <a:gd name="connsiteY237" fmla="*/ 471526 h 1165225"/>
                <a:gd name="connsiteX238" fmla="*/ 8485309 w 12192000"/>
                <a:gd name="connsiteY238" fmla="*/ 311207 h 1165225"/>
                <a:gd name="connsiteX239" fmla="*/ 7753878 w 12192000"/>
                <a:gd name="connsiteY239" fmla="*/ 311207 h 1165225"/>
                <a:gd name="connsiteX240" fmla="*/ 7904883 w 12192000"/>
                <a:gd name="connsiteY240" fmla="*/ 471526 h 1165225"/>
                <a:gd name="connsiteX241" fmla="*/ 7753878 w 12192000"/>
                <a:gd name="connsiteY241" fmla="*/ 636559 h 1165225"/>
                <a:gd name="connsiteX242" fmla="*/ 7602873 w 12192000"/>
                <a:gd name="connsiteY242" fmla="*/ 471526 h 1165225"/>
                <a:gd name="connsiteX243" fmla="*/ 7753878 w 12192000"/>
                <a:gd name="connsiteY243" fmla="*/ 311207 h 1165225"/>
                <a:gd name="connsiteX244" fmla="*/ 6474970 w 12192000"/>
                <a:gd name="connsiteY244" fmla="*/ 311207 h 1165225"/>
                <a:gd name="connsiteX245" fmla="*/ 6625976 w 12192000"/>
                <a:gd name="connsiteY245" fmla="*/ 471526 h 1165225"/>
                <a:gd name="connsiteX246" fmla="*/ 6474970 w 12192000"/>
                <a:gd name="connsiteY246" fmla="*/ 636559 h 1165225"/>
                <a:gd name="connsiteX247" fmla="*/ 6323966 w 12192000"/>
                <a:gd name="connsiteY247" fmla="*/ 471526 h 1165225"/>
                <a:gd name="connsiteX248" fmla="*/ 6474970 w 12192000"/>
                <a:gd name="connsiteY248" fmla="*/ 311207 h 1165225"/>
                <a:gd name="connsiteX249" fmla="*/ 5734101 w 12192000"/>
                <a:gd name="connsiteY249" fmla="*/ 311207 h 1165225"/>
                <a:gd name="connsiteX250" fmla="*/ 5885107 w 12192000"/>
                <a:gd name="connsiteY250" fmla="*/ 471526 h 1165225"/>
                <a:gd name="connsiteX251" fmla="*/ 5734101 w 12192000"/>
                <a:gd name="connsiteY251" fmla="*/ 636559 h 1165225"/>
                <a:gd name="connsiteX252" fmla="*/ 5578377 w 12192000"/>
                <a:gd name="connsiteY252" fmla="*/ 471526 h 1165225"/>
                <a:gd name="connsiteX253" fmla="*/ 5734101 w 12192000"/>
                <a:gd name="connsiteY253" fmla="*/ 311207 h 1165225"/>
                <a:gd name="connsiteX254" fmla="*/ 5007390 w 12192000"/>
                <a:gd name="connsiteY254" fmla="*/ 311207 h 1165225"/>
                <a:gd name="connsiteX255" fmla="*/ 5158396 w 12192000"/>
                <a:gd name="connsiteY255" fmla="*/ 471526 h 1165225"/>
                <a:gd name="connsiteX256" fmla="*/ 5007390 w 12192000"/>
                <a:gd name="connsiteY256" fmla="*/ 636559 h 1165225"/>
                <a:gd name="connsiteX257" fmla="*/ 4856386 w 12192000"/>
                <a:gd name="connsiteY257" fmla="*/ 471526 h 1165225"/>
                <a:gd name="connsiteX258" fmla="*/ 5007390 w 12192000"/>
                <a:gd name="connsiteY258" fmla="*/ 311207 h 1165225"/>
                <a:gd name="connsiteX259" fmla="*/ 4275959 w 12192000"/>
                <a:gd name="connsiteY259" fmla="*/ 311207 h 1165225"/>
                <a:gd name="connsiteX260" fmla="*/ 4426964 w 12192000"/>
                <a:gd name="connsiteY260" fmla="*/ 471526 h 1165225"/>
                <a:gd name="connsiteX261" fmla="*/ 4275959 w 12192000"/>
                <a:gd name="connsiteY261" fmla="*/ 636559 h 1165225"/>
                <a:gd name="connsiteX262" fmla="*/ 4124954 w 12192000"/>
                <a:gd name="connsiteY262" fmla="*/ 471526 h 1165225"/>
                <a:gd name="connsiteX263" fmla="*/ 4275959 w 12192000"/>
                <a:gd name="connsiteY263" fmla="*/ 311207 h 1165225"/>
                <a:gd name="connsiteX264" fmla="*/ 3072008 w 12192000"/>
                <a:gd name="connsiteY264" fmla="*/ 311207 h 1165225"/>
                <a:gd name="connsiteX265" fmla="*/ 3223013 w 12192000"/>
                <a:gd name="connsiteY265" fmla="*/ 471526 h 1165225"/>
                <a:gd name="connsiteX266" fmla="*/ 3072008 w 12192000"/>
                <a:gd name="connsiteY266" fmla="*/ 636559 h 1165225"/>
                <a:gd name="connsiteX267" fmla="*/ 2921004 w 12192000"/>
                <a:gd name="connsiteY267" fmla="*/ 471526 h 1165225"/>
                <a:gd name="connsiteX268" fmla="*/ 3072008 w 12192000"/>
                <a:gd name="connsiteY268" fmla="*/ 311207 h 1165225"/>
                <a:gd name="connsiteX269" fmla="*/ 2331140 w 12192000"/>
                <a:gd name="connsiteY269" fmla="*/ 311207 h 1165225"/>
                <a:gd name="connsiteX270" fmla="*/ 2482145 w 12192000"/>
                <a:gd name="connsiteY270" fmla="*/ 471526 h 1165225"/>
                <a:gd name="connsiteX271" fmla="*/ 2331140 w 12192000"/>
                <a:gd name="connsiteY271" fmla="*/ 636559 h 1165225"/>
                <a:gd name="connsiteX272" fmla="*/ 2175416 w 12192000"/>
                <a:gd name="connsiteY272" fmla="*/ 471526 h 1165225"/>
                <a:gd name="connsiteX273" fmla="*/ 2331140 w 12192000"/>
                <a:gd name="connsiteY273" fmla="*/ 311207 h 1165225"/>
                <a:gd name="connsiteX274" fmla="*/ 1604428 w 12192000"/>
                <a:gd name="connsiteY274" fmla="*/ 311207 h 1165225"/>
                <a:gd name="connsiteX275" fmla="*/ 1755433 w 12192000"/>
                <a:gd name="connsiteY275" fmla="*/ 471526 h 1165225"/>
                <a:gd name="connsiteX276" fmla="*/ 1604428 w 12192000"/>
                <a:gd name="connsiteY276" fmla="*/ 636559 h 1165225"/>
                <a:gd name="connsiteX277" fmla="*/ 1453423 w 12192000"/>
                <a:gd name="connsiteY277" fmla="*/ 471526 h 1165225"/>
                <a:gd name="connsiteX278" fmla="*/ 1604428 w 12192000"/>
                <a:gd name="connsiteY278" fmla="*/ 311207 h 1165225"/>
                <a:gd name="connsiteX279" fmla="*/ 872998 w 12192000"/>
                <a:gd name="connsiteY279" fmla="*/ 311207 h 1165225"/>
                <a:gd name="connsiteX280" fmla="*/ 1024002 w 12192000"/>
                <a:gd name="connsiteY280" fmla="*/ 471526 h 1165225"/>
                <a:gd name="connsiteX281" fmla="*/ 872998 w 12192000"/>
                <a:gd name="connsiteY281" fmla="*/ 636559 h 1165225"/>
                <a:gd name="connsiteX282" fmla="*/ 721992 w 12192000"/>
                <a:gd name="connsiteY282" fmla="*/ 471526 h 1165225"/>
                <a:gd name="connsiteX283" fmla="*/ 872998 w 12192000"/>
                <a:gd name="connsiteY283" fmla="*/ 311207 h 1165225"/>
                <a:gd name="connsiteX284" fmla="*/ 11868822 w 12192000"/>
                <a:gd name="connsiteY284" fmla="*/ 94305 h 1165225"/>
                <a:gd name="connsiteX285" fmla="*/ 12005670 w 12192000"/>
                <a:gd name="connsiteY285" fmla="*/ 240478 h 1165225"/>
                <a:gd name="connsiteX286" fmla="*/ 11868822 w 12192000"/>
                <a:gd name="connsiteY286" fmla="*/ 386651 h 1165225"/>
                <a:gd name="connsiteX287" fmla="*/ 11731974 w 12192000"/>
                <a:gd name="connsiteY287" fmla="*/ 240478 h 1165225"/>
                <a:gd name="connsiteX288" fmla="*/ 11868822 w 12192000"/>
                <a:gd name="connsiteY288" fmla="*/ 94305 h 1165225"/>
                <a:gd name="connsiteX289" fmla="*/ 11113797 w 12192000"/>
                <a:gd name="connsiteY289" fmla="*/ 94305 h 1165225"/>
                <a:gd name="connsiteX290" fmla="*/ 11250645 w 12192000"/>
                <a:gd name="connsiteY290" fmla="*/ 240478 h 1165225"/>
                <a:gd name="connsiteX291" fmla="*/ 11113797 w 12192000"/>
                <a:gd name="connsiteY291" fmla="*/ 386651 h 1165225"/>
                <a:gd name="connsiteX292" fmla="*/ 10976948 w 12192000"/>
                <a:gd name="connsiteY292" fmla="*/ 240478 h 1165225"/>
                <a:gd name="connsiteX293" fmla="*/ 11113797 w 12192000"/>
                <a:gd name="connsiteY293" fmla="*/ 94305 h 1165225"/>
                <a:gd name="connsiteX294" fmla="*/ 10325683 w 12192000"/>
                <a:gd name="connsiteY294" fmla="*/ 94305 h 1165225"/>
                <a:gd name="connsiteX295" fmla="*/ 10330430 w 12192000"/>
                <a:gd name="connsiteY295" fmla="*/ 95337 h 1165225"/>
                <a:gd name="connsiteX296" fmla="*/ 10335177 w 12192000"/>
                <a:gd name="connsiteY296" fmla="*/ 94305 h 1165225"/>
                <a:gd name="connsiteX297" fmla="*/ 10472025 w 12192000"/>
                <a:gd name="connsiteY297" fmla="*/ 240478 h 1165225"/>
                <a:gd name="connsiteX298" fmla="*/ 10335177 w 12192000"/>
                <a:gd name="connsiteY298" fmla="*/ 386651 h 1165225"/>
                <a:gd name="connsiteX299" fmla="*/ 10330430 w 12192000"/>
                <a:gd name="connsiteY299" fmla="*/ 385620 h 1165225"/>
                <a:gd name="connsiteX300" fmla="*/ 10325683 w 12192000"/>
                <a:gd name="connsiteY300" fmla="*/ 386651 h 1165225"/>
                <a:gd name="connsiteX301" fmla="*/ 10188834 w 12192000"/>
                <a:gd name="connsiteY301" fmla="*/ 240478 h 1165225"/>
                <a:gd name="connsiteX302" fmla="*/ 10325683 w 12192000"/>
                <a:gd name="connsiteY302" fmla="*/ 94305 h 1165225"/>
                <a:gd name="connsiteX303" fmla="*/ 9518749 w 12192000"/>
                <a:gd name="connsiteY303" fmla="*/ 94305 h 1165225"/>
                <a:gd name="connsiteX304" fmla="*/ 9655598 w 12192000"/>
                <a:gd name="connsiteY304" fmla="*/ 240478 h 1165225"/>
                <a:gd name="connsiteX305" fmla="*/ 9518749 w 12192000"/>
                <a:gd name="connsiteY305" fmla="*/ 386651 h 1165225"/>
                <a:gd name="connsiteX306" fmla="*/ 9381901 w 12192000"/>
                <a:gd name="connsiteY306" fmla="*/ 240478 h 1165225"/>
                <a:gd name="connsiteX307" fmla="*/ 9518749 w 12192000"/>
                <a:gd name="connsiteY307" fmla="*/ 94305 h 1165225"/>
                <a:gd name="connsiteX308" fmla="*/ 8872259 w 12192000"/>
                <a:gd name="connsiteY308" fmla="*/ 94305 h 1165225"/>
                <a:gd name="connsiteX309" fmla="*/ 9009107 w 12192000"/>
                <a:gd name="connsiteY309" fmla="*/ 240478 h 1165225"/>
                <a:gd name="connsiteX310" fmla="*/ 8872259 w 12192000"/>
                <a:gd name="connsiteY310" fmla="*/ 386651 h 1165225"/>
                <a:gd name="connsiteX311" fmla="*/ 8735411 w 12192000"/>
                <a:gd name="connsiteY311" fmla="*/ 240478 h 1165225"/>
                <a:gd name="connsiteX312" fmla="*/ 8872259 w 12192000"/>
                <a:gd name="connsiteY312" fmla="*/ 94305 h 1165225"/>
                <a:gd name="connsiteX313" fmla="*/ 8117234 w 12192000"/>
                <a:gd name="connsiteY313" fmla="*/ 94305 h 1165225"/>
                <a:gd name="connsiteX314" fmla="*/ 8254082 w 12192000"/>
                <a:gd name="connsiteY314" fmla="*/ 240478 h 1165225"/>
                <a:gd name="connsiteX315" fmla="*/ 8117234 w 12192000"/>
                <a:gd name="connsiteY315" fmla="*/ 386651 h 1165225"/>
                <a:gd name="connsiteX316" fmla="*/ 7980385 w 12192000"/>
                <a:gd name="connsiteY316" fmla="*/ 240478 h 1165225"/>
                <a:gd name="connsiteX317" fmla="*/ 8117234 w 12192000"/>
                <a:gd name="connsiteY317" fmla="*/ 94305 h 1165225"/>
                <a:gd name="connsiteX318" fmla="*/ 7338614 w 12192000"/>
                <a:gd name="connsiteY318" fmla="*/ 94305 h 1165225"/>
                <a:gd name="connsiteX319" fmla="*/ 7475462 w 12192000"/>
                <a:gd name="connsiteY319" fmla="*/ 240478 h 1165225"/>
                <a:gd name="connsiteX320" fmla="*/ 7338614 w 12192000"/>
                <a:gd name="connsiteY320" fmla="*/ 386651 h 1165225"/>
                <a:gd name="connsiteX321" fmla="*/ 7201765 w 12192000"/>
                <a:gd name="connsiteY321" fmla="*/ 240478 h 1165225"/>
                <a:gd name="connsiteX322" fmla="*/ 7338614 w 12192000"/>
                <a:gd name="connsiteY322" fmla="*/ 94305 h 1165225"/>
                <a:gd name="connsiteX323" fmla="*/ 6847764 w 12192000"/>
                <a:gd name="connsiteY323" fmla="*/ 94305 h 1165225"/>
                <a:gd name="connsiteX324" fmla="*/ 6984612 w 12192000"/>
                <a:gd name="connsiteY324" fmla="*/ 240478 h 1165225"/>
                <a:gd name="connsiteX325" fmla="*/ 6847764 w 12192000"/>
                <a:gd name="connsiteY325" fmla="*/ 386651 h 1165225"/>
                <a:gd name="connsiteX326" fmla="*/ 6710915 w 12192000"/>
                <a:gd name="connsiteY326" fmla="*/ 240478 h 1165225"/>
                <a:gd name="connsiteX327" fmla="*/ 6847764 w 12192000"/>
                <a:gd name="connsiteY327" fmla="*/ 94305 h 1165225"/>
                <a:gd name="connsiteX328" fmla="*/ 6040831 w 12192000"/>
                <a:gd name="connsiteY328" fmla="*/ 94305 h 1165225"/>
                <a:gd name="connsiteX329" fmla="*/ 6177679 w 12192000"/>
                <a:gd name="connsiteY329" fmla="*/ 240478 h 1165225"/>
                <a:gd name="connsiteX330" fmla="*/ 6040831 w 12192000"/>
                <a:gd name="connsiteY330" fmla="*/ 386651 h 1165225"/>
                <a:gd name="connsiteX331" fmla="*/ 5903983 w 12192000"/>
                <a:gd name="connsiteY331" fmla="*/ 240478 h 1165225"/>
                <a:gd name="connsiteX332" fmla="*/ 6040831 w 12192000"/>
                <a:gd name="connsiteY332" fmla="*/ 94305 h 1165225"/>
                <a:gd name="connsiteX333" fmla="*/ 5394340 w 12192000"/>
                <a:gd name="connsiteY333" fmla="*/ 94305 h 1165225"/>
                <a:gd name="connsiteX334" fmla="*/ 5531188 w 12192000"/>
                <a:gd name="connsiteY334" fmla="*/ 240478 h 1165225"/>
                <a:gd name="connsiteX335" fmla="*/ 5394340 w 12192000"/>
                <a:gd name="connsiteY335" fmla="*/ 386651 h 1165225"/>
                <a:gd name="connsiteX336" fmla="*/ 5257492 w 12192000"/>
                <a:gd name="connsiteY336" fmla="*/ 240478 h 1165225"/>
                <a:gd name="connsiteX337" fmla="*/ 5394340 w 12192000"/>
                <a:gd name="connsiteY337" fmla="*/ 94305 h 1165225"/>
                <a:gd name="connsiteX338" fmla="*/ 4639316 w 12192000"/>
                <a:gd name="connsiteY338" fmla="*/ 94305 h 1165225"/>
                <a:gd name="connsiteX339" fmla="*/ 4776164 w 12192000"/>
                <a:gd name="connsiteY339" fmla="*/ 240478 h 1165225"/>
                <a:gd name="connsiteX340" fmla="*/ 4639316 w 12192000"/>
                <a:gd name="connsiteY340" fmla="*/ 386651 h 1165225"/>
                <a:gd name="connsiteX341" fmla="*/ 4502466 w 12192000"/>
                <a:gd name="connsiteY341" fmla="*/ 240478 h 1165225"/>
                <a:gd name="connsiteX342" fmla="*/ 4639316 w 12192000"/>
                <a:gd name="connsiteY342" fmla="*/ 94305 h 1165225"/>
                <a:gd name="connsiteX343" fmla="*/ 3860695 w 12192000"/>
                <a:gd name="connsiteY343" fmla="*/ 94305 h 1165225"/>
                <a:gd name="connsiteX344" fmla="*/ 3997544 w 12192000"/>
                <a:gd name="connsiteY344" fmla="*/ 240478 h 1165225"/>
                <a:gd name="connsiteX345" fmla="*/ 3860695 w 12192000"/>
                <a:gd name="connsiteY345" fmla="*/ 386651 h 1165225"/>
                <a:gd name="connsiteX346" fmla="*/ 3723847 w 12192000"/>
                <a:gd name="connsiteY346" fmla="*/ 240478 h 1165225"/>
                <a:gd name="connsiteX347" fmla="*/ 3860695 w 12192000"/>
                <a:gd name="connsiteY347" fmla="*/ 94305 h 1165225"/>
                <a:gd name="connsiteX348" fmla="*/ 3444802 w 12192000"/>
                <a:gd name="connsiteY348" fmla="*/ 94305 h 1165225"/>
                <a:gd name="connsiteX349" fmla="*/ 3581650 w 12192000"/>
                <a:gd name="connsiteY349" fmla="*/ 240478 h 1165225"/>
                <a:gd name="connsiteX350" fmla="*/ 3444802 w 12192000"/>
                <a:gd name="connsiteY350" fmla="*/ 386651 h 1165225"/>
                <a:gd name="connsiteX351" fmla="*/ 3307954 w 12192000"/>
                <a:gd name="connsiteY351" fmla="*/ 240478 h 1165225"/>
                <a:gd name="connsiteX352" fmla="*/ 3444802 w 12192000"/>
                <a:gd name="connsiteY352" fmla="*/ 94305 h 1165225"/>
                <a:gd name="connsiteX353" fmla="*/ 2637869 w 12192000"/>
                <a:gd name="connsiteY353" fmla="*/ 94305 h 1165225"/>
                <a:gd name="connsiteX354" fmla="*/ 2774717 w 12192000"/>
                <a:gd name="connsiteY354" fmla="*/ 240478 h 1165225"/>
                <a:gd name="connsiteX355" fmla="*/ 2637869 w 12192000"/>
                <a:gd name="connsiteY355" fmla="*/ 386651 h 1165225"/>
                <a:gd name="connsiteX356" fmla="*/ 2501021 w 12192000"/>
                <a:gd name="connsiteY356" fmla="*/ 240478 h 1165225"/>
                <a:gd name="connsiteX357" fmla="*/ 2637869 w 12192000"/>
                <a:gd name="connsiteY357" fmla="*/ 94305 h 1165225"/>
                <a:gd name="connsiteX358" fmla="*/ 1991379 w 12192000"/>
                <a:gd name="connsiteY358" fmla="*/ 94305 h 1165225"/>
                <a:gd name="connsiteX359" fmla="*/ 2128227 w 12192000"/>
                <a:gd name="connsiteY359" fmla="*/ 240478 h 1165225"/>
                <a:gd name="connsiteX360" fmla="*/ 1991379 w 12192000"/>
                <a:gd name="connsiteY360" fmla="*/ 386651 h 1165225"/>
                <a:gd name="connsiteX361" fmla="*/ 1854530 w 12192000"/>
                <a:gd name="connsiteY361" fmla="*/ 240478 h 1165225"/>
                <a:gd name="connsiteX362" fmla="*/ 1991379 w 12192000"/>
                <a:gd name="connsiteY362" fmla="*/ 94305 h 1165225"/>
                <a:gd name="connsiteX363" fmla="*/ 1236353 w 12192000"/>
                <a:gd name="connsiteY363" fmla="*/ 94305 h 1165225"/>
                <a:gd name="connsiteX364" fmla="*/ 1373202 w 12192000"/>
                <a:gd name="connsiteY364" fmla="*/ 240478 h 1165225"/>
                <a:gd name="connsiteX365" fmla="*/ 1236353 w 12192000"/>
                <a:gd name="connsiteY365" fmla="*/ 386651 h 1165225"/>
                <a:gd name="connsiteX366" fmla="*/ 1099505 w 12192000"/>
                <a:gd name="connsiteY366" fmla="*/ 240478 h 1165225"/>
                <a:gd name="connsiteX367" fmla="*/ 1236353 w 12192000"/>
                <a:gd name="connsiteY367" fmla="*/ 94305 h 1165225"/>
                <a:gd name="connsiteX368" fmla="*/ 457734 w 12192000"/>
                <a:gd name="connsiteY368" fmla="*/ 94305 h 1165225"/>
                <a:gd name="connsiteX369" fmla="*/ 594582 w 12192000"/>
                <a:gd name="connsiteY369" fmla="*/ 240478 h 1165225"/>
                <a:gd name="connsiteX370" fmla="*/ 457734 w 12192000"/>
                <a:gd name="connsiteY370" fmla="*/ 386651 h 1165225"/>
                <a:gd name="connsiteX371" fmla="*/ 320885 w 12192000"/>
                <a:gd name="connsiteY371" fmla="*/ 240478 h 1165225"/>
                <a:gd name="connsiteX372" fmla="*/ 457734 w 12192000"/>
                <a:gd name="connsiteY372" fmla="*/ 94305 h 1165225"/>
                <a:gd name="connsiteX373" fmla="*/ 12192000 w 12192000"/>
                <a:gd name="connsiteY373" fmla="*/ 3735 h 1165225"/>
                <a:gd name="connsiteX374" fmla="*/ 12192000 w 12192000"/>
                <a:gd name="connsiteY374" fmla="*/ 203737 h 1165225"/>
                <a:gd name="connsiteX375" fmla="*/ 12171939 w 12192000"/>
                <a:gd name="connsiteY375" fmla="*/ 199220 h 1165225"/>
                <a:gd name="connsiteX376" fmla="*/ 12114205 w 12192000"/>
                <a:gd name="connsiteY376" fmla="*/ 103736 h 1165225"/>
                <a:gd name="connsiteX377" fmla="*/ 12171939 w 12192000"/>
                <a:gd name="connsiteY377" fmla="*/ 8252 h 1165225"/>
                <a:gd name="connsiteX378" fmla="*/ 11481872 w 12192000"/>
                <a:gd name="connsiteY378" fmla="*/ 0 h 1165225"/>
                <a:gd name="connsiteX379" fmla="*/ 11576250 w 12192000"/>
                <a:gd name="connsiteY379" fmla="*/ 103736 h 1165225"/>
                <a:gd name="connsiteX380" fmla="*/ 11481872 w 12192000"/>
                <a:gd name="connsiteY380" fmla="*/ 207471 h 1165225"/>
                <a:gd name="connsiteX381" fmla="*/ 11387494 w 12192000"/>
                <a:gd name="connsiteY381" fmla="*/ 103736 h 1165225"/>
                <a:gd name="connsiteX382" fmla="*/ 11481872 w 12192000"/>
                <a:gd name="connsiteY382" fmla="*/ 0 h 1165225"/>
                <a:gd name="connsiteX383" fmla="*/ 10750441 w 12192000"/>
                <a:gd name="connsiteY383" fmla="*/ 0 h 1165225"/>
                <a:gd name="connsiteX384" fmla="*/ 10844819 w 12192000"/>
                <a:gd name="connsiteY384" fmla="*/ 103736 h 1165225"/>
                <a:gd name="connsiteX385" fmla="*/ 10750441 w 12192000"/>
                <a:gd name="connsiteY385" fmla="*/ 207471 h 1165225"/>
                <a:gd name="connsiteX386" fmla="*/ 10656063 w 12192000"/>
                <a:gd name="connsiteY386" fmla="*/ 103736 h 1165225"/>
                <a:gd name="connsiteX387" fmla="*/ 10750441 w 12192000"/>
                <a:gd name="connsiteY387" fmla="*/ 0 h 1165225"/>
                <a:gd name="connsiteX388" fmla="*/ 9952889 w 12192000"/>
                <a:gd name="connsiteY388" fmla="*/ 0 h 1165225"/>
                <a:gd name="connsiteX389" fmla="*/ 10047267 w 12192000"/>
                <a:gd name="connsiteY389" fmla="*/ 103736 h 1165225"/>
                <a:gd name="connsiteX390" fmla="*/ 9952889 w 12192000"/>
                <a:gd name="connsiteY390" fmla="*/ 207471 h 1165225"/>
                <a:gd name="connsiteX391" fmla="*/ 9858511 w 12192000"/>
                <a:gd name="connsiteY391" fmla="*/ 103736 h 1165225"/>
                <a:gd name="connsiteX392" fmla="*/ 9952889 w 12192000"/>
                <a:gd name="connsiteY392" fmla="*/ 0 h 1165225"/>
                <a:gd name="connsiteX393" fmla="*/ 9212021 w 12192000"/>
                <a:gd name="connsiteY393" fmla="*/ 0 h 1165225"/>
                <a:gd name="connsiteX394" fmla="*/ 9306399 w 12192000"/>
                <a:gd name="connsiteY394" fmla="*/ 103736 h 1165225"/>
                <a:gd name="connsiteX395" fmla="*/ 9212021 w 12192000"/>
                <a:gd name="connsiteY395" fmla="*/ 207471 h 1165225"/>
                <a:gd name="connsiteX396" fmla="*/ 9117642 w 12192000"/>
                <a:gd name="connsiteY396" fmla="*/ 103736 h 1165225"/>
                <a:gd name="connsiteX397" fmla="*/ 9212021 w 12192000"/>
                <a:gd name="connsiteY397" fmla="*/ 0 h 1165225"/>
                <a:gd name="connsiteX398" fmla="*/ 8485309 w 12192000"/>
                <a:gd name="connsiteY398" fmla="*/ 0 h 1165225"/>
                <a:gd name="connsiteX399" fmla="*/ 8579687 w 12192000"/>
                <a:gd name="connsiteY399" fmla="*/ 103736 h 1165225"/>
                <a:gd name="connsiteX400" fmla="*/ 8485309 w 12192000"/>
                <a:gd name="connsiteY400" fmla="*/ 207471 h 1165225"/>
                <a:gd name="connsiteX401" fmla="*/ 8390931 w 12192000"/>
                <a:gd name="connsiteY401" fmla="*/ 103736 h 1165225"/>
                <a:gd name="connsiteX402" fmla="*/ 8485309 w 12192000"/>
                <a:gd name="connsiteY402" fmla="*/ 0 h 1165225"/>
                <a:gd name="connsiteX403" fmla="*/ 7753878 w 12192000"/>
                <a:gd name="connsiteY403" fmla="*/ 0 h 1165225"/>
                <a:gd name="connsiteX404" fmla="*/ 7848256 w 12192000"/>
                <a:gd name="connsiteY404" fmla="*/ 103736 h 1165225"/>
                <a:gd name="connsiteX405" fmla="*/ 7753878 w 12192000"/>
                <a:gd name="connsiteY405" fmla="*/ 207471 h 1165225"/>
                <a:gd name="connsiteX406" fmla="*/ 7659500 w 12192000"/>
                <a:gd name="connsiteY406" fmla="*/ 103736 h 1165225"/>
                <a:gd name="connsiteX407" fmla="*/ 7753878 w 12192000"/>
                <a:gd name="connsiteY407" fmla="*/ 0 h 1165225"/>
                <a:gd name="connsiteX408" fmla="*/ 6474970 w 12192000"/>
                <a:gd name="connsiteY408" fmla="*/ 0 h 1165225"/>
                <a:gd name="connsiteX409" fmla="*/ 6569349 w 12192000"/>
                <a:gd name="connsiteY409" fmla="*/ 103736 h 1165225"/>
                <a:gd name="connsiteX410" fmla="*/ 6474970 w 12192000"/>
                <a:gd name="connsiteY410" fmla="*/ 207471 h 1165225"/>
                <a:gd name="connsiteX411" fmla="*/ 6380592 w 12192000"/>
                <a:gd name="connsiteY411" fmla="*/ 103736 h 1165225"/>
                <a:gd name="connsiteX412" fmla="*/ 6474970 w 12192000"/>
                <a:gd name="connsiteY412" fmla="*/ 0 h 1165225"/>
                <a:gd name="connsiteX413" fmla="*/ 5734101 w 12192000"/>
                <a:gd name="connsiteY413" fmla="*/ 0 h 1165225"/>
                <a:gd name="connsiteX414" fmla="*/ 5828479 w 12192000"/>
                <a:gd name="connsiteY414" fmla="*/ 103736 h 1165225"/>
                <a:gd name="connsiteX415" fmla="*/ 5734101 w 12192000"/>
                <a:gd name="connsiteY415" fmla="*/ 207471 h 1165225"/>
                <a:gd name="connsiteX416" fmla="*/ 5639724 w 12192000"/>
                <a:gd name="connsiteY416" fmla="*/ 103736 h 1165225"/>
                <a:gd name="connsiteX417" fmla="*/ 5734101 w 12192000"/>
                <a:gd name="connsiteY417" fmla="*/ 0 h 1165225"/>
                <a:gd name="connsiteX418" fmla="*/ 5007390 w 12192000"/>
                <a:gd name="connsiteY418" fmla="*/ 0 h 1165225"/>
                <a:gd name="connsiteX419" fmla="*/ 5101768 w 12192000"/>
                <a:gd name="connsiteY419" fmla="*/ 103736 h 1165225"/>
                <a:gd name="connsiteX420" fmla="*/ 5007390 w 12192000"/>
                <a:gd name="connsiteY420" fmla="*/ 207471 h 1165225"/>
                <a:gd name="connsiteX421" fmla="*/ 4913013 w 12192000"/>
                <a:gd name="connsiteY421" fmla="*/ 103736 h 1165225"/>
                <a:gd name="connsiteX422" fmla="*/ 5007390 w 12192000"/>
                <a:gd name="connsiteY422" fmla="*/ 0 h 1165225"/>
                <a:gd name="connsiteX423" fmla="*/ 4275959 w 12192000"/>
                <a:gd name="connsiteY423" fmla="*/ 0 h 1165225"/>
                <a:gd name="connsiteX424" fmla="*/ 4370337 w 12192000"/>
                <a:gd name="connsiteY424" fmla="*/ 103736 h 1165225"/>
                <a:gd name="connsiteX425" fmla="*/ 4275959 w 12192000"/>
                <a:gd name="connsiteY425" fmla="*/ 207471 h 1165225"/>
                <a:gd name="connsiteX426" fmla="*/ 4181581 w 12192000"/>
                <a:gd name="connsiteY426" fmla="*/ 103736 h 1165225"/>
                <a:gd name="connsiteX427" fmla="*/ 4275959 w 12192000"/>
                <a:gd name="connsiteY427" fmla="*/ 0 h 1165225"/>
                <a:gd name="connsiteX428" fmla="*/ 3072008 w 12192000"/>
                <a:gd name="connsiteY428" fmla="*/ 0 h 1165225"/>
                <a:gd name="connsiteX429" fmla="*/ 3166386 w 12192000"/>
                <a:gd name="connsiteY429" fmla="*/ 103736 h 1165225"/>
                <a:gd name="connsiteX430" fmla="*/ 3072008 w 12192000"/>
                <a:gd name="connsiteY430" fmla="*/ 207471 h 1165225"/>
                <a:gd name="connsiteX431" fmla="*/ 2977630 w 12192000"/>
                <a:gd name="connsiteY431" fmla="*/ 103736 h 1165225"/>
                <a:gd name="connsiteX432" fmla="*/ 3072008 w 12192000"/>
                <a:gd name="connsiteY432" fmla="*/ 0 h 1165225"/>
                <a:gd name="connsiteX433" fmla="*/ 2331140 w 12192000"/>
                <a:gd name="connsiteY433" fmla="*/ 0 h 1165225"/>
                <a:gd name="connsiteX434" fmla="*/ 2425518 w 12192000"/>
                <a:gd name="connsiteY434" fmla="*/ 103736 h 1165225"/>
                <a:gd name="connsiteX435" fmla="*/ 2331140 w 12192000"/>
                <a:gd name="connsiteY435" fmla="*/ 207471 h 1165225"/>
                <a:gd name="connsiteX436" fmla="*/ 2236762 w 12192000"/>
                <a:gd name="connsiteY436" fmla="*/ 103736 h 1165225"/>
                <a:gd name="connsiteX437" fmla="*/ 2331140 w 12192000"/>
                <a:gd name="connsiteY437" fmla="*/ 0 h 1165225"/>
                <a:gd name="connsiteX438" fmla="*/ 1604428 w 12192000"/>
                <a:gd name="connsiteY438" fmla="*/ 0 h 1165225"/>
                <a:gd name="connsiteX439" fmla="*/ 1698806 w 12192000"/>
                <a:gd name="connsiteY439" fmla="*/ 103736 h 1165225"/>
                <a:gd name="connsiteX440" fmla="*/ 1604428 w 12192000"/>
                <a:gd name="connsiteY440" fmla="*/ 207471 h 1165225"/>
                <a:gd name="connsiteX441" fmla="*/ 1510050 w 12192000"/>
                <a:gd name="connsiteY441" fmla="*/ 103736 h 1165225"/>
                <a:gd name="connsiteX442" fmla="*/ 1604428 w 12192000"/>
                <a:gd name="connsiteY442" fmla="*/ 0 h 1165225"/>
                <a:gd name="connsiteX443" fmla="*/ 872998 w 12192000"/>
                <a:gd name="connsiteY443" fmla="*/ 0 h 1165225"/>
                <a:gd name="connsiteX444" fmla="*/ 967376 w 12192000"/>
                <a:gd name="connsiteY444" fmla="*/ 103736 h 1165225"/>
                <a:gd name="connsiteX445" fmla="*/ 872998 w 12192000"/>
                <a:gd name="connsiteY445" fmla="*/ 207471 h 1165225"/>
                <a:gd name="connsiteX446" fmla="*/ 778619 w 12192000"/>
                <a:gd name="connsiteY446" fmla="*/ 103736 h 1165225"/>
                <a:gd name="connsiteX447" fmla="*/ 872998 w 12192000"/>
                <a:gd name="connsiteY447" fmla="*/ 0 h 1165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</a:cxnLst>
              <a:rect l="l" t="t" r="r" b="b"/>
              <a:pathLst>
                <a:path w="12192000" h="1165225">
                  <a:moveTo>
                    <a:pt x="0" y="1027925"/>
                  </a:moveTo>
                  <a:cubicBezTo>
                    <a:pt x="1723875" y="1027925"/>
                    <a:pt x="2693556" y="1027925"/>
                    <a:pt x="3239001" y="1027925"/>
                  </a:cubicBezTo>
                  <a:lnTo>
                    <a:pt x="3402961" y="1027925"/>
                  </a:lnTo>
                  <a:lnTo>
                    <a:pt x="3447752" y="1027925"/>
                  </a:lnTo>
                  <a:cubicBezTo>
                    <a:pt x="3940288" y="1027925"/>
                    <a:pt x="3940288" y="1027925"/>
                    <a:pt x="3940288" y="1027925"/>
                  </a:cubicBezTo>
                  <a:lnTo>
                    <a:pt x="4096552" y="1027925"/>
                  </a:lnTo>
                  <a:cubicBezTo>
                    <a:pt x="5314064" y="1027925"/>
                    <a:pt x="6075009" y="1027925"/>
                    <a:pt x="6550599" y="1027925"/>
                  </a:cubicBezTo>
                  <a:lnTo>
                    <a:pt x="6880880" y="1027925"/>
                  </a:lnTo>
                  <a:lnTo>
                    <a:pt x="6937413" y="1027925"/>
                  </a:lnTo>
                  <a:cubicBezTo>
                    <a:pt x="7343249" y="1027925"/>
                    <a:pt x="7343249" y="1027925"/>
                    <a:pt x="7343249" y="1027925"/>
                  </a:cubicBezTo>
                  <a:lnTo>
                    <a:pt x="7574470" y="1027925"/>
                  </a:lnTo>
                  <a:cubicBezTo>
                    <a:pt x="8656703" y="1027925"/>
                    <a:pt x="9378192" y="1027925"/>
                    <a:pt x="9859184" y="1027925"/>
                  </a:cubicBezTo>
                  <a:lnTo>
                    <a:pt x="9877443" y="1027925"/>
                  </a:lnTo>
                  <a:lnTo>
                    <a:pt x="10119881" y="1027925"/>
                  </a:lnTo>
                  <a:lnTo>
                    <a:pt x="10328632" y="1027925"/>
                  </a:lnTo>
                  <a:lnTo>
                    <a:pt x="10571034" y="1027925"/>
                  </a:lnTo>
                  <a:lnTo>
                    <a:pt x="10613380" y="1027925"/>
                  </a:lnTo>
                  <a:lnTo>
                    <a:pt x="10759601" y="1027925"/>
                  </a:lnTo>
                  <a:lnTo>
                    <a:pt x="10813472" y="1027925"/>
                  </a:lnTo>
                  <a:lnTo>
                    <a:pt x="10821168" y="1027925"/>
                  </a:lnTo>
                  <a:lnTo>
                    <a:pt x="11178046" y="1027925"/>
                  </a:lnTo>
                  <a:cubicBezTo>
                    <a:pt x="11555144" y="1027925"/>
                    <a:pt x="11878371" y="1027925"/>
                    <a:pt x="12155422" y="1027925"/>
                  </a:cubicBezTo>
                  <a:lnTo>
                    <a:pt x="12192000" y="1027925"/>
                  </a:lnTo>
                  <a:lnTo>
                    <a:pt x="12192000" y="1165225"/>
                  </a:lnTo>
                  <a:lnTo>
                    <a:pt x="0" y="1165225"/>
                  </a:lnTo>
                  <a:close/>
                  <a:moveTo>
                    <a:pt x="11717817" y="801593"/>
                  </a:moveTo>
                  <a:cubicBezTo>
                    <a:pt x="11816914" y="801593"/>
                    <a:pt x="11911292" y="801593"/>
                    <a:pt x="12010389" y="801593"/>
                  </a:cubicBezTo>
                  <a:cubicBezTo>
                    <a:pt x="12071735" y="834600"/>
                    <a:pt x="12114205" y="938336"/>
                    <a:pt x="12133081" y="999634"/>
                  </a:cubicBezTo>
                  <a:cubicBezTo>
                    <a:pt x="11953762" y="999634"/>
                    <a:pt x="11779163" y="999634"/>
                    <a:pt x="11599844" y="999634"/>
                  </a:cubicBezTo>
                  <a:cubicBezTo>
                    <a:pt x="11618720" y="938336"/>
                    <a:pt x="11661190" y="834600"/>
                    <a:pt x="11717817" y="801593"/>
                  </a:cubicBezTo>
                  <a:close/>
                  <a:moveTo>
                    <a:pt x="10991105" y="801593"/>
                  </a:moveTo>
                  <a:cubicBezTo>
                    <a:pt x="11085483" y="801593"/>
                    <a:pt x="11184580" y="801593"/>
                    <a:pt x="11283678" y="801593"/>
                  </a:cubicBezTo>
                  <a:cubicBezTo>
                    <a:pt x="11345023" y="834600"/>
                    <a:pt x="11387494" y="938336"/>
                    <a:pt x="11406369" y="999634"/>
                  </a:cubicBezTo>
                  <a:cubicBezTo>
                    <a:pt x="11227051" y="999634"/>
                    <a:pt x="11047732" y="999634"/>
                    <a:pt x="10873133" y="999634"/>
                  </a:cubicBezTo>
                  <a:cubicBezTo>
                    <a:pt x="10892008" y="938336"/>
                    <a:pt x="10929759" y="834600"/>
                    <a:pt x="10991105" y="801593"/>
                  </a:cubicBezTo>
                  <a:close/>
                  <a:moveTo>
                    <a:pt x="9438528" y="801593"/>
                  </a:moveTo>
                  <a:cubicBezTo>
                    <a:pt x="9537625" y="801593"/>
                    <a:pt x="9632003" y="801593"/>
                    <a:pt x="9731100" y="801593"/>
                  </a:cubicBezTo>
                  <a:cubicBezTo>
                    <a:pt x="9792446" y="834600"/>
                    <a:pt x="9834916" y="938336"/>
                    <a:pt x="9853792" y="999634"/>
                  </a:cubicBezTo>
                  <a:cubicBezTo>
                    <a:pt x="9674473" y="999634"/>
                    <a:pt x="9499874" y="999634"/>
                    <a:pt x="9320555" y="999634"/>
                  </a:cubicBezTo>
                  <a:cubicBezTo>
                    <a:pt x="9339431" y="938336"/>
                    <a:pt x="9381901" y="834600"/>
                    <a:pt x="9438528" y="801593"/>
                  </a:cubicBezTo>
                  <a:close/>
                  <a:moveTo>
                    <a:pt x="8721254" y="801593"/>
                  </a:moveTo>
                  <a:cubicBezTo>
                    <a:pt x="8820351" y="801593"/>
                    <a:pt x="8914729" y="801593"/>
                    <a:pt x="9013826" y="801593"/>
                  </a:cubicBezTo>
                  <a:cubicBezTo>
                    <a:pt x="9075172" y="834600"/>
                    <a:pt x="9117642" y="938336"/>
                    <a:pt x="9136518" y="999634"/>
                  </a:cubicBezTo>
                  <a:cubicBezTo>
                    <a:pt x="8957199" y="999634"/>
                    <a:pt x="8782600" y="999634"/>
                    <a:pt x="8603281" y="999634"/>
                  </a:cubicBezTo>
                  <a:cubicBezTo>
                    <a:pt x="8622157" y="938336"/>
                    <a:pt x="8664627" y="834600"/>
                    <a:pt x="8721254" y="801593"/>
                  </a:cubicBezTo>
                  <a:close/>
                  <a:moveTo>
                    <a:pt x="7994542" y="801593"/>
                  </a:moveTo>
                  <a:cubicBezTo>
                    <a:pt x="8088920" y="801593"/>
                    <a:pt x="8188017" y="801593"/>
                    <a:pt x="8287114" y="801593"/>
                  </a:cubicBezTo>
                  <a:cubicBezTo>
                    <a:pt x="8348460" y="834600"/>
                    <a:pt x="8390931" y="938336"/>
                    <a:pt x="8409806" y="999634"/>
                  </a:cubicBezTo>
                  <a:cubicBezTo>
                    <a:pt x="8230487" y="999634"/>
                    <a:pt x="8051169" y="999634"/>
                    <a:pt x="7876569" y="999634"/>
                  </a:cubicBezTo>
                  <a:cubicBezTo>
                    <a:pt x="7895445" y="938336"/>
                    <a:pt x="7933196" y="834600"/>
                    <a:pt x="7994542" y="801593"/>
                  </a:cubicBezTo>
                  <a:close/>
                  <a:moveTo>
                    <a:pt x="5960609" y="801593"/>
                  </a:moveTo>
                  <a:cubicBezTo>
                    <a:pt x="6059707" y="801593"/>
                    <a:pt x="6154084" y="801593"/>
                    <a:pt x="6253181" y="801593"/>
                  </a:cubicBezTo>
                  <a:cubicBezTo>
                    <a:pt x="6314528" y="834600"/>
                    <a:pt x="6356997" y="938336"/>
                    <a:pt x="6375874" y="999634"/>
                  </a:cubicBezTo>
                  <a:cubicBezTo>
                    <a:pt x="6196555" y="999634"/>
                    <a:pt x="6021955" y="999634"/>
                    <a:pt x="5842636" y="999634"/>
                  </a:cubicBezTo>
                  <a:cubicBezTo>
                    <a:pt x="5861512" y="938336"/>
                    <a:pt x="5903983" y="834600"/>
                    <a:pt x="5960609" y="801593"/>
                  </a:cubicBezTo>
                  <a:close/>
                  <a:moveTo>
                    <a:pt x="5243336" y="801593"/>
                  </a:moveTo>
                  <a:cubicBezTo>
                    <a:pt x="5342432" y="801593"/>
                    <a:pt x="5436811" y="801593"/>
                    <a:pt x="5535907" y="801593"/>
                  </a:cubicBezTo>
                  <a:cubicBezTo>
                    <a:pt x="5597253" y="834600"/>
                    <a:pt x="5639724" y="938336"/>
                    <a:pt x="5658599" y="999634"/>
                  </a:cubicBezTo>
                  <a:cubicBezTo>
                    <a:pt x="5479282" y="999634"/>
                    <a:pt x="5304681" y="999634"/>
                    <a:pt x="5125363" y="999634"/>
                  </a:cubicBezTo>
                  <a:cubicBezTo>
                    <a:pt x="5144239" y="938336"/>
                    <a:pt x="5186708" y="834600"/>
                    <a:pt x="5243336" y="801593"/>
                  </a:cubicBezTo>
                  <a:close/>
                  <a:moveTo>
                    <a:pt x="4516623" y="801593"/>
                  </a:moveTo>
                  <a:cubicBezTo>
                    <a:pt x="4611002" y="801593"/>
                    <a:pt x="4710098" y="801593"/>
                    <a:pt x="4809195" y="801593"/>
                  </a:cubicBezTo>
                  <a:cubicBezTo>
                    <a:pt x="4870542" y="834600"/>
                    <a:pt x="4913013" y="938336"/>
                    <a:pt x="4931888" y="999634"/>
                  </a:cubicBezTo>
                  <a:cubicBezTo>
                    <a:pt x="4752569" y="999634"/>
                    <a:pt x="4573250" y="999634"/>
                    <a:pt x="4398650" y="999634"/>
                  </a:cubicBezTo>
                  <a:cubicBezTo>
                    <a:pt x="4417526" y="938336"/>
                    <a:pt x="4455277" y="834600"/>
                    <a:pt x="4516623" y="801593"/>
                  </a:cubicBezTo>
                  <a:close/>
                  <a:moveTo>
                    <a:pt x="2557648" y="801593"/>
                  </a:moveTo>
                  <a:cubicBezTo>
                    <a:pt x="2656744" y="801593"/>
                    <a:pt x="2751123" y="801593"/>
                    <a:pt x="2850220" y="801593"/>
                  </a:cubicBezTo>
                  <a:cubicBezTo>
                    <a:pt x="2911565" y="834600"/>
                    <a:pt x="2954036" y="938336"/>
                    <a:pt x="2972911" y="999634"/>
                  </a:cubicBezTo>
                  <a:cubicBezTo>
                    <a:pt x="2793593" y="999634"/>
                    <a:pt x="2618993" y="999634"/>
                    <a:pt x="2439675" y="999634"/>
                  </a:cubicBezTo>
                  <a:cubicBezTo>
                    <a:pt x="2458551" y="938336"/>
                    <a:pt x="2501021" y="834600"/>
                    <a:pt x="2557648" y="801593"/>
                  </a:cubicBezTo>
                  <a:close/>
                  <a:moveTo>
                    <a:pt x="1840373" y="801593"/>
                  </a:moveTo>
                  <a:cubicBezTo>
                    <a:pt x="1939471" y="801593"/>
                    <a:pt x="2033849" y="801593"/>
                    <a:pt x="2132946" y="801593"/>
                  </a:cubicBezTo>
                  <a:cubicBezTo>
                    <a:pt x="2194291" y="834600"/>
                    <a:pt x="2236762" y="938336"/>
                    <a:pt x="2255637" y="999634"/>
                  </a:cubicBezTo>
                  <a:cubicBezTo>
                    <a:pt x="2076319" y="999634"/>
                    <a:pt x="1901719" y="999634"/>
                    <a:pt x="1722401" y="999634"/>
                  </a:cubicBezTo>
                  <a:cubicBezTo>
                    <a:pt x="1741276" y="938336"/>
                    <a:pt x="1783747" y="834600"/>
                    <a:pt x="1840373" y="801593"/>
                  </a:cubicBezTo>
                  <a:close/>
                  <a:moveTo>
                    <a:pt x="1113662" y="801593"/>
                  </a:moveTo>
                  <a:cubicBezTo>
                    <a:pt x="1208040" y="801593"/>
                    <a:pt x="1307137" y="801593"/>
                    <a:pt x="1406234" y="801593"/>
                  </a:cubicBezTo>
                  <a:cubicBezTo>
                    <a:pt x="1467580" y="834600"/>
                    <a:pt x="1510050" y="938336"/>
                    <a:pt x="1528925" y="999634"/>
                  </a:cubicBezTo>
                  <a:cubicBezTo>
                    <a:pt x="1349607" y="999634"/>
                    <a:pt x="1170289" y="999634"/>
                    <a:pt x="995689" y="999634"/>
                  </a:cubicBezTo>
                  <a:cubicBezTo>
                    <a:pt x="1014565" y="938336"/>
                    <a:pt x="1052316" y="834600"/>
                    <a:pt x="1113662" y="801593"/>
                  </a:cubicBezTo>
                  <a:close/>
                  <a:moveTo>
                    <a:pt x="344480" y="801593"/>
                  </a:moveTo>
                  <a:cubicBezTo>
                    <a:pt x="438858" y="801593"/>
                    <a:pt x="537955" y="801593"/>
                    <a:pt x="632333" y="801593"/>
                  </a:cubicBezTo>
                  <a:cubicBezTo>
                    <a:pt x="698398" y="834600"/>
                    <a:pt x="740868" y="938336"/>
                    <a:pt x="759744" y="999634"/>
                  </a:cubicBezTo>
                  <a:cubicBezTo>
                    <a:pt x="580425" y="999634"/>
                    <a:pt x="401107" y="999634"/>
                    <a:pt x="221788" y="999634"/>
                  </a:cubicBezTo>
                  <a:cubicBezTo>
                    <a:pt x="245383" y="938336"/>
                    <a:pt x="283134" y="834600"/>
                    <a:pt x="344480" y="801593"/>
                  </a:cubicBezTo>
                  <a:close/>
                  <a:moveTo>
                    <a:pt x="6706196" y="778017"/>
                  </a:moveTo>
                  <a:cubicBezTo>
                    <a:pt x="6805293" y="778017"/>
                    <a:pt x="6899672" y="778017"/>
                    <a:pt x="6998770" y="778017"/>
                  </a:cubicBezTo>
                  <a:cubicBezTo>
                    <a:pt x="7044778" y="802772"/>
                    <a:pt x="7080170" y="867312"/>
                    <a:pt x="7102953" y="923895"/>
                  </a:cubicBezTo>
                  <a:lnTo>
                    <a:pt x="7116939" y="963317"/>
                  </a:lnTo>
                  <a:lnTo>
                    <a:pt x="7123166" y="947471"/>
                  </a:lnTo>
                  <a:cubicBezTo>
                    <a:pt x="7146613" y="890889"/>
                    <a:pt x="7179351" y="826348"/>
                    <a:pt x="7225360" y="801593"/>
                  </a:cubicBezTo>
                  <a:cubicBezTo>
                    <a:pt x="7319738" y="801593"/>
                    <a:pt x="7418835" y="801593"/>
                    <a:pt x="7513213" y="801593"/>
                  </a:cubicBezTo>
                  <a:cubicBezTo>
                    <a:pt x="7579278" y="834600"/>
                    <a:pt x="7621748" y="938336"/>
                    <a:pt x="7640624" y="999634"/>
                  </a:cubicBezTo>
                  <a:cubicBezTo>
                    <a:pt x="7461305" y="999634"/>
                    <a:pt x="7281987" y="999634"/>
                    <a:pt x="7102668" y="999634"/>
                  </a:cubicBezTo>
                  <a:lnTo>
                    <a:pt x="7111933" y="976058"/>
                  </a:lnTo>
                  <a:lnTo>
                    <a:pt x="6588225" y="976058"/>
                  </a:lnTo>
                  <a:cubicBezTo>
                    <a:pt x="6607100" y="914759"/>
                    <a:pt x="6649569" y="811024"/>
                    <a:pt x="6706196" y="778017"/>
                  </a:cubicBezTo>
                  <a:close/>
                  <a:moveTo>
                    <a:pt x="3303235" y="778017"/>
                  </a:moveTo>
                  <a:cubicBezTo>
                    <a:pt x="3402332" y="778017"/>
                    <a:pt x="3496710" y="778017"/>
                    <a:pt x="3595807" y="778017"/>
                  </a:cubicBezTo>
                  <a:cubicBezTo>
                    <a:pt x="3626480" y="794521"/>
                    <a:pt x="3652434" y="828706"/>
                    <a:pt x="3673079" y="866428"/>
                  </a:cubicBezTo>
                  <a:lnTo>
                    <a:pt x="3679007" y="879086"/>
                  </a:lnTo>
                  <a:lnTo>
                    <a:pt x="3705709" y="837842"/>
                  </a:lnTo>
                  <a:cubicBezTo>
                    <a:pt x="3718243" y="822517"/>
                    <a:pt x="3732105" y="809845"/>
                    <a:pt x="3747441" y="801593"/>
                  </a:cubicBezTo>
                  <a:cubicBezTo>
                    <a:pt x="3841820" y="801593"/>
                    <a:pt x="3940917" y="801593"/>
                    <a:pt x="4035295" y="801593"/>
                  </a:cubicBezTo>
                  <a:cubicBezTo>
                    <a:pt x="4101360" y="834600"/>
                    <a:pt x="4143830" y="938336"/>
                    <a:pt x="4162705" y="999634"/>
                  </a:cubicBezTo>
                  <a:cubicBezTo>
                    <a:pt x="3983387" y="999634"/>
                    <a:pt x="3804068" y="999634"/>
                    <a:pt x="3624750" y="999634"/>
                  </a:cubicBezTo>
                  <a:lnTo>
                    <a:pt x="3634015" y="976058"/>
                  </a:lnTo>
                  <a:lnTo>
                    <a:pt x="3185262" y="976058"/>
                  </a:lnTo>
                  <a:cubicBezTo>
                    <a:pt x="3204138" y="914759"/>
                    <a:pt x="3246608" y="811024"/>
                    <a:pt x="3303235" y="778017"/>
                  </a:cubicBezTo>
                  <a:close/>
                  <a:moveTo>
                    <a:pt x="11868822" y="504532"/>
                  </a:moveTo>
                  <a:cubicBezTo>
                    <a:pt x="11939606" y="504532"/>
                    <a:pt x="11996232" y="570546"/>
                    <a:pt x="11996232" y="645990"/>
                  </a:cubicBezTo>
                  <a:cubicBezTo>
                    <a:pt x="11996232" y="726149"/>
                    <a:pt x="11939606" y="792163"/>
                    <a:pt x="11868822" y="792163"/>
                  </a:cubicBezTo>
                  <a:cubicBezTo>
                    <a:pt x="11793320" y="792163"/>
                    <a:pt x="11736693" y="726149"/>
                    <a:pt x="11736693" y="645990"/>
                  </a:cubicBezTo>
                  <a:cubicBezTo>
                    <a:pt x="11736693" y="570546"/>
                    <a:pt x="11793320" y="504532"/>
                    <a:pt x="11868822" y="504532"/>
                  </a:cubicBezTo>
                  <a:close/>
                  <a:moveTo>
                    <a:pt x="11137391" y="504532"/>
                  </a:moveTo>
                  <a:cubicBezTo>
                    <a:pt x="11212894" y="504532"/>
                    <a:pt x="11269521" y="570546"/>
                    <a:pt x="11269521" y="645990"/>
                  </a:cubicBezTo>
                  <a:cubicBezTo>
                    <a:pt x="11269521" y="726149"/>
                    <a:pt x="11212894" y="792163"/>
                    <a:pt x="11137391" y="792163"/>
                  </a:cubicBezTo>
                  <a:cubicBezTo>
                    <a:pt x="11066608" y="792163"/>
                    <a:pt x="11005262" y="726149"/>
                    <a:pt x="11005262" y="645990"/>
                  </a:cubicBezTo>
                  <a:cubicBezTo>
                    <a:pt x="11005262" y="570546"/>
                    <a:pt x="11066608" y="504532"/>
                    <a:pt x="11137391" y="504532"/>
                  </a:cubicBezTo>
                  <a:close/>
                  <a:moveTo>
                    <a:pt x="9584814" y="504532"/>
                  </a:moveTo>
                  <a:cubicBezTo>
                    <a:pt x="9660317" y="504532"/>
                    <a:pt x="9716943" y="570546"/>
                    <a:pt x="9716943" y="645990"/>
                  </a:cubicBezTo>
                  <a:cubicBezTo>
                    <a:pt x="9716943" y="726149"/>
                    <a:pt x="9660317" y="792163"/>
                    <a:pt x="9584814" y="792163"/>
                  </a:cubicBezTo>
                  <a:cubicBezTo>
                    <a:pt x="9514031" y="792163"/>
                    <a:pt x="9457404" y="726149"/>
                    <a:pt x="9457404" y="645990"/>
                  </a:cubicBezTo>
                  <a:cubicBezTo>
                    <a:pt x="9457404" y="570546"/>
                    <a:pt x="9514031" y="504532"/>
                    <a:pt x="9584814" y="504532"/>
                  </a:cubicBezTo>
                  <a:close/>
                  <a:moveTo>
                    <a:pt x="8872259" y="504532"/>
                  </a:moveTo>
                  <a:cubicBezTo>
                    <a:pt x="8943043" y="504532"/>
                    <a:pt x="8999669" y="570546"/>
                    <a:pt x="8999669" y="645990"/>
                  </a:cubicBezTo>
                  <a:cubicBezTo>
                    <a:pt x="8999669" y="726149"/>
                    <a:pt x="8943043" y="792163"/>
                    <a:pt x="8872259" y="792163"/>
                  </a:cubicBezTo>
                  <a:cubicBezTo>
                    <a:pt x="8796757" y="792163"/>
                    <a:pt x="8740130" y="726149"/>
                    <a:pt x="8740130" y="645990"/>
                  </a:cubicBezTo>
                  <a:cubicBezTo>
                    <a:pt x="8740130" y="570546"/>
                    <a:pt x="8796757" y="504532"/>
                    <a:pt x="8872259" y="504532"/>
                  </a:cubicBezTo>
                  <a:close/>
                  <a:moveTo>
                    <a:pt x="8140828" y="504532"/>
                  </a:moveTo>
                  <a:cubicBezTo>
                    <a:pt x="8216331" y="504532"/>
                    <a:pt x="8272958" y="570546"/>
                    <a:pt x="8272958" y="645990"/>
                  </a:cubicBezTo>
                  <a:cubicBezTo>
                    <a:pt x="8272958" y="726149"/>
                    <a:pt x="8216331" y="792163"/>
                    <a:pt x="8140828" y="792163"/>
                  </a:cubicBezTo>
                  <a:cubicBezTo>
                    <a:pt x="8070045" y="792163"/>
                    <a:pt x="8008699" y="726149"/>
                    <a:pt x="8008699" y="645990"/>
                  </a:cubicBezTo>
                  <a:cubicBezTo>
                    <a:pt x="8008699" y="570546"/>
                    <a:pt x="8070045" y="504532"/>
                    <a:pt x="8140828" y="504532"/>
                  </a:cubicBezTo>
                  <a:close/>
                  <a:moveTo>
                    <a:pt x="7371646" y="504532"/>
                  </a:moveTo>
                  <a:cubicBezTo>
                    <a:pt x="7442430" y="504532"/>
                    <a:pt x="7503776" y="570546"/>
                    <a:pt x="7503776" y="645990"/>
                  </a:cubicBezTo>
                  <a:cubicBezTo>
                    <a:pt x="7503776" y="726149"/>
                    <a:pt x="7442430" y="792163"/>
                    <a:pt x="7371646" y="792163"/>
                  </a:cubicBezTo>
                  <a:cubicBezTo>
                    <a:pt x="7300863" y="792163"/>
                    <a:pt x="7239517" y="726149"/>
                    <a:pt x="7239517" y="645990"/>
                  </a:cubicBezTo>
                  <a:cubicBezTo>
                    <a:pt x="7239517" y="570546"/>
                    <a:pt x="7300863" y="504532"/>
                    <a:pt x="7371646" y="504532"/>
                  </a:cubicBezTo>
                  <a:close/>
                  <a:moveTo>
                    <a:pt x="6106895" y="504532"/>
                  </a:moveTo>
                  <a:cubicBezTo>
                    <a:pt x="6182399" y="504532"/>
                    <a:pt x="6239024" y="570546"/>
                    <a:pt x="6239024" y="645990"/>
                  </a:cubicBezTo>
                  <a:cubicBezTo>
                    <a:pt x="6239024" y="726149"/>
                    <a:pt x="6182399" y="792163"/>
                    <a:pt x="6106895" y="792163"/>
                  </a:cubicBezTo>
                  <a:cubicBezTo>
                    <a:pt x="6036111" y="792163"/>
                    <a:pt x="5979485" y="726149"/>
                    <a:pt x="5979485" y="645990"/>
                  </a:cubicBezTo>
                  <a:cubicBezTo>
                    <a:pt x="5979485" y="570546"/>
                    <a:pt x="6036111" y="504532"/>
                    <a:pt x="6106895" y="504532"/>
                  </a:cubicBezTo>
                  <a:close/>
                  <a:moveTo>
                    <a:pt x="5394340" y="504532"/>
                  </a:moveTo>
                  <a:cubicBezTo>
                    <a:pt x="5465124" y="504532"/>
                    <a:pt x="5521751" y="570546"/>
                    <a:pt x="5521751" y="645990"/>
                  </a:cubicBezTo>
                  <a:cubicBezTo>
                    <a:pt x="5521751" y="726149"/>
                    <a:pt x="5465124" y="792163"/>
                    <a:pt x="5394340" y="792163"/>
                  </a:cubicBezTo>
                  <a:cubicBezTo>
                    <a:pt x="5318838" y="792163"/>
                    <a:pt x="5262210" y="726149"/>
                    <a:pt x="5262210" y="645990"/>
                  </a:cubicBezTo>
                  <a:cubicBezTo>
                    <a:pt x="5262210" y="570546"/>
                    <a:pt x="5318838" y="504532"/>
                    <a:pt x="5394340" y="504532"/>
                  </a:cubicBezTo>
                  <a:close/>
                  <a:moveTo>
                    <a:pt x="4662911" y="504532"/>
                  </a:moveTo>
                  <a:cubicBezTo>
                    <a:pt x="4738413" y="504532"/>
                    <a:pt x="4795040" y="570546"/>
                    <a:pt x="4795040" y="645990"/>
                  </a:cubicBezTo>
                  <a:cubicBezTo>
                    <a:pt x="4795040" y="726149"/>
                    <a:pt x="4738413" y="792163"/>
                    <a:pt x="4662911" y="792163"/>
                  </a:cubicBezTo>
                  <a:cubicBezTo>
                    <a:pt x="4592127" y="792163"/>
                    <a:pt x="4530781" y="726149"/>
                    <a:pt x="4530781" y="645990"/>
                  </a:cubicBezTo>
                  <a:cubicBezTo>
                    <a:pt x="4530781" y="570546"/>
                    <a:pt x="4592127" y="504532"/>
                    <a:pt x="4662911" y="504532"/>
                  </a:cubicBezTo>
                  <a:close/>
                  <a:moveTo>
                    <a:pt x="3893728" y="504532"/>
                  </a:moveTo>
                  <a:cubicBezTo>
                    <a:pt x="3964511" y="504532"/>
                    <a:pt x="4025857" y="570546"/>
                    <a:pt x="4025857" y="645990"/>
                  </a:cubicBezTo>
                  <a:cubicBezTo>
                    <a:pt x="4025857" y="726149"/>
                    <a:pt x="3964511" y="792163"/>
                    <a:pt x="3893728" y="792163"/>
                  </a:cubicBezTo>
                  <a:cubicBezTo>
                    <a:pt x="3822944" y="792163"/>
                    <a:pt x="3761598" y="726149"/>
                    <a:pt x="3761598" y="645990"/>
                  </a:cubicBezTo>
                  <a:cubicBezTo>
                    <a:pt x="3761598" y="570546"/>
                    <a:pt x="3822944" y="504532"/>
                    <a:pt x="3893728" y="504532"/>
                  </a:cubicBezTo>
                  <a:close/>
                  <a:moveTo>
                    <a:pt x="2703934" y="504532"/>
                  </a:moveTo>
                  <a:cubicBezTo>
                    <a:pt x="2779436" y="504532"/>
                    <a:pt x="2836063" y="570546"/>
                    <a:pt x="2836063" y="645990"/>
                  </a:cubicBezTo>
                  <a:cubicBezTo>
                    <a:pt x="2836063" y="726149"/>
                    <a:pt x="2779436" y="792163"/>
                    <a:pt x="2703934" y="792163"/>
                  </a:cubicBezTo>
                  <a:cubicBezTo>
                    <a:pt x="2633150" y="792163"/>
                    <a:pt x="2576523" y="726149"/>
                    <a:pt x="2576523" y="645990"/>
                  </a:cubicBezTo>
                  <a:cubicBezTo>
                    <a:pt x="2576523" y="570546"/>
                    <a:pt x="2633150" y="504532"/>
                    <a:pt x="2703934" y="504532"/>
                  </a:cubicBezTo>
                  <a:close/>
                  <a:moveTo>
                    <a:pt x="1991379" y="504532"/>
                  </a:moveTo>
                  <a:cubicBezTo>
                    <a:pt x="2062162" y="504532"/>
                    <a:pt x="2118789" y="570546"/>
                    <a:pt x="2118789" y="645990"/>
                  </a:cubicBezTo>
                  <a:cubicBezTo>
                    <a:pt x="2118789" y="726149"/>
                    <a:pt x="2062162" y="792163"/>
                    <a:pt x="1991379" y="792163"/>
                  </a:cubicBezTo>
                  <a:cubicBezTo>
                    <a:pt x="1915876" y="792163"/>
                    <a:pt x="1859249" y="726149"/>
                    <a:pt x="1859249" y="645990"/>
                  </a:cubicBezTo>
                  <a:cubicBezTo>
                    <a:pt x="1859249" y="570546"/>
                    <a:pt x="1915876" y="504532"/>
                    <a:pt x="1991379" y="504532"/>
                  </a:cubicBezTo>
                  <a:close/>
                  <a:moveTo>
                    <a:pt x="1259948" y="504532"/>
                  </a:moveTo>
                  <a:cubicBezTo>
                    <a:pt x="1335450" y="504532"/>
                    <a:pt x="1392077" y="570546"/>
                    <a:pt x="1392077" y="645990"/>
                  </a:cubicBezTo>
                  <a:cubicBezTo>
                    <a:pt x="1392077" y="726149"/>
                    <a:pt x="1335450" y="792163"/>
                    <a:pt x="1259948" y="792163"/>
                  </a:cubicBezTo>
                  <a:cubicBezTo>
                    <a:pt x="1189164" y="792163"/>
                    <a:pt x="1127818" y="726149"/>
                    <a:pt x="1127818" y="645990"/>
                  </a:cubicBezTo>
                  <a:cubicBezTo>
                    <a:pt x="1127818" y="570546"/>
                    <a:pt x="1189164" y="504532"/>
                    <a:pt x="1259948" y="504532"/>
                  </a:cubicBezTo>
                  <a:close/>
                  <a:moveTo>
                    <a:pt x="490766" y="504532"/>
                  </a:moveTo>
                  <a:cubicBezTo>
                    <a:pt x="561550" y="504532"/>
                    <a:pt x="622895" y="570546"/>
                    <a:pt x="622895" y="645990"/>
                  </a:cubicBezTo>
                  <a:cubicBezTo>
                    <a:pt x="622895" y="726149"/>
                    <a:pt x="561550" y="792163"/>
                    <a:pt x="490766" y="792163"/>
                  </a:cubicBezTo>
                  <a:cubicBezTo>
                    <a:pt x="419982" y="792163"/>
                    <a:pt x="358636" y="726149"/>
                    <a:pt x="358636" y="645990"/>
                  </a:cubicBezTo>
                  <a:cubicBezTo>
                    <a:pt x="358636" y="570546"/>
                    <a:pt x="419982" y="504532"/>
                    <a:pt x="490766" y="504532"/>
                  </a:cubicBezTo>
                  <a:close/>
                  <a:moveTo>
                    <a:pt x="10330401" y="480956"/>
                  </a:moveTo>
                  <a:cubicBezTo>
                    <a:pt x="10349277" y="480956"/>
                    <a:pt x="10366973" y="485082"/>
                    <a:pt x="10382899" y="492450"/>
                  </a:cubicBezTo>
                  <a:lnTo>
                    <a:pt x="10413068" y="514741"/>
                  </a:lnTo>
                  <a:lnTo>
                    <a:pt x="10418716" y="516026"/>
                  </a:lnTo>
                  <a:cubicBezTo>
                    <a:pt x="10465832" y="538129"/>
                    <a:pt x="10500339" y="589407"/>
                    <a:pt x="10500339" y="645990"/>
                  </a:cubicBezTo>
                  <a:cubicBezTo>
                    <a:pt x="10500339" y="686070"/>
                    <a:pt x="10485002" y="722613"/>
                    <a:pt x="10460818" y="749136"/>
                  </a:cubicBezTo>
                  <a:lnTo>
                    <a:pt x="10422167" y="778017"/>
                  </a:lnTo>
                  <a:lnTo>
                    <a:pt x="10476688" y="778017"/>
                  </a:lnTo>
                  <a:lnTo>
                    <a:pt x="10504262" y="801593"/>
                  </a:lnTo>
                  <a:lnTo>
                    <a:pt x="10509777" y="801593"/>
                  </a:lnTo>
                  <a:cubicBezTo>
                    <a:pt x="10575841" y="834600"/>
                    <a:pt x="10618312" y="938336"/>
                    <a:pt x="10637187" y="999634"/>
                  </a:cubicBezTo>
                  <a:cubicBezTo>
                    <a:pt x="10457869" y="999634"/>
                    <a:pt x="10278550" y="999634"/>
                    <a:pt x="10099232" y="999634"/>
                  </a:cubicBezTo>
                  <a:lnTo>
                    <a:pt x="10108496" y="976058"/>
                  </a:lnTo>
                  <a:lnTo>
                    <a:pt x="10066143" y="976058"/>
                  </a:lnTo>
                  <a:cubicBezTo>
                    <a:pt x="10085019" y="914759"/>
                    <a:pt x="10127489" y="811024"/>
                    <a:pt x="10184115" y="778017"/>
                  </a:cubicBezTo>
                  <a:lnTo>
                    <a:pt x="10314251" y="778017"/>
                  </a:lnTo>
                  <a:lnTo>
                    <a:pt x="10288915" y="759085"/>
                  </a:lnTo>
                  <a:lnTo>
                    <a:pt x="10279894" y="757019"/>
                  </a:lnTo>
                  <a:cubicBezTo>
                    <a:pt x="10232779" y="734695"/>
                    <a:pt x="10198272" y="682533"/>
                    <a:pt x="10198272" y="622414"/>
                  </a:cubicBezTo>
                  <a:cubicBezTo>
                    <a:pt x="10198272" y="546970"/>
                    <a:pt x="10259618" y="480956"/>
                    <a:pt x="10330401" y="480956"/>
                  </a:cubicBezTo>
                  <a:close/>
                  <a:moveTo>
                    <a:pt x="6852482" y="480956"/>
                  </a:moveTo>
                  <a:cubicBezTo>
                    <a:pt x="6927986" y="480956"/>
                    <a:pt x="6984612" y="546970"/>
                    <a:pt x="6984612" y="622414"/>
                  </a:cubicBezTo>
                  <a:cubicBezTo>
                    <a:pt x="6984612" y="702573"/>
                    <a:pt x="6927986" y="768586"/>
                    <a:pt x="6852482" y="768586"/>
                  </a:cubicBezTo>
                  <a:cubicBezTo>
                    <a:pt x="6781700" y="768586"/>
                    <a:pt x="6720353" y="702573"/>
                    <a:pt x="6720353" y="622414"/>
                  </a:cubicBezTo>
                  <a:cubicBezTo>
                    <a:pt x="6720353" y="546970"/>
                    <a:pt x="6781700" y="480956"/>
                    <a:pt x="6852482" y="480956"/>
                  </a:cubicBezTo>
                  <a:close/>
                  <a:moveTo>
                    <a:pt x="3449521" y="480956"/>
                  </a:moveTo>
                  <a:cubicBezTo>
                    <a:pt x="3525023" y="480956"/>
                    <a:pt x="3581650" y="546970"/>
                    <a:pt x="3581650" y="622414"/>
                  </a:cubicBezTo>
                  <a:cubicBezTo>
                    <a:pt x="3581650" y="702573"/>
                    <a:pt x="3525023" y="768586"/>
                    <a:pt x="3449521" y="768586"/>
                  </a:cubicBezTo>
                  <a:cubicBezTo>
                    <a:pt x="3378738" y="768586"/>
                    <a:pt x="3317392" y="702573"/>
                    <a:pt x="3317392" y="622414"/>
                  </a:cubicBezTo>
                  <a:cubicBezTo>
                    <a:pt x="3317392" y="546970"/>
                    <a:pt x="3378738" y="480956"/>
                    <a:pt x="3449521" y="480956"/>
                  </a:cubicBezTo>
                  <a:close/>
                  <a:moveTo>
                    <a:pt x="12192000" y="314639"/>
                  </a:moveTo>
                  <a:lnTo>
                    <a:pt x="12192000" y="633107"/>
                  </a:lnTo>
                  <a:lnTo>
                    <a:pt x="12148418" y="624034"/>
                  </a:lnTo>
                  <a:cubicBezTo>
                    <a:pt x="12092676" y="599721"/>
                    <a:pt x="12052860" y="542255"/>
                    <a:pt x="12052860" y="471526"/>
                  </a:cubicBezTo>
                  <a:cubicBezTo>
                    <a:pt x="12052860" y="404333"/>
                    <a:pt x="12092676" y="347750"/>
                    <a:pt x="12148418" y="323658"/>
                  </a:cubicBezTo>
                  <a:close/>
                  <a:moveTo>
                    <a:pt x="11481872" y="311207"/>
                  </a:moveTo>
                  <a:cubicBezTo>
                    <a:pt x="11566812" y="311207"/>
                    <a:pt x="11632877" y="381936"/>
                    <a:pt x="11632877" y="471526"/>
                  </a:cubicBezTo>
                  <a:cubicBezTo>
                    <a:pt x="11632877" y="565831"/>
                    <a:pt x="11566812" y="636559"/>
                    <a:pt x="11481872" y="636559"/>
                  </a:cubicBezTo>
                  <a:cubicBezTo>
                    <a:pt x="11396931" y="636559"/>
                    <a:pt x="11330867" y="565831"/>
                    <a:pt x="11330867" y="471526"/>
                  </a:cubicBezTo>
                  <a:cubicBezTo>
                    <a:pt x="11330867" y="381936"/>
                    <a:pt x="11396931" y="311207"/>
                    <a:pt x="11481872" y="311207"/>
                  </a:cubicBezTo>
                  <a:close/>
                  <a:moveTo>
                    <a:pt x="10750441" y="311207"/>
                  </a:moveTo>
                  <a:cubicBezTo>
                    <a:pt x="10835381" y="311207"/>
                    <a:pt x="10901446" y="381936"/>
                    <a:pt x="10901446" y="471526"/>
                  </a:cubicBezTo>
                  <a:cubicBezTo>
                    <a:pt x="10901446" y="565831"/>
                    <a:pt x="10835381" y="636559"/>
                    <a:pt x="10750441" y="636559"/>
                  </a:cubicBezTo>
                  <a:cubicBezTo>
                    <a:pt x="10665501" y="636559"/>
                    <a:pt x="10599436" y="565831"/>
                    <a:pt x="10599436" y="471526"/>
                  </a:cubicBezTo>
                  <a:cubicBezTo>
                    <a:pt x="10599436" y="381936"/>
                    <a:pt x="10665501" y="311207"/>
                    <a:pt x="10750441" y="311207"/>
                  </a:cubicBezTo>
                  <a:close/>
                  <a:moveTo>
                    <a:pt x="9952889" y="311207"/>
                  </a:moveTo>
                  <a:cubicBezTo>
                    <a:pt x="10037829" y="311207"/>
                    <a:pt x="10103894" y="381936"/>
                    <a:pt x="10103894" y="471526"/>
                  </a:cubicBezTo>
                  <a:cubicBezTo>
                    <a:pt x="10103894" y="565831"/>
                    <a:pt x="10037829" y="636559"/>
                    <a:pt x="9952889" y="636559"/>
                  </a:cubicBezTo>
                  <a:cubicBezTo>
                    <a:pt x="9867949" y="636559"/>
                    <a:pt x="9801884" y="565831"/>
                    <a:pt x="9801884" y="471526"/>
                  </a:cubicBezTo>
                  <a:cubicBezTo>
                    <a:pt x="9801884" y="381936"/>
                    <a:pt x="9867949" y="311207"/>
                    <a:pt x="9952889" y="311207"/>
                  </a:cubicBezTo>
                  <a:close/>
                  <a:moveTo>
                    <a:pt x="9212021" y="311207"/>
                  </a:moveTo>
                  <a:cubicBezTo>
                    <a:pt x="9292242" y="311207"/>
                    <a:pt x="9363025" y="381936"/>
                    <a:pt x="9363025" y="471526"/>
                  </a:cubicBezTo>
                  <a:cubicBezTo>
                    <a:pt x="9363025" y="565831"/>
                    <a:pt x="9292242" y="636559"/>
                    <a:pt x="9212021" y="636559"/>
                  </a:cubicBezTo>
                  <a:cubicBezTo>
                    <a:pt x="9127080" y="636559"/>
                    <a:pt x="9056297" y="565831"/>
                    <a:pt x="9056297" y="471526"/>
                  </a:cubicBezTo>
                  <a:cubicBezTo>
                    <a:pt x="9056297" y="381936"/>
                    <a:pt x="9127080" y="311207"/>
                    <a:pt x="9212021" y="311207"/>
                  </a:cubicBezTo>
                  <a:close/>
                  <a:moveTo>
                    <a:pt x="8485309" y="311207"/>
                  </a:moveTo>
                  <a:cubicBezTo>
                    <a:pt x="8570249" y="311207"/>
                    <a:pt x="8636314" y="381936"/>
                    <a:pt x="8636314" y="471526"/>
                  </a:cubicBezTo>
                  <a:cubicBezTo>
                    <a:pt x="8636314" y="565831"/>
                    <a:pt x="8570249" y="636559"/>
                    <a:pt x="8485309" y="636559"/>
                  </a:cubicBezTo>
                  <a:cubicBezTo>
                    <a:pt x="8400368" y="636559"/>
                    <a:pt x="8334303" y="565831"/>
                    <a:pt x="8334303" y="471526"/>
                  </a:cubicBezTo>
                  <a:cubicBezTo>
                    <a:pt x="8334303" y="381936"/>
                    <a:pt x="8400368" y="311207"/>
                    <a:pt x="8485309" y="311207"/>
                  </a:cubicBezTo>
                  <a:close/>
                  <a:moveTo>
                    <a:pt x="7753878" y="311207"/>
                  </a:moveTo>
                  <a:cubicBezTo>
                    <a:pt x="7838818" y="311207"/>
                    <a:pt x="7904883" y="381936"/>
                    <a:pt x="7904883" y="471526"/>
                  </a:cubicBezTo>
                  <a:cubicBezTo>
                    <a:pt x="7904883" y="565831"/>
                    <a:pt x="7838818" y="636559"/>
                    <a:pt x="7753878" y="636559"/>
                  </a:cubicBezTo>
                  <a:cubicBezTo>
                    <a:pt x="7668937" y="636559"/>
                    <a:pt x="7602873" y="565831"/>
                    <a:pt x="7602873" y="471526"/>
                  </a:cubicBezTo>
                  <a:cubicBezTo>
                    <a:pt x="7602873" y="381936"/>
                    <a:pt x="7668937" y="311207"/>
                    <a:pt x="7753878" y="311207"/>
                  </a:cubicBezTo>
                  <a:close/>
                  <a:moveTo>
                    <a:pt x="6474970" y="311207"/>
                  </a:moveTo>
                  <a:cubicBezTo>
                    <a:pt x="6559910" y="311207"/>
                    <a:pt x="6625976" y="381936"/>
                    <a:pt x="6625976" y="471526"/>
                  </a:cubicBezTo>
                  <a:cubicBezTo>
                    <a:pt x="6625976" y="565831"/>
                    <a:pt x="6559910" y="636559"/>
                    <a:pt x="6474970" y="636559"/>
                  </a:cubicBezTo>
                  <a:cubicBezTo>
                    <a:pt x="6390030" y="636559"/>
                    <a:pt x="6323966" y="565831"/>
                    <a:pt x="6323966" y="471526"/>
                  </a:cubicBezTo>
                  <a:cubicBezTo>
                    <a:pt x="6323966" y="381936"/>
                    <a:pt x="6390030" y="311207"/>
                    <a:pt x="6474970" y="311207"/>
                  </a:cubicBezTo>
                  <a:close/>
                  <a:moveTo>
                    <a:pt x="5734101" y="311207"/>
                  </a:moveTo>
                  <a:cubicBezTo>
                    <a:pt x="5814323" y="311207"/>
                    <a:pt x="5885107" y="381936"/>
                    <a:pt x="5885107" y="471526"/>
                  </a:cubicBezTo>
                  <a:cubicBezTo>
                    <a:pt x="5885107" y="565831"/>
                    <a:pt x="5814323" y="636559"/>
                    <a:pt x="5734101" y="636559"/>
                  </a:cubicBezTo>
                  <a:cubicBezTo>
                    <a:pt x="5649161" y="636559"/>
                    <a:pt x="5578377" y="565831"/>
                    <a:pt x="5578377" y="471526"/>
                  </a:cubicBezTo>
                  <a:cubicBezTo>
                    <a:pt x="5578377" y="381936"/>
                    <a:pt x="5649161" y="311207"/>
                    <a:pt x="5734101" y="311207"/>
                  </a:cubicBezTo>
                  <a:close/>
                  <a:moveTo>
                    <a:pt x="5007390" y="311207"/>
                  </a:moveTo>
                  <a:cubicBezTo>
                    <a:pt x="5092330" y="311207"/>
                    <a:pt x="5158396" y="381936"/>
                    <a:pt x="5158396" y="471526"/>
                  </a:cubicBezTo>
                  <a:cubicBezTo>
                    <a:pt x="5158396" y="565831"/>
                    <a:pt x="5092330" y="636559"/>
                    <a:pt x="5007390" y="636559"/>
                  </a:cubicBezTo>
                  <a:cubicBezTo>
                    <a:pt x="4922449" y="636559"/>
                    <a:pt x="4856386" y="565831"/>
                    <a:pt x="4856386" y="471526"/>
                  </a:cubicBezTo>
                  <a:cubicBezTo>
                    <a:pt x="4856386" y="381936"/>
                    <a:pt x="4922449" y="311207"/>
                    <a:pt x="5007390" y="311207"/>
                  </a:cubicBezTo>
                  <a:close/>
                  <a:moveTo>
                    <a:pt x="4275959" y="311207"/>
                  </a:moveTo>
                  <a:cubicBezTo>
                    <a:pt x="4360899" y="311207"/>
                    <a:pt x="4426964" y="381936"/>
                    <a:pt x="4426964" y="471526"/>
                  </a:cubicBezTo>
                  <a:cubicBezTo>
                    <a:pt x="4426964" y="565831"/>
                    <a:pt x="4360899" y="636559"/>
                    <a:pt x="4275959" y="636559"/>
                  </a:cubicBezTo>
                  <a:cubicBezTo>
                    <a:pt x="4191019" y="636559"/>
                    <a:pt x="4124954" y="565831"/>
                    <a:pt x="4124954" y="471526"/>
                  </a:cubicBezTo>
                  <a:cubicBezTo>
                    <a:pt x="4124954" y="381936"/>
                    <a:pt x="4191019" y="311207"/>
                    <a:pt x="4275959" y="311207"/>
                  </a:cubicBezTo>
                  <a:close/>
                  <a:moveTo>
                    <a:pt x="3072008" y="311207"/>
                  </a:moveTo>
                  <a:cubicBezTo>
                    <a:pt x="3156949" y="311207"/>
                    <a:pt x="3223013" y="381936"/>
                    <a:pt x="3223013" y="471526"/>
                  </a:cubicBezTo>
                  <a:cubicBezTo>
                    <a:pt x="3223013" y="565831"/>
                    <a:pt x="3156949" y="636559"/>
                    <a:pt x="3072008" y="636559"/>
                  </a:cubicBezTo>
                  <a:cubicBezTo>
                    <a:pt x="2987068" y="636559"/>
                    <a:pt x="2921004" y="565831"/>
                    <a:pt x="2921004" y="471526"/>
                  </a:cubicBezTo>
                  <a:cubicBezTo>
                    <a:pt x="2921004" y="381936"/>
                    <a:pt x="2987068" y="311207"/>
                    <a:pt x="3072008" y="311207"/>
                  </a:cubicBezTo>
                  <a:close/>
                  <a:moveTo>
                    <a:pt x="2331140" y="311207"/>
                  </a:moveTo>
                  <a:cubicBezTo>
                    <a:pt x="2411361" y="311207"/>
                    <a:pt x="2482145" y="381936"/>
                    <a:pt x="2482145" y="471526"/>
                  </a:cubicBezTo>
                  <a:cubicBezTo>
                    <a:pt x="2482145" y="565831"/>
                    <a:pt x="2411361" y="636559"/>
                    <a:pt x="2331140" y="636559"/>
                  </a:cubicBezTo>
                  <a:cubicBezTo>
                    <a:pt x="2246199" y="636559"/>
                    <a:pt x="2175416" y="565831"/>
                    <a:pt x="2175416" y="471526"/>
                  </a:cubicBezTo>
                  <a:cubicBezTo>
                    <a:pt x="2175416" y="381936"/>
                    <a:pt x="2246199" y="311207"/>
                    <a:pt x="2331140" y="311207"/>
                  </a:cubicBezTo>
                  <a:close/>
                  <a:moveTo>
                    <a:pt x="1604428" y="311207"/>
                  </a:moveTo>
                  <a:cubicBezTo>
                    <a:pt x="1689368" y="311207"/>
                    <a:pt x="1755433" y="381936"/>
                    <a:pt x="1755433" y="471526"/>
                  </a:cubicBezTo>
                  <a:cubicBezTo>
                    <a:pt x="1755433" y="565831"/>
                    <a:pt x="1689368" y="636559"/>
                    <a:pt x="1604428" y="636559"/>
                  </a:cubicBezTo>
                  <a:cubicBezTo>
                    <a:pt x="1519488" y="636559"/>
                    <a:pt x="1453423" y="565831"/>
                    <a:pt x="1453423" y="471526"/>
                  </a:cubicBezTo>
                  <a:cubicBezTo>
                    <a:pt x="1453423" y="381936"/>
                    <a:pt x="1519488" y="311207"/>
                    <a:pt x="1604428" y="311207"/>
                  </a:cubicBezTo>
                  <a:close/>
                  <a:moveTo>
                    <a:pt x="872998" y="311207"/>
                  </a:moveTo>
                  <a:cubicBezTo>
                    <a:pt x="957938" y="311207"/>
                    <a:pt x="1024002" y="381936"/>
                    <a:pt x="1024002" y="471526"/>
                  </a:cubicBezTo>
                  <a:cubicBezTo>
                    <a:pt x="1024002" y="565831"/>
                    <a:pt x="957938" y="636559"/>
                    <a:pt x="872998" y="636559"/>
                  </a:cubicBezTo>
                  <a:cubicBezTo>
                    <a:pt x="788057" y="636559"/>
                    <a:pt x="721992" y="565831"/>
                    <a:pt x="721992" y="471526"/>
                  </a:cubicBezTo>
                  <a:cubicBezTo>
                    <a:pt x="721992" y="381936"/>
                    <a:pt x="788057" y="311207"/>
                    <a:pt x="872998" y="311207"/>
                  </a:cubicBezTo>
                  <a:close/>
                  <a:moveTo>
                    <a:pt x="11868822" y="94305"/>
                  </a:moveTo>
                  <a:cubicBezTo>
                    <a:pt x="11944325" y="94305"/>
                    <a:pt x="12005670" y="160319"/>
                    <a:pt x="12005670" y="240478"/>
                  </a:cubicBezTo>
                  <a:cubicBezTo>
                    <a:pt x="12005670" y="320637"/>
                    <a:pt x="11944325" y="386651"/>
                    <a:pt x="11868822" y="386651"/>
                  </a:cubicBezTo>
                  <a:cubicBezTo>
                    <a:pt x="11793320" y="386651"/>
                    <a:pt x="11731974" y="320637"/>
                    <a:pt x="11731974" y="240478"/>
                  </a:cubicBezTo>
                  <a:cubicBezTo>
                    <a:pt x="11731974" y="160319"/>
                    <a:pt x="11793320" y="94305"/>
                    <a:pt x="11868822" y="94305"/>
                  </a:cubicBezTo>
                  <a:close/>
                  <a:moveTo>
                    <a:pt x="11113797" y="94305"/>
                  </a:moveTo>
                  <a:cubicBezTo>
                    <a:pt x="11189299" y="94305"/>
                    <a:pt x="11250645" y="160319"/>
                    <a:pt x="11250645" y="240478"/>
                  </a:cubicBezTo>
                  <a:cubicBezTo>
                    <a:pt x="11250645" y="320637"/>
                    <a:pt x="11189299" y="386651"/>
                    <a:pt x="11113797" y="386651"/>
                  </a:cubicBezTo>
                  <a:cubicBezTo>
                    <a:pt x="11038294" y="386651"/>
                    <a:pt x="10976948" y="320637"/>
                    <a:pt x="10976948" y="240478"/>
                  </a:cubicBezTo>
                  <a:cubicBezTo>
                    <a:pt x="10976948" y="160319"/>
                    <a:pt x="11038294" y="94305"/>
                    <a:pt x="11113797" y="94305"/>
                  </a:cubicBezTo>
                  <a:close/>
                  <a:moveTo>
                    <a:pt x="10325683" y="94305"/>
                  </a:moveTo>
                  <a:lnTo>
                    <a:pt x="10330430" y="95337"/>
                  </a:lnTo>
                  <a:lnTo>
                    <a:pt x="10335177" y="94305"/>
                  </a:lnTo>
                  <a:cubicBezTo>
                    <a:pt x="10410680" y="94305"/>
                    <a:pt x="10472025" y="160319"/>
                    <a:pt x="10472025" y="240478"/>
                  </a:cubicBezTo>
                  <a:cubicBezTo>
                    <a:pt x="10472025" y="320637"/>
                    <a:pt x="10410680" y="386651"/>
                    <a:pt x="10335177" y="386651"/>
                  </a:cubicBezTo>
                  <a:lnTo>
                    <a:pt x="10330430" y="385620"/>
                  </a:lnTo>
                  <a:lnTo>
                    <a:pt x="10325683" y="386651"/>
                  </a:lnTo>
                  <a:cubicBezTo>
                    <a:pt x="10250180" y="386651"/>
                    <a:pt x="10188834" y="320637"/>
                    <a:pt x="10188834" y="240478"/>
                  </a:cubicBezTo>
                  <a:cubicBezTo>
                    <a:pt x="10188834" y="160319"/>
                    <a:pt x="10250180" y="94305"/>
                    <a:pt x="10325683" y="94305"/>
                  </a:cubicBezTo>
                  <a:close/>
                  <a:moveTo>
                    <a:pt x="9518749" y="94305"/>
                  </a:moveTo>
                  <a:cubicBezTo>
                    <a:pt x="9594252" y="94305"/>
                    <a:pt x="9655598" y="160319"/>
                    <a:pt x="9655598" y="240478"/>
                  </a:cubicBezTo>
                  <a:cubicBezTo>
                    <a:pt x="9655598" y="320637"/>
                    <a:pt x="9594252" y="386651"/>
                    <a:pt x="9518749" y="386651"/>
                  </a:cubicBezTo>
                  <a:cubicBezTo>
                    <a:pt x="9443247" y="386651"/>
                    <a:pt x="9381901" y="320637"/>
                    <a:pt x="9381901" y="240478"/>
                  </a:cubicBezTo>
                  <a:cubicBezTo>
                    <a:pt x="9381901" y="160319"/>
                    <a:pt x="9443247" y="94305"/>
                    <a:pt x="9518749" y="94305"/>
                  </a:cubicBezTo>
                  <a:close/>
                  <a:moveTo>
                    <a:pt x="8872259" y="94305"/>
                  </a:moveTo>
                  <a:cubicBezTo>
                    <a:pt x="8947762" y="94305"/>
                    <a:pt x="9009107" y="160319"/>
                    <a:pt x="9009107" y="240478"/>
                  </a:cubicBezTo>
                  <a:cubicBezTo>
                    <a:pt x="9009107" y="320637"/>
                    <a:pt x="8947762" y="386651"/>
                    <a:pt x="8872259" y="386651"/>
                  </a:cubicBezTo>
                  <a:cubicBezTo>
                    <a:pt x="8796757" y="386651"/>
                    <a:pt x="8735411" y="320637"/>
                    <a:pt x="8735411" y="240478"/>
                  </a:cubicBezTo>
                  <a:cubicBezTo>
                    <a:pt x="8735411" y="160319"/>
                    <a:pt x="8796757" y="94305"/>
                    <a:pt x="8872259" y="94305"/>
                  </a:cubicBezTo>
                  <a:close/>
                  <a:moveTo>
                    <a:pt x="8117234" y="94305"/>
                  </a:moveTo>
                  <a:cubicBezTo>
                    <a:pt x="8192736" y="94305"/>
                    <a:pt x="8254082" y="160319"/>
                    <a:pt x="8254082" y="240478"/>
                  </a:cubicBezTo>
                  <a:cubicBezTo>
                    <a:pt x="8254082" y="320637"/>
                    <a:pt x="8192736" y="386651"/>
                    <a:pt x="8117234" y="386651"/>
                  </a:cubicBezTo>
                  <a:cubicBezTo>
                    <a:pt x="8041731" y="386651"/>
                    <a:pt x="7980385" y="320637"/>
                    <a:pt x="7980385" y="240478"/>
                  </a:cubicBezTo>
                  <a:cubicBezTo>
                    <a:pt x="7980385" y="160319"/>
                    <a:pt x="8041731" y="94305"/>
                    <a:pt x="8117234" y="94305"/>
                  </a:cubicBezTo>
                  <a:close/>
                  <a:moveTo>
                    <a:pt x="7338614" y="94305"/>
                  </a:moveTo>
                  <a:cubicBezTo>
                    <a:pt x="7414116" y="94305"/>
                    <a:pt x="7475462" y="160319"/>
                    <a:pt x="7475462" y="240478"/>
                  </a:cubicBezTo>
                  <a:cubicBezTo>
                    <a:pt x="7475462" y="320637"/>
                    <a:pt x="7414116" y="386651"/>
                    <a:pt x="7338614" y="386651"/>
                  </a:cubicBezTo>
                  <a:cubicBezTo>
                    <a:pt x="7263111" y="386651"/>
                    <a:pt x="7201765" y="320637"/>
                    <a:pt x="7201765" y="240478"/>
                  </a:cubicBezTo>
                  <a:cubicBezTo>
                    <a:pt x="7201765" y="160319"/>
                    <a:pt x="7263111" y="94305"/>
                    <a:pt x="7338614" y="94305"/>
                  </a:cubicBezTo>
                  <a:close/>
                  <a:moveTo>
                    <a:pt x="6847764" y="94305"/>
                  </a:moveTo>
                  <a:cubicBezTo>
                    <a:pt x="6923266" y="94305"/>
                    <a:pt x="6984612" y="160319"/>
                    <a:pt x="6984612" y="240478"/>
                  </a:cubicBezTo>
                  <a:cubicBezTo>
                    <a:pt x="6984612" y="320637"/>
                    <a:pt x="6923266" y="386651"/>
                    <a:pt x="6847764" y="386651"/>
                  </a:cubicBezTo>
                  <a:cubicBezTo>
                    <a:pt x="6772262" y="386651"/>
                    <a:pt x="6710915" y="320637"/>
                    <a:pt x="6710915" y="240478"/>
                  </a:cubicBezTo>
                  <a:cubicBezTo>
                    <a:pt x="6710915" y="160319"/>
                    <a:pt x="6772262" y="94305"/>
                    <a:pt x="6847764" y="94305"/>
                  </a:cubicBezTo>
                  <a:close/>
                  <a:moveTo>
                    <a:pt x="6040831" y="94305"/>
                  </a:moveTo>
                  <a:cubicBezTo>
                    <a:pt x="6116333" y="94305"/>
                    <a:pt x="6177679" y="160319"/>
                    <a:pt x="6177679" y="240478"/>
                  </a:cubicBezTo>
                  <a:cubicBezTo>
                    <a:pt x="6177679" y="320637"/>
                    <a:pt x="6116333" y="386651"/>
                    <a:pt x="6040831" y="386651"/>
                  </a:cubicBezTo>
                  <a:cubicBezTo>
                    <a:pt x="5965329" y="386651"/>
                    <a:pt x="5903983" y="320637"/>
                    <a:pt x="5903983" y="240478"/>
                  </a:cubicBezTo>
                  <a:cubicBezTo>
                    <a:pt x="5903983" y="160319"/>
                    <a:pt x="5965329" y="94305"/>
                    <a:pt x="6040831" y="94305"/>
                  </a:cubicBezTo>
                  <a:close/>
                  <a:moveTo>
                    <a:pt x="5394340" y="94305"/>
                  </a:moveTo>
                  <a:cubicBezTo>
                    <a:pt x="5469842" y="94305"/>
                    <a:pt x="5531188" y="160319"/>
                    <a:pt x="5531188" y="240478"/>
                  </a:cubicBezTo>
                  <a:cubicBezTo>
                    <a:pt x="5531188" y="320637"/>
                    <a:pt x="5469842" y="386651"/>
                    <a:pt x="5394340" y="386651"/>
                  </a:cubicBezTo>
                  <a:cubicBezTo>
                    <a:pt x="5318838" y="386651"/>
                    <a:pt x="5257492" y="320637"/>
                    <a:pt x="5257492" y="240478"/>
                  </a:cubicBezTo>
                  <a:cubicBezTo>
                    <a:pt x="5257492" y="160319"/>
                    <a:pt x="5318838" y="94305"/>
                    <a:pt x="5394340" y="94305"/>
                  </a:cubicBezTo>
                  <a:close/>
                  <a:moveTo>
                    <a:pt x="4639316" y="94305"/>
                  </a:moveTo>
                  <a:cubicBezTo>
                    <a:pt x="4714818" y="94305"/>
                    <a:pt x="4776164" y="160319"/>
                    <a:pt x="4776164" y="240478"/>
                  </a:cubicBezTo>
                  <a:cubicBezTo>
                    <a:pt x="4776164" y="320637"/>
                    <a:pt x="4714818" y="386651"/>
                    <a:pt x="4639316" y="386651"/>
                  </a:cubicBezTo>
                  <a:cubicBezTo>
                    <a:pt x="4563812" y="386651"/>
                    <a:pt x="4502466" y="320637"/>
                    <a:pt x="4502466" y="240478"/>
                  </a:cubicBezTo>
                  <a:cubicBezTo>
                    <a:pt x="4502466" y="160319"/>
                    <a:pt x="4563812" y="94305"/>
                    <a:pt x="4639316" y="94305"/>
                  </a:cubicBezTo>
                  <a:close/>
                  <a:moveTo>
                    <a:pt x="3860695" y="94305"/>
                  </a:moveTo>
                  <a:cubicBezTo>
                    <a:pt x="3936198" y="94305"/>
                    <a:pt x="3997544" y="160319"/>
                    <a:pt x="3997544" y="240478"/>
                  </a:cubicBezTo>
                  <a:cubicBezTo>
                    <a:pt x="3997544" y="320637"/>
                    <a:pt x="3936198" y="386651"/>
                    <a:pt x="3860695" y="386651"/>
                  </a:cubicBezTo>
                  <a:cubicBezTo>
                    <a:pt x="3785193" y="386651"/>
                    <a:pt x="3723847" y="320637"/>
                    <a:pt x="3723847" y="240478"/>
                  </a:cubicBezTo>
                  <a:cubicBezTo>
                    <a:pt x="3723847" y="160319"/>
                    <a:pt x="3785193" y="94305"/>
                    <a:pt x="3860695" y="94305"/>
                  </a:cubicBezTo>
                  <a:close/>
                  <a:moveTo>
                    <a:pt x="3444802" y="94305"/>
                  </a:moveTo>
                  <a:cubicBezTo>
                    <a:pt x="3520305" y="94305"/>
                    <a:pt x="3581650" y="160319"/>
                    <a:pt x="3581650" y="240478"/>
                  </a:cubicBezTo>
                  <a:cubicBezTo>
                    <a:pt x="3581650" y="320637"/>
                    <a:pt x="3520305" y="386651"/>
                    <a:pt x="3444802" y="386651"/>
                  </a:cubicBezTo>
                  <a:cubicBezTo>
                    <a:pt x="3369300" y="386651"/>
                    <a:pt x="3307954" y="320637"/>
                    <a:pt x="3307954" y="240478"/>
                  </a:cubicBezTo>
                  <a:cubicBezTo>
                    <a:pt x="3307954" y="160319"/>
                    <a:pt x="3369300" y="94305"/>
                    <a:pt x="3444802" y="94305"/>
                  </a:cubicBezTo>
                  <a:close/>
                  <a:moveTo>
                    <a:pt x="2637869" y="94305"/>
                  </a:moveTo>
                  <a:cubicBezTo>
                    <a:pt x="2713371" y="94305"/>
                    <a:pt x="2774717" y="160319"/>
                    <a:pt x="2774717" y="240478"/>
                  </a:cubicBezTo>
                  <a:cubicBezTo>
                    <a:pt x="2774717" y="320637"/>
                    <a:pt x="2713371" y="386651"/>
                    <a:pt x="2637869" y="386651"/>
                  </a:cubicBezTo>
                  <a:cubicBezTo>
                    <a:pt x="2562367" y="386651"/>
                    <a:pt x="2501021" y="320637"/>
                    <a:pt x="2501021" y="240478"/>
                  </a:cubicBezTo>
                  <a:cubicBezTo>
                    <a:pt x="2501021" y="160319"/>
                    <a:pt x="2562367" y="94305"/>
                    <a:pt x="2637869" y="94305"/>
                  </a:cubicBezTo>
                  <a:close/>
                  <a:moveTo>
                    <a:pt x="1991379" y="94305"/>
                  </a:moveTo>
                  <a:cubicBezTo>
                    <a:pt x="2066881" y="94305"/>
                    <a:pt x="2128227" y="160319"/>
                    <a:pt x="2128227" y="240478"/>
                  </a:cubicBezTo>
                  <a:cubicBezTo>
                    <a:pt x="2128227" y="320637"/>
                    <a:pt x="2066881" y="386651"/>
                    <a:pt x="1991379" y="386651"/>
                  </a:cubicBezTo>
                  <a:cubicBezTo>
                    <a:pt x="1915876" y="386651"/>
                    <a:pt x="1854530" y="320637"/>
                    <a:pt x="1854530" y="240478"/>
                  </a:cubicBezTo>
                  <a:cubicBezTo>
                    <a:pt x="1854530" y="160319"/>
                    <a:pt x="1915876" y="94305"/>
                    <a:pt x="1991379" y="94305"/>
                  </a:cubicBezTo>
                  <a:close/>
                  <a:moveTo>
                    <a:pt x="1236353" y="94305"/>
                  </a:moveTo>
                  <a:cubicBezTo>
                    <a:pt x="1311856" y="94305"/>
                    <a:pt x="1373202" y="160319"/>
                    <a:pt x="1373202" y="240478"/>
                  </a:cubicBezTo>
                  <a:cubicBezTo>
                    <a:pt x="1373202" y="320637"/>
                    <a:pt x="1311856" y="386651"/>
                    <a:pt x="1236353" y="386651"/>
                  </a:cubicBezTo>
                  <a:cubicBezTo>
                    <a:pt x="1160851" y="386651"/>
                    <a:pt x="1099505" y="320637"/>
                    <a:pt x="1099505" y="240478"/>
                  </a:cubicBezTo>
                  <a:cubicBezTo>
                    <a:pt x="1099505" y="160319"/>
                    <a:pt x="1160851" y="94305"/>
                    <a:pt x="1236353" y="94305"/>
                  </a:cubicBezTo>
                  <a:close/>
                  <a:moveTo>
                    <a:pt x="457734" y="94305"/>
                  </a:moveTo>
                  <a:cubicBezTo>
                    <a:pt x="533236" y="94305"/>
                    <a:pt x="594582" y="160319"/>
                    <a:pt x="594582" y="240478"/>
                  </a:cubicBezTo>
                  <a:cubicBezTo>
                    <a:pt x="594582" y="320637"/>
                    <a:pt x="533236" y="386651"/>
                    <a:pt x="457734" y="386651"/>
                  </a:cubicBezTo>
                  <a:cubicBezTo>
                    <a:pt x="382231" y="386651"/>
                    <a:pt x="320885" y="320637"/>
                    <a:pt x="320885" y="240478"/>
                  </a:cubicBezTo>
                  <a:cubicBezTo>
                    <a:pt x="320885" y="160319"/>
                    <a:pt x="382231" y="94305"/>
                    <a:pt x="457734" y="94305"/>
                  </a:cubicBezTo>
                  <a:close/>
                  <a:moveTo>
                    <a:pt x="12192000" y="3735"/>
                  </a:moveTo>
                  <a:lnTo>
                    <a:pt x="12192000" y="203737"/>
                  </a:lnTo>
                  <a:lnTo>
                    <a:pt x="12171939" y="199220"/>
                  </a:lnTo>
                  <a:cubicBezTo>
                    <a:pt x="12138095" y="183306"/>
                    <a:pt x="12114205" y="146173"/>
                    <a:pt x="12114205" y="103736"/>
                  </a:cubicBezTo>
                  <a:cubicBezTo>
                    <a:pt x="12114205" y="61299"/>
                    <a:pt x="12138095" y="24166"/>
                    <a:pt x="12171939" y="8252"/>
                  </a:cubicBezTo>
                  <a:close/>
                  <a:moveTo>
                    <a:pt x="11481872" y="0"/>
                  </a:moveTo>
                  <a:cubicBezTo>
                    <a:pt x="11533780" y="0"/>
                    <a:pt x="11576250" y="47153"/>
                    <a:pt x="11576250" y="103736"/>
                  </a:cubicBezTo>
                  <a:cubicBezTo>
                    <a:pt x="11576250" y="160319"/>
                    <a:pt x="11533780" y="207471"/>
                    <a:pt x="11481872" y="207471"/>
                  </a:cubicBezTo>
                  <a:cubicBezTo>
                    <a:pt x="11429964" y="207471"/>
                    <a:pt x="11387494" y="160319"/>
                    <a:pt x="11387494" y="103736"/>
                  </a:cubicBezTo>
                  <a:cubicBezTo>
                    <a:pt x="11387494" y="47153"/>
                    <a:pt x="11429964" y="0"/>
                    <a:pt x="11481872" y="0"/>
                  </a:cubicBezTo>
                  <a:close/>
                  <a:moveTo>
                    <a:pt x="10750441" y="0"/>
                  </a:moveTo>
                  <a:cubicBezTo>
                    <a:pt x="10802349" y="0"/>
                    <a:pt x="10844819" y="47153"/>
                    <a:pt x="10844819" y="103736"/>
                  </a:cubicBezTo>
                  <a:cubicBezTo>
                    <a:pt x="10844819" y="160319"/>
                    <a:pt x="10802349" y="207471"/>
                    <a:pt x="10750441" y="207471"/>
                  </a:cubicBezTo>
                  <a:cubicBezTo>
                    <a:pt x="10698533" y="207471"/>
                    <a:pt x="10656063" y="160319"/>
                    <a:pt x="10656063" y="103736"/>
                  </a:cubicBezTo>
                  <a:cubicBezTo>
                    <a:pt x="10656063" y="47153"/>
                    <a:pt x="10698533" y="0"/>
                    <a:pt x="10750441" y="0"/>
                  </a:cubicBezTo>
                  <a:close/>
                  <a:moveTo>
                    <a:pt x="9952889" y="0"/>
                  </a:moveTo>
                  <a:cubicBezTo>
                    <a:pt x="10004797" y="0"/>
                    <a:pt x="10047267" y="47153"/>
                    <a:pt x="10047267" y="103736"/>
                  </a:cubicBezTo>
                  <a:cubicBezTo>
                    <a:pt x="10047267" y="160319"/>
                    <a:pt x="10004797" y="207471"/>
                    <a:pt x="9952889" y="207471"/>
                  </a:cubicBezTo>
                  <a:cubicBezTo>
                    <a:pt x="9900981" y="207471"/>
                    <a:pt x="9858511" y="160319"/>
                    <a:pt x="9858511" y="103736"/>
                  </a:cubicBezTo>
                  <a:cubicBezTo>
                    <a:pt x="9858511" y="47153"/>
                    <a:pt x="9900981" y="0"/>
                    <a:pt x="9952889" y="0"/>
                  </a:cubicBezTo>
                  <a:close/>
                  <a:moveTo>
                    <a:pt x="9212021" y="0"/>
                  </a:moveTo>
                  <a:cubicBezTo>
                    <a:pt x="9263929" y="0"/>
                    <a:pt x="9306399" y="47153"/>
                    <a:pt x="9306399" y="103736"/>
                  </a:cubicBezTo>
                  <a:cubicBezTo>
                    <a:pt x="9306399" y="160319"/>
                    <a:pt x="9263929" y="207471"/>
                    <a:pt x="9212021" y="207471"/>
                  </a:cubicBezTo>
                  <a:cubicBezTo>
                    <a:pt x="9160113" y="207471"/>
                    <a:pt x="9117642" y="160319"/>
                    <a:pt x="9117642" y="103736"/>
                  </a:cubicBezTo>
                  <a:cubicBezTo>
                    <a:pt x="9117642" y="47153"/>
                    <a:pt x="9160113" y="0"/>
                    <a:pt x="9212021" y="0"/>
                  </a:cubicBezTo>
                  <a:close/>
                  <a:moveTo>
                    <a:pt x="8485309" y="0"/>
                  </a:moveTo>
                  <a:cubicBezTo>
                    <a:pt x="8537217" y="0"/>
                    <a:pt x="8579687" y="47153"/>
                    <a:pt x="8579687" y="103736"/>
                  </a:cubicBezTo>
                  <a:cubicBezTo>
                    <a:pt x="8579687" y="160319"/>
                    <a:pt x="8537217" y="207471"/>
                    <a:pt x="8485309" y="207471"/>
                  </a:cubicBezTo>
                  <a:cubicBezTo>
                    <a:pt x="8433401" y="207471"/>
                    <a:pt x="8390931" y="160319"/>
                    <a:pt x="8390931" y="103736"/>
                  </a:cubicBezTo>
                  <a:cubicBezTo>
                    <a:pt x="8390931" y="47153"/>
                    <a:pt x="8433401" y="0"/>
                    <a:pt x="8485309" y="0"/>
                  </a:cubicBezTo>
                  <a:close/>
                  <a:moveTo>
                    <a:pt x="7753878" y="0"/>
                  </a:moveTo>
                  <a:cubicBezTo>
                    <a:pt x="7805786" y="0"/>
                    <a:pt x="7848256" y="47153"/>
                    <a:pt x="7848256" y="103736"/>
                  </a:cubicBezTo>
                  <a:cubicBezTo>
                    <a:pt x="7848256" y="160319"/>
                    <a:pt x="7805786" y="207471"/>
                    <a:pt x="7753878" y="207471"/>
                  </a:cubicBezTo>
                  <a:cubicBezTo>
                    <a:pt x="7701970" y="207471"/>
                    <a:pt x="7659500" y="160319"/>
                    <a:pt x="7659500" y="103736"/>
                  </a:cubicBezTo>
                  <a:cubicBezTo>
                    <a:pt x="7659500" y="47153"/>
                    <a:pt x="7701970" y="0"/>
                    <a:pt x="7753878" y="0"/>
                  </a:cubicBezTo>
                  <a:close/>
                  <a:moveTo>
                    <a:pt x="6474970" y="0"/>
                  </a:moveTo>
                  <a:cubicBezTo>
                    <a:pt x="6526878" y="0"/>
                    <a:pt x="6569349" y="47153"/>
                    <a:pt x="6569349" y="103736"/>
                  </a:cubicBezTo>
                  <a:cubicBezTo>
                    <a:pt x="6569349" y="160319"/>
                    <a:pt x="6526878" y="207471"/>
                    <a:pt x="6474970" y="207471"/>
                  </a:cubicBezTo>
                  <a:cubicBezTo>
                    <a:pt x="6423063" y="207471"/>
                    <a:pt x="6380592" y="160319"/>
                    <a:pt x="6380592" y="103736"/>
                  </a:cubicBezTo>
                  <a:cubicBezTo>
                    <a:pt x="6380592" y="47153"/>
                    <a:pt x="6423063" y="0"/>
                    <a:pt x="6474970" y="0"/>
                  </a:cubicBezTo>
                  <a:close/>
                  <a:moveTo>
                    <a:pt x="5734101" y="0"/>
                  </a:moveTo>
                  <a:cubicBezTo>
                    <a:pt x="5786010" y="0"/>
                    <a:pt x="5828479" y="47153"/>
                    <a:pt x="5828479" y="103736"/>
                  </a:cubicBezTo>
                  <a:cubicBezTo>
                    <a:pt x="5828479" y="160319"/>
                    <a:pt x="5786010" y="207471"/>
                    <a:pt x="5734101" y="207471"/>
                  </a:cubicBezTo>
                  <a:cubicBezTo>
                    <a:pt x="5682193" y="207471"/>
                    <a:pt x="5639724" y="160319"/>
                    <a:pt x="5639724" y="103736"/>
                  </a:cubicBezTo>
                  <a:cubicBezTo>
                    <a:pt x="5639724" y="47153"/>
                    <a:pt x="5682193" y="0"/>
                    <a:pt x="5734101" y="0"/>
                  </a:cubicBezTo>
                  <a:close/>
                  <a:moveTo>
                    <a:pt x="5007390" y="0"/>
                  </a:moveTo>
                  <a:cubicBezTo>
                    <a:pt x="5059297" y="0"/>
                    <a:pt x="5101768" y="47153"/>
                    <a:pt x="5101768" y="103736"/>
                  </a:cubicBezTo>
                  <a:cubicBezTo>
                    <a:pt x="5101768" y="160319"/>
                    <a:pt x="5059297" y="207471"/>
                    <a:pt x="5007390" y="207471"/>
                  </a:cubicBezTo>
                  <a:cubicBezTo>
                    <a:pt x="4955482" y="207471"/>
                    <a:pt x="4913013" y="160319"/>
                    <a:pt x="4913013" y="103736"/>
                  </a:cubicBezTo>
                  <a:cubicBezTo>
                    <a:pt x="4913013" y="47153"/>
                    <a:pt x="4955482" y="0"/>
                    <a:pt x="5007390" y="0"/>
                  </a:cubicBezTo>
                  <a:close/>
                  <a:moveTo>
                    <a:pt x="4275959" y="0"/>
                  </a:moveTo>
                  <a:cubicBezTo>
                    <a:pt x="4327868" y="0"/>
                    <a:pt x="4370337" y="47153"/>
                    <a:pt x="4370337" y="103736"/>
                  </a:cubicBezTo>
                  <a:cubicBezTo>
                    <a:pt x="4370337" y="160319"/>
                    <a:pt x="4327868" y="207471"/>
                    <a:pt x="4275959" y="207471"/>
                  </a:cubicBezTo>
                  <a:cubicBezTo>
                    <a:pt x="4224051" y="207471"/>
                    <a:pt x="4181581" y="160319"/>
                    <a:pt x="4181581" y="103736"/>
                  </a:cubicBezTo>
                  <a:cubicBezTo>
                    <a:pt x="4181581" y="47153"/>
                    <a:pt x="4224051" y="0"/>
                    <a:pt x="4275959" y="0"/>
                  </a:cubicBezTo>
                  <a:close/>
                  <a:moveTo>
                    <a:pt x="3072008" y="0"/>
                  </a:moveTo>
                  <a:cubicBezTo>
                    <a:pt x="3123917" y="0"/>
                    <a:pt x="3166386" y="47153"/>
                    <a:pt x="3166386" y="103736"/>
                  </a:cubicBezTo>
                  <a:cubicBezTo>
                    <a:pt x="3166386" y="160319"/>
                    <a:pt x="3123917" y="207471"/>
                    <a:pt x="3072008" y="207471"/>
                  </a:cubicBezTo>
                  <a:cubicBezTo>
                    <a:pt x="3020100" y="207471"/>
                    <a:pt x="2977630" y="160319"/>
                    <a:pt x="2977630" y="103736"/>
                  </a:cubicBezTo>
                  <a:cubicBezTo>
                    <a:pt x="2977630" y="47153"/>
                    <a:pt x="3020100" y="0"/>
                    <a:pt x="3072008" y="0"/>
                  </a:cubicBezTo>
                  <a:close/>
                  <a:moveTo>
                    <a:pt x="2331140" y="0"/>
                  </a:moveTo>
                  <a:cubicBezTo>
                    <a:pt x="2383048" y="0"/>
                    <a:pt x="2425518" y="47153"/>
                    <a:pt x="2425518" y="103736"/>
                  </a:cubicBezTo>
                  <a:cubicBezTo>
                    <a:pt x="2425518" y="160319"/>
                    <a:pt x="2383048" y="207471"/>
                    <a:pt x="2331140" y="207471"/>
                  </a:cubicBezTo>
                  <a:cubicBezTo>
                    <a:pt x="2279232" y="207471"/>
                    <a:pt x="2236762" y="160319"/>
                    <a:pt x="2236762" y="103736"/>
                  </a:cubicBezTo>
                  <a:cubicBezTo>
                    <a:pt x="2236762" y="47153"/>
                    <a:pt x="2279232" y="0"/>
                    <a:pt x="2331140" y="0"/>
                  </a:cubicBezTo>
                  <a:close/>
                  <a:moveTo>
                    <a:pt x="1604428" y="0"/>
                  </a:moveTo>
                  <a:cubicBezTo>
                    <a:pt x="1656336" y="0"/>
                    <a:pt x="1698806" y="47153"/>
                    <a:pt x="1698806" y="103736"/>
                  </a:cubicBezTo>
                  <a:cubicBezTo>
                    <a:pt x="1698806" y="160319"/>
                    <a:pt x="1656336" y="207471"/>
                    <a:pt x="1604428" y="207471"/>
                  </a:cubicBezTo>
                  <a:cubicBezTo>
                    <a:pt x="1552520" y="207471"/>
                    <a:pt x="1510050" y="160319"/>
                    <a:pt x="1510050" y="103736"/>
                  </a:cubicBezTo>
                  <a:cubicBezTo>
                    <a:pt x="1510050" y="47153"/>
                    <a:pt x="1552520" y="0"/>
                    <a:pt x="1604428" y="0"/>
                  </a:cubicBezTo>
                  <a:close/>
                  <a:moveTo>
                    <a:pt x="872998" y="0"/>
                  </a:moveTo>
                  <a:cubicBezTo>
                    <a:pt x="924905" y="0"/>
                    <a:pt x="967376" y="47153"/>
                    <a:pt x="967376" y="103736"/>
                  </a:cubicBezTo>
                  <a:cubicBezTo>
                    <a:pt x="967376" y="160319"/>
                    <a:pt x="924905" y="207471"/>
                    <a:pt x="872998" y="207471"/>
                  </a:cubicBezTo>
                  <a:cubicBezTo>
                    <a:pt x="821089" y="207471"/>
                    <a:pt x="778619" y="160319"/>
                    <a:pt x="778619" y="103736"/>
                  </a:cubicBezTo>
                  <a:cubicBezTo>
                    <a:pt x="778619" y="47153"/>
                    <a:pt x="821089" y="0"/>
                    <a:pt x="87299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8" name="iṧḷîḋè">
              <a:extLst>
                <a:ext uri="{FF2B5EF4-FFF2-40B4-BE49-F238E27FC236}">
                  <a16:creationId xmlns:a16="http://schemas.microsoft.com/office/drawing/2014/main" id="{A90436C5-A5E1-461B-9A0C-4EC5D79371A4}"/>
                </a:ext>
              </a:extLst>
            </p:cNvPr>
            <p:cNvGrpSpPr/>
            <p:nvPr/>
          </p:nvGrpSpPr>
          <p:grpSpPr>
            <a:xfrm>
              <a:off x="673100" y="2979845"/>
              <a:ext cx="2900986" cy="2712930"/>
              <a:chOff x="4402496" y="2479508"/>
              <a:chExt cx="2900986" cy="2712930"/>
            </a:xfrm>
          </p:grpSpPr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67D8F14F-6ACD-4D22-AA36-B53BC24F5513}"/>
                  </a:ext>
                </a:extLst>
              </p:cNvPr>
              <p:cNvCxnSpPr>
                <a:cxnSpLocks/>
                <a:stCxn id="26" idx="4"/>
                <a:endCxn id="28" idx="0"/>
              </p:cNvCxnSpPr>
              <p:nvPr/>
            </p:nvCxnSpPr>
            <p:spPr>
              <a:xfrm flipH="1">
                <a:off x="5852225" y="3306208"/>
                <a:ext cx="763" cy="1328831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iŝļïdè">
                <a:extLst>
                  <a:ext uri="{FF2B5EF4-FFF2-40B4-BE49-F238E27FC236}">
                    <a16:creationId xmlns:a16="http://schemas.microsoft.com/office/drawing/2014/main" id="{F60C40F1-1C14-4154-99DE-880E73FBD4DB}"/>
                  </a:ext>
                </a:extLst>
              </p:cNvPr>
              <p:cNvSpPr/>
              <p:nvPr/>
            </p:nvSpPr>
            <p:spPr>
              <a:xfrm>
                <a:off x="5439638" y="2479508"/>
                <a:ext cx="826700" cy="826700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27" name="íṩḷidé">
                <a:extLst>
                  <a:ext uri="{FF2B5EF4-FFF2-40B4-BE49-F238E27FC236}">
                    <a16:creationId xmlns:a16="http://schemas.microsoft.com/office/drawing/2014/main" id="{9AE80F19-E4D7-48EE-BBAE-FAF7E659EA1F}"/>
                  </a:ext>
                </a:extLst>
              </p:cNvPr>
              <p:cNvGrpSpPr/>
              <p:nvPr/>
            </p:nvGrpSpPr>
            <p:grpSpPr>
              <a:xfrm>
                <a:off x="4402496" y="3541194"/>
                <a:ext cx="2900986" cy="955860"/>
                <a:chOff x="4832962" y="4020861"/>
                <a:chExt cx="2140047" cy="955860"/>
              </a:xfrm>
              <a:solidFill>
                <a:schemeClr val="bg1"/>
              </a:solidFill>
            </p:grpSpPr>
            <p:sp>
              <p:nvSpPr>
                <p:cNvPr id="30" name="íŝľîḋe">
                  <a:extLst>
                    <a:ext uri="{FF2B5EF4-FFF2-40B4-BE49-F238E27FC236}">
                      <a16:creationId xmlns:a16="http://schemas.microsoft.com/office/drawing/2014/main" id="{08DBFE12-41CD-4EFC-B674-9B70793D06D5}"/>
                    </a:ext>
                  </a:extLst>
                </p:cNvPr>
                <p:cNvSpPr txBox="1"/>
                <p:nvPr/>
              </p:nvSpPr>
              <p:spPr bwMode="auto">
                <a:xfrm>
                  <a:off x="4832962" y="4020861"/>
                  <a:ext cx="2138519" cy="39846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  <a:endParaRPr lang="zh-CN" altLang="en-US" sz="1800" b="1" dirty="0"/>
                </a:p>
              </p:txBody>
            </p:sp>
            <p:sp>
              <p:nvSpPr>
                <p:cNvPr id="31" name="îṩľîďé">
                  <a:extLst>
                    <a:ext uri="{FF2B5EF4-FFF2-40B4-BE49-F238E27FC236}">
                      <a16:creationId xmlns:a16="http://schemas.microsoft.com/office/drawing/2014/main" id="{421A7DC5-3FC5-41CC-AB32-749540DF31BC}"/>
                    </a:ext>
                  </a:extLst>
                </p:cNvPr>
                <p:cNvSpPr/>
                <p:nvPr/>
              </p:nvSpPr>
              <p:spPr bwMode="auto">
                <a:xfrm>
                  <a:off x="4834490" y="4419322"/>
                  <a:ext cx="2138519" cy="55739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  <p:sp>
            <p:nvSpPr>
              <p:cNvPr id="28" name="iŝľïḑè">
                <a:extLst>
                  <a:ext uri="{FF2B5EF4-FFF2-40B4-BE49-F238E27FC236}">
                    <a16:creationId xmlns:a16="http://schemas.microsoft.com/office/drawing/2014/main" id="{73E87AED-FC2A-4E5D-9B58-643146019A4D}"/>
                  </a:ext>
                </a:extLst>
              </p:cNvPr>
              <p:cNvSpPr/>
              <p:nvPr/>
            </p:nvSpPr>
            <p:spPr bwMode="auto">
              <a:xfrm>
                <a:off x="4402768" y="4635039"/>
                <a:ext cx="2898914" cy="5573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</a:t>
                </a:r>
              </a:p>
            </p:txBody>
          </p:sp>
          <p:sp>
            <p:nvSpPr>
              <p:cNvPr id="29" name="ïṩḷiďè">
                <a:extLst>
                  <a:ext uri="{FF2B5EF4-FFF2-40B4-BE49-F238E27FC236}">
                    <a16:creationId xmlns:a16="http://schemas.microsoft.com/office/drawing/2014/main" id="{0C581D76-0EE0-4C09-8F5C-93FB16B44582}"/>
                  </a:ext>
                </a:extLst>
              </p:cNvPr>
              <p:cNvSpPr/>
              <p:nvPr/>
            </p:nvSpPr>
            <p:spPr bwMode="auto">
              <a:xfrm>
                <a:off x="5628421" y="2711522"/>
                <a:ext cx="449134" cy="362670"/>
              </a:xfrm>
              <a:custGeom>
                <a:avLst/>
                <a:gdLst>
                  <a:gd name="connsiteX0" fmla="*/ 499361 w 608838"/>
                  <a:gd name="connsiteY0" fmla="*/ 285654 h 491629"/>
                  <a:gd name="connsiteX1" fmla="*/ 499361 w 608838"/>
                  <a:gd name="connsiteY1" fmla="*/ 344437 h 491629"/>
                  <a:gd name="connsiteX2" fmla="*/ 558245 w 608838"/>
                  <a:gd name="connsiteY2" fmla="*/ 344437 h 491629"/>
                  <a:gd name="connsiteX3" fmla="*/ 558245 w 608838"/>
                  <a:gd name="connsiteY3" fmla="*/ 285654 h 491629"/>
                  <a:gd name="connsiteX4" fmla="*/ 50593 w 608838"/>
                  <a:gd name="connsiteY4" fmla="*/ 285654 h 491629"/>
                  <a:gd name="connsiteX5" fmla="*/ 50593 w 608838"/>
                  <a:gd name="connsiteY5" fmla="*/ 344437 h 491629"/>
                  <a:gd name="connsiteX6" fmla="*/ 109477 w 608838"/>
                  <a:gd name="connsiteY6" fmla="*/ 344437 h 491629"/>
                  <a:gd name="connsiteX7" fmla="*/ 109477 w 608838"/>
                  <a:gd name="connsiteY7" fmla="*/ 285654 h 491629"/>
                  <a:gd name="connsiteX8" fmla="*/ 324062 w 608838"/>
                  <a:gd name="connsiteY8" fmla="*/ 265425 h 491629"/>
                  <a:gd name="connsiteX9" fmla="*/ 324062 w 608838"/>
                  <a:gd name="connsiteY9" fmla="*/ 329947 h 491629"/>
                  <a:gd name="connsiteX10" fmla="*/ 388693 w 608838"/>
                  <a:gd name="connsiteY10" fmla="*/ 329947 h 491629"/>
                  <a:gd name="connsiteX11" fmla="*/ 388693 w 608838"/>
                  <a:gd name="connsiteY11" fmla="*/ 265425 h 491629"/>
                  <a:gd name="connsiteX12" fmla="*/ 220144 w 608838"/>
                  <a:gd name="connsiteY12" fmla="*/ 265425 h 491629"/>
                  <a:gd name="connsiteX13" fmla="*/ 220144 w 608838"/>
                  <a:gd name="connsiteY13" fmla="*/ 329947 h 491629"/>
                  <a:gd name="connsiteX14" fmla="*/ 284775 w 608838"/>
                  <a:gd name="connsiteY14" fmla="*/ 329947 h 491629"/>
                  <a:gd name="connsiteX15" fmla="*/ 284775 w 608838"/>
                  <a:gd name="connsiteY15" fmla="*/ 265425 h 491629"/>
                  <a:gd name="connsiteX16" fmla="*/ 499361 w 608838"/>
                  <a:gd name="connsiteY16" fmla="*/ 191225 h 491629"/>
                  <a:gd name="connsiteX17" fmla="*/ 499361 w 608838"/>
                  <a:gd name="connsiteY17" fmla="*/ 250008 h 491629"/>
                  <a:gd name="connsiteX18" fmla="*/ 558245 w 608838"/>
                  <a:gd name="connsiteY18" fmla="*/ 250008 h 491629"/>
                  <a:gd name="connsiteX19" fmla="*/ 558245 w 608838"/>
                  <a:gd name="connsiteY19" fmla="*/ 191225 h 491629"/>
                  <a:gd name="connsiteX20" fmla="*/ 50593 w 608838"/>
                  <a:gd name="connsiteY20" fmla="*/ 191225 h 491629"/>
                  <a:gd name="connsiteX21" fmla="*/ 50593 w 608838"/>
                  <a:gd name="connsiteY21" fmla="*/ 250008 h 491629"/>
                  <a:gd name="connsiteX22" fmla="*/ 109477 w 608838"/>
                  <a:gd name="connsiteY22" fmla="*/ 250008 h 491629"/>
                  <a:gd name="connsiteX23" fmla="*/ 109477 w 608838"/>
                  <a:gd name="connsiteY23" fmla="*/ 191225 h 491629"/>
                  <a:gd name="connsiteX24" fmla="*/ 324062 w 608838"/>
                  <a:gd name="connsiteY24" fmla="*/ 161682 h 491629"/>
                  <a:gd name="connsiteX25" fmla="*/ 324062 w 608838"/>
                  <a:gd name="connsiteY25" fmla="*/ 226204 h 491629"/>
                  <a:gd name="connsiteX26" fmla="*/ 388693 w 608838"/>
                  <a:gd name="connsiteY26" fmla="*/ 226204 h 491629"/>
                  <a:gd name="connsiteX27" fmla="*/ 388693 w 608838"/>
                  <a:gd name="connsiteY27" fmla="*/ 161682 h 491629"/>
                  <a:gd name="connsiteX28" fmla="*/ 220144 w 608838"/>
                  <a:gd name="connsiteY28" fmla="*/ 161682 h 491629"/>
                  <a:gd name="connsiteX29" fmla="*/ 220144 w 608838"/>
                  <a:gd name="connsiteY29" fmla="*/ 226204 h 491629"/>
                  <a:gd name="connsiteX30" fmla="*/ 284775 w 608838"/>
                  <a:gd name="connsiteY30" fmla="*/ 226204 h 491629"/>
                  <a:gd name="connsiteX31" fmla="*/ 284775 w 608838"/>
                  <a:gd name="connsiteY31" fmla="*/ 161682 h 491629"/>
                  <a:gd name="connsiteX32" fmla="*/ 499361 w 608838"/>
                  <a:gd name="connsiteY32" fmla="*/ 96797 h 491629"/>
                  <a:gd name="connsiteX33" fmla="*/ 499361 w 608838"/>
                  <a:gd name="connsiteY33" fmla="*/ 155579 h 491629"/>
                  <a:gd name="connsiteX34" fmla="*/ 558245 w 608838"/>
                  <a:gd name="connsiteY34" fmla="*/ 155579 h 491629"/>
                  <a:gd name="connsiteX35" fmla="*/ 558245 w 608838"/>
                  <a:gd name="connsiteY35" fmla="*/ 96797 h 491629"/>
                  <a:gd name="connsiteX36" fmla="*/ 50593 w 608838"/>
                  <a:gd name="connsiteY36" fmla="*/ 96797 h 491629"/>
                  <a:gd name="connsiteX37" fmla="*/ 50593 w 608838"/>
                  <a:gd name="connsiteY37" fmla="*/ 155579 h 491629"/>
                  <a:gd name="connsiteX38" fmla="*/ 109477 w 608838"/>
                  <a:gd name="connsiteY38" fmla="*/ 155579 h 491629"/>
                  <a:gd name="connsiteX39" fmla="*/ 109477 w 608838"/>
                  <a:gd name="connsiteY39" fmla="*/ 96797 h 491629"/>
                  <a:gd name="connsiteX40" fmla="*/ 324062 w 608838"/>
                  <a:gd name="connsiteY40" fmla="*/ 57938 h 491629"/>
                  <a:gd name="connsiteX41" fmla="*/ 324062 w 608838"/>
                  <a:gd name="connsiteY41" fmla="*/ 122461 h 491629"/>
                  <a:gd name="connsiteX42" fmla="*/ 388693 w 608838"/>
                  <a:gd name="connsiteY42" fmla="*/ 122461 h 491629"/>
                  <a:gd name="connsiteX43" fmla="*/ 388693 w 608838"/>
                  <a:gd name="connsiteY43" fmla="*/ 57938 h 491629"/>
                  <a:gd name="connsiteX44" fmla="*/ 220144 w 608838"/>
                  <a:gd name="connsiteY44" fmla="*/ 57938 h 491629"/>
                  <a:gd name="connsiteX45" fmla="*/ 220144 w 608838"/>
                  <a:gd name="connsiteY45" fmla="*/ 122461 h 491629"/>
                  <a:gd name="connsiteX46" fmla="*/ 284775 w 608838"/>
                  <a:gd name="connsiteY46" fmla="*/ 122461 h 491629"/>
                  <a:gd name="connsiteX47" fmla="*/ 284775 w 608838"/>
                  <a:gd name="connsiteY47" fmla="*/ 57938 h 491629"/>
                  <a:gd name="connsiteX48" fmla="*/ 469401 w 608838"/>
                  <a:gd name="connsiteY48" fmla="*/ 44033 h 491629"/>
                  <a:gd name="connsiteX49" fmla="*/ 608838 w 608838"/>
                  <a:gd name="connsiteY49" fmla="*/ 44033 h 491629"/>
                  <a:gd name="connsiteX50" fmla="*/ 608838 w 608838"/>
                  <a:gd name="connsiteY50" fmla="*/ 491629 h 491629"/>
                  <a:gd name="connsiteX51" fmla="*/ 510950 w 608838"/>
                  <a:gd name="connsiteY51" fmla="*/ 491629 h 491629"/>
                  <a:gd name="connsiteX52" fmla="*/ 510950 w 608838"/>
                  <a:gd name="connsiteY52" fmla="*/ 391651 h 491629"/>
                  <a:gd name="connsiteX53" fmla="*/ 469401 w 608838"/>
                  <a:gd name="connsiteY53" fmla="*/ 391651 h 491629"/>
                  <a:gd name="connsiteX54" fmla="*/ 0 w 608838"/>
                  <a:gd name="connsiteY54" fmla="*/ 44033 h 491629"/>
                  <a:gd name="connsiteX55" fmla="*/ 139437 w 608838"/>
                  <a:gd name="connsiteY55" fmla="*/ 44033 h 491629"/>
                  <a:gd name="connsiteX56" fmla="*/ 139437 w 608838"/>
                  <a:gd name="connsiteY56" fmla="*/ 391651 h 491629"/>
                  <a:gd name="connsiteX57" fmla="*/ 97889 w 608838"/>
                  <a:gd name="connsiteY57" fmla="*/ 391651 h 491629"/>
                  <a:gd name="connsiteX58" fmla="*/ 97889 w 608838"/>
                  <a:gd name="connsiteY58" fmla="*/ 491629 h 491629"/>
                  <a:gd name="connsiteX59" fmla="*/ 0 w 608838"/>
                  <a:gd name="connsiteY59" fmla="*/ 491629 h 491629"/>
                  <a:gd name="connsiteX60" fmla="*/ 164558 w 608838"/>
                  <a:gd name="connsiteY60" fmla="*/ 0 h 491629"/>
                  <a:gd name="connsiteX61" fmla="*/ 444279 w 608838"/>
                  <a:gd name="connsiteY61" fmla="*/ 0 h 491629"/>
                  <a:gd name="connsiteX62" fmla="*/ 444279 w 608838"/>
                  <a:gd name="connsiteY62" fmla="*/ 491629 h 491629"/>
                  <a:gd name="connsiteX63" fmla="*/ 336781 w 608838"/>
                  <a:gd name="connsiteY63" fmla="*/ 491629 h 491629"/>
                  <a:gd name="connsiteX64" fmla="*/ 336781 w 608838"/>
                  <a:gd name="connsiteY64" fmla="*/ 381866 h 491629"/>
                  <a:gd name="connsiteX65" fmla="*/ 272056 w 608838"/>
                  <a:gd name="connsiteY65" fmla="*/ 381866 h 491629"/>
                  <a:gd name="connsiteX66" fmla="*/ 272056 w 608838"/>
                  <a:gd name="connsiteY66" fmla="*/ 491629 h 491629"/>
                  <a:gd name="connsiteX67" fmla="*/ 164558 w 608838"/>
                  <a:gd name="connsiteY67" fmla="*/ 491629 h 491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08838" h="491629">
                    <a:moveTo>
                      <a:pt x="499361" y="285654"/>
                    </a:moveTo>
                    <a:lnTo>
                      <a:pt x="499361" y="344437"/>
                    </a:lnTo>
                    <a:lnTo>
                      <a:pt x="558245" y="344437"/>
                    </a:lnTo>
                    <a:lnTo>
                      <a:pt x="558245" y="285654"/>
                    </a:lnTo>
                    <a:close/>
                    <a:moveTo>
                      <a:pt x="50593" y="285654"/>
                    </a:moveTo>
                    <a:lnTo>
                      <a:pt x="50593" y="344437"/>
                    </a:lnTo>
                    <a:lnTo>
                      <a:pt x="109477" y="344437"/>
                    </a:lnTo>
                    <a:lnTo>
                      <a:pt x="109477" y="285654"/>
                    </a:lnTo>
                    <a:close/>
                    <a:moveTo>
                      <a:pt x="324062" y="265425"/>
                    </a:moveTo>
                    <a:lnTo>
                      <a:pt x="324062" y="329947"/>
                    </a:lnTo>
                    <a:lnTo>
                      <a:pt x="388693" y="329947"/>
                    </a:lnTo>
                    <a:lnTo>
                      <a:pt x="388693" y="265425"/>
                    </a:lnTo>
                    <a:close/>
                    <a:moveTo>
                      <a:pt x="220144" y="265425"/>
                    </a:moveTo>
                    <a:lnTo>
                      <a:pt x="220144" y="329947"/>
                    </a:lnTo>
                    <a:lnTo>
                      <a:pt x="284775" y="329947"/>
                    </a:lnTo>
                    <a:lnTo>
                      <a:pt x="284775" y="265425"/>
                    </a:lnTo>
                    <a:close/>
                    <a:moveTo>
                      <a:pt x="499361" y="191225"/>
                    </a:moveTo>
                    <a:lnTo>
                      <a:pt x="499361" y="250008"/>
                    </a:lnTo>
                    <a:lnTo>
                      <a:pt x="558245" y="250008"/>
                    </a:lnTo>
                    <a:lnTo>
                      <a:pt x="558245" y="191225"/>
                    </a:lnTo>
                    <a:close/>
                    <a:moveTo>
                      <a:pt x="50593" y="191225"/>
                    </a:moveTo>
                    <a:lnTo>
                      <a:pt x="50593" y="250008"/>
                    </a:lnTo>
                    <a:lnTo>
                      <a:pt x="109477" y="250008"/>
                    </a:lnTo>
                    <a:lnTo>
                      <a:pt x="109477" y="191225"/>
                    </a:lnTo>
                    <a:close/>
                    <a:moveTo>
                      <a:pt x="324062" y="161682"/>
                    </a:moveTo>
                    <a:lnTo>
                      <a:pt x="324062" y="226204"/>
                    </a:lnTo>
                    <a:lnTo>
                      <a:pt x="388693" y="226204"/>
                    </a:lnTo>
                    <a:lnTo>
                      <a:pt x="388693" y="161682"/>
                    </a:lnTo>
                    <a:close/>
                    <a:moveTo>
                      <a:pt x="220144" y="161682"/>
                    </a:moveTo>
                    <a:lnTo>
                      <a:pt x="220144" y="226204"/>
                    </a:lnTo>
                    <a:lnTo>
                      <a:pt x="284775" y="226204"/>
                    </a:lnTo>
                    <a:lnTo>
                      <a:pt x="284775" y="161682"/>
                    </a:lnTo>
                    <a:close/>
                    <a:moveTo>
                      <a:pt x="499361" y="96797"/>
                    </a:moveTo>
                    <a:lnTo>
                      <a:pt x="499361" y="155579"/>
                    </a:lnTo>
                    <a:lnTo>
                      <a:pt x="558245" y="155579"/>
                    </a:lnTo>
                    <a:lnTo>
                      <a:pt x="558245" y="96797"/>
                    </a:lnTo>
                    <a:close/>
                    <a:moveTo>
                      <a:pt x="50593" y="96797"/>
                    </a:moveTo>
                    <a:lnTo>
                      <a:pt x="50593" y="155579"/>
                    </a:lnTo>
                    <a:lnTo>
                      <a:pt x="109477" y="155579"/>
                    </a:lnTo>
                    <a:lnTo>
                      <a:pt x="109477" y="96797"/>
                    </a:lnTo>
                    <a:close/>
                    <a:moveTo>
                      <a:pt x="324062" y="57938"/>
                    </a:moveTo>
                    <a:lnTo>
                      <a:pt x="324062" y="122461"/>
                    </a:lnTo>
                    <a:lnTo>
                      <a:pt x="388693" y="122461"/>
                    </a:lnTo>
                    <a:lnTo>
                      <a:pt x="388693" y="57938"/>
                    </a:lnTo>
                    <a:close/>
                    <a:moveTo>
                      <a:pt x="220144" y="57938"/>
                    </a:moveTo>
                    <a:lnTo>
                      <a:pt x="220144" y="122461"/>
                    </a:lnTo>
                    <a:lnTo>
                      <a:pt x="284775" y="122461"/>
                    </a:lnTo>
                    <a:lnTo>
                      <a:pt x="284775" y="57938"/>
                    </a:lnTo>
                    <a:close/>
                    <a:moveTo>
                      <a:pt x="469401" y="44033"/>
                    </a:moveTo>
                    <a:lnTo>
                      <a:pt x="608838" y="44033"/>
                    </a:lnTo>
                    <a:lnTo>
                      <a:pt x="608838" y="491629"/>
                    </a:lnTo>
                    <a:lnTo>
                      <a:pt x="510950" y="491629"/>
                    </a:lnTo>
                    <a:lnTo>
                      <a:pt x="510950" y="391651"/>
                    </a:lnTo>
                    <a:lnTo>
                      <a:pt x="469401" y="391651"/>
                    </a:lnTo>
                    <a:close/>
                    <a:moveTo>
                      <a:pt x="0" y="44033"/>
                    </a:moveTo>
                    <a:lnTo>
                      <a:pt x="139437" y="44033"/>
                    </a:lnTo>
                    <a:lnTo>
                      <a:pt x="139437" y="391651"/>
                    </a:lnTo>
                    <a:lnTo>
                      <a:pt x="97889" y="391651"/>
                    </a:lnTo>
                    <a:lnTo>
                      <a:pt x="97889" y="491629"/>
                    </a:lnTo>
                    <a:lnTo>
                      <a:pt x="0" y="491629"/>
                    </a:lnTo>
                    <a:close/>
                    <a:moveTo>
                      <a:pt x="164558" y="0"/>
                    </a:moveTo>
                    <a:lnTo>
                      <a:pt x="444279" y="0"/>
                    </a:lnTo>
                    <a:lnTo>
                      <a:pt x="444279" y="491629"/>
                    </a:lnTo>
                    <a:lnTo>
                      <a:pt x="336781" y="491629"/>
                    </a:lnTo>
                    <a:lnTo>
                      <a:pt x="336781" y="381866"/>
                    </a:lnTo>
                    <a:lnTo>
                      <a:pt x="272056" y="381866"/>
                    </a:lnTo>
                    <a:lnTo>
                      <a:pt x="272056" y="491629"/>
                    </a:lnTo>
                    <a:lnTo>
                      <a:pt x="164558" y="491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îṥ1idé">
              <a:extLst>
                <a:ext uri="{FF2B5EF4-FFF2-40B4-BE49-F238E27FC236}">
                  <a16:creationId xmlns:a16="http://schemas.microsoft.com/office/drawing/2014/main" id="{82C750B7-D429-4033-AA7B-4ED19E343D34}"/>
                </a:ext>
              </a:extLst>
            </p:cNvPr>
            <p:cNvGrpSpPr/>
            <p:nvPr/>
          </p:nvGrpSpPr>
          <p:grpSpPr>
            <a:xfrm>
              <a:off x="4645507" y="2979845"/>
              <a:ext cx="2900986" cy="2712930"/>
              <a:chOff x="4402496" y="2479508"/>
              <a:chExt cx="2900986" cy="2712930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E7EC265D-2344-4B36-B46F-325497FCECDD}"/>
                  </a:ext>
                </a:extLst>
              </p:cNvPr>
              <p:cNvCxnSpPr>
                <a:cxnSpLocks/>
                <a:stCxn id="19" idx="4"/>
                <a:endCxn id="21" idx="0"/>
              </p:cNvCxnSpPr>
              <p:nvPr/>
            </p:nvCxnSpPr>
            <p:spPr>
              <a:xfrm flipH="1">
                <a:off x="5852225" y="3306208"/>
                <a:ext cx="763" cy="1328831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iṡḷíḓè">
                <a:extLst>
                  <a:ext uri="{FF2B5EF4-FFF2-40B4-BE49-F238E27FC236}">
                    <a16:creationId xmlns:a16="http://schemas.microsoft.com/office/drawing/2014/main" id="{1C3E8207-04C5-4A78-AA37-6EB1906F46F6}"/>
                  </a:ext>
                </a:extLst>
              </p:cNvPr>
              <p:cNvSpPr/>
              <p:nvPr/>
            </p:nvSpPr>
            <p:spPr>
              <a:xfrm>
                <a:off x="5439638" y="2479508"/>
                <a:ext cx="826700" cy="826700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20" name="îṧḷíďê">
                <a:extLst>
                  <a:ext uri="{FF2B5EF4-FFF2-40B4-BE49-F238E27FC236}">
                    <a16:creationId xmlns:a16="http://schemas.microsoft.com/office/drawing/2014/main" id="{B71310DE-AB68-4EFE-943D-BA8095CF1B48}"/>
                  </a:ext>
                </a:extLst>
              </p:cNvPr>
              <p:cNvGrpSpPr/>
              <p:nvPr/>
            </p:nvGrpSpPr>
            <p:grpSpPr>
              <a:xfrm>
                <a:off x="4402496" y="3541194"/>
                <a:ext cx="2900986" cy="955860"/>
                <a:chOff x="4832962" y="4020861"/>
                <a:chExt cx="2140047" cy="955860"/>
              </a:xfrm>
              <a:solidFill>
                <a:schemeClr val="bg1"/>
              </a:solidFill>
            </p:grpSpPr>
            <p:sp>
              <p:nvSpPr>
                <p:cNvPr id="23" name="iṡḻíḋe">
                  <a:extLst>
                    <a:ext uri="{FF2B5EF4-FFF2-40B4-BE49-F238E27FC236}">
                      <a16:creationId xmlns:a16="http://schemas.microsoft.com/office/drawing/2014/main" id="{0E4A5E8A-85F8-4B20-A23A-A1432BDDCB5C}"/>
                    </a:ext>
                  </a:extLst>
                </p:cNvPr>
                <p:cNvSpPr txBox="1"/>
                <p:nvPr/>
              </p:nvSpPr>
              <p:spPr bwMode="auto">
                <a:xfrm>
                  <a:off x="4832962" y="4020861"/>
                  <a:ext cx="2138519" cy="39846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  <a:endParaRPr lang="zh-CN" altLang="en-US" sz="1800" b="1" dirty="0"/>
                </a:p>
              </p:txBody>
            </p:sp>
            <p:sp>
              <p:nvSpPr>
                <p:cNvPr id="24" name="iṣ1íḑé">
                  <a:extLst>
                    <a:ext uri="{FF2B5EF4-FFF2-40B4-BE49-F238E27FC236}">
                      <a16:creationId xmlns:a16="http://schemas.microsoft.com/office/drawing/2014/main" id="{03FA3DBF-79ED-41A7-8B52-D50CB3DD9D2B}"/>
                    </a:ext>
                  </a:extLst>
                </p:cNvPr>
                <p:cNvSpPr/>
                <p:nvPr/>
              </p:nvSpPr>
              <p:spPr bwMode="auto">
                <a:xfrm>
                  <a:off x="4834490" y="4419322"/>
                  <a:ext cx="2138519" cy="55739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  <p:sp>
            <p:nvSpPr>
              <p:cNvPr id="21" name="ïślidê">
                <a:extLst>
                  <a:ext uri="{FF2B5EF4-FFF2-40B4-BE49-F238E27FC236}">
                    <a16:creationId xmlns:a16="http://schemas.microsoft.com/office/drawing/2014/main" id="{83273278-F71C-41BE-9B83-07BC1BA582B2}"/>
                  </a:ext>
                </a:extLst>
              </p:cNvPr>
              <p:cNvSpPr/>
              <p:nvPr/>
            </p:nvSpPr>
            <p:spPr bwMode="auto">
              <a:xfrm>
                <a:off x="4402768" y="4635039"/>
                <a:ext cx="2898914" cy="5573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</a:t>
                </a:r>
              </a:p>
            </p:txBody>
          </p:sp>
          <p:sp>
            <p:nvSpPr>
              <p:cNvPr id="22" name="îṩ1ídé">
                <a:extLst>
                  <a:ext uri="{FF2B5EF4-FFF2-40B4-BE49-F238E27FC236}">
                    <a16:creationId xmlns:a16="http://schemas.microsoft.com/office/drawing/2014/main" id="{40BE4DB3-6DFE-465A-9E77-E34C3772BA42}"/>
                  </a:ext>
                </a:extLst>
              </p:cNvPr>
              <p:cNvSpPr/>
              <p:nvPr/>
            </p:nvSpPr>
            <p:spPr bwMode="auto">
              <a:xfrm>
                <a:off x="5646834" y="2668291"/>
                <a:ext cx="412306" cy="449134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  <a:gd name="connsiteX107" fmla="*/ 373273 h 605239"/>
                  <a:gd name="connsiteY107" fmla="*/ 373273 h 605239"/>
                  <a:gd name="connsiteX108" fmla="*/ 373273 h 605239"/>
                  <a:gd name="connsiteY108" fmla="*/ 373273 h 605239"/>
                  <a:gd name="connsiteX109" fmla="*/ 373273 h 605239"/>
                  <a:gd name="connsiteY109" fmla="*/ 373273 h 605239"/>
                  <a:gd name="connsiteX110" fmla="*/ 373273 h 605239"/>
                  <a:gd name="connsiteY110" fmla="*/ 373273 h 605239"/>
                  <a:gd name="connsiteX111" fmla="*/ 373273 h 605239"/>
                  <a:gd name="connsiteY111" fmla="*/ 373273 h 605239"/>
                  <a:gd name="connsiteX112" fmla="*/ 373273 h 605239"/>
                  <a:gd name="connsiteY112" fmla="*/ 373273 h 605239"/>
                  <a:gd name="connsiteX113" fmla="*/ 373273 h 605239"/>
                  <a:gd name="connsiteY113" fmla="*/ 373273 h 605239"/>
                  <a:gd name="connsiteX114" fmla="*/ 373273 h 605239"/>
                  <a:gd name="connsiteY114" fmla="*/ 373273 h 605239"/>
                  <a:gd name="connsiteX115" fmla="*/ 373273 h 605239"/>
                  <a:gd name="connsiteY115" fmla="*/ 373273 h 605239"/>
                  <a:gd name="connsiteX116" fmla="*/ 373273 h 605239"/>
                  <a:gd name="connsiteY116" fmla="*/ 373273 h 605239"/>
                  <a:gd name="connsiteX117" fmla="*/ 373273 h 605239"/>
                  <a:gd name="connsiteY117" fmla="*/ 373273 h 605239"/>
                  <a:gd name="connsiteX118" fmla="*/ 373273 h 605239"/>
                  <a:gd name="connsiteY118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556973" h="606722">
                    <a:moveTo>
                      <a:pt x="480190" y="505602"/>
                    </a:moveTo>
                    <a:cubicBezTo>
                      <a:pt x="522897" y="505602"/>
                      <a:pt x="556973" y="537147"/>
                      <a:pt x="556973" y="556162"/>
                    </a:cubicBezTo>
                    <a:lnTo>
                      <a:pt x="556439" y="586996"/>
                    </a:lnTo>
                    <a:cubicBezTo>
                      <a:pt x="556261" y="597925"/>
                      <a:pt x="547364" y="606722"/>
                      <a:pt x="536420" y="606722"/>
                    </a:cubicBezTo>
                    <a:lnTo>
                      <a:pt x="425206" y="606722"/>
                    </a:lnTo>
                    <a:cubicBezTo>
                      <a:pt x="414173" y="606722"/>
                      <a:pt x="405187" y="597748"/>
                      <a:pt x="405187" y="586640"/>
                    </a:cubicBezTo>
                    <a:lnTo>
                      <a:pt x="405187" y="556162"/>
                    </a:lnTo>
                    <a:cubicBezTo>
                      <a:pt x="405187" y="537147"/>
                      <a:pt x="437573" y="505602"/>
                      <a:pt x="480190" y="505602"/>
                    </a:cubicBezTo>
                    <a:close/>
                    <a:moveTo>
                      <a:pt x="277711" y="505602"/>
                    </a:moveTo>
                    <a:cubicBezTo>
                      <a:pt x="320343" y="505602"/>
                      <a:pt x="354520" y="537147"/>
                      <a:pt x="354520" y="556162"/>
                    </a:cubicBezTo>
                    <a:lnTo>
                      <a:pt x="353986" y="586996"/>
                    </a:lnTo>
                    <a:cubicBezTo>
                      <a:pt x="353808" y="597925"/>
                      <a:pt x="344908" y="606722"/>
                      <a:pt x="333960" y="606722"/>
                    </a:cubicBezTo>
                    <a:lnTo>
                      <a:pt x="222619" y="606722"/>
                    </a:lnTo>
                    <a:cubicBezTo>
                      <a:pt x="211582" y="606722"/>
                      <a:pt x="202593" y="597748"/>
                      <a:pt x="202593" y="586640"/>
                    </a:cubicBezTo>
                    <a:lnTo>
                      <a:pt x="202593" y="556162"/>
                    </a:lnTo>
                    <a:cubicBezTo>
                      <a:pt x="202593" y="537147"/>
                      <a:pt x="234990" y="505602"/>
                      <a:pt x="277711" y="505602"/>
                    </a:cubicBezTo>
                    <a:close/>
                    <a:moveTo>
                      <a:pt x="75118" y="505602"/>
                    </a:moveTo>
                    <a:cubicBezTo>
                      <a:pt x="117839" y="505602"/>
                      <a:pt x="151927" y="537147"/>
                      <a:pt x="151927" y="556162"/>
                    </a:cubicBezTo>
                    <a:lnTo>
                      <a:pt x="151393" y="586996"/>
                    </a:lnTo>
                    <a:cubicBezTo>
                      <a:pt x="151215" y="597925"/>
                      <a:pt x="142315" y="606722"/>
                      <a:pt x="131367" y="606722"/>
                    </a:cubicBezTo>
                    <a:lnTo>
                      <a:pt x="20115" y="606722"/>
                    </a:lnTo>
                    <a:cubicBezTo>
                      <a:pt x="8989" y="606722"/>
                      <a:pt x="0" y="597748"/>
                      <a:pt x="0" y="586640"/>
                    </a:cubicBezTo>
                    <a:lnTo>
                      <a:pt x="0" y="556162"/>
                    </a:lnTo>
                    <a:cubicBezTo>
                      <a:pt x="0" y="537147"/>
                      <a:pt x="32486" y="505602"/>
                      <a:pt x="75118" y="505602"/>
                    </a:cubicBezTo>
                    <a:close/>
                    <a:moveTo>
                      <a:pt x="481080" y="379219"/>
                    </a:moveTo>
                    <a:cubicBezTo>
                      <a:pt x="509043" y="379219"/>
                      <a:pt x="531711" y="401840"/>
                      <a:pt x="531711" y="429744"/>
                    </a:cubicBezTo>
                    <a:cubicBezTo>
                      <a:pt x="531711" y="457648"/>
                      <a:pt x="509043" y="480269"/>
                      <a:pt x="481080" y="480269"/>
                    </a:cubicBezTo>
                    <a:cubicBezTo>
                      <a:pt x="453117" y="480269"/>
                      <a:pt x="430449" y="457648"/>
                      <a:pt x="430449" y="429744"/>
                    </a:cubicBezTo>
                    <a:cubicBezTo>
                      <a:pt x="430449" y="401840"/>
                      <a:pt x="453117" y="379219"/>
                      <a:pt x="481080" y="379219"/>
                    </a:cubicBezTo>
                    <a:close/>
                    <a:moveTo>
                      <a:pt x="278522" y="379219"/>
                    </a:moveTo>
                    <a:cubicBezTo>
                      <a:pt x="306465" y="379219"/>
                      <a:pt x="329118" y="401840"/>
                      <a:pt x="329118" y="429744"/>
                    </a:cubicBezTo>
                    <a:cubicBezTo>
                      <a:pt x="329118" y="457648"/>
                      <a:pt x="306465" y="480269"/>
                      <a:pt x="278522" y="480269"/>
                    </a:cubicBezTo>
                    <a:cubicBezTo>
                      <a:pt x="250579" y="480269"/>
                      <a:pt x="227926" y="457648"/>
                      <a:pt x="227926" y="429744"/>
                    </a:cubicBezTo>
                    <a:cubicBezTo>
                      <a:pt x="227926" y="401840"/>
                      <a:pt x="250579" y="379219"/>
                      <a:pt x="278522" y="379219"/>
                    </a:cubicBezTo>
                    <a:close/>
                    <a:moveTo>
                      <a:pt x="76035" y="379219"/>
                    </a:moveTo>
                    <a:cubicBezTo>
                      <a:pt x="103998" y="379219"/>
                      <a:pt x="126666" y="401840"/>
                      <a:pt x="126666" y="429744"/>
                    </a:cubicBezTo>
                    <a:cubicBezTo>
                      <a:pt x="126666" y="457648"/>
                      <a:pt x="103998" y="480269"/>
                      <a:pt x="76035" y="480269"/>
                    </a:cubicBezTo>
                    <a:cubicBezTo>
                      <a:pt x="48072" y="480269"/>
                      <a:pt x="25404" y="457648"/>
                      <a:pt x="25404" y="429744"/>
                    </a:cubicBezTo>
                    <a:cubicBezTo>
                      <a:pt x="25404" y="401840"/>
                      <a:pt x="48072" y="379219"/>
                      <a:pt x="76035" y="379219"/>
                    </a:cubicBezTo>
                    <a:close/>
                    <a:moveTo>
                      <a:pt x="353886" y="80445"/>
                    </a:moveTo>
                    <a:lnTo>
                      <a:pt x="360298" y="80445"/>
                    </a:lnTo>
                    <a:cubicBezTo>
                      <a:pt x="362435" y="80445"/>
                      <a:pt x="364216" y="80712"/>
                      <a:pt x="365552" y="81424"/>
                    </a:cubicBezTo>
                    <a:cubicBezTo>
                      <a:pt x="366888" y="82136"/>
                      <a:pt x="367956" y="82936"/>
                      <a:pt x="368669" y="84004"/>
                    </a:cubicBezTo>
                    <a:cubicBezTo>
                      <a:pt x="369381" y="84982"/>
                      <a:pt x="369916" y="86139"/>
                      <a:pt x="370183" y="87206"/>
                    </a:cubicBezTo>
                    <a:cubicBezTo>
                      <a:pt x="370361" y="88363"/>
                      <a:pt x="370539" y="89341"/>
                      <a:pt x="370539" y="90142"/>
                    </a:cubicBezTo>
                    <a:cubicBezTo>
                      <a:pt x="370539" y="92277"/>
                      <a:pt x="370272" y="94145"/>
                      <a:pt x="369738" y="95569"/>
                    </a:cubicBezTo>
                    <a:cubicBezTo>
                      <a:pt x="369203" y="96992"/>
                      <a:pt x="368491" y="98149"/>
                      <a:pt x="367600" y="98949"/>
                    </a:cubicBezTo>
                    <a:cubicBezTo>
                      <a:pt x="366799" y="99750"/>
                      <a:pt x="365819" y="100373"/>
                      <a:pt x="364840" y="100728"/>
                    </a:cubicBezTo>
                    <a:cubicBezTo>
                      <a:pt x="363860" y="101084"/>
                      <a:pt x="362791" y="101262"/>
                      <a:pt x="361723" y="101262"/>
                    </a:cubicBezTo>
                    <a:lnTo>
                      <a:pt x="353886" y="101262"/>
                    </a:lnTo>
                    <a:close/>
                    <a:moveTo>
                      <a:pt x="288104" y="75802"/>
                    </a:moveTo>
                    <a:lnTo>
                      <a:pt x="288104" y="81667"/>
                    </a:lnTo>
                    <a:lnTo>
                      <a:pt x="303770" y="81667"/>
                    </a:lnTo>
                    <a:lnTo>
                      <a:pt x="303770" y="128321"/>
                    </a:lnTo>
                    <a:lnTo>
                      <a:pt x="312404" y="128321"/>
                    </a:lnTo>
                    <a:lnTo>
                      <a:pt x="312404" y="81667"/>
                    </a:lnTo>
                    <a:lnTo>
                      <a:pt x="328159" y="81667"/>
                    </a:lnTo>
                    <a:lnTo>
                      <a:pt x="328159" y="75802"/>
                    </a:lnTo>
                    <a:close/>
                    <a:moveTo>
                      <a:pt x="233896" y="75802"/>
                    </a:moveTo>
                    <a:lnTo>
                      <a:pt x="233896" y="81667"/>
                    </a:lnTo>
                    <a:lnTo>
                      <a:pt x="249562" y="81667"/>
                    </a:lnTo>
                    <a:lnTo>
                      <a:pt x="249562" y="128321"/>
                    </a:lnTo>
                    <a:lnTo>
                      <a:pt x="258196" y="128321"/>
                    </a:lnTo>
                    <a:lnTo>
                      <a:pt x="258196" y="81667"/>
                    </a:lnTo>
                    <a:lnTo>
                      <a:pt x="273951" y="81667"/>
                    </a:lnTo>
                    <a:lnTo>
                      <a:pt x="273951" y="75802"/>
                    </a:lnTo>
                    <a:close/>
                    <a:moveTo>
                      <a:pt x="183516" y="75802"/>
                    </a:moveTo>
                    <a:lnTo>
                      <a:pt x="183516" y="128321"/>
                    </a:lnTo>
                    <a:lnTo>
                      <a:pt x="192239" y="128321"/>
                    </a:lnTo>
                    <a:lnTo>
                      <a:pt x="192239" y="104683"/>
                    </a:lnTo>
                    <a:lnTo>
                      <a:pt x="215026" y="104683"/>
                    </a:lnTo>
                    <a:lnTo>
                      <a:pt x="215026" y="128321"/>
                    </a:lnTo>
                    <a:lnTo>
                      <a:pt x="223571" y="128321"/>
                    </a:lnTo>
                    <a:lnTo>
                      <a:pt x="223571" y="75802"/>
                    </a:lnTo>
                    <a:lnTo>
                      <a:pt x="215026" y="75802"/>
                    </a:lnTo>
                    <a:lnTo>
                      <a:pt x="215026" y="98818"/>
                    </a:lnTo>
                    <a:lnTo>
                      <a:pt x="192239" y="98818"/>
                    </a:lnTo>
                    <a:lnTo>
                      <a:pt x="192239" y="75802"/>
                    </a:lnTo>
                    <a:close/>
                    <a:moveTo>
                      <a:pt x="345338" y="73935"/>
                    </a:moveTo>
                    <a:lnTo>
                      <a:pt x="345338" y="126366"/>
                    </a:lnTo>
                    <a:lnTo>
                      <a:pt x="353883" y="126366"/>
                    </a:lnTo>
                    <a:lnTo>
                      <a:pt x="353883" y="107438"/>
                    </a:lnTo>
                    <a:lnTo>
                      <a:pt x="360203" y="107438"/>
                    </a:lnTo>
                    <a:cubicBezTo>
                      <a:pt x="362962" y="107438"/>
                      <a:pt x="365544" y="107083"/>
                      <a:pt x="367769" y="106283"/>
                    </a:cubicBezTo>
                    <a:cubicBezTo>
                      <a:pt x="370083" y="105394"/>
                      <a:pt x="372041" y="104328"/>
                      <a:pt x="373644" y="102817"/>
                    </a:cubicBezTo>
                    <a:cubicBezTo>
                      <a:pt x="375246" y="101306"/>
                      <a:pt x="376492" y="99529"/>
                      <a:pt x="377382" y="97396"/>
                    </a:cubicBezTo>
                    <a:cubicBezTo>
                      <a:pt x="378361" y="95264"/>
                      <a:pt x="378717" y="92775"/>
                      <a:pt x="378717" y="90109"/>
                    </a:cubicBezTo>
                    <a:cubicBezTo>
                      <a:pt x="378717" y="87621"/>
                      <a:pt x="378183" y="85400"/>
                      <a:pt x="377115" y="83356"/>
                    </a:cubicBezTo>
                    <a:cubicBezTo>
                      <a:pt x="376136" y="81312"/>
                      <a:pt x="374712" y="79623"/>
                      <a:pt x="372932" y="78201"/>
                    </a:cubicBezTo>
                    <a:cubicBezTo>
                      <a:pt x="371240" y="76779"/>
                      <a:pt x="369282" y="75713"/>
                      <a:pt x="367057" y="75002"/>
                    </a:cubicBezTo>
                    <a:cubicBezTo>
                      <a:pt x="364921" y="74291"/>
                      <a:pt x="362695" y="73935"/>
                      <a:pt x="360381" y="73935"/>
                    </a:cubicBezTo>
                    <a:close/>
                    <a:moveTo>
                      <a:pt x="177285" y="0"/>
                    </a:moveTo>
                    <a:lnTo>
                      <a:pt x="379785" y="0"/>
                    </a:lnTo>
                    <a:cubicBezTo>
                      <a:pt x="435684" y="0"/>
                      <a:pt x="481080" y="45321"/>
                      <a:pt x="481080" y="101129"/>
                    </a:cubicBezTo>
                    <a:cubicBezTo>
                      <a:pt x="481080" y="156847"/>
                      <a:pt x="435684" y="202257"/>
                      <a:pt x="379785" y="202257"/>
                    </a:cubicBezTo>
                    <a:lnTo>
                      <a:pt x="303859" y="202257"/>
                    </a:lnTo>
                    <a:lnTo>
                      <a:pt x="303859" y="227495"/>
                    </a:lnTo>
                    <a:lnTo>
                      <a:pt x="481080" y="227495"/>
                    </a:lnTo>
                    <a:cubicBezTo>
                      <a:pt x="495055" y="227495"/>
                      <a:pt x="506448" y="238781"/>
                      <a:pt x="506448" y="252732"/>
                    </a:cubicBezTo>
                    <a:lnTo>
                      <a:pt x="506448" y="303297"/>
                    </a:lnTo>
                    <a:cubicBezTo>
                      <a:pt x="506448" y="317249"/>
                      <a:pt x="495055" y="328623"/>
                      <a:pt x="481080" y="328623"/>
                    </a:cubicBezTo>
                    <a:cubicBezTo>
                      <a:pt x="467105" y="328623"/>
                      <a:pt x="455801" y="317249"/>
                      <a:pt x="455801" y="303297"/>
                    </a:cubicBezTo>
                    <a:lnTo>
                      <a:pt x="455801" y="278059"/>
                    </a:lnTo>
                    <a:lnTo>
                      <a:pt x="303859" y="278059"/>
                    </a:lnTo>
                    <a:lnTo>
                      <a:pt x="303859" y="303297"/>
                    </a:lnTo>
                    <a:cubicBezTo>
                      <a:pt x="303859" y="317249"/>
                      <a:pt x="292555" y="328623"/>
                      <a:pt x="278580" y="328623"/>
                    </a:cubicBezTo>
                    <a:cubicBezTo>
                      <a:pt x="264516" y="328623"/>
                      <a:pt x="253212" y="317249"/>
                      <a:pt x="253212" y="303297"/>
                    </a:cubicBezTo>
                    <a:lnTo>
                      <a:pt x="253212" y="278059"/>
                    </a:lnTo>
                    <a:lnTo>
                      <a:pt x="102160" y="278059"/>
                    </a:lnTo>
                    <a:lnTo>
                      <a:pt x="102160" y="303297"/>
                    </a:lnTo>
                    <a:cubicBezTo>
                      <a:pt x="102160" y="317249"/>
                      <a:pt x="90856" y="328623"/>
                      <a:pt x="76881" y="328623"/>
                    </a:cubicBezTo>
                    <a:cubicBezTo>
                      <a:pt x="62817" y="328623"/>
                      <a:pt x="51513" y="317249"/>
                      <a:pt x="51513" y="303297"/>
                    </a:cubicBezTo>
                    <a:lnTo>
                      <a:pt x="51513" y="252732"/>
                    </a:lnTo>
                    <a:cubicBezTo>
                      <a:pt x="51513" y="238781"/>
                      <a:pt x="62817" y="227495"/>
                      <a:pt x="76881" y="227495"/>
                    </a:cubicBezTo>
                    <a:lnTo>
                      <a:pt x="253212" y="227495"/>
                    </a:lnTo>
                    <a:lnTo>
                      <a:pt x="253212" y="202257"/>
                    </a:lnTo>
                    <a:lnTo>
                      <a:pt x="177285" y="202257"/>
                    </a:lnTo>
                    <a:cubicBezTo>
                      <a:pt x="121387" y="202257"/>
                      <a:pt x="75991" y="156847"/>
                      <a:pt x="75991" y="101129"/>
                    </a:cubicBezTo>
                    <a:cubicBezTo>
                      <a:pt x="75991" y="45321"/>
                      <a:pt x="121387" y="0"/>
                      <a:pt x="17728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iṡ1îḓê">
              <a:extLst>
                <a:ext uri="{FF2B5EF4-FFF2-40B4-BE49-F238E27FC236}">
                  <a16:creationId xmlns:a16="http://schemas.microsoft.com/office/drawing/2014/main" id="{DF2FFCF9-0293-4C8A-AC72-C6F2B04B73FC}"/>
                </a:ext>
              </a:extLst>
            </p:cNvPr>
            <p:cNvGrpSpPr/>
            <p:nvPr/>
          </p:nvGrpSpPr>
          <p:grpSpPr>
            <a:xfrm>
              <a:off x="8617914" y="2979845"/>
              <a:ext cx="2900986" cy="2712930"/>
              <a:chOff x="4402496" y="2479508"/>
              <a:chExt cx="2900986" cy="2712930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94B7AEEC-B410-4978-B207-70390787AD4E}"/>
                  </a:ext>
                </a:extLst>
              </p:cNvPr>
              <p:cNvCxnSpPr>
                <a:cxnSpLocks/>
                <a:stCxn id="12" idx="4"/>
                <a:endCxn id="14" idx="0"/>
              </p:cNvCxnSpPr>
              <p:nvPr/>
            </p:nvCxnSpPr>
            <p:spPr>
              <a:xfrm flipH="1">
                <a:off x="5852225" y="3306208"/>
                <a:ext cx="763" cy="1328831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îśḷiḓê">
                <a:extLst>
                  <a:ext uri="{FF2B5EF4-FFF2-40B4-BE49-F238E27FC236}">
                    <a16:creationId xmlns:a16="http://schemas.microsoft.com/office/drawing/2014/main" id="{575AB383-B639-4747-9F10-17F238ED99A7}"/>
                  </a:ext>
                </a:extLst>
              </p:cNvPr>
              <p:cNvSpPr/>
              <p:nvPr/>
            </p:nvSpPr>
            <p:spPr>
              <a:xfrm>
                <a:off x="5439638" y="2479508"/>
                <a:ext cx="826700" cy="826700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3" name="iSḷîdè">
                <a:extLst>
                  <a:ext uri="{FF2B5EF4-FFF2-40B4-BE49-F238E27FC236}">
                    <a16:creationId xmlns:a16="http://schemas.microsoft.com/office/drawing/2014/main" id="{8945BF26-32F5-4879-B84D-DA8C5C3B44CF}"/>
                  </a:ext>
                </a:extLst>
              </p:cNvPr>
              <p:cNvGrpSpPr/>
              <p:nvPr/>
            </p:nvGrpSpPr>
            <p:grpSpPr>
              <a:xfrm>
                <a:off x="4402496" y="3541194"/>
                <a:ext cx="2900986" cy="955860"/>
                <a:chOff x="4832962" y="4020861"/>
                <a:chExt cx="2140047" cy="955860"/>
              </a:xfrm>
              <a:solidFill>
                <a:schemeClr val="bg1"/>
              </a:solidFill>
            </p:grpSpPr>
            <p:sp>
              <p:nvSpPr>
                <p:cNvPr id="16" name="îśļiḑè">
                  <a:extLst>
                    <a:ext uri="{FF2B5EF4-FFF2-40B4-BE49-F238E27FC236}">
                      <a16:creationId xmlns:a16="http://schemas.microsoft.com/office/drawing/2014/main" id="{180A4F82-1ED2-47A2-91A0-6039080A19BA}"/>
                    </a:ext>
                  </a:extLst>
                </p:cNvPr>
                <p:cNvSpPr txBox="1"/>
                <p:nvPr/>
              </p:nvSpPr>
              <p:spPr bwMode="auto">
                <a:xfrm>
                  <a:off x="4832962" y="4020861"/>
                  <a:ext cx="2138519" cy="39846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  <a:endParaRPr lang="zh-CN" altLang="en-US" sz="1800" b="1" dirty="0"/>
                </a:p>
              </p:txBody>
            </p:sp>
            <p:sp>
              <p:nvSpPr>
                <p:cNvPr id="17" name="îṧľiḓe">
                  <a:extLst>
                    <a:ext uri="{FF2B5EF4-FFF2-40B4-BE49-F238E27FC236}">
                      <a16:creationId xmlns:a16="http://schemas.microsoft.com/office/drawing/2014/main" id="{C3DD1E46-7511-4C12-92DC-F0AEB356C1AC}"/>
                    </a:ext>
                  </a:extLst>
                </p:cNvPr>
                <p:cNvSpPr/>
                <p:nvPr/>
              </p:nvSpPr>
              <p:spPr bwMode="auto">
                <a:xfrm>
                  <a:off x="4834490" y="4419322"/>
                  <a:ext cx="2138519" cy="55739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  <p:sp>
            <p:nvSpPr>
              <p:cNvPr id="14" name="íṥḻiḋé">
                <a:extLst>
                  <a:ext uri="{FF2B5EF4-FFF2-40B4-BE49-F238E27FC236}">
                    <a16:creationId xmlns:a16="http://schemas.microsoft.com/office/drawing/2014/main" id="{D0CB4B0E-49EE-4C0F-8390-6D38EF24C402}"/>
                  </a:ext>
                </a:extLst>
              </p:cNvPr>
              <p:cNvSpPr/>
              <p:nvPr/>
            </p:nvSpPr>
            <p:spPr bwMode="auto">
              <a:xfrm>
                <a:off x="4402768" y="4635039"/>
                <a:ext cx="2898914" cy="5573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</a:t>
                </a:r>
              </a:p>
            </p:txBody>
          </p:sp>
          <p:sp>
            <p:nvSpPr>
              <p:cNvPr id="15" name="işlîḑè">
                <a:extLst>
                  <a:ext uri="{FF2B5EF4-FFF2-40B4-BE49-F238E27FC236}">
                    <a16:creationId xmlns:a16="http://schemas.microsoft.com/office/drawing/2014/main" id="{8D434819-4E32-45C7-8DC1-099D76E942A2}"/>
                  </a:ext>
                </a:extLst>
              </p:cNvPr>
              <p:cNvSpPr/>
              <p:nvPr/>
            </p:nvSpPr>
            <p:spPr bwMode="auto">
              <a:xfrm>
                <a:off x="5649689" y="2668291"/>
                <a:ext cx="406594" cy="449134"/>
              </a:xfrm>
              <a:custGeom>
                <a:avLst/>
                <a:gdLst>
                  <a:gd name="connsiteX0" fmla="*/ 485820 w 551045"/>
                  <a:gd name="connsiteY0" fmla="*/ 430096 h 608697"/>
                  <a:gd name="connsiteX1" fmla="*/ 550987 w 551045"/>
                  <a:gd name="connsiteY1" fmla="*/ 492317 h 608697"/>
                  <a:gd name="connsiteX2" fmla="*/ 551045 w 551045"/>
                  <a:gd name="connsiteY2" fmla="*/ 492490 h 608697"/>
                  <a:gd name="connsiteX3" fmla="*/ 550987 w 551045"/>
                  <a:gd name="connsiteY3" fmla="*/ 493813 h 608697"/>
                  <a:gd name="connsiteX4" fmla="*/ 551045 w 551045"/>
                  <a:gd name="connsiteY4" fmla="*/ 495193 h 608697"/>
                  <a:gd name="connsiteX5" fmla="*/ 485820 w 551045"/>
                  <a:gd name="connsiteY5" fmla="*/ 560289 h 608697"/>
                  <a:gd name="connsiteX6" fmla="*/ 421862 w 551045"/>
                  <a:gd name="connsiteY6" fmla="*/ 507902 h 608697"/>
                  <a:gd name="connsiteX7" fmla="*/ 420134 w 551045"/>
                  <a:gd name="connsiteY7" fmla="*/ 494560 h 608697"/>
                  <a:gd name="connsiteX8" fmla="*/ 422611 w 551045"/>
                  <a:gd name="connsiteY8" fmla="*/ 479034 h 608697"/>
                  <a:gd name="connsiteX9" fmla="*/ 485820 w 551045"/>
                  <a:gd name="connsiteY9" fmla="*/ 430096 h 608697"/>
                  <a:gd name="connsiteX10" fmla="*/ 485137 w 551045"/>
                  <a:gd name="connsiteY10" fmla="*/ 236253 h 608697"/>
                  <a:gd name="connsiteX11" fmla="*/ 551045 w 551045"/>
                  <a:gd name="connsiteY11" fmla="*/ 302055 h 608697"/>
                  <a:gd name="connsiteX12" fmla="*/ 485137 w 551045"/>
                  <a:gd name="connsiteY12" fmla="*/ 367857 h 608697"/>
                  <a:gd name="connsiteX13" fmla="*/ 419229 w 551045"/>
                  <a:gd name="connsiteY13" fmla="*/ 302055 h 608697"/>
                  <a:gd name="connsiteX14" fmla="*/ 485137 w 551045"/>
                  <a:gd name="connsiteY14" fmla="*/ 236253 h 608697"/>
                  <a:gd name="connsiteX15" fmla="*/ 45513 w 551045"/>
                  <a:gd name="connsiteY15" fmla="*/ 160819 h 608697"/>
                  <a:gd name="connsiteX16" fmla="*/ 62048 w 551045"/>
                  <a:gd name="connsiteY16" fmla="*/ 160819 h 608697"/>
                  <a:gd name="connsiteX17" fmla="*/ 78583 w 551045"/>
                  <a:gd name="connsiteY17" fmla="*/ 243365 h 608697"/>
                  <a:gd name="connsiteX18" fmla="*/ 98228 w 551045"/>
                  <a:gd name="connsiteY18" fmla="*/ 243365 h 608697"/>
                  <a:gd name="connsiteX19" fmla="*/ 103356 w 551045"/>
                  <a:gd name="connsiteY19" fmla="*/ 187625 h 608697"/>
                  <a:gd name="connsiteX20" fmla="*/ 102722 w 551045"/>
                  <a:gd name="connsiteY20" fmla="*/ 184634 h 608697"/>
                  <a:gd name="connsiteX21" fmla="*/ 94368 w 551045"/>
                  <a:gd name="connsiteY21" fmla="*/ 163293 h 608697"/>
                  <a:gd name="connsiteX22" fmla="*/ 93331 w 551045"/>
                  <a:gd name="connsiteY22" fmla="*/ 161107 h 608697"/>
                  <a:gd name="connsiteX23" fmla="*/ 93389 w 551045"/>
                  <a:gd name="connsiteY23" fmla="*/ 161107 h 608697"/>
                  <a:gd name="connsiteX24" fmla="*/ 93274 w 551045"/>
                  <a:gd name="connsiteY24" fmla="*/ 160819 h 608697"/>
                  <a:gd name="connsiteX25" fmla="*/ 137347 w 551045"/>
                  <a:gd name="connsiteY25" fmla="*/ 160819 h 608697"/>
                  <a:gd name="connsiteX26" fmla="*/ 137232 w 551045"/>
                  <a:gd name="connsiteY26" fmla="*/ 161107 h 608697"/>
                  <a:gd name="connsiteX27" fmla="*/ 137404 w 551045"/>
                  <a:gd name="connsiteY27" fmla="*/ 161107 h 608697"/>
                  <a:gd name="connsiteX28" fmla="*/ 136367 w 551045"/>
                  <a:gd name="connsiteY28" fmla="*/ 163293 h 608697"/>
                  <a:gd name="connsiteX29" fmla="*/ 127322 w 551045"/>
                  <a:gd name="connsiteY29" fmla="*/ 187913 h 608697"/>
                  <a:gd name="connsiteX30" fmla="*/ 132450 w 551045"/>
                  <a:gd name="connsiteY30" fmla="*/ 243365 h 608697"/>
                  <a:gd name="connsiteX31" fmla="*/ 152038 w 551045"/>
                  <a:gd name="connsiteY31" fmla="*/ 243365 h 608697"/>
                  <a:gd name="connsiteX32" fmla="*/ 168630 w 551045"/>
                  <a:gd name="connsiteY32" fmla="*/ 160819 h 608697"/>
                  <a:gd name="connsiteX33" fmla="*/ 185165 w 551045"/>
                  <a:gd name="connsiteY33" fmla="*/ 160819 h 608697"/>
                  <a:gd name="connsiteX34" fmla="*/ 230678 w 551045"/>
                  <a:gd name="connsiteY34" fmla="*/ 206263 h 608697"/>
                  <a:gd name="connsiteX35" fmla="*/ 230678 w 551045"/>
                  <a:gd name="connsiteY35" fmla="*/ 338682 h 608697"/>
                  <a:gd name="connsiteX36" fmla="*/ 185165 w 551045"/>
                  <a:gd name="connsiteY36" fmla="*/ 384125 h 608697"/>
                  <a:gd name="connsiteX37" fmla="*/ 179346 w 551045"/>
                  <a:gd name="connsiteY37" fmla="*/ 384125 h 608697"/>
                  <a:gd name="connsiteX38" fmla="*/ 179346 w 551045"/>
                  <a:gd name="connsiteY38" fmla="*/ 576599 h 608697"/>
                  <a:gd name="connsiteX39" fmla="*/ 147256 w 551045"/>
                  <a:gd name="connsiteY39" fmla="*/ 608697 h 608697"/>
                  <a:gd name="connsiteX40" fmla="*/ 115339 w 551045"/>
                  <a:gd name="connsiteY40" fmla="*/ 580223 h 608697"/>
                  <a:gd name="connsiteX41" fmla="*/ 83422 w 551045"/>
                  <a:gd name="connsiteY41" fmla="*/ 608697 h 608697"/>
                  <a:gd name="connsiteX42" fmla="*/ 51332 w 551045"/>
                  <a:gd name="connsiteY42" fmla="*/ 576599 h 608697"/>
                  <a:gd name="connsiteX43" fmla="*/ 51332 w 551045"/>
                  <a:gd name="connsiteY43" fmla="*/ 384125 h 608697"/>
                  <a:gd name="connsiteX44" fmla="*/ 45513 w 551045"/>
                  <a:gd name="connsiteY44" fmla="*/ 384125 h 608697"/>
                  <a:gd name="connsiteX45" fmla="*/ 0 w 551045"/>
                  <a:gd name="connsiteY45" fmla="*/ 338682 h 608697"/>
                  <a:gd name="connsiteX46" fmla="*/ 0 w 551045"/>
                  <a:gd name="connsiteY46" fmla="*/ 206263 h 608697"/>
                  <a:gd name="connsiteX47" fmla="*/ 45513 w 551045"/>
                  <a:gd name="connsiteY47" fmla="*/ 160819 h 608697"/>
                  <a:gd name="connsiteX48" fmla="*/ 400710 w 551045"/>
                  <a:gd name="connsiteY48" fmla="*/ 89618 h 608697"/>
                  <a:gd name="connsiteX49" fmla="*/ 400710 w 551045"/>
                  <a:gd name="connsiteY49" fmla="*/ 134086 h 608697"/>
                  <a:gd name="connsiteX50" fmla="*/ 355362 w 551045"/>
                  <a:gd name="connsiteY50" fmla="*/ 179359 h 608697"/>
                  <a:gd name="connsiteX51" fmla="*/ 355362 w 551045"/>
                  <a:gd name="connsiteY51" fmla="*/ 279857 h 608697"/>
                  <a:gd name="connsiteX52" fmla="*/ 401517 w 551045"/>
                  <a:gd name="connsiteY52" fmla="*/ 279857 h 608697"/>
                  <a:gd name="connsiteX53" fmla="*/ 401517 w 551045"/>
                  <a:gd name="connsiteY53" fmla="*/ 324325 h 608697"/>
                  <a:gd name="connsiteX54" fmla="*/ 355362 w 551045"/>
                  <a:gd name="connsiteY54" fmla="*/ 324325 h 608697"/>
                  <a:gd name="connsiteX55" fmla="*/ 355362 w 551045"/>
                  <a:gd name="connsiteY55" fmla="*/ 424823 h 608697"/>
                  <a:gd name="connsiteX56" fmla="*/ 400710 w 551045"/>
                  <a:gd name="connsiteY56" fmla="*/ 470038 h 608697"/>
                  <a:gd name="connsiteX57" fmla="*/ 400710 w 551045"/>
                  <a:gd name="connsiteY57" fmla="*/ 514563 h 608697"/>
                  <a:gd name="connsiteX58" fmla="*/ 310820 w 551045"/>
                  <a:gd name="connsiteY58" fmla="*/ 424823 h 608697"/>
                  <a:gd name="connsiteX59" fmla="*/ 310820 w 551045"/>
                  <a:gd name="connsiteY59" fmla="*/ 324325 h 608697"/>
                  <a:gd name="connsiteX60" fmla="*/ 270830 w 551045"/>
                  <a:gd name="connsiteY60" fmla="*/ 324325 h 608697"/>
                  <a:gd name="connsiteX61" fmla="*/ 270830 w 551045"/>
                  <a:gd name="connsiteY61" fmla="*/ 279857 h 608697"/>
                  <a:gd name="connsiteX62" fmla="*/ 310820 w 551045"/>
                  <a:gd name="connsiteY62" fmla="*/ 279857 h 608697"/>
                  <a:gd name="connsiteX63" fmla="*/ 310820 w 551045"/>
                  <a:gd name="connsiteY63" fmla="*/ 179359 h 608697"/>
                  <a:gd name="connsiteX64" fmla="*/ 400710 w 551045"/>
                  <a:gd name="connsiteY64" fmla="*/ 89618 h 608697"/>
                  <a:gd name="connsiteX65" fmla="*/ 487441 w 551045"/>
                  <a:gd name="connsiteY65" fmla="*/ 44033 h 608697"/>
                  <a:gd name="connsiteX66" fmla="*/ 487729 w 551045"/>
                  <a:gd name="connsiteY66" fmla="*/ 44148 h 608697"/>
                  <a:gd name="connsiteX67" fmla="*/ 550282 w 551045"/>
                  <a:gd name="connsiteY67" fmla="*/ 107206 h 608697"/>
                  <a:gd name="connsiteX68" fmla="*/ 550340 w 551045"/>
                  <a:gd name="connsiteY68" fmla="*/ 107897 h 608697"/>
                  <a:gd name="connsiteX69" fmla="*/ 550340 w 551045"/>
                  <a:gd name="connsiteY69" fmla="*/ 108760 h 608697"/>
                  <a:gd name="connsiteX70" fmla="*/ 550340 w 551045"/>
                  <a:gd name="connsiteY70" fmla="*/ 109220 h 608697"/>
                  <a:gd name="connsiteX71" fmla="*/ 550340 w 551045"/>
                  <a:gd name="connsiteY71" fmla="*/ 109680 h 608697"/>
                  <a:gd name="connsiteX72" fmla="*/ 550282 w 551045"/>
                  <a:gd name="connsiteY72" fmla="*/ 111867 h 608697"/>
                  <a:gd name="connsiteX73" fmla="*/ 550167 w 551045"/>
                  <a:gd name="connsiteY73" fmla="*/ 113420 h 608697"/>
                  <a:gd name="connsiteX74" fmla="*/ 550167 w 551045"/>
                  <a:gd name="connsiteY74" fmla="*/ 113938 h 608697"/>
                  <a:gd name="connsiteX75" fmla="*/ 485137 w 551045"/>
                  <a:gd name="connsiteY75" fmla="*/ 174349 h 608697"/>
                  <a:gd name="connsiteX76" fmla="*/ 484158 w 551045"/>
                  <a:gd name="connsiteY76" fmla="*/ 174292 h 608697"/>
                  <a:gd name="connsiteX77" fmla="*/ 467685 w 551045"/>
                  <a:gd name="connsiteY77" fmla="*/ 171933 h 608697"/>
                  <a:gd name="connsiteX78" fmla="*/ 419993 w 551045"/>
                  <a:gd name="connsiteY78" fmla="*/ 110428 h 608697"/>
                  <a:gd name="connsiteX79" fmla="*/ 419935 w 551045"/>
                  <a:gd name="connsiteY79" fmla="*/ 110083 h 608697"/>
                  <a:gd name="connsiteX80" fmla="*/ 419993 w 551045"/>
                  <a:gd name="connsiteY80" fmla="*/ 109680 h 608697"/>
                  <a:gd name="connsiteX81" fmla="*/ 419935 w 551045"/>
                  <a:gd name="connsiteY81" fmla="*/ 109220 h 608697"/>
                  <a:gd name="connsiteX82" fmla="*/ 419993 w 551045"/>
                  <a:gd name="connsiteY82" fmla="*/ 108530 h 608697"/>
                  <a:gd name="connsiteX83" fmla="*/ 419993 w 551045"/>
                  <a:gd name="connsiteY83" fmla="*/ 106516 h 608697"/>
                  <a:gd name="connsiteX84" fmla="*/ 485137 w 551045"/>
                  <a:gd name="connsiteY84" fmla="*/ 44090 h 608697"/>
                  <a:gd name="connsiteX85" fmla="*/ 486001 w 551045"/>
                  <a:gd name="connsiteY85" fmla="*/ 44090 h 608697"/>
                  <a:gd name="connsiteX86" fmla="*/ 487441 w 551045"/>
                  <a:gd name="connsiteY86" fmla="*/ 44033 h 608697"/>
                  <a:gd name="connsiteX87" fmla="*/ 114993 w 551045"/>
                  <a:gd name="connsiteY87" fmla="*/ 748 h 608697"/>
                  <a:gd name="connsiteX88" fmla="*/ 115281 w 551045"/>
                  <a:gd name="connsiteY88" fmla="*/ 748 h 608697"/>
                  <a:gd name="connsiteX89" fmla="*/ 115569 w 551045"/>
                  <a:gd name="connsiteY89" fmla="*/ 748 h 608697"/>
                  <a:gd name="connsiteX90" fmla="*/ 179403 w 551045"/>
                  <a:gd name="connsiteY90" fmla="*/ 50176 h 608697"/>
                  <a:gd name="connsiteX91" fmla="*/ 181534 w 551045"/>
                  <a:gd name="connsiteY91" fmla="*/ 66863 h 608697"/>
                  <a:gd name="connsiteX92" fmla="*/ 115685 w 551045"/>
                  <a:gd name="connsiteY92" fmla="*/ 132634 h 608697"/>
                  <a:gd name="connsiteX93" fmla="*/ 115397 w 551045"/>
                  <a:gd name="connsiteY93" fmla="*/ 132634 h 608697"/>
                  <a:gd name="connsiteX94" fmla="*/ 115109 w 551045"/>
                  <a:gd name="connsiteY94" fmla="*/ 132634 h 608697"/>
                  <a:gd name="connsiteX95" fmla="*/ 51275 w 551045"/>
                  <a:gd name="connsiteY95" fmla="*/ 83262 h 608697"/>
                  <a:gd name="connsiteX96" fmla="*/ 49144 w 551045"/>
                  <a:gd name="connsiteY96" fmla="*/ 66575 h 608697"/>
                  <a:gd name="connsiteX97" fmla="*/ 114993 w 551045"/>
                  <a:gd name="connsiteY97" fmla="*/ 748 h 608697"/>
                  <a:gd name="connsiteX98" fmla="*/ 114958 w 551045"/>
                  <a:gd name="connsiteY98" fmla="*/ 423 h 608697"/>
                  <a:gd name="connsiteX99" fmla="*/ 48690 w 551045"/>
                  <a:gd name="connsiteY99" fmla="*/ 66575 h 608697"/>
                  <a:gd name="connsiteX100" fmla="*/ 50822 w 551045"/>
                  <a:gd name="connsiteY100" fmla="*/ 83372 h 608697"/>
                  <a:gd name="connsiteX101" fmla="*/ 115073 w 551045"/>
                  <a:gd name="connsiteY101" fmla="*/ 133015 h 608697"/>
                  <a:gd name="connsiteX102" fmla="*/ 115361 w 551045"/>
                  <a:gd name="connsiteY102" fmla="*/ 133015 h 608697"/>
                  <a:gd name="connsiteX103" fmla="*/ 115649 w 551045"/>
                  <a:gd name="connsiteY103" fmla="*/ 133015 h 608697"/>
                  <a:gd name="connsiteX104" fmla="*/ 181917 w 551045"/>
                  <a:gd name="connsiteY104" fmla="*/ 66863 h 608697"/>
                  <a:gd name="connsiteX105" fmla="*/ 179785 w 551045"/>
                  <a:gd name="connsiteY105" fmla="*/ 50066 h 608697"/>
                  <a:gd name="connsiteX106" fmla="*/ 115534 w 551045"/>
                  <a:gd name="connsiteY106" fmla="*/ 423 h 608697"/>
                  <a:gd name="connsiteX107" fmla="*/ 115246 w 551045"/>
                  <a:gd name="connsiteY107" fmla="*/ 423 h 608697"/>
                  <a:gd name="connsiteX108" fmla="*/ 114958 w 551045"/>
                  <a:gd name="connsiteY108" fmla="*/ 423 h 608697"/>
                  <a:gd name="connsiteX109" fmla="*/ 114993 w 551045"/>
                  <a:gd name="connsiteY109" fmla="*/ 0 h 608697"/>
                  <a:gd name="connsiteX110" fmla="*/ 115281 w 551045"/>
                  <a:gd name="connsiteY110" fmla="*/ 0 h 608697"/>
                  <a:gd name="connsiteX111" fmla="*/ 115569 w 551045"/>
                  <a:gd name="connsiteY111" fmla="*/ 0 h 608697"/>
                  <a:gd name="connsiteX112" fmla="*/ 180152 w 551045"/>
                  <a:gd name="connsiteY112" fmla="*/ 49946 h 608697"/>
                  <a:gd name="connsiteX113" fmla="*/ 182341 w 551045"/>
                  <a:gd name="connsiteY113" fmla="*/ 66863 h 608697"/>
                  <a:gd name="connsiteX114" fmla="*/ 115685 w 551045"/>
                  <a:gd name="connsiteY114" fmla="*/ 133439 h 608697"/>
                  <a:gd name="connsiteX115" fmla="*/ 115397 w 551045"/>
                  <a:gd name="connsiteY115" fmla="*/ 133439 h 608697"/>
                  <a:gd name="connsiteX116" fmla="*/ 115109 w 551045"/>
                  <a:gd name="connsiteY116" fmla="*/ 133439 h 608697"/>
                  <a:gd name="connsiteX117" fmla="*/ 50526 w 551045"/>
                  <a:gd name="connsiteY117" fmla="*/ 83493 h 608697"/>
                  <a:gd name="connsiteX118" fmla="*/ 48337 w 551045"/>
                  <a:gd name="connsiteY118" fmla="*/ 66575 h 608697"/>
                  <a:gd name="connsiteX119" fmla="*/ 114993 w 551045"/>
                  <a:gd name="connsiteY119" fmla="*/ 0 h 6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551045" h="608697">
                    <a:moveTo>
                      <a:pt x="485820" y="430096"/>
                    </a:moveTo>
                    <a:cubicBezTo>
                      <a:pt x="520910" y="430096"/>
                      <a:pt x="549489" y="457699"/>
                      <a:pt x="550987" y="492317"/>
                    </a:cubicBezTo>
                    <a:cubicBezTo>
                      <a:pt x="550987" y="492375"/>
                      <a:pt x="551045" y="492432"/>
                      <a:pt x="551045" y="492490"/>
                    </a:cubicBezTo>
                    <a:cubicBezTo>
                      <a:pt x="551045" y="492950"/>
                      <a:pt x="551045" y="493353"/>
                      <a:pt x="550987" y="493813"/>
                    </a:cubicBezTo>
                    <a:cubicBezTo>
                      <a:pt x="551045" y="494273"/>
                      <a:pt x="551045" y="494733"/>
                      <a:pt x="551045" y="495193"/>
                    </a:cubicBezTo>
                    <a:cubicBezTo>
                      <a:pt x="551045" y="531134"/>
                      <a:pt x="521832" y="560289"/>
                      <a:pt x="485820" y="560289"/>
                    </a:cubicBezTo>
                    <a:cubicBezTo>
                      <a:pt x="454129" y="560289"/>
                      <a:pt x="427739" y="537747"/>
                      <a:pt x="421862" y="507902"/>
                    </a:cubicBezTo>
                    <a:cubicBezTo>
                      <a:pt x="420710" y="503474"/>
                      <a:pt x="420076" y="499046"/>
                      <a:pt x="420134" y="494560"/>
                    </a:cubicBezTo>
                    <a:cubicBezTo>
                      <a:pt x="420134" y="489385"/>
                      <a:pt x="421056" y="484152"/>
                      <a:pt x="422611" y="479034"/>
                    </a:cubicBezTo>
                    <a:cubicBezTo>
                      <a:pt x="429814" y="450913"/>
                      <a:pt x="455397" y="430096"/>
                      <a:pt x="485820" y="430096"/>
                    </a:cubicBezTo>
                    <a:close/>
                    <a:moveTo>
                      <a:pt x="485137" y="236253"/>
                    </a:moveTo>
                    <a:cubicBezTo>
                      <a:pt x="521537" y="236253"/>
                      <a:pt x="551045" y="265714"/>
                      <a:pt x="551045" y="302055"/>
                    </a:cubicBezTo>
                    <a:cubicBezTo>
                      <a:pt x="551045" y="338396"/>
                      <a:pt x="521537" y="367857"/>
                      <a:pt x="485137" y="367857"/>
                    </a:cubicBezTo>
                    <a:cubicBezTo>
                      <a:pt x="448737" y="367857"/>
                      <a:pt x="419229" y="338396"/>
                      <a:pt x="419229" y="302055"/>
                    </a:cubicBezTo>
                    <a:cubicBezTo>
                      <a:pt x="419229" y="265714"/>
                      <a:pt x="448737" y="236253"/>
                      <a:pt x="485137" y="236253"/>
                    </a:cubicBezTo>
                    <a:close/>
                    <a:moveTo>
                      <a:pt x="45513" y="160819"/>
                    </a:moveTo>
                    <a:lnTo>
                      <a:pt x="62048" y="160819"/>
                    </a:lnTo>
                    <a:lnTo>
                      <a:pt x="78583" y="243365"/>
                    </a:lnTo>
                    <a:lnTo>
                      <a:pt x="98228" y="243365"/>
                    </a:lnTo>
                    <a:lnTo>
                      <a:pt x="103356" y="187625"/>
                    </a:lnTo>
                    <a:cubicBezTo>
                      <a:pt x="103183" y="186647"/>
                      <a:pt x="102952" y="185612"/>
                      <a:pt x="102722" y="184634"/>
                    </a:cubicBezTo>
                    <a:cubicBezTo>
                      <a:pt x="100936" y="177386"/>
                      <a:pt x="97767" y="170483"/>
                      <a:pt x="94368" y="163293"/>
                    </a:cubicBezTo>
                    <a:cubicBezTo>
                      <a:pt x="94368" y="163293"/>
                      <a:pt x="93677" y="161855"/>
                      <a:pt x="93331" y="161107"/>
                    </a:cubicBezTo>
                    <a:lnTo>
                      <a:pt x="93389" y="161107"/>
                    </a:lnTo>
                    <a:cubicBezTo>
                      <a:pt x="93331" y="160992"/>
                      <a:pt x="93274" y="160877"/>
                      <a:pt x="93274" y="160819"/>
                    </a:cubicBezTo>
                    <a:lnTo>
                      <a:pt x="137347" y="160819"/>
                    </a:lnTo>
                    <a:cubicBezTo>
                      <a:pt x="137289" y="160877"/>
                      <a:pt x="137232" y="160992"/>
                      <a:pt x="137232" y="161107"/>
                    </a:cubicBezTo>
                    <a:lnTo>
                      <a:pt x="137404" y="161107"/>
                    </a:lnTo>
                    <a:cubicBezTo>
                      <a:pt x="137059" y="161855"/>
                      <a:pt x="136367" y="163293"/>
                      <a:pt x="136367" y="163293"/>
                    </a:cubicBezTo>
                    <a:cubicBezTo>
                      <a:pt x="132507" y="171576"/>
                      <a:pt x="128820" y="179514"/>
                      <a:pt x="127322" y="187913"/>
                    </a:cubicBezTo>
                    <a:lnTo>
                      <a:pt x="132450" y="243365"/>
                    </a:lnTo>
                    <a:lnTo>
                      <a:pt x="152038" y="243365"/>
                    </a:lnTo>
                    <a:lnTo>
                      <a:pt x="168630" y="160819"/>
                    </a:lnTo>
                    <a:lnTo>
                      <a:pt x="185165" y="160819"/>
                    </a:lnTo>
                    <a:cubicBezTo>
                      <a:pt x="210283" y="160819"/>
                      <a:pt x="230678" y="181125"/>
                      <a:pt x="230678" y="206263"/>
                    </a:cubicBezTo>
                    <a:lnTo>
                      <a:pt x="230678" y="338682"/>
                    </a:lnTo>
                    <a:cubicBezTo>
                      <a:pt x="230678" y="363820"/>
                      <a:pt x="210283" y="384125"/>
                      <a:pt x="185165" y="384125"/>
                    </a:cubicBezTo>
                    <a:lnTo>
                      <a:pt x="179346" y="384125"/>
                    </a:lnTo>
                    <a:lnTo>
                      <a:pt x="179346" y="576599"/>
                    </a:lnTo>
                    <a:cubicBezTo>
                      <a:pt x="179346" y="594316"/>
                      <a:pt x="165000" y="608697"/>
                      <a:pt x="147256" y="608697"/>
                    </a:cubicBezTo>
                    <a:cubicBezTo>
                      <a:pt x="130721" y="608697"/>
                      <a:pt x="117125" y="596215"/>
                      <a:pt x="115339" y="580223"/>
                    </a:cubicBezTo>
                    <a:cubicBezTo>
                      <a:pt x="113553" y="596215"/>
                      <a:pt x="99957" y="608697"/>
                      <a:pt x="83422" y="608697"/>
                    </a:cubicBezTo>
                    <a:cubicBezTo>
                      <a:pt x="65678" y="608697"/>
                      <a:pt x="51332" y="594316"/>
                      <a:pt x="51332" y="576599"/>
                    </a:cubicBezTo>
                    <a:lnTo>
                      <a:pt x="51332" y="384125"/>
                    </a:lnTo>
                    <a:lnTo>
                      <a:pt x="45513" y="384125"/>
                    </a:lnTo>
                    <a:cubicBezTo>
                      <a:pt x="20395" y="384125"/>
                      <a:pt x="0" y="363820"/>
                      <a:pt x="0" y="338682"/>
                    </a:cubicBezTo>
                    <a:lnTo>
                      <a:pt x="0" y="206263"/>
                    </a:lnTo>
                    <a:cubicBezTo>
                      <a:pt x="0" y="181125"/>
                      <a:pt x="20395" y="160819"/>
                      <a:pt x="45513" y="160819"/>
                    </a:cubicBezTo>
                    <a:close/>
                    <a:moveTo>
                      <a:pt x="400710" y="89618"/>
                    </a:moveTo>
                    <a:lnTo>
                      <a:pt x="400710" y="134086"/>
                    </a:lnTo>
                    <a:cubicBezTo>
                      <a:pt x="375702" y="134086"/>
                      <a:pt x="355362" y="154393"/>
                      <a:pt x="355362" y="179359"/>
                    </a:cubicBezTo>
                    <a:lnTo>
                      <a:pt x="355362" y="279857"/>
                    </a:lnTo>
                    <a:lnTo>
                      <a:pt x="401517" y="279857"/>
                    </a:lnTo>
                    <a:lnTo>
                      <a:pt x="401517" y="324325"/>
                    </a:lnTo>
                    <a:lnTo>
                      <a:pt x="355362" y="324325"/>
                    </a:lnTo>
                    <a:lnTo>
                      <a:pt x="355362" y="424823"/>
                    </a:lnTo>
                    <a:cubicBezTo>
                      <a:pt x="355362" y="449731"/>
                      <a:pt x="375702" y="470038"/>
                      <a:pt x="400710" y="470038"/>
                    </a:cubicBezTo>
                    <a:lnTo>
                      <a:pt x="400710" y="514563"/>
                    </a:lnTo>
                    <a:cubicBezTo>
                      <a:pt x="351155" y="514563"/>
                      <a:pt x="310820" y="474295"/>
                      <a:pt x="310820" y="424823"/>
                    </a:cubicBezTo>
                    <a:lnTo>
                      <a:pt x="310820" y="324325"/>
                    </a:lnTo>
                    <a:lnTo>
                      <a:pt x="270830" y="324325"/>
                    </a:lnTo>
                    <a:lnTo>
                      <a:pt x="270830" y="279857"/>
                    </a:lnTo>
                    <a:lnTo>
                      <a:pt x="310820" y="279857"/>
                    </a:lnTo>
                    <a:lnTo>
                      <a:pt x="310820" y="179359"/>
                    </a:lnTo>
                    <a:cubicBezTo>
                      <a:pt x="310820" y="129886"/>
                      <a:pt x="351155" y="89618"/>
                      <a:pt x="400710" y="89618"/>
                    </a:cubicBezTo>
                    <a:close/>
                    <a:moveTo>
                      <a:pt x="487441" y="44033"/>
                    </a:moveTo>
                    <a:cubicBezTo>
                      <a:pt x="487557" y="44090"/>
                      <a:pt x="487614" y="44090"/>
                      <a:pt x="487729" y="44148"/>
                    </a:cubicBezTo>
                    <a:cubicBezTo>
                      <a:pt x="521828" y="45471"/>
                      <a:pt x="549246" y="73030"/>
                      <a:pt x="550282" y="107206"/>
                    </a:cubicBezTo>
                    <a:cubicBezTo>
                      <a:pt x="550282" y="107436"/>
                      <a:pt x="550282" y="107667"/>
                      <a:pt x="550340" y="107897"/>
                    </a:cubicBezTo>
                    <a:cubicBezTo>
                      <a:pt x="550340" y="108184"/>
                      <a:pt x="550340" y="108472"/>
                      <a:pt x="550340" y="108760"/>
                    </a:cubicBezTo>
                    <a:cubicBezTo>
                      <a:pt x="550340" y="108875"/>
                      <a:pt x="550340" y="109047"/>
                      <a:pt x="550340" y="109220"/>
                    </a:cubicBezTo>
                    <a:cubicBezTo>
                      <a:pt x="550340" y="109393"/>
                      <a:pt x="550340" y="109508"/>
                      <a:pt x="550340" y="109680"/>
                    </a:cubicBezTo>
                    <a:cubicBezTo>
                      <a:pt x="550340" y="110371"/>
                      <a:pt x="550282" y="111119"/>
                      <a:pt x="550282" y="111867"/>
                    </a:cubicBezTo>
                    <a:cubicBezTo>
                      <a:pt x="550225" y="112384"/>
                      <a:pt x="550225" y="112902"/>
                      <a:pt x="550167" y="113420"/>
                    </a:cubicBezTo>
                    <a:cubicBezTo>
                      <a:pt x="550167" y="113593"/>
                      <a:pt x="550167" y="113765"/>
                      <a:pt x="550167" y="113938"/>
                    </a:cubicBezTo>
                    <a:cubicBezTo>
                      <a:pt x="547748" y="147653"/>
                      <a:pt x="519582" y="174349"/>
                      <a:pt x="485137" y="174349"/>
                    </a:cubicBezTo>
                    <a:cubicBezTo>
                      <a:pt x="484792" y="174349"/>
                      <a:pt x="484446" y="174292"/>
                      <a:pt x="484158" y="174292"/>
                    </a:cubicBezTo>
                    <a:cubicBezTo>
                      <a:pt x="478629" y="174579"/>
                      <a:pt x="473099" y="173716"/>
                      <a:pt x="467685" y="171933"/>
                    </a:cubicBezTo>
                    <a:cubicBezTo>
                      <a:pt x="440556" y="164396"/>
                      <a:pt x="420511" y="139828"/>
                      <a:pt x="419993" y="110428"/>
                    </a:cubicBezTo>
                    <a:cubicBezTo>
                      <a:pt x="419993" y="110313"/>
                      <a:pt x="419935" y="110198"/>
                      <a:pt x="419935" y="110083"/>
                    </a:cubicBezTo>
                    <a:cubicBezTo>
                      <a:pt x="419935" y="109910"/>
                      <a:pt x="419935" y="109795"/>
                      <a:pt x="419993" y="109680"/>
                    </a:cubicBezTo>
                    <a:cubicBezTo>
                      <a:pt x="419993" y="109508"/>
                      <a:pt x="419935" y="109335"/>
                      <a:pt x="419935" y="109220"/>
                    </a:cubicBezTo>
                    <a:cubicBezTo>
                      <a:pt x="419935" y="108990"/>
                      <a:pt x="419935" y="108760"/>
                      <a:pt x="419993" y="108530"/>
                    </a:cubicBezTo>
                    <a:cubicBezTo>
                      <a:pt x="419993" y="107839"/>
                      <a:pt x="419993" y="107206"/>
                      <a:pt x="419993" y="106516"/>
                    </a:cubicBezTo>
                    <a:cubicBezTo>
                      <a:pt x="421433" y="71822"/>
                      <a:pt x="450059" y="44090"/>
                      <a:pt x="485137" y="44090"/>
                    </a:cubicBezTo>
                    <a:cubicBezTo>
                      <a:pt x="485425" y="44090"/>
                      <a:pt x="485713" y="44090"/>
                      <a:pt x="486001" y="44090"/>
                    </a:cubicBezTo>
                    <a:cubicBezTo>
                      <a:pt x="486462" y="44090"/>
                      <a:pt x="486981" y="44033"/>
                      <a:pt x="487441" y="44033"/>
                    </a:cubicBezTo>
                    <a:close/>
                    <a:moveTo>
                      <a:pt x="114993" y="748"/>
                    </a:moveTo>
                    <a:lnTo>
                      <a:pt x="115281" y="748"/>
                    </a:lnTo>
                    <a:lnTo>
                      <a:pt x="115569" y="748"/>
                    </a:lnTo>
                    <a:cubicBezTo>
                      <a:pt x="145700" y="748"/>
                      <a:pt x="171913" y="21060"/>
                      <a:pt x="179403" y="50176"/>
                    </a:cubicBezTo>
                    <a:cubicBezTo>
                      <a:pt x="180843" y="55585"/>
                      <a:pt x="181534" y="61224"/>
                      <a:pt x="181534" y="66863"/>
                    </a:cubicBezTo>
                    <a:cubicBezTo>
                      <a:pt x="181534" y="103115"/>
                      <a:pt x="151980" y="132634"/>
                      <a:pt x="115685" y="132634"/>
                    </a:cubicBezTo>
                    <a:lnTo>
                      <a:pt x="115397" y="132634"/>
                    </a:lnTo>
                    <a:lnTo>
                      <a:pt x="115109" y="132634"/>
                    </a:lnTo>
                    <a:cubicBezTo>
                      <a:pt x="84978" y="132634"/>
                      <a:pt x="58765" y="112321"/>
                      <a:pt x="51275" y="83262"/>
                    </a:cubicBezTo>
                    <a:cubicBezTo>
                      <a:pt x="49835" y="77854"/>
                      <a:pt x="49144" y="72214"/>
                      <a:pt x="49144" y="66575"/>
                    </a:cubicBezTo>
                    <a:cubicBezTo>
                      <a:pt x="49144" y="30267"/>
                      <a:pt x="78698" y="748"/>
                      <a:pt x="114993" y="748"/>
                    </a:cubicBezTo>
                    <a:close/>
                    <a:moveTo>
                      <a:pt x="114958" y="423"/>
                    </a:moveTo>
                    <a:cubicBezTo>
                      <a:pt x="78366" y="423"/>
                      <a:pt x="48690" y="30047"/>
                      <a:pt x="48690" y="66575"/>
                    </a:cubicBezTo>
                    <a:cubicBezTo>
                      <a:pt x="48690" y="72385"/>
                      <a:pt x="49439" y="78022"/>
                      <a:pt x="50822" y="83372"/>
                    </a:cubicBezTo>
                    <a:cubicBezTo>
                      <a:pt x="58198" y="111904"/>
                      <a:pt x="84129" y="133015"/>
                      <a:pt x="115073" y="133015"/>
                    </a:cubicBezTo>
                    <a:cubicBezTo>
                      <a:pt x="115131" y="133015"/>
                      <a:pt x="115246" y="133015"/>
                      <a:pt x="115361" y="133015"/>
                    </a:cubicBezTo>
                    <a:cubicBezTo>
                      <a:pt x="115419" y="133015"/>
                      <a:pt x="115534" y="133015"/>
                      <a:pt x="115649" y="133015"/>
                    </a:cubicBezTo>
                    <a:cubicBezTo>
                      <a:pt x="152241" y="133015"/>
                      <a:pt x="181917" y="103391"/>
                      <a:pt x="181917" y="66863"/>
                    </a:cubicBezTo>
                    <a:cubicBezTo>
                      <a:pt x="181917" y="61053"/>
                      <a:pt x="181168" y="55415"/>
                      <a:pt x="179785" y="50066"/>
                    </a:cubicBezTo>
                    <a:cubicBezTo>
                      <a:pt x="172409" y="21534"/>
                      <a:pt x="146478" y="423"/>
                      <a:pt x="115534" y="423"/>
                    </a:cubicBezTo>
                    <a:cubicBezTo>
                      <a:pt x="115476" y="423"/>
                      <a:pt x="115361" y="423"/>
                      <a:pt x="115246" y="423"/>
                    </a:cubicBezTo>
                    <a:cubicBezTo>
                      <a:pt x="115188" y="423"/>
                      <a:pt x="115073" y="423"/>
                      <a:pt x="114958" y="423"/>
                    </a:cubicBezTo>
                    <a:close/>
                    <a:moveTo>
                      <a:pt x="114993" y="0"/>
                    </a:moveTo>
                    <a:lnTo>
                      <a:pt x="115281" y="0"/>
                    </a:lnTo>
                    <a:lnTo>
                      <a:pt x="115569" y="0"/>
                    </a:lnTo>
                    <a:cubicBezTo>
                      <a:pt x="146046" y="0"/>
                      <a:pt x="172605" y="20542"/>
                      <a:pt x="180152" y="49946"/>
                    </a:cubicBezTo>
                    <a:cubicBezTo>
                      <a:pt x="181592" y="55470"/>
                      <a:pt x="182341" y="61109"/>
                      <a:pt x="182341" y="66863"/>
                    </a:cubicBezTo>
                    <a:cubicBezTo>
                      <a:pt x="182341" y="103575"/>
                      <a:pt x="152441" y="133439"/>
                      <a:pt x="115685" y="133439"/>
                    </a:cubicBezTo>
                    <a:lnTo>
                      <a:pt x="115397" y="133439"/>
                    </a:lnTo>
                    <a:lnTo>
                      <a:pt x="115109" y="133439"/>
                    </a:lnTo>
                    <a:cubicBezTo>
                      <a:pt x="84632" y="133439"/>
                      <a:pt x="58073" y="112897"/>
                      <a:pt x="50526" y="83493"/>
                    </a:cubicBezTo>
                    <a:cubicBezTo>
                      <a:pt x="49086" y="77969"/>
                      <a:pt x="48337" y="72272"/>
                      <a:pt x="48337" y="66575"/>
                    </a:cubicBezTo>
                    <a:cubicBezTo>
                      <a:pt x="48337" y="29864"/>
                      <a:pt x="78237" y="0"/>
                      <a:pt x="11499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86D05EB6-7579-4149-9D7B-8BB101E86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46BE0C2-FB5A-4E98-AEA1-54DFE02B3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6BD9D17-42DC-41B4-B59C-03674048A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5934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B80EC9-0BC5-47ED-89FE-D0BDBC19B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D7CFF10-3293-4F21-9585-E4E9B2204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2B11306-B8FD-4C65-94C7-EDB555107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2120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8EDABFF-6A2F-4EE0-A113-DF2CC8F808F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2306" y="1676401"/>
            <a:ext cx="10847388" cy="3924298"/>
            <a:chOff x="672306" y="1676401"/>
            <a:chExt cx="10847388" cy="3924298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DAAB812-83FC-474B-B36B-FE781E2FE776}"/>
                </a:ext>
              </a:extLst>
            </p:cNvPr>
            <p:cNvCxnSpPr/>
            <p:nvPr/>
          </p:nvCxnSpPr>
          <p:spPr>
            <a:xfrm>
              <a:off x="6692421" y="2640164"/>
              <a:ext cx="482568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ṩļíḑê">
              <a:extLst>
                <a:ext uri="{FF2B5EF4-FFF2-40B4-BE49-F238E27FC236}">
                  <a16:creationId xmlns:a16="http://schemas.microsoft.com/office/drawing/2014/main" id="{9472A390-A316-4294-ADF9-9897F372952A}"/>
                </a:ext>
              </a:extLst>
            </p:cNvPr>
            <p:cNvGrpSpPr/>
            <p:nvPr/>
          </p:nvGrpSpPr>
          <p:grpSpPr>
            <a:xfrm>
              <a:off x="672306" y="2668519"/>
              <a:ext cx="4016260" cy="740506"/>
              <a:chOff x="673895" y="2668519"/>
              <a:chExt cx="4016260" cy="740506"/>
            </a:xfrm>
          </p:grpSpPr>
          <p:sp>
            <p:nvSpPr>
              <p:cNvPr id="63" name="îslïḍè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 flipH="1">
                <a:off x="673895" y="3056117"/>
                <a:ext cx="4016260" cy="352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64" name="ïŝļîḓe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 flipH="1">
                <a:off x="673895" y="2668519"/>
                <a:ext cx="401626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ïsľíḍé">
              <a:extLst>
                <a:ext uri="{FF2B5EF4-FFF2-40B4-BE49-F238E27FC236}">
                  <a16:creationId xmlns:a16="http://schemas.microsoft.com/office/drawing/2014/main" id="{2ED94234-A500-46D3-BCB6-ED8EF6B459A7}"/>
                </a:ext>
              </a:extLst>
            </p:cNvPr>
            <p:cNvGrpSpPr/>
            <p:nvPr/>
          </p:nvGrpSpPr>
          <p:grpSpPr>
            <a:xfrm>
              <a:off x="1237801" y="3910874"/>
              <a:ext cx="4016260" cy="740506"/>
              <a:chOff x="673895" y="2668519"/>
              <a:chExt cx="4016260" cy="740506"/>
            </a:xfrm>
          </p:grpSpPr>
          <p:sp>
            <p:nvSpPr>
              <p:cNvPr id="61" name="îšḻïḍe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 flipH="1">
                <a:off x="673895" y="3056117"/>
                <a:ext cx="4016260" cy="352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62" name="ïṧlïḋé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 flipH="1">
                <a:off x="673895" y="2668519"/>
                <a:ext cx="401626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í$ļîdê">
              <a:extLst>
                <a:ext uri="{FF2B5EF4-FFF2-40B4-BE49-F238E27FC236}">
                  <a16:creationId xmlns:a16="http://schemas.microsoft.com/office/drawing/2014/main" id="{A9F7EF2D-97AA-46CB-89B0-2B7DCD587F1D}"/>
                </a:ext>
              </a:extLst>
            </p:cNvPr>
            <p:cNvGrpSpPr/>
            <p:nvPr/>
          </p:nvGrpSpPr>
          <p:grpSpPr>
            <a:xfrm>
              <a:off x="7291732" y="1899658"/>
              <a:ext cx="4016260" cy="740506"/>
              <a:chOff x="673895" y="2668519"/>
              <a:chExt cx="4016260" cy="740506"/>
            </a:xfrm>
          </p:grpSpPr>
          <p:sp>
            <p:nvSpPr>
              <p:cNvPr id="59" name="îSḷiďé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 flipH="1">
                <a:off x="673895" y="3056117"/>
                <a:ext cx="4016260" cy="352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60" name="iSliḑe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 flipH="1">
                <a:off x="673895" y="2668519"/>
                <a:ext cx="401626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ṥḷîḋè">
              <a:extLst>
                <a:ext uri="{FF2B5EF4-FFF2-40B4-BE49-F238E27FC236}">
                  <a16:creationId xmlns:a16="http://schemas.microsoft.com/office/drawing/2014/main" id="{D43CA00D-275E-43DD-BA9E-3189A0EC0D7A}"/>
                </a:ext>
              </a:extLst>
            </p:cNvPr>
            <p:cNvGrpSpPr/>
            <p:nvPr/>
          </p:nvGrpSpPr>
          <p:grpSpPr>
            <a:xfrm>
              <a:off x="7501845" y="3035115"/>
              <a:ext cx="4016260" cy="740506"/>
              <a:chOff x="673895" y="2668519"/>
              <a:chExt cx="4016260" cy="740506"/>
            </a:xfrm>
          </p:grpSpPr>
          <p:sp>
            <p:nvSpPr>
              <p:cNvPr id="57" name="ïṡḻiḓè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 flipH="1">
                <a:off x="673895" y="3056117"/>
                <a:ext cx="4016260" cy="352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58" name="îśḷiďé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 flipH="1">
                <a:off x="673895" y="2668519"/>
                <a:ext cx="401626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B231DDB6-3361-4A5C-8CF5-CA8FA034C814}"/>
                </a:ext>
              </a:extLst>
            </p:cNvPr>
            <p:cNvCxnSpPr/>
            <p:nvPr/>
          </p:nvCxnSpPr>
          <p:spPr>
            <a:xfrm>
              <a:off x="6957124" y="3775621"/>
              <a:ext cx="456257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1CF5BE5-C959-431D-BFF2-1802A138F495}"/>
                </a:ext>
              </a:extLst>
            </p:cNvPr>
            <p:cNvCxnSpPr/>
            <p:nvPr/>
          </p:nvCxnSpPr>
          <p:spPr>
            <a:xfrm flipH="1" flipV="1">
              <a:off x="672306" y="3409025"/>
              <a:ext cx="43266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4D258938-4225-4A00-A92E-27F4F335E72E}"/>
                </a:ext>
              </a:extLst>
            </p:cNvPr>
            <p:cNvCxnSpPr/>
            <p:nvPr/>
          </p:nvCxnSpPr>
          <p:spPr>
            <a:xfrm flipH="1">
              <a:off x="672306" y="4651380"/>
              <a:ext cx="493423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išḷiḑè">
              <a:extLst>
                <a:ext uri="{FF2B5EF4-FFF2-40B4-BE49-F238E27FC236}">
                  <a16:creationId xmlns:a16="http://schemas.microsoft.com/office/drawing/2014/main" id="{1F4B7F49-8F99-4553-9EB5-36F9A76664EA}"/>
                </a:ext>
              </a:extLst>
            </p:cNvPr>
            <p:cNvGrpSpPr/>
            <p:nvPr/>
          </p:nvGrpSpPr>
          <p:grpSpPr>
            <a:xfrm>
              <a:off x="4895368" y="1676401"/>
              <a:ext cx="2399675" cy="3924298"/>
              <a:chOff x="4896162" y="1676401"/>
              <a:chExt cx="2399675" cy="3924298"/>
            </a:xfrm>
          </p:grpSpPr>
          <p:sp>
            <p:nvSpPr>
              <p:cNvPr id="15" name="îsļíḋè">
                <a:extLst>
                  <a:ext uri="{FF2B5EF4-FFF2-40B4-BE49-F238E27FC236}">
                    <a16:creationId xmlns:a16="http://schemas.microsoft.com/office/drawing/2014/main" id="{B5AAE8C6-1F0E-4273-B40D-25531EB4E30D}"/>
                  </a:ext>
                </a:extLst>
              </p:cNvPr>
              <p:cNvSpPr/>
              <p:nvPr/>
            </p:nvSpPr>
            <p:spPr bwMode="auto">
              <a:xfrm>
                <a:off x="5638263" y="1676401"/>
                <a:ext cx="1184508" cy="1187021"/>
              </a:xfrm>
              <a:custGeom>
                <a:avLst/>
                <a:gdLst>
                  <a:gd name="T0" fmla="*/ 1043 w 1088"/>
                  <a:gd name="T1" fmla="*/ 507 h 1090"/>
                  <a:gd name="T2" fmla="*/ 1036 w 1088"/>
                  <a:gd name="T3" fmla="*/ 455 h 1090"/>
                  <a:gd name="T4" fmla="*/ 1024 w 1088"/>
                  <a:gd name="T5" fmla="*/ 404 h 1090"/>
                  <a:gd name="T6" fmla="*/ 1007 w 1088"/>
                  <a:gd name="T7" fmla="*/ 355 h 1090"/>
                  <a:gd name="T8" fmla="*/ 984 w 1088"/>
                  <a:gd name="T9" fmla="*/ 307 h 1090"/>
                  <a:gd name="T10" fmla="*/ 957 w 1088"/>
                  <a:gd name="T11" fmla="*/ 263 h 1090"/>
                  <a:gd name="T12" fmla="*/ 925 w 1088"/>
                  <a:gd name="T13" fmla="*/ 221 h 1090"/>
                  <a:gd name="T14" fmla="*/ 890 w 1088"/>
                  <a:gd name="T15" fmla="*/ 183 h 1090"/>
                  <a:gd name="T16" fmla="*/ 850 w 1088"/>
                  <a:gd name="T17" fmla="*/ 149 h 1090"/>
                  <a:gd name="T18" fmla="*/ 807 w 1088"/>
                  <a:gd name="T19" fmla="*/ 119 h 1090"/>
                  <a:gd name="T20" fmla="*/ 761 w 1088"/>
                  <a:gd name="T21" fmla="*/ 93 h 1090"/>
                  <a:gd name="T22" fmla="*/ 713 w 1088"/>
                  <a:gd name="T23" fmla="*/ 73 h 1090"/>
                  <a:gd name="T24" fmla="*/ 663 w 1088"/>
                  <a:gd name="T25" fmla="*/ 58 h 1090"/>
                  <a:gd name="T26" fmla="*/ 611 w 1088"/>
                  <a:gd name="T27" fmla="*/ 48 h 1090"/>
                  <a:gd name="T28" fmla="*/ 559 w 1088"/>
                  <a:gd name="T29" fmla="*/ 44 h 1090"/>
                  <a:gd name="T30" fmla="*/ 507 w 1088"/>
                  <a:gd name="T31" fmla="*/ 45 h 1090"/>
                  <a:gd name="T32" fmla="*/ 455 w 1088"/>
                  <a:gd name="T33" fmla="*/ 52 h 1090"/>
                  <a:gd name="T34" fmla="*/ 404 w 1088"/>
                  <a:gd name="T35" fmla="*/ 64 h 1090"/>
                  <a:gd name="T36" fmla="*/ 354 w 1088"/>
                  <a:gd name="T37" fmla="*/ 81 h 1090"/>
                  <a:gd name="T38" fmla="*/ 307 w 1088"/>
                  <a:gd name="T39" fmla="*/ 104 h 1090"/>
                  <a:gd name="T40" fmla="*/ 262 w 1088"/>
                  <a:gd name="T41" fmla="*/ 131 h 1090"/>
                  <a:gd name="T42" fmla="*/ 221 w 1088"/>
                  <a:gd name="T43" fmla="*/ 163 h 1090"/>
                  <a:gd name="T44" fmla="*/ 182 w 1088"/>
                  <a:gd name="T45" fmla="*/ 199 h 1090"/>
                  <a:gd name="T46" fmla="*/ 148 w 1088"/>
                  <a:gd name="T47" fmla="*/ 238 h 1090"/>
                  <a:gd name="T48" fmla="*/ 118 w 1088"/>
                  <a:gd name="T49" fmla="*/ 282 h 1090"/>
                  <a:gd name="T50" fmla="*/ 93 w 1088"/>
                  <a:gd name="T51" fmla="*/ 328 h 1090"/>
                  <a:gd name="T52" fmla="*/ 73 w 1088"/>
                  <a:gd name="T53" fmla="*/ 376 h 1090"/>
                  <a:gd name="T54" fmla="*/ 58 w 1088"/>
                  <a:gd name="T55" fmla="*/ 426 h 1090"/>
                  <a:gd name="T56" fmla="*/ 48 w 1088"/>
                  <a:gd name="T57" fmla="*/ 478 h 1090"/>
                  <a:gd name="T58" fmla="*/ 44 w 1088"/>
                  <a:gd name="T59" fmla="*/ 530 h 1090"/>
                  <a:gd name="T60" fmla="*/ 45 w 1088"/>
                  <a:gd name="T61" fmla="*/ 582 h 1090"/>
                  <a:gd name="T62" fmla="*/ 52 w 1088"/>
                  <a:gd name="T63" fmla="*/ 634 h 1090"/>
                  <a:gd name="T64" fmla="*/ 64 w 1088"/>
                  <a:gd name="T65" fmla="*/ 686 h 1090"/>
                  <a:gd name="T66" fmla="*/ 81 w 1088"/>
                  <a:gd name="T67" fmla="*/ 735 h 1090"/>
                  <a:gd name="T68" fmla="*/ 104 w 1088"/>
                  <a:gd name="T69" fmla="*/ 782 h 1090"/>
                  <a:gd name="T70" fmla="*/ 131 w 1088"/>
                  <a:gd name="T71" fmla="*/ 827 h 1090"/>
                  <a:gd name="T72" fmla="*/ 163 w 1088"/>
                  <a:gd name="T73" fmla="*/ 869 h 1090"/>
                  <a:gd name="T74" fmla="*/ 198 w 1088"/>
                  <a:gd name="T75" fmla="*/ 907 h 1090"/>
                  <a:gd name="T76" fmla="*/ 238 w 1088"/>
                  <a:gd name="T77" fmla="*/ 941 h 1090"/>
                  <a:gd name="T78" fmla="*/ 281 w 1088"/>
                  <a:gd name="T79" fmla="*/ 971 h 1090"/>
                  <a:gd name="T80" fmla="*/ 327 w 1088"/>
                  <a:gd name="T81" fmla="*/ 996 h 1090"/>
                  <a:gd name="T82" fmla="*/ 375 w 1088"/>
                  <a:gd name="T83" fmla="*/ 1017 h 1090"/>
                  <a:gd name="T84" fmla="*/ 425 w 1088"/>
                  <a:gd name="T85" fmla="*/ 1032 h 1090"/>
                  <a:gd name="T86" fmla="*/ 477 w 1088"/>
                  <a:gd name="T87" fmla="*/ 1041 h 1090"/>
                  <a:gd name="T88" fmla="*/ 529 w 1088"/>
                  <a:gd name="T89" fmla="*/ 1046 h 1090"/>
                  <a:gd name="T90" fmla="*/ 581 w 1088"/>
                  <a:gd name="T91" fmla="*/ 1045 h 1090"/>
                  <a:gd name="T92" fmla="*/ 633 w 1088"/>
                  <a:gd name="T93" fmla="*/ 1038 h 1090"/>
                  <a:gd name="T94" fmla="*/ 684 w 1088"/>
                  <a:gd name="T95" fmla="*/ 1026 h 1090"/>
                  <a:gd name="T96" fmla="*/ 734 w 1088"/>
                  <a:gd name="T97" fmla="*/ 1009 h 1090"/>
                  <a:gd name="T98" fmla="*/ 781 w 1088"/>
                  <a:gd name="T99" fmla="*/ 986 h 1090"/>
                  <a:gd name="T100" fmla="*/ 826 w 1088"/>
                  <a:gd name="T101" fmla="*/ 959 h 1090"/>
                  <a:gd name="T102" fmla="*/ 867 w 1088"/>
                  <a:gd name="T103" fmla="*/ 927 h 1090"/>
                  <a:gd name="T104" fmla="*/ 905 w 1088"/>
                  <a:gd name="T105" fmla="*/ 891 h 1090"/>
                  <a:gd name="T106" fmla="*/ 940 w 1088"/>
                  <a:gd name="T107" fmla="*/ 851 h 1090"/>
                  <a:gd name="T108" fmla="*/ 969 w 1088"/>
                  <a:gd name="T109" fmla="*/ 808 h 1090"/>
                  <a:gd name="T110" fmla="*/ 995 w 1088"/>
                  <a:gd name="T111" fmla="*/ 762 h 1090"/>
                  <a:gd name="T112" fmla="*/ 1015 w 1088"/>
                  <a:gd name="T113" fmla="*/ 714 h 1090"/>
                  <a:gd name="T114" fmla="*/ 1030 w 1088"/>
                  <a:gd name="T115" fmla="*/ 664 h 1090"/>
                  <a:gd name="T116" fmla="*/ 1040 w 1088"/>
                  <a:gd name="T117" fmla="*/ 612 h 1090"/>
                  <a:gd name="T118" fmla="*/ 1044 w 1088"/>
                  <a:gd name="T119" fmla="*/ 560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88" h="1090">
                    <a:moveTo>
                      <a:pt x="1078" y="557"/>
                    </a:moveTo>
                    <a:cubicBezTo>
                      <a:pt x="1080" y="556"/>
                      <a:pt x="1083" y="555"/>
                      <a:pt x="1085" y="553"/>
                    </a:cubicBezTo>
                    <a:cubicBezTo>
                      <a:pt x="1087" y="551"/>
                      <a:pt x="1088" y="548"/>
                      <a:pt x="1088" y="545"/>
                    </a:cubicBezTo>
                    <a:cubicBezTo>
                      <a:pt x="1088" y="542"/>
                      <a:pt x="1087" y="539"/>
                      <a:pt x="1085" y="537"/>
                    </a:cubicBezTo>
                    <a:cubicBezTo>
                      <a:pt x="1083" y="535"/>
                      <a:pt x="1080" y="533"/>
                      <a:pt x="1078" y="533"/>
                    </a:cubicBezTo>
                    <a:cubicBezTo>
                      <a:pt x="1074" y="533"/>
                      <a:pt x="1058" y="531"/>
                      <a:pt x="1044" y="530"/>
                    </a:cubicBezTo>
                    <a:cubicBezTo>
                      <a:pt x="1044" y="522"/>
                      <a:pt x="1043" y="515"/>
                      <a:pt x="1043" y="507"/>
                    </a:cubicBezTo>
                    <a:cubicBezTo>
                      <a:pt x="1057" y="505"/>
                      <a:pt x="1073" y="501"/>
                      <a:pt x="1076" y="501"/>
                    </a:cubicBezTo>
                    <a:cubicBezTo>
                      <a:pt x="1079" y="500"/>
                      <a:pt x="1081" y="498"/>
                      <a:pt x="1083" y="496"/>
                    </a:cubicBezTo>
                    <a:cubicBezTo>
                      <a:pt x="1084" y="494"/>
                      <a:pt x="1085" y="491"/>
                      <a:pt x="1085" y="488"/>
                    </a:cubicBezTo>
                    <a:cubicBezTo>
                      <a:pt x="1084" y="485"/>
                      <a:pt x="1083" y="482"/>
                      <a:pt x="1081" y="481"/>
                    </a:cubicBezTo>
                    <a:cubicBezTo>
                      <a:pt x="1079" y="479"/>
                      <a:pt x="1076" y="477"/>
                      <a:pt x="1073" y="477"/>
                    </a:cubicBezTo>
                    <a:cubicBezTo>
                      <a:pt x="1070" y="477"/>
                      <a:pt x="1054" y="478"/>
                      <a:pt x="1040" y="478"/>
                    </a:cubicBezTo>
                    <a:cubicBezTo>
                      <a:pt x="1039" y="470"/>
                      <a:pt x="1037" y="463"/>
                      <a:pt x="1036" y="455"/>
                    </a:cubicBezTo>
                    <a:cubicBezTo>
                      <a:pt x="1050" y="451"/>
                      <a:pt x="1065" y="446"/>
                      <a:pt x="1068" y="445"/>
                    </a:cubicBezTo>
                    <a:cubicBezTo>
                      <a:pt x="1071" y="444"/>
                      <a:pt x="1073" y="442"/>
                      <a:pt x="1075" y="440"/>
                    </a:cubicBezTo>
                    <a:cubicBezTo>
                      <a:pt x="1076" y="437"/>
                      <a:pt x="1076" y="435"/>
                      <a:pt x="1076" y="432"/>
                    </a:cubicBezTo>
                    <a:cubicBezTo>
                      <a:pt x="1075" y="429"/>
                      <a:pt x="1074" y="426"/>
                      <a:pt x="1071" y="425"/>
                    </a:cubicBezTo>
                    <a:cubicBezTo>
                      <a:pt x="1069" y="423"/>
                      <a:pt x="1066" y="422"/>
                      <a:pt x="1063" y="422"/>
                    </a:cubicBezTo>
                    <a:cubicBezTo>
                      <a:pt x="1060" y="423"/>
                      <a:pt x="1044" y="425"/>
                      <a:pt x="1030" y="426"/>
                    </a:cubicBezTo>
                    <a:cubicBezTo>
                      <a:pt x="1028" y="419"/>
                      <a:pt x="1026" y="412"/>
                      <a:pt x="1024" y="404"/>
                    </a:cubicBezTo>
                    <a:cubicBezTo>
                      <a:pt x="1037" y="399"/>
                      <a:pt x="1052" y="392"/>
                      <a:pt x="1055" y="391"/>
                    </a:cubicBezTo>
                    <a:cubicBezTo>
                      <a:pt x="1058" y="390"/>
                      <a:pt x="1060" y="388"/>
                      <a:pt x="1061" y="385"/>
                    </a:cubicBezTo>
                    <a:cubicBezTo>
                      <a:pt x="1062" y="382"/>
                      <a:pt x="1062" y="379"/>
                      <a:pt x="1061" y="377"/>
                    </a:cubicBezTo>
                    <a:cubicBezTo>
                      <a:pt x="1060" y="374"/>
                      <a:pt x="1058" y="372"/>
                      <a:pt x="1056" y="370"/>
                    </a:cubicBezTo>
                    <a:cubicBezTo>
                      <a:pt x="1054" y="369"/>
                      <a:pt x="1051" y="368"/>
                      <a:pt x="1048" y="369"/>
                    </a:cubicBezTo>
                    <a:cubicBezTo>
                      <a:pt x="1045" y="369"/>
                      <a:pt x="1029" y="373"/>
                      <a:pt x="1015" y="376"/>
                    </a:cubicBezTo>
                    <a:cubicBezTo>
                      <a:pt x="1012" y="369"/>
                      <a:pt x="1010" y="362"/>
                      <a:pt x="1007" y="355"/>
                    </a:cubicBezTo>
                    <a:cubicBezTo>
                      <a:pt x="1020" y="348"/>
                      <a:pt x="1033" y="340"/>
                      <a:pt x="1036" y="338"/>
                    </a:cubicBezTo>
                    <a:cubicBezTo>
                      <a:pt x="1039" y="337"/>
                      <a:pt x="1040" y="334"/>
                      <a:pt x="1041" y="332"/>
                    </a:cubicBezTo>
                    <a:cubicBezTo>
                      <a:pt x="1042" y="329"/>
                      <a:pt x="1042" y="326"/>
                      <a:pt x="1041" y="323"/>
                    </a:cubicBezTo>
                    <a:cubicBezTo>
                      <a:pt x="1039" y="321"/>
                      <a:pt x="1037" y="319"/>
                      <a:pt x="1035" y="317"/>
                    </a:cubicBezTo>
                    <a:cubicBezTo>
                      <a:pt x="1032" y="316"/>
                      <a:pt x="1029" y="316"/>
                      <a:pt x="1027" y="317"/>
                    </a:cubicBezTo>
                    <a:cubicBezTo>
                      <a:pt x="1024" y="318"/>
                      <a:pt x="1009" y="323"/>
                      <a:pt x="995" y="328"/>
                    </a:cubicBezTo>
                    <a:cubicBezTo>
                      <a:pt x="991" y="321"/>
                      <a:pt x="988" y="314"/>
                      <a:pt x="984" y="307"/>
                    </a:cubicBezTo>
                    <a:cubicBezTo>
                      <a:pt x="996" y="299"/>
                      <a:pt x="1009" y="290"/>
                      <a:pt x="1012" y="288"/>
                    </a:cubicBezTo>
                    <a:cubicBezTo>
                      <a:pt x="1014" y="286"/>
                      <a:pt x="1016" y="284"/>
                      <a:pt x="1016" y="281"/>
                    </a:cubicBezTo>
                    <a:cubicBezTo>
                      <a:pt x="1017" y="278"/>
                      <a:pt x="1016" y="275"/>
                      <a:pt x="1015" y="273"/>
                    </a:cubicBezTo>
                    <a:cubicBezTo>
                      <a:pt x="1013" y="270"/>
                      <a:pt x="1011" y="268"/>
                      <a:pt x="1008" y="267"/>
                    </a:cubicBezTo>
                    <a:cubicBezTo>
                      <a:pt x="1006" y="266"/>
                      <a:pt x="1003" y="266"/>
                      <a:pt x="1000" y="268"/>
                    </a:cubicBezTo>
                    <a:cubicBezTo>
                      <a:pt x="997" y="269"/>
                      <a:pt x="983" y="276"/>
                      <a:pt x="969" y="282"/>
                    </a:cubicBezTo>
                    <a:cubicBezTo>
                      <a:pt x="966" y="275"/>
                      <a:pt x="961" y="269"/>
                      <a:pt x="957" y="263"/>
                    </a:cubicBezTo>
                    <a:cubicBezTo>
                      <a:pt x="968" y="253"/>
                      <a:pt x="980" y="242"/>
                      <a:pt x="983" y="240"/>
                    </a:cubicBezTo>
                    <a:cubicBezTo>
                      <a:pt x="985" y="238"/>
                      <a:pt x="986" y="236"/>
                      <a:pt x="986" y="233"/>
                    </a:cubicBezTo>
                    <a:cubicBezTo>
                      <a:pt x="986" y="230"/>
                      <a:pt x="986" y="227"/>
                      <a:pt x="984" y="225"/>
                    </a:cubicBezTo>
                    <a:cubicBezTo>
                      <a:pt x="982" y="222"/>
                      <a:pt x="980" y="221"/>
                      <a:pt x="977" y="220"/>
                    </a:cubicBezTo>
                    <a:cubicBezTo>
                      <a:pt x="974" y="220"/>
                      <a:pt x="971" y="220"/>
                      <a:pt x="969" y="221"/>
                    </a:cubicBezTo>
                    <a:cubicBezTo>
                      <a:pt x="966" y="223"/>
                      <a:pt x="952" y="231"/>
                      <a:pt x="940" y="238"/>
                    </a:cubicBezTo>
                    <a:cubicBezTo>
                      <a:pt x="935" y="233"/>
                      <a:pt x="930" y="227"/>
                      <a:pt x="925" y="221"/>
                    </a:cubicBezTo>
                    <a:cubicBezTo>
                      <a:pt x="935" y="210"/>
                      <a:pt x="946" y="198"/>
                      <a:pt x="948" y="196"/>
                    </a:cubicBezTo>
                    <a:cubicBezTo>
                      <a:pt x="950" y="194"/>
                      <a:pt x="951" y="191"/>
                      <a:pt x="951" y="188"/>
                    </a:cubicBezTo>
                    <a:cubicBezTo>
                      <a:pt x="951" y="185"/>
                      <a:pt x="950" y="183"/>
                      <a:pt x="948" y="180"/>
                    </a:cubicBezTo>
                    <a:cubicBezTo>
                      <a:pt x="946" y="178"/>
                      <a:pt x="943" y="177"/>
                      <a:pt x="941" y="177"/>
                    </a:cubicBezTo>
                    <a:cubicBezTo>
                      <a:pt x="938" y="176"/>
                      <a:pt x="935" y="177"/>
                      <a:pt x="933" y="179"/>
                    </a:cubicBezTo>
                    <a:cubicBezTo>
                      <a:pt x="930" y="181"/>
                      <a:pt x="917" y="190"/>
                      <a:pt x="905" y="199"/>
                    </a:cubicBezTo>
                    <a:cubicBezTo>
                      <a:pt x="900" y="193"/>
                      <a:pt x="895" y="188"/>
                      <a:pt x="890" y="183"/>
                    </a:cubicBezTo>
                    <a:cubicBezTo>
                      <a:pt x="898" y="171"/>
                      <a:pt x="908" y="158"/>
                      <a:pt x="910" y="156"/>
                    </a:cubicBezTo>
                    <a:cubicBezTo>
                      <a:pt x="911" y="153"/>
                      <a:pt x="912" y="150"/>
                      <a:pt x="912" y="148"/>
                    </a:cubicBezTo>
                    <a:cubicBezTo>
                      <a:pt x="911" y="145"/>
                      <a:pt x="910" y="142"/>
                      <a:pt x="908" y="140"/>
                    </a:cubicBezTo>
                    <a:cubicBezTo>
                      <a:pt x="906" y="138"/>
                      <a:pt x="903" y="137"/>
                      <a:pt x="900" y="137"/>
                    </a:cubicBezTo>
                    <a:cubicBezTo>
                      <a:pt x="897" y="137"/>
                      <a:pt x="894" y="138"/>
                      <a:pt x="892" y="140"/>
                    </a:cubicBezTo>
                    <a:cubicBezTo>
                      <a:pt x="890" y="142"/>
                      <a:pt x="878" y="153"/>
                      <a:pt x="867" y="163"/>
                    </a:cubicBezTo>
                    <a:cubicBezTo>
                      <a:pt x="862" y="158"/>
                      <a:pt x="856" y="153"/>
                      <a:pt x="850" y="149"/>
                    </a:cubicBezTo>
                    <a:cubicBezTo>
                      <a:pt x="857" y="136"/>
                      <a:pt x="865" y="122"/>
                      <a:pt x="867" y="119"/>
                    </a:cubicBezTo>
                    <a:cubicBezTo>
                      <a:pt x="869" y="117"/>
                      <a:pt x="869" y="114"/>
                      <a:pt x="868" y="111"/>
                    </a:cubicBezTo>
                    <a:cubicBezTo>
                      <a:pt x="868" y="109"/>
                      <a:pt x="866" y="106"/>
                      <a:pt x="864" y="104"/>
                    </a:cubicBezTo>
                    <a:cubicBezTo>
                      <a:pt x="861" y="103"/>
                      <a:pt x="858" y="102"/>
                      <a:pt x="856" y="102"/>
                    </a:cubicBezTo>
                    <a:cubicBezTo>
                      <a:pt x="853" y="102"/>
                      <a:pt x="850" y="103"/>
                      <a:pt x="848" y="106"/>
                    </a:cubicBezTo>
                    <a:cubicBezTo>
                      <a:pt x="846" y="108"/>
                      <a:pt x="835" y="120"/>
                      <a:pt x="826" y="131"/>
                    </a:cubicBezTo>
                    <a:cubicBezTo>
                      <a:pt x="820" y="127"/>
                      <a:pt x="813" y="123"/>
                      <a:pt x="807" y="119"/>
                    </a:cubicBezTo>
                    <a:cubicBezTo>
                      <a:pt x="813" y="105"/>
                      <a:pt x="820" y="91"/>
                      <a:pt x="821" y="88"/>
                    </a:cubicBezTo>
                    <a:cubicBezTo>
                      <a:pt x="822" y="85"/>
                      <a:pt x="822" y="82"/>
                      <a:pt x="821" y="80"/>
                    </a:cubicBezTo>
                    <a:cubicBezTo>
                      <a:pt x="820" y="77"/>
                      <a:pt x="818" y="75"/>
                      <a:pt x="816" y="73"/>
                    </a:cubicBezTo>
                    <a:cubicBezTo>
                      <a:pt x="813" y="72"/>
                      <a:pt x="810" y="71"/>
                      <a:pt x="808" y="72"/>
                    </a:cubicBezTo>
                    <a:cubicBezTo>
                      <a:pt x="805" y="72"/>
                      <a:pt x="802" y="74"/>
                      <a:pt x="801" y="76"/>
                    </a:cubicBezTo>
                    <a:cubicBezTo>
                      <a:pt x="799" y="79"/>
                      <a:pt x="790" y="92"/>
                      <a:pt x="781" y="104"/>
                    </a:cubicBezTo>
                    <a:cubicBezTo>
                      <a:pt x="774" y="100"/>
                      <a:pt x="768" y="97"/>
                      <a:pt x="761" y="93"/>
                    </a:cubicBezTo>
                    <a:cubicBezTo>
                      <a:pt x="766" y="80"/>
                      <a:pt x="771" y="65"/>
                      <a:pt x="772" y="61"/>
                    </a:cubicBezTo>
                    <a:cubicBezTo>
                      <a:pt x="773" y="59"/>
                      <a:pt x="772" y="56"/>
                      <a:pt x="771" y="53"/>
                    </a:cubicBezTo>
                    <a:cubicBezTo>
                      <a:pt x="770" y="51"/>
                      <a:pt x="768" y="49"/>
                      <a:pt x="765" y="47"/>
                    </a:cubicBezTo>
                    <a:cubicBezTo>
                      <a:pt x="762" y="46"/>
                      <a:pt x="760" y="46"/>
                      <a:pt x="757" y="47"/>
                    </a:cubicBezTo>
                    <a:cubicBezTo>
                      <a:pt x="754" y="48"/>
                      <a:pt x="752" y="49"/>
                      <a:pt x="750" y="52"/>
                    </a:cubicBezTo>
                    <a:cubicBezTo>
                      <a:pt x="749" y="55"/>
                      <a:pt x="741" y="69"/>
                      <a:pt x="734" y="81"/>
                    </a:cubicBezTo>
                    <a:cubicBezTo>
                      <a:pt x="727" y="78"/>
                      <a:pt x="720" y="76"/>
                      <a:pt x="713" y="73"/>
                    </a:cubicBezTo>
                    <a:cubicBezTo>
                      <a:pt x="716" y="59"/>
                      <a:pt x="719" y="43"/>
                      <a:pt x="720" y="40"/>
                    </a:cubicBezTo>
                    <a:cubicBezTo>
                      <a:pt x="721" y="37"/>
                      <a:pt x="720" y="34"/>
                      <a:pt x="719" y="32"/>
                    </a:cubicBezTo>
                    <a:cubicBezTo>
                      <a:pt x="717" y="30"/>
                      <a:pt x="715" y="28"/>
                      <a:pt x="712" y="27"/>
                    </a:cubicBezTo>
                    <a:cubicBezTo>
                      <a:pt x="709" y="26"/>
                      <a:pt x="706" y="26"/>
                      <a:pt x="704" y="27"/>
                    </a:cubicBezTo>
                    <a:cubicBezTo>
                      <a:pt x="701" y="28"/>
                      <a:pt x="699" y="30"/>
                      <a:pt x="698" y="33"/>
                    </a:cubicBezTo>
                    <a:cubicBezTo>
                      <a:pt x="696" y="36"/>
                      <a:pt x="690" y="51"/>
                      <a:pt x="684" y="64"/>
                    </a:cubicBezTo>
                    <a:cubicBezTo>
                      <a:pt x="677" y="62"/>
                      <a:pt x="670" y="60"/>
                      <a:pt x="663" y="58"/>
                    </a:cubicBezTo>
                    <a:cubicBezTo>
                      <a:pt x="664" y="44"/>
                      <a:pt x="666" y="28"/>
                      <a:pt x="666" y="25"/>
                    </a:cubicBezTo>
                    <a:cubicBezTo>
                      <a:pt x="667" y="22"/>
                      <a:pt x="666" y="19"/>
                      <a:pt x="664" y="17"/>
                    </a:cubicBezTo>
                    <a:cubicBezTo>
                      <a:pt x="662" y="14"/>
                      <a:pt x="660" y="13"/>
                      <a:pt x="657" y="12"/>
                    </a:cubicBezTo>
                    <a:cubicBezTo>
                      <a:pt x="654" y="12"/>
                      <a:pt x="651" y="12"/>
                      <a:pt x="649" y="13"/>
                    </a:cubicBezTo>
                    <a:cubicBezTo>
                      <a:pt x="646" y="15"/>
                      <a:pt x="644" y="17"/>
                      <a:pt x="643" y="20"/>
                    </a:cubicBezTo>
                    <a:cubicBezTo>
                      <a:pt x="642" y="23"/>
                      <a:pt x="638" y="38"/>
                      <a:pt x="633" y="52"/>
                    </a:cubicBezTo>
                    <a:cubicBezTo>
                      <a:pt x="626" y="51"/>
                      <a:pt x="619" y="49"/>
                      <a:pt x="611" y="48"/>
                    </a:cubicBezTo>
                    <a:cubicBezTo>
                      <a:pt x="611" y="34"/>
                      <a:pt x="611" y="18"/>
                      <a:pt x="611" y="15"/>
                    </a:cubicBezTo>
                    <a:cubicBezTo>
                      <a:pt x="611" y="12"/>
                      <a:pt x="610" y="9"/>
                      <a:pt x="608" y="7"/>
                    </a:cubicBezTo>
                    <a:cubicBezTo>
                      <a:pt x="606" y="5"/>
                      <a:pt x="604" y="4"/>
                      <a:pt x="601" y="3"/>
                    </a:cubicBezTo>
                    <a:cubicBezTo>
                      <a:pt x="598" y="3"/>
                      <a:pt x="595" y="4"/>
                      <a:pt x="593" y="5"/>
                    </a:cubicBezTo>
                    <a:cubicBezTo>
                      <a:pt x="590" y="7"/>
                      <a:pt x="589" y="9"/>
                      <a:pt x="588" y="12"/>
                    </a:cubicBezTo>
                    <a:cubicBezTo>
                      <a:pt x="587" y="15"/>
                      <a:pt x="584" y="31"/>
                      <a:pt x="581" y="45"/>
                    </a:cubicBezTo>
                    <a:cubicBezTo>
                      <a:pt x="574" y="45"/>
                      <a:pt x="566" y="44"/>
                      <a:pt x="559" y="44"/>
                    </a:cubicBezTo>
                    <a:cubicBezTo>
                      <a:pt x="558" y="30"/>
                      <a:pt x="556" y="14"/>
                      <a:pt x="556" y="10"/>
                    </a:cubicBezTo>
                    <a:cubicBezTo>
                      <a:pt x="555" y="8"/>
                      <a:pt x="554" y="5"/>
                      <a:pt x="552" y="3"/>
                    </a:cubicBezTo>
                    <a:cubicBezTo>
                      <a:pt x="550" y="1"/>
                      <a:pt x="547" y="0"/>
                      <a:pt x="544" y="0"/>
                    </a:cubicBezTo>
                    <a:cubicBezTo>
                      <a:pt x="541" y="0"/>
                      <a:pt x="538" y="1"/>
                      <a:pt x="536" y="3"/>
                    </a:cubicBezTo>
                    <a:cubicBezTo>
                      <a:pt x="534" y="5"/>
                      <a:pt x="533" y="8"/>
                      <a:pt x="532" y="10"/>
                    </a:cubicBezTo>
                    <a:cubicBezTo>
                      <a:pt x="532" y="14"/>
                      <a:pt x="530" y="30"/>
                      <a:pt x="529" y="44"/>
                    </a:cubicBezTo>
                    <a:cubicBezTo>
                      <a:pt x="522" y="44"/>
                      <a:pt x="514" y="45"/>
                      <a:pt x="507" y="45"/>
                    </a:cubicBezTo>
                    <a:cubicBezTo>
                      <a:pt x="504" y="31"/>
                      <a:pt x="501" y="15"/>
                      <a:pt x="500" y="12"/>
                    </a:cubicBezTo>
                    <a:cubicBezTo>
                      <a:pt x="499" y="9"/>
                      <a:pt x="497" y="7"/>
                      <a:pt x="495" y="5"/>
                    </a:cubicBezTo>
                    <a:cubicBezTo>
                      <a:pt x="493" y="4"/>
                      <a:pt x="490" y="3"/>
                      <a:pt x="487" y="3"/>
                    </a:cubicBezTo>
                    <a:cubicBezTo>
                      <a:pt x="484" y="4"/>
                      <a:pt x="482" y="5"/>
                      <a:pt x="480" y="7"/>
                    </a:cubicBezTo>
                    <a:cubicBezTo>
                      <a:pt x="478" y="9"/>
                      <a:pt x="477" y="12"/>
                      <a:pt x="477" y="15"/>
                    </a:cubicBezTo>
                    <a:cubicBezTo>
                      <a:pt x="477" y="18"/>
                      <a:pt x="477" y="34"/>
                      <a:pt x="477" y="48"/>
                    </a:cubicBezTo>
                    <a:cubicBezTo>
                      <a:pt x="469" y="49"/>
                      <a:pt x="462" y="51"/>
                      <a:pt x="455" y="52"/>
                    </a:cubicBezTo>
                    <a:cubicBezTo>
                      <a:pt x="450" y="38"/>
                      <a:pt x="446" y="23"/>
                      <a:pt x="445" y="20"/>
                    </a:cubicBezTo>
                    <a:cubicBezTo>
                      <a:pt x="444" y="17"/>
                      <a:pt x="442" y="15"/>
                      <a:pt x="439" y="13"/>
                    </a:cubicBezTo>
                    <a:cubicBezTo>
                      <a:pt x="437" y="12"/>
                      <a:pt x="434" y="12"/>
                      <a:pt x="431" y="12"/>
                    </a:cubicBezTo>
                    <a:cubicBezTo>
                      <a:pt x="428" y="13"/>
                      <a:pt x="426" y="14"/>
                      <a:pt x="424" y="17"/>
                    </a:cubicBezTo>
                    <a:cubicBezTo>
                      <a:pt x="422" y="19"/>
                      <a:pt x="421" y="22"/>
                      <a:pt x="422" y="25"/>
                    </a:cubicBezTo>
                    <a:cubicBezTo>
                      <a:pt x="422" y="28"/>
                      <a:pt x="424" y="44"/>
                      <a:pt x="425" y="58"/>
                    </a:cubicBezTo>
                    <a:cubicBezTo>
                      <a:pt x="418" y="60"/>
                      <a:pt x="411" y="62"/>
                      <a:pt x="404" y="64"/>
                    </a:cubicBezTo>
                    <a:cubicBezTo>
                      <a:pt x="398" y="51"/>
                      <a:pt x="392" y="36"/>
                      <a:pt x="390" y="33"/>
                    </a:cubicBezTo>
                    <a:cubicBezTo>
                      <a:pt x="389" y="30"/>
                      <a:pt x="387" y="28"/>
                      <a:pt x="384" y="27"/>
                    </a:cubicBezTo>
                    <a:cubicBezTo>
                      <a:pt x="382" y="26"/>
                      <a:pt x="379" y="26"/>
                      <a:pt x="376" y="27"/>
                    </a:cubicBezTo>
                    <a:cubicBezTo>
                      <a:pt x="373" y="28"/>
                      <a:pt x="371" y="30"/>
                      <a:pt x="369" y="32"/>
                    </a:cubicBezTo>
                    <a:cubicBezTo>
                      <a:pt x="368" y="34"/>
                      <a:pt x="367" y="37"/>
                      <a:pt x="368" y="40"/>
                    </a:cubicBezTo>
                    <a:cubicBezTo>
                      <a:pt x="369" y="43"/>
                      <a:pt x="372" y="59"/>
                      <a:pt x="375" y="73"/>
                    </a:cubicBezTo>
                    <a:cubicBezTo>
                      <a:pt x="368" y="76"/>
                      <a:pt x="361" y="78"/>
                      <a:pt x="354" y="81"/>
                    </a:cubicBezTo>
                    <a:cubicBezTo>
                      <a:pt x="347" y="69"/>
                      <a:pt x="339" y="55"/>
                      <a:pt x="338" y="52"/>
                    </a:cubicBezTo>
                    <a:cubicBezTo>
                      <a:pt x="336" y="49"/>
                      <a:pt x="334" y="48"/>
                      <a:pt x="331" y="47"/>
                    </a:cubicBezTo>
                    <a:cubicBezTo>
                      <a:pt x="328" y="46"/>
                      <a:pt x="326" y="46"/>
                      <a:pt x="323" y="47"/>
                    </a:cubicBezTo>
                    <a:cubicBezTo>
                      <a:pt x="320" y="49"/>
                      <a:pt x="318" y="51"/>
                      <a:pt x="317" y="53"/>
                    </a:cubicBezTo>
                    <a:cubicBezTo>
                      <a:pt x="316" y="56"/>
                      <a:pt x="315" y="59"/>
                      <a:pt x="316" y="61"/>
                    </a:cubicBezTo>
                    <a:cubicBezTo>
                      <a:pt x="317" y="65"/>
                      <a:pt x="322" y="80"/>
                      <a:pt x="327" y="93"/>
                    </a:cubicBezTo>
                    <a:cubicBezTo>
                      <a:pt x="320" y="97"/>
                      <a:pt x="314" y="100"/>
                      <a:pt x="307" y="104"/>
                    </a:cubicBezTo>
                    <a:cubicBezTo>
                      <a:pt x="298" y="92"/>
                      <a:pt x="289" y="79"/>
                      <a:pt x="287" y="76"/>
                    </a:cubicBezTo>
                    <a:cubicBezTo>
                      <a:pt x="286" y="74"/>
                      <a:pt x="283" y="72"/>
                      <a:pt x="280" y="72"/>
                    </a:cubicBezTo>
                    <a:cubicBezTo>
                      <a:pt x="278" y="71"/>
                      <a:pt x="275" y="72"/>
                      <a:pt x="272" y="73"/>
                    </a:cubicBezTo>
                    <a:cubicBezTo>
                      <a:pt x="270" y="75"/>
                      <a:pt x="268" y="77"/>
                      <a:pt x="267" y="80"/>
                    </a:cubicBezTo>
                    <a:cubicBezTo>
                      <a:pt x="266" y="82"/>
                      <a:pt x="266" y="85"/>
                      <a:pt x="267" y="88"/>
                    </a:cubicBezTo>
                    <a:cubicBezTo>
                      <a:pt x="268" y="91"/>
                      <a:pt x="275" y="105"/>
                      <a:pt x="281" y="119"/>
                    </a:cubicBezTo>
                    <a:cubicBezTo>
                      <a:pt x="275" y="123"/>
                      <a:pt x="268" y="127"/>
                      <a:pt x="262" y="131"/>
                    </a:cubicBezTo>
                    <a:cubicBezTo>
                      <a:pt x="253" y="120"/>
                      <a:pt x="242" y="108"/>
                      <a:pt x="240" y="106"/>
                    </a:cubicBezTo>
                    <a:cubicBezTo>
                      <a:pt x="238" y="103"/>
                      <a:pt x="235" y="102"/>
                      <a:pt x="232" y="102"/>
                    </a:cubicBezTo>
                    <a:cubicBezTo>
                      <a:pt x="230" y="102"/>
                      <a:pt x="227" y="103"/>
                      <a:pt x="224" y="104"/>
                    </a:cubicBezTo>
                    <a:cubicBezTo>
                      <a:pt x="222" y="106"/>
                      <a:pt x="220" y="109"/>
                      <a:pt x="220" y="111"/>
                    </a:cubicBezTo>
                    <a:cubicBezTo>
                      <a:pt x="219" y="114"/>
                      <a:pt x="219" y="117"/>
                      <a:pt x="221" y="119"/>
                    </a:cubicBezTo>
                    <a:cubicBezTo>
                      <a:pt x="223" y="122"/>
                      <a:pt x="231" y="136"/>
                      <a:pt x="238" y="149"/>
                    </a:cubicBezTo>
                    <a:cubicBezTo>
                      <a:pt x="232" y="153"/>
                      <a:pt x="226" y="158"/>
                      <a:pt x="221" y="163"/>
                    </a:cubicBezTo>
                    <a:cubicBezTo>
                      <a:pt x="210" y="153"/>
                      <a:pt x="198" y="142"/>
                      <a:pt x="196" y="140"/>
                    </a:cubicBezTo>
                    <a:cubicBezTo>
                      <a:pt x="194" y="138"/>
                      <a:pt x="191" y="137"/>
                      <a:pt x="188" y="137"/>
                    </a:cubicBezTo>
                    <a:cubicBezTo>
                      <a:pt x="185" y="137"/>
                      <a:pt x="182" y="138"/>
                      <a:pt x="180" y="140"/>
                    </a:cubicBezTo>
                    <a:cubicBezTo>
                      <a:pt x="178" y="142"/>
                      <a:pt x="177" y="145"/>
                      <a:pt x="176" y="148"/>
                    </a:cubicBezTo>
                    <a:cubicBezTo>
                      <a:pt x="176" y="150"/>
                      <a:pt x="176" y="153"/>
                      <a:pt x="178" y="156"/>
                    </a:cubicBezTo>
                    <a:cubicBezTo>
                      <a:pt x="180" y="158"/>
                      <a:pt x="190" y="171"/>
                      <a:pt x="198" y="183"/>
                    </a:cubicBezTo>
                    <a:cubicBezTo>
                      <a:pt x="193" y="188"/>
                      <a:pt x="188" y="193"/>
                      <a:pt x="182" y="199"/>
                    </a:cubicBezTo>
                    <a:cubicBezTo>
                      <a:pt x="171" y="190"/>
                      <a:pt x="158" y="181"/>
                      <a:pt x="155" y="179"/>
                    </a:cubicBezTo>
                    <a:cubicBezTo>
                      <a:pt x="153" y="177"/>
                      <a:pt x="150" y="176"/>
                      <a:pt x="147" y="177"/>
                    </a:cubicBezTo>
                    <a:cubicBezTo>
                      <a:pt x="145" y="177"/>
                      <a:pt x="142" y="178"/>
                      <a:pt x="140" y="180"/>
                    </a:cubicBezTo>
                    <a:cubicBezTo>
                      <a:pt x="138" y="183"/>
                      <a:pt x="137" y="185"/>
                      <a:pt x="137" y="188"/>
                    </a:cubicBezTo>
                    <a:cubicBezTo>
                      <a:pt x="137" y="191"/>
                      <a:pt x="138" y="194"/>
                      <a:pt x="140" y="196"/>
                    </a:cubicBezTo>
                    <a:cubicBezTo>
                      <a:pt x="142" y="198"/>
                      <a:pt x="153" y="210"/>
                      <a:pt x="163" y="221"/>
                    </a:cubicBezTo>
                    <a:cubicBezTo>
                      <a:pt x="158" y="227"/>
                      <a:pt x="153" y="233"/>
                      <a:pt x="148" y="238"/>
                    </a:cubicBezTo>
                    <a:cubicBezTo>
                      <a:pt x="136" y="231"/>
                      <a:pt x="122" y="223"/>
                      <a:pt x="119" y="221"/>
                    </a:cubicBezTo>
                    <a:cubicBezTo>
                      <a:pt x="117" y="220"/>
                      <a:pt x="114" y="220"/>
                      <a:pt x="111" y="220"/>
                    </a:cubicBezTo>
                    <a:cubicBezTo>
                      <a:pt x="108" y="221"/>
                      <a:pt x="106" y="222"/>
                      <a:pt x="104" y="225"/>
                    </a:cubicBezTo>
                    <a:cubicBezTo>
                      <a:pt x="102" y="227"/>
                      <a:pt x="102" y="230"/>
                      <a:pt x="102" y="233"/>
                    </a:cubicBezTo>
                    <a:cubicBezTo>
                      <a:pt x="102" y="236"/>
                      <a:pt x="103" y="238"/>
                      <a:pt x="105" y="240"/>
                    </a:cubicBezTo>
                    <a:cubicBezTo>
                      <a:pt x="108" y="242"/>
                      <a:pt x="120" y="253"/>
                      <a:pt x="131" y="263"/>
                    </a:cubicBezTo>
                    <a:cubicBezTo>
                      <a:pt x="127" y="269"/>
                      <a:pt x="122" y="275"/>
                      <a:pt x="118" y="282"/>
                    </a:cubicBezTo>
                    <a:cubicBezTo>
                      <a:pt x="105" y="276"/>
                      <a:pt x="91" y="269"/>
                      <a:pt x="88" y="268"/>
                    </a:cubicBezTo>
                    <a:cubicBezTo>
                      <a:pt x="85" y="266"/>
                      <a:pt x="82" y="266"/>
                      <a:pt x="80" y="267"/>
                    </a:cubicBezTo>
                    <a:cubicBezTo>
                      <a:pt x="77" y="268"/>
                      <a:pt x="75" y="270"/>
                      <a:pt x="73" y="273"/>
                    </a:cubicBezTo>
                    <a:cubicBezTo>
                      <a:pt x="72" y="275"/>
                      <a:pt x="71" y="278"/>
                      <a:pt x="72" y="281"/>
                    </a:cubicBezTo>
                    <a:cubicBezTo>
                      <a:pt x="72" y="284"/>
                      <a:pt x="74" y="286"/>
                      <a:pt x="76" y="288"/>
                    </a:cubicBezTo>
                    <a:cubicBezTo>
                      <a:pt x="79" y="290"/>
                      <a:pt x="92" y="299"/>
                      <a:pt x="104" y="307"/>
                    </a:cubicBezTo>
                    <a:cubicBezTo>
                      <a:pt x="100" y="314"/>
                      <a:pt x="97" y="321"/>
                      <a:pt x="93" y="328"/>
                    </a:cubicBezTo>
                    <a:cubicBezTo>
                      <a:pt x="79" y="323"/>
                      <a:pt x="64" y="318"/>
                      <a:pt x="61" y="317"/>
                    </a:cubicBezTo>
                    <a:cubicBezTo>
                      <a:pt x="59" y="316"/>
                      <a:pt x="56" y="316"/>
                      <a:pt x="53" y="317"/>
                    </a:cubicBezTo>
                    <a:cubicBezTo>
                      <a:pt x="51" y="319"/>
                      <a:pt x="48" y="321"/>
                      <a:pt x="47" y="323"/>
                    </a:cubicBezTo>
                    <a:cubicBezTo>
                      <a:pt x="46" y="326"/>
                      <a:pt x="46" y="329"/>
                      <a:pt x="47" y="332"/>
                    </a:cubicBezTo>
                    <a:cubicBezTo>
                      <a:pt x="48" y="334"/>
                      <a:pt x="49" y="337"/>
                      <a:pt x="52" y="338"/>
                    </a:cubicBezTo>
                    <a:cubicBezTo>
                      <a:pt x="55" y="340"/>
                      <a:pt x="68" y="348"/>
                      <a:pt x="81" y="355"/>
                    </a:cubicBezTo>
                    <a:cubicBezTo>
                      <a:pt x="78" y="362"/>
                      <a:pt x="76" y="369"/>
                      <a:pt x="73" y="376"/>
                    </a:cubicBezTo>
                    <a:cubicBezTo>
                      <a:pt x="59" y="373"/>
                      <a:pt x="43" y="369"/>
                      <a:pt x="40" y="369"/>
                    </a:cubicBezTo>
                    <a:cubicBezTo>
                      <a:pt x="37" y="368"/>
                      <a:pt x="34" y="369"/>
                      <a:pt x="32" y="370"/>
                    </a:cubicBezTo>
                    <a:cubicBezTo>
                      <a:pt x="30" y="372"/>
                      <a:pt x="28" y="374"/>
                      <a:pt x="27" y="377"/>
                    </a:cubicBezTo>
                    <a:cubicBezTo>
                      <a:pt x="26" y="379"/>
                      <a:pt x="26" y="382"/>
                      <a:pt x="27" y="385"/>
                    </a:cubicBezTo>
                    <a:cubicBezTo>
                      <a:pt x="28" y="388"/>
                      <a:pt x="30" y="390"/>
                      <a:pt x="33" y="391"/>
                    </a:cubicBezTo>
                    <a:cubicBezTo>
                      <a:pt x="36" y="392"/>
                      <a:pt x="50" y="399"/>
                      <a:pt x="64" y="404"/>
                    </a:cubicBezTo>
                    <a:cubicBezTo>
                      <a:pt x="62" y="412"/>
                      <a:pt x="60" y="419"/>
                      <a:pt x="58" y="426"/>
                    </a:cubicBezTo>
                    <a:cubicBezTo>
                      <a:pt x="44" y="425"/>
                      <a:pt x="28" y="423"/>
                      <a:pt x="25" y="422"/>
                    </a:cubicBezTo>
                    <a:cubicBezTo>
                      <a:pt x="22" y="422"/>
                      <a:pt x="19" y="423"/>
                      <a:pt x="17" y="425"/>
                    </a:cubicBezTo>
                    <a:cubicBezTo>
                      <a:pt x="14" y="426"/>
                      <a:pt x="13" y="429"/>
                      <a:pt x="12" y="432"/>
                    </a:cubicBezTo>
                    <a:cubicBezTo>
                      <a:pt x="12" y="435"/>
                      <a:pt x="12" y="437"/>
                      <a:pt x="13" y="440"/>
                    </a:cubicBezTo>
                    <a:cubicBezTo>
                      <a:pt x="15" y="442"/>
                      <a:pt x="17" y="444"/>
                      <a:pt x="20" y="445"/>
                    </a:cubicBezTo>
                    <a:cubicBezTo>
                      <a:pt x="23" y="446"/>
                      <a:pt x="38" y="451"/>
                      <a:pt x="52" y="455"/>
                    </a:cubicBezTo>
                    <a:cubicBezTo>
                      <a:pt x="50" y="463"/>
                      <a:pt x="49" y="470"/>
                      <a:pt x="48" y="478"/>
                    </a:cubicBezTo>
                    <a:cubicBezTo>
                      <a:pt x="34" y="478"/>
                      <a:pt x="18" y="477"/>
                      <a:pt x="15" y="477"/>
                    </a:cubicBezTo>
                    <a:cubicBezTo>
                      <a:pt x="12" y="477"/>
                      <a:pt x="9" y="479"/>
                      <a:pt x="7" y="481"/>
                    </a:cubicBezTo>
                    <a:cubicBezTo>
                      <a:pt x="5" y="482"/>
                      <a:pt x="4" y="485"/>
                      <a:pt x="3" y="488"/>
                    </a:cubicBezTo>
                    <a:cubicBezTo>
                      <a:pt x="3" y="491"/>
                      <a:pt x="4" y="494"/>
                      <a:pt x="5" y="496"/>
                    </a:cubicBezTo>
                    <a:cubicBezTo>
                      <a:pt x="7" y="498"/>
                      <a:pt x="9" y="500"/>
                      <a:pt x="12" y="501"/>
                    </a:cubicBezTo>
                    <a:cubicBezTo>
                      <a:pt x="15" y="501"/>
                      <a:pt x="31" y="505"/>
                      <a:pt x="45" y="507"/>
                    </a:cubicBezTo>
                    <a:cubicBezTo>
                      <a:pt x="45" y="515"/>
                      <a:pt x="44" y="522"/>
                      <a:pt x="44" y="530"/>
                    </a:cubicBezTo>
                    <a:cubicBezTo>
                      <a:pt x="30" y="531"/>
                      <a:pt x="14" y="533"/>
                      <a:pt x="10" y="533"/>
                    </a:cubicBezTo>
                    <a:cubicBezTo>
                      <a:pt x="7" y="533"/>
                      <a:pt x="5" y="535"/>
                      <a:pt x="3" y="537"/>
                    </a:cubicBezTo>
                    <a:cubicBezTo>
                      <a:pt x="1" y="539"/>
                      <a:pt x="0" y="542"/>
                      <a:pt x="0" y="545"/>
                    </a:cubicBezTo>
                    <a:cubicBezTo>
                      <a:pt x="0" y="548"/>
                      <a:pt x="1" y="551"/>
                      <a:pt x="3" y="553"/>
                    </a:cubicBezTo>
                    <a:cubicBezTo>
                      <a:pt x="5" y="555"/>
                      <a:pt x="7" y="556"/>
                      <a:pt x="10" y="557"/>
                    </a:cubicBezTo>
                    <a:cubicBezTo>
                      <a:pt x="14" y="557"/>
                      <a:pt x="30" y="558"/>
                      <a:pt x="44" y="560"/>
                    </a:cubicBezTo>
                    <a:cubicBezTo>
                      <a:pt x="44" y="567"/>
                      <a:pt x="45" y="575"/>
                      <a:pt x="45" y="582"/>
                    </a:cubicBezTo>
                    <a:cubicBezTo>
                      <a:pt x="31" y="585"/>
                      <a:pt x="15" y="588"/>
                      <a:pt x="12" y="589"/>
                    </a:cubicBezTo>
                    <a:cubicBezTo>
                      <a:pt x="9" y="590"/>
                      <a:pt x="7" y="591"/>
                      <a:pt x="5" y="594"/>
                    </a:cubicBezTo>
                    <a:cubicBezTo>
                      <a:pt x="4" y="596"/>
                      <a:pt x="3" y="599"/>
                      <a:pt x="3" y="602"/>
                    </a:cubicBezTo>
                    <a:cubicBezTo>
                      <a:pt x="4" y="605"/>
                      <a:pt x="5" y="607"/>
                      <a:pt x="7" y="609"/>
                    </a:cubicBezTo>
                    <a:cubicBezTo>
                      <a:pt x="9" y="611"/>
                      <a:pt x="12" y="613"/>
                      <a:pt x="15" y="612"/>
                    </a:cubicBezTo>
                    <a:cubicBezTo>
                      <a:pt x="18" y="612"/>
                      <a:pt x="34" y="612"/>
                      <a:pt x="48" y="612"/>
                    </a:cubicBezTo>
                    <a:cubicBezTo>
                      <a:pt x="49" y="620"/>
                      <a:pt x="50" y="627"/>
                      <a:pt x="52" y="634"/>
                    </a:cubicBezTo>
                    <a:cubicBezTo>
                      <a:pt x="38" y="639"/>
                      <a:pt x="23" y="644"/>
                      <a:pt x="20" y="645"/>
                    </a:cubicBezTo>
                    <a:cubicBezTo>
                      <a:pt x="17" y="645"/>
                      <a:pt x="15" y="647"/>
                      <a:pt x="13" y="650"/>
                    </a:cubicBezTo>
                    <a:cubicBezTo>
                      <a:pt x="12" y="652"/>
                      <a:pt x="12" y="655"/>
                      <a:pt x="12" y="658"/>
                    </a:cubicBezTo>
                    <a:cubicBezTo>
                      <a:pt x="13" y="661"/>
                      <a:pt x="14" y="664"/>
                      <a:pt x="17" y="665"/>
                    </a:cubicBezTo>
                    <a:cubicBezTo>
                      <a:pt x="19" y="667"/>
                      <a:pt x="22" y="668"/>
                      <a:pt x="25" y="668"/>
                    </a:cubicBezTo>
                    <a:cubicBezTo>
                      <a:pt x="28" y="667"/>
                      <a:pt x="44" y="665"/>
                      <a:pt x="58" y="664"/>
                    </a:cubicBezTo>
                    <a:cubicBezTo>
                      <a:pt x="60" y="671"/>
                      <a:pt x="62" y="678"/>
                      <a:pt x="64" y="686"/>
                    </a:cubicBezTo>
                    <a:cubicBezTo>
                      <a:pt x="50" y="691"/>
                      <a:pt x="36" y="698"/>
                      <a:pt x="33" y="699"/>
                    </a:cubicBezTo>
                    <a:cubicBezTo>
                      <a:pt x="30" y="700"/>
                      <a:pt x="28" y="702"/>
                      <a:pt x="27" y="705"/>
                    </a:cubicBezTo>
                    <a:cubicBezTo>
                      <a:pt x="26" y="708"/>
                      <a:pt x="26" y="710"/>
                      <a:pt x="27" y="713"/>
                    </a:cubicBezTo>
                    <a:cubicBezTo>
                      <a:pt x="28" y="716"/>
                      <a:pt x="30" y="718"/>
                      <a:pt x="32" y="720"/>
                    </a:cubicBezTo>
                    <a:cubicBezTo>
                      <a:pt x="34" y="721"/>
                      <a:pt x="37" y="722"/>
                      <a:pt x="40" y="721"/>
                    </a:cubicBezTo>
                    <a:cubicBezTo>
                      <a:pt x="43" y="721"/>
                      <a:pt x="59" y="717"/>
                      <a:pt x="73" y="714"/>
                    </a:cubicBezTo>
                    <a:cubicBezTo>
                      <a:pt x="76" y="721"/>
                      <a:pt x="78" y="728"/>
                      <a:pt x="81" y="735"/>
                    </a:cubicBezTo>
                    <a:cubicBezTo>
                      <a:pt x="68" y="742"/>
                      <a:pt x="55" y="750"/>
                      <a:pt x="52" y="752"/>
                    </a:cubicBezTo>
                    <a:cubicBezTo>
                      <a:pt x="49" y="753"/>
                      <a:pt x="48" y="755"/>
                      <a:pt x="47" y="758"/>
                    </a:cubicBezTo>
                    <a:cubicBezTo>
                      <a:pt x="46" y="761"/>
                      <a:pt x="46" y="764"/>
                      <a:pt x="47" y="766"/>
                    </a:cubicBezTo>
                    <a:cubicBezTo>
                      <a:pt x="48" y="769"/>
                      <a:pt x="51" y="771"/>
                      <a:pt x="53" y="772"/>
                    </a:cubicBezTo>
                    <a:cubicBezTo>
                      <a:pt x="56" y="774"/>
                      <a:pt x="59" y="774"/>
                      <a:pt x="61" y="773"/>
                    </a:cubicBezTo>
                    <a:cubicBezTo>
                      <a:pt x="64" y="772"/>
                      <a:pt x="79" y="767"/>
                      <a:pt x="93" y="762"/>
                    </a:cubicBezTo>
                    <a:cubicBezTo>
                      <a:pt x="97" y="769"/>
                      <a:pt x="100" y="776"/>
                      <a:pt x="104" y="782"/>
                    </a:cubicBezTo>
                    <a:cubicBezTo>
                      <a:pt x="92" y="791"/>
                      <a:pt x="79" y="800"/>
                      <a:pt x="76" y="802"/>
                    </a:cubicBezTo>
                    <a:cubicBezTo>
                      <a:pt x="74" y="804"/>
                      <a:pt x="72" y="806"/>
                      <a:pt x="72" y="809"/>
                    </a:cubicBezTo>
                    <a:cubicBezTo>
                      <a:pt x="71" y="812"/>
                      <a:pt x="72" y="815"/>
                      <a:pt x="73" y="817"/>
                    </a:cubicBezTo>
                    <a:cubicBezTo>
                      <a:pt x="75" y="820"/>
                      <a:pt x="77" y="822"/>
                      <a:pt x="80" y="823"/>
                    </a:cubicBezTo>
                    <a:cubicBezTo>
                      <a:pt x="82" y="824"/>
                      <a:pt x="85" y="824"/>
                      <a:pt x="88" y="822"/>
                    </a:cubicBezTo>
                    <a:cubicBezTo>
                      <a:pt x="91" y="821"/>
                      <a:pt x="105" y="814"/>
                      <a:pt x="118" y="808"/>
                    </a:cubicBezTo>
                    <a:cubicBezTo>
                      <a:pt x="122" y="815"/>
                      <a:pt x="127" y="821"/>
                      <a:pt x="131" y="827"/>
                    </a:cubicBezTo>
                    <a:cubicBezTo>
                      <a:pt x="120" y="837"/>
                      <a:pt x="108" y="847"/>
                      <a:pt x="105" y="850"/>
                    </a:cubicBezTo>
                    <a:cubicBezTo>
                      <a:pt x="103" y="852"/>
                      <a:pt x="102" y="854"/>
                      <a:pt x="102" y="857"/>
                    </a:cubicBezTo>
                    <a:cubicBezTo>
                      <a:pt x="102" y="860"/>
                      <a:pt x="102" y="863"/>
                      <a:pt x="104" y="865"/>
                    </a:cubicBezTo>
                    <a:cubicBezTo>
                      <a:pt x="106" y="867"/>
                      <a:pt x="108" y="869"/>
                      <a:pt x="111" y="870"/>
                    </a:cubicBezTo>
                    <a:cubicBezTo>
                      <a:pt x="114" y="870"/>
                      <a:pt x="117" y="870"/>
                      <a:pt x="119" y="869"/>
                    </a:cubicBezTo>
                    <a:cubicBezTo>
                      <a:pt x="122" y="867"/>
                      <a:pt x="136" y="859"/>
                      <a:pt x="148" y="851"/>
                    </a:cubicBezTo>
                    <a:cubicBezTo>
                      <a:pt x="153" y="857"/>
                      <a:pt x="158" y="863"/>
                      <a:pt x="163" y="869"/>
                    </a:cubicBezTo>
                    <a:cubicBezTo>
                      <a:pt x="153" y="880"/>
                      <a:pt x="142" y="891"/>
                      <a:pt x="140" y="894"/>
                    </a:cubicBezTo>
                    <a:cubicBezTo>
                      <a:pt x="138" y="896"/>
                      <a:pt x="137" y="899"/>
                      <a:pt x="137" y="902"/>
                    </a:cubicBezTo>
                    <a:cubicBezTo>
                      <a:pt x="137" y="904"/>
                      <a:pt x="138" y="907"/>
                      <a:pt x="140" y="909"/>
                    </a:cubicBezTo>
                    <a:cubicBezTo>
                      <a:pt x="142" y="912"/>
                      <a:pt x="145" y="913"/>
                      <a:pt x="147" y="913"/>
                    </a:cubicBezTo>
                    <a:cubicBezTo>
                      <a:pt x="150" y="914"/>
                      <a:pt x="153" y="913"/>
                      <a:pt x="155" y="911"/>
                    </a:cubicBezTo>
                    <a:cubicBezTo>
                      <a:pt x="158" y="909"/>
                      <a:pt x="171" y="900"/>
                      <a:pt x="182" y="891"/>
                    </a:cubicBezTo>
                    <a:cubicBezTo>
                      <a:pt x="188" y="897"/>
                      <a:pt x="193" y="902"/>
                      <a:pt x="198" y="907"/>
                    </a:cubicBezTo>
                    <a:cubicBezTo>
                      <a:pt x="190" y="919"/>
                      <a:pt x="180" y="932"/>
                      <a:pt x="178" y="934"/>
                    </a:cubicBezTo>
                    <a:cubicBezTo>
                      <a:pt x="176" y="937"/>
                      <a:pt x="176" y="940"/>
                      <a:pt x="176" y="942"/>
                    </a:cubicBezTo>
                    <a:cubicBezTo>
                      <a:pt x="177" y="945"/>
                      <a:pt x="178" y="948"/>
                      <a:pt x="180" y="950"/>
                    </a:cubicBezTo>
                    <a:cubicBezTo>
                      <a:pt x="182" y="952"/>
                      <a:pt x="185" y="953"/>
                      <a:pt x="188" y="953"/>
                    </a:cubicBezTo>
                    <a:cubicBezTo>
                      <a:pt x="191" y="953"/>
                      <a:pt x="194" y="952"/>
                      <a:pt x="196" y="950"/>
                    </a:cubicBezTo>
                    <a:cubicBezTo>
                      <a:pt x="198" y="948"/>
                      <a:pt x="210" y="937"/>
                      <a:pt x="221" y="927"/>
                    </a:cubicBezTo>
                    <a:cubicBezTo>
                      <a:pt x="226" y="932"/>
                      <a:pt x="232" y="937"/>
                      <a:pt x="238" y="941"/>
                    </a:cubicBezTo>
                    <a:cubicBezTo>
                      <a:pt x="231" y="954"/>
                      <a:pt x="223" y="968"/>
                      <a:pt x="221" y="970"/>
                    </a:cubicBezTo>
                    <a:cubicBezTo>
                      <a:pt x="219" y="973"/>
                      <a:pt x="219" y="976"/>
                      <a:pt x="220" y="979"/>
                    </a:cubicBezTo>
                    <a:cubicBezTo>
                      <a:pt x="220" y="981"/>
                      <a:pt x="222" y="984"/>
                      <a:pt x="224" y="986"/>
                    </a:cubicBezTo>
                    <a:cubicBezTo>
                      <a:pt x="227" y="987"/>
                      <a:pt x="230" y="988"/>
                      <a:pt x="232" y="988"/>
                    </a:cubicBezTo>
                    <a:cubicBezTo>
                      <a:pt x="235" y="988"/>
                      <a:pt x="238" y="986"/>
                      <a:pt x="240" y="984"/>
                    </a:cubicBezTo>
                    <a:cubicBezTo>
                      <a:pt x="242" y="982"/>
                      <a:pt x="253" y="970"/>
                      <a:pt x="262" y="959"/>
                    </a:cubicBezTo>
                    <a:cubicBezTo>
                      <a:pt x="268" y="963"/>
                      <a:pt x="275" y="967"/>
                      <a:pt x="281" y="971"/>
                    </a:cubicBezTo>
                    <a:cubicBezTo>
                      <a:pt x="275" y="984"/>
                      <a:pt x="268" y="999"/>
                      <a:pt x="267" y="1002"/>
                    </a:cubicBezTo>
                    <a:cubicBezTo>
                      <a:pt x="266" y="1005"/>
                      <a:pt x="266" y="1008"/>
                      <a:pt x="267" y="1010"/>
                    </a:cubicBezTo>
                    <a:cubicBezTo>
                      <a:pt x="268" y="1013"/>
                      <a:pt x="270" y="1015"/>
                      <a:pt x="272" y="1017"/>
                    </a:cubicBezTo>
                    <a:cubicBezTo>
                      <a:pt x="275" y="1018"/>
                      <a:pt x="278" y="1019"/>
                      <a:pt x="280" y="1018"/>
                    </a:cubicBezTo>
                    <a:cubicBezTo>
                      <a:pt x="283" y="1018"/>
                      <a:pt x="286" y="1016"/>
                      <a:pt x="287" y="1014"/>
                    </a:cubicBezTo>
                    <a:cubicBezTo>
                      <a:pt x="289" y="1011"/>
                      <a:pt x="298" y="998"/>
                      <a:pt x="307" y="986"/>
                    </a:cubicBezTo>
                    <a:cubicBezTo>
                      <a:pt x="314" y="990"/>
                      <a:pt x="320" y="993"/>
                      <a:pt x="327" y="996"/>
                    </a:cubicBezTo>
                    <a:cubicBezTo>
                      <a:pt x="322" y="1010"/>
                      <a:pt x="317" y="1025"/>
                      <a:pt x="316" y="1028"/>
                    </a:cubicBezTo>
                    <a:cubicBezTo>
                      <a:pt x="315" y="1031"/>
                      <a:pt x="316" y="1034"/>
                      <a:pt x="317" y="1037"/>
                    </a:cubicBezTo>
                    <a:cubicBezTo>
                      <a:pt x="318" y="1039"/>
                      <a:pt x="320" y="1041"/>
                      <a:pt x="323" y="1042"/>
                    </a:cubicBezTo>
                    <a:cubicBezTo>
                      <a:pt x="326" y="1044"/>
                      <a:pt x="328" y="1044"/>
                      <a:pt x="331" y="1043"/>
                    </a:cubicBezTo>
                    <a:cubicBezTo>
                      <a:pt x="334" y="1042"/>
                      <a:pt x="336" y="1041"/>
                      <a:pt x="338" y="1038"/>
                    </a:cubicBezTo>
                    <a:cubicBezTo>
                      <a:pt x="339" y="1035"/>
                      <a:pt x="347" y="1021"/>
                      <a:pt x="354" y="1009"/>
                    </a:cubicBezTo>
                    <a:cubicBezTo>
                      <a:pt x="361" y="1011"/>
                      <a:pt x="368" y="1014"/>
                      <a:pt x="375" y="1017"/>
                    </a:cubicBezTo>
                    <a:cubicBezTo>
                      <a:pt x="372" y="1031"/>
                      <a:pt x="369" y="1046"/>
                      <a:pt x="368" y="1050"/>
                    </a:cubicBezTo>
                    <a:cubicBezTo>
                      <a:pt x="367" y="1052"/>
                      <a:pt x="368" y="1055"/>
                      <a:pt x="369" y="1058"/>
                    </a:cubicBezTo>
                    <a:cubicBezTo>
                      <a:pt x="371" y="1060"/>
                      <a:pt x="373" y="1062"/>
                      <a:pt x="376" y="1063"/>
                    </a:cubicBezTo>
                    <a:cubicBezTo>
                      <a:pt x="379" y="1064"/>
                      <a:pt x="382" y="1064"/>
                      <a:pt x="384" y="1063"/>
                    </a:cubicBezTo>
                    <a:cubicBezTo>
                      <a:pt x="387" y="1062"/>
                      <a:pt x="389" y="1060"/>
                      <a:pt x="390" y="1057"/>
                    </a:cubicBezTo>
                    <a:cubicBezTo>
                      <a:pt x="392" y="1054"/>
                      <a:pt x="398" y="1039"/>
                      <a:pt x="404" y="1026"/>
                    </a:cubicBezTo>
                    <a:cubicBezTo>
                      <a:pt x="411" y="1028"/>
                      <a:pt x="418" y="1030"/>
                      <a:pt x="425" y="1032"/>
                    </a:cubicBezTo>
                    <a:cubicBezTo>
                      <a:pt x="424" y="1046"/>
                      <a:pt x="422" y="1062"/>
                      <a:pt x="422" y="1065"/>
                    </a:cubicBezTo>
                    <a:cubicBezTo>
                      <a:pt x="421" y="1068"/>
                      <a:pt x="422" y="1071"/>
                      <a:pt x="424" y="1073"/>
                    </a:cubicBezTo>
                    <a:cubicBezTo>
                      <a:pt x="426" y="1075"/>
                      <a:pt x="428" y="1077"/>
                      <a:pt x="431" y="1078"/>
                    </a:cubicBezTo>
                    <a:cubicBezTo>
                      <a:pt x="434" y="1078"/>
                      <a:pt x="437" y="1078"/>
                      <a:pt x="439" y="1076"/>
                    </a:cubicBezTo>
                    <a:cubicBezTo>
                      <a:pt x="442" y="1075"/>
                      <a:pt x="444" y="1073"/>
                      <a:pt x="445" y="1070"/>
                    </a:cubicBezTo>
                    <a:cubicBezTo>
                      <a:pt x="446" y="1067"/>
                      <a:pt x="450" y="1052"/>
                      <a:pt x="455" y="1038"/>
                    </a:cubicBezTo>
                    <a:cubicBezTo>
                      <a:pt x="462" y="1039"/>
                      <a:pt x="469" y="1040"/>
                      <a:pt x="477" y="1041"/>
                    </a:cubicBezTo>
                    <a:cubicBezTo>
                      <a:pt x="477" y="1056"/>
                      <a:pt x="477" y="1072"/>
                      <a:pt x="477" y="1075"/>
                    </a:cubicBezTo>
                    <a:cubicBezTo>
                      <a:pt x="477" y="1078"/>
                      <a:pt x="478" y="1081"/>
                      <a:pt x="480" y="1083"/>
                    </a:cubicBezTo>
                    <a:cubicBezTo>
                      <a:pt x="482" y="1085"/>
                      <a:pt x="484" y="1086"/>
                      <a:pt x="487" y="1087"/>
                    </a:cubicBezTo>
                    <a:cubicBezTo>
                      <a:pt x="490" y="1087"/>
                      <a:pt x="493" y="1086"/>
                      <a:pt x="495" y="1085"/>
                    </a:cubicBezTo>
                    <a:cubicBezTo>
                      <a:pt x="497" y="1083"/>
                      <a:pt x="499" y="1081"/>
                      <a:pt x="500" y="1078"/>
                    </a:cubicBezTo>
                    <a:cubicBezTo>
                      <a:pt x="501" y="1074"/>
                      <a:pt x="504" y="1059"/>
                      <a:pt x="507" y="1045"/>
                    </a:cubicBezTo>
                    <a:cubicBezTo>
                      <a:pt x="514" y="1045"/>
                      <a:pt x="522" y="1045"/>
                      <a:pt x="529" y="1046"/>
                    </a:cubicBezTo>
                    <a:cubicBezTo>
                      <a:pt x="530" y="1060"/>
                      <a:pt x="532" y="1076"/>
                      <a:pt x="532" y="1079"/>
                    </a:cubicBezTo>
                    <a:cubicBezTo>
                      <a:pt x="533" y="1082"/>
                      <a:pt x="534" y="1085"/>
                      <a:pt x="536" y="1087"/>
                    </a:cubicBezTo>
                    <a:cubicBezTo>
                      <a:pt x="538" y="1089"/>
                      <a:pt x="541" y="1090"/>
                      <a:pt x="544" y="1090"/>
                    </a:cubicBezTo>
                    <a:cubicBezTo>
                      <a:pt x="547" y="1090"/>
                      <a:pt x="550" y="1088"/>
                      <a:pt x="552" y="1087"/>
                    </a:cubicBezTo>
                    <a:cubicBezTo>
                      <a:pt x="554" y="1085"/>
                      <a:pt x="555" y="1082"/>
                      <a:pt x="556" y="1079"/>
                    </a:cubicBezTo>
                    <a:cubicBezTo>
                      <a:pt x="556" y="1076"/>
                      <a:pt x="558" y="1060"/>
                      <a:pt x="559" y="1046"/>
                    </a:cubicBezTo>
                    <a:cubicBezTo>
                      <a:pt x="566" y="1045"/>
                      <a:pt x="574" y="1045"/>
                      <a:pt x="581" y="1045"/>
                    </a:cubicBezTo>
                    <a:cubicBezTo>
                      <a:pt x="584" y="1059"/>
                      <a:pt x="587" y="1074"/>
                      <a:pt x="588" y="1078"/>
                    </a:cubicBezTo>
                    <a:cubicBezTo>
                      <a:pt x="589" y="1081"/>
                      <a:pt x="590" y="1083"/>
                      <a:pt x="593" y="1085"/>
                    </a:cubicBezTo>
                    <a:cubicBezTo>
                      <a:pt x="595" y="1086"/>
                      <a:pt x="598" y="1087"/>
                      <a:pt x="601" y="1087"/>
                    </a:cubicBezTo>
                    <a:cubicBezTo>
                      <a:pt x="604" y="1086"/>
                      <a:pt x="606" y="1085"/>
                      <a:pt x="608" y="1083"/>
                    </a:cubicBezTo>
                    <a:cubicBezTo>
                      <a:pt x="610" y="1081"/>
                      <a:pt x="611" y="1078"/>
                      <a:pt x="611" y="1075"/>
                    </a:cubicBezTo>
                    <a:cubicBezTo>
                      <a:pt x="611" y="1072"/>
                      <a:pt x="611" y="1056"/>
                      <a:pt x="611" y="1041"/>
                    </a:cubicBezTo>
                    <a:cubicBezTo>
                      <a:pt x="619" y="1040"/>
                      <a:pt x="626" y="1039"/>
                      <a:pt x="633" y="1038"/>
                    </a:cubicBezTo>
                    <a:cubicBezTo>
                      <a:pt x="638" y="1052"/>
                      <a:pt x="642" y="1067"/>
                      <a:pt x="643" y="1070"/>
                    </a:cubicBezTo>
                    <a:cubicBezTo>
                      <a:pt x="644" y="1073"/>
                      <a:pt x="646" y="1075"/>
                      <a:pt x="649" y="1076"/>
                    </a:cubicBezTo>
                    <a:cubicBezTo>
                      <a:pt x="651" y="1078"/>
                      <a:pt x="654" y="1078"/>
                      <a:pt x="657" y="1078"/>
                    </a:cubicBezTo>
                    <a:cubicBezTo>
                      <a:pt x="660" y="1077"/>
                      <a:pt x="662" y="1075"/>
                      <a:pt x="664" y="1073"/>
                    </a:cubicBezTo>
                    <a:cubicBezTo>
                      <a:pt x="666" y="1071"/>
                      <a:pt x="667" y="1068"/>
                      <a:pt x="666" y="1065"/>
                    </a:cubicBezTo>
                    <a:cubicBezTo>
                      <a:pt x="666" y="1062"/>
                      <a:pt x="664" y="1046"/>
                      <a:pt x="663" y="1032"/>
                    </a:cubicBezTo>
                    <a:cubicBezTo>
                      <a:pt x="670" y="1030"/>
                      <a:pt x="677" y="1028"/>
                      <a:pt x="684" y="1026"/>
                    </a:cubicBezTo>
                    <a:cubicBezTo>
                      <a:pt x="690" y="1039"/>
                      <a:pt x="696" y="1054"/>
                      <a:pt x="698" y="1057"/>
                    </a:cubicBezTo>
                    <a:cubicBezTo>
                      <a:pt x="699" y="1060"/>
                      <a:pt x="701" y="1062"/>
                      <a:pt x="704" y="1063"/>
                    </a:cubicBezTo>
                    <a:cubicBezTo>
                      <a:pt x="706" y="1064"/>
                      <a:pt x="709" y="1064"/>
                      <a:pt x="712" y="1063"/>
                    </a:cubicBezTo>
                    <a:cubicBezTo>
                      <a:pt x="715" y="1062"/>
                      <a:pt x="717" y="1060"/>
                      <a:pt x="719" y="1058"/>
                    </a:cubicBezTo>
                    <a:cubicBezTo>
                      <a:pt x="720" y="1055"/>
                      <a:pt x="721" y="1052"/>
                      <a:pt x="720" y="1050"/>
                    </a:cubicBezTo>
                    <a:cubicBezTo>
                      <a:pt x="719" y="1046"/>
                      <a:pt x="716" y="1031"/>
                      <a:pt x="713" y="1017"/>
                    </a:cubicBezTo>
                    <a:cubicBezTo>
                      <a:pt x="720" y="1014"/>
                      <a:pt x="727" y="1011"/>
                      <a:pt x="734" y="1009"/>
                    </a:cubicBezTo>
                    <a:cubicBezTo>
                      <a:pt x="741" y="1021"/>
                      <a:pt x="749" y="1035"/>
                      <a:pt x="750" y="1038"/>
                    </a:cubicBezTo>
                    <a:cubicBezTo>
                      <a:pt x="752" y="1041"/>
                      <a:pt x="754" y="1042"/>
                      <a:pt x="757" y="1043"/>
                    </a:cubicBezTo>
                    <a:cubicBezTo>
                      <a:pt x="760" y="1044"/>
                      <a:pt x="762" y="1044"/>
                      <a:pt x="765" y="1042"/>
                    </a:cubicBezTo>
                    <a:cubicBezTo>
                      <a:pt x="768" y="1041"/>
                      <a:pt x="770" y="1039"/>
                      <a:pt x="771" y="1037"/>
                    </a:cubicBezTo>
                    <a:cubicBezTo>
                      <a:pt x="772" y="1034"/>
                      <a:pt x="773" y="1031"/>
                      <a:pt x="772" y="1028"/>
                    </a:cubicBezTo>
                    <a:cubicBezTo>
                      <a:pt x="771" y="1025"/>
                      <a:pt x="766" y="1010"/>
                      <a:pt x="761" y="996"/>
                    </a:cubicBezTo>
                    <a:cubicBezTo>
                      <a:pt x="768" y="993"/>
                      <a:pt x="774" y="990"/>
                      <a:pt x="781" y="986"/>
                    </a:cubicBezTo>
                    <a:cubicBezTo>
                      <a:pt x="790" y="998"/>
                      <a:pt x="799" y="1011"/>
                      <a:pt x="801" y="1014"/>
                    </a:cubicBezTo>
                    <a:cubicBezTo>
                      <a:pt x="802" y="1016"/>
                      <a:pt x="805" y="1018"/>
                      <a:pt x="808" y="1018"/>
                    </a:cubicBezTo>
                    <a:cubicBezTo>
                      <a:pt x="810" y="1019"/>
                      <a:pt x="813" y="1018"/>
                      <a:pt x="816" y="1017"/>
                    </a:cubicBezTo>
                    <a:cubicBezTo>
                      <a:pt x="818" y="1015"/>
                      <a:pt x="820" y="1013"/>
                      <a:pt x="821" y="1010"/>
                    </a:cubicBezTo>
                    <a:cubicBezTo>
                      <a:pt x="822" y="1008"/>
                      <a:pt x="822" y="1005"/>
                      <a:pt x="821" y="1002"/>
                    </a:cubicBezTo>
                    <a:cubicBezTo>
                      <a:pt x="820" y="999"/>
                      <a:pt x="813" y="984"/>
                      <a:pt x="807" y="971"/>
                    </a:cubicBezTo>
                    <a:cubicBezTo>
                      <a:pt x="813" y="967"/>
                      <a:pt x="820" y="963"/>
                      <a:pt x="826" y="959"/>
                    </a:cubicBezTo>
                    <a:cubicBezTo>
                      <a:pt x="835" y="970"/>
                      <a:pt x="846" y="982"/>
                      <a:pt x="848" y="984"/>
                    </a:cubicBezTo>
                    <a:cubicBezTo>
                      <a:pt x="850" y="986"/>
                      <a:pt x="853" y="988"/>
                      <a:pt x="856" y="988"/>
                    </a:cubicBezTo>
                    <a:cubicBezTo>
                      <a:pt x="858" y="988"/>
                      <a:pt x="861" y="987"/>
                      <a:pt x="864" y="986"/>
                    </a:cubicBezTo>
                    <a:cubicBezTo>
                      <a:pt x="866" y="984"/>
                      <a:pt x="868" y="981"/>
                      <a:pt x="868" y="979"/>
                    </a:cubicBezTo>
                    <a:cubicBezTo>
                      <a:pt x="869" y="976"/>
                      <a:pt x="869" y="973"/>
                      <a:pt x="867" y="970"/>
                    </a:cubicBezTo>
                    <a:cubicBezTo>
                      <a:pt x="865" y="968"/>
                      <a:pt x="857" y="954"/>
                      <a:pt x="850" y="941"/>
                    </a:cubicBezTo>
                    <a:cubicBezTo>
                      <a:pt x="856" y="937"/>
                      <a:pt x="862" y="932"/>
                      <a:pt x="867" y="927"/>
                    </a:cubicBezTo>
                    <a:cubicBezTo>
                      <a:pt x="878" y="937"/>
                      <a:pt x="890" y="948"/>
                      <a:pt x="892" y="950"/>
                    </a:cubicBezTo>
                    <a:cubicBezTo>
                      <a:pt x="894" y="952"/>
                      <a:pt x="897" y="953"/>
                      <a:pt x="900" y="953"/>
                    </a:cubicBezTo>
                    <a:cubicBezTo>
                      <a:pt x="903" y="953"/>
                      <a:pt x="906" y="952"/>
                      <a:pt x="908" y="950"/>
                    </a:cubicBezTo>
                    <a:cubicBezTo>
                      <a:pt x="910" y="948"/>
                      <a:pt x="911" y="945"/>
                      <a:pt x="912" y="942"/>
                    </a:cubicBezTo>
                    <a:cubicBezTo>
                      <a:pt x="912" y="940"/>
                      <a:pt x="911" y="937"/>
                      <a:pt x="910" y="934"/>
                    </a:cubicBezTo>
                    <a:cubicBezTo>
                      <a:pt x="908" y="932"/>
                      <a:pt x="898" y="919"/>
                      <a:pt x="890" y="907"/>
                    </a:cubicBezTo>
                    <a:cubicBezTo>
                      <a:pt x="895" y="902"/>
                      <a:pt x="900" y="897"/>
                      <a:pt x="905" y="891"/>
                    </a:cubicBezTo>
                    <a:cubicBezTo>
                      <a:pt x="917" y="900"/>
                      <a:pt x="930" y="909"/>
                      <a:pt x="933" y="911"/>
                    </a:cubicBezTo>
                    <a:cubicBezTo>
                      <a:pt x="935" y="913"/>
                      <a:pt x="938" y="914"/>
                      <a:pt x="941" y="913"/>
                    </a:cubicBezTo>
                    <a:cubicBezTo>
                      <a:pt x="943" y="913"/>
                      <a:pt x="946" y="912"/>
                      <a:pt x="948" y="909"/>
                    </a:cubicBezTo>
                    <a:cubicBezTo>
                      <a:pt x="950" y="907"/>
                      <a:pt x="951" y="904"/>
                      <a:pt x="951" y="902"/>
                    </a:cubicBezTo>
                    <a:cubicBezTo>
                      <a:pt x="951" y="899"/>
                      <a:pt x="950" y="896"/>
                      <a:pt x="948" y="894"/>
                    </a:cubicBezTo>
                    <a:cubicBezTo>
                      <a:pt x="946" y="891"/>
                      <a:pt x="935" y="880"/>
                      <a:pt x="925" y="869"/>
                    </a:cubicBezTo>
                    <a:cubicBezTo>
                      <a:pt x="930" y="863"/>
                      <a:pt x="935" y="857"/>
                      <a:pt x="940" y="851"/>
                    </a:cubicBezTo>
                    <a:cubicBezTo>
                      <a:pt x="952" y="859"/>
                      <a:pt x="966" y="867"/>
                      <a:pt x="969" y="869"/>
                    </a:cubicBezTo>
                    <a:cubicBezTo>
                      <a:pt x="971" y="870"/>
                      <a:pt x="974" y="870"/>
                      <a:pt x="977" y="870"/>
                    </a:cubicBezTo>
                    <a:cubicBezTo>
                      <a:pt x="980" y="869"/>
                      <a:pt x="982" y="867"/>
                      <a:pt x="984" y="865"/>
                    </a:cubicBezTo>
                    <a:cubicBezTo>
                      <a:pt x="986" y="863"/>
                      <a:pt x="986" y="860"/>
                      <a:pt x="986" y="857"/>
                    </a:cubicBezTo>
                    <a:cubicBezTo>
                      <a:pt x="986" y="854"/>
                      <a:pt x="985" y="852"/>
                      <a:pt x="983" y="850"/>
                    </a:cubicBezTo>
                    <a:cubicBezTo>
                      <a:pt x="980" y="847"/>
                      <a:pt x="968" y="837"/>
                      <a:pt x="957" y="827"/>
                    </a:cubicBezTo>
                    <a:cubicBezTo>
                      <a:pt x="961" y="821"/>
                      <a:pt x="966" y="815"/>
                      <a:pt x="969" y="808"/>
                    </a:cubicBezTo>
                    <a:cubicBezTo>
                      <a:pt x="983" y="814"/>
                      <a:pt x="997" y="821"/>
                      <a:pt x="1000" y="822"/>
                    </a:cubicBezTo>
                    <a:cubicBezTo>
                      <a:pt x="1003" y="824"/>
                      <a:pt x="1006" y="824"/>
                      <a:pt x="1008" y="823"/>
                    </a:cubicBezTo>
                    <a:cubicBezTo>
                      <a:pt x="1011" y="822"/>
                      <a:pt x="1013" y="820"/>
                      <a:pt x="1015" y="817"/>
                    </a:cubicBezTo>
                    <a:cubicBezTo>
                      <a:pt x="1016" y="815"/>
                      <a:pt x="1017" y="812"/>
                      <a:pt x="1016" y="809"/>
                    </a:cubicBezTo>
                    <a:cubicBezTo>
                      <a:pt x="1016" y="806"/>
                      <a:pt x="1014" y="804"/>
                      <a:pt x="1012" y="802"/>
                    </a:cubicBezTo>
                    <a:cubicBezTo>
                      <a:pt x="1009" y="800"/>
                      <a:pt x="996" y="791"/>
                      <a:pt x="984" y="782"/>
                    </a:cubicBezTo>
                    <a:cubicBezTo>
                      <a:pt x="988" y="776"/>
                      <a:pt x="991" y="769"/>
                      <a:pt x="995" y="762"/>
                    </a:cubicBezTo>
                    <a:cubicBezTo>
                      <a:pt x="1009" y="767"/>
                      <a:pt x="1024" y="772"/>
                      <a:pt x="1027" y="773"/>
                    </a:cubicBezTo>
                    <a:cubicBezTo>
                      <a:pt x="1029" y="774"/>
                      <a:pt x="1032" y="774"/>
                      <a:pt x="1035" y="772"/>
                    </a:cubicBezTo>
                    <a:cubicBezTo>
                      <a:pt x="1037" y="771"/>
                      <a:pt x="1039" y="769"/>
                      <a:pt x="1041" y="766"/>
                    </a:cubicBezTo>
                    <a:cubicBezTo>
                      <a:pt x="1042" y="764"/>
                      <a:pt x="1042" y="761"/>
                      <a:pt x="1041" y="758"/>
                    </a:cubicBezTo>
                    <a:cubicBezTo>
                      <a:pt x="1040" y="755"/>
                      <a:pt x="1039" y="753"/>
                      <a:pt x="1036" y="752"/>
                    </a:cubicBezTo>
                    <a:cubicBezTo>
                      <a:pt x="1033" y="750"/>
                      <a:pt x="1020" y="742"/>
                      <a:pt x="1007" y="735"/>
                    </a:cubicBezTo>
                    <a:cubicBezTo>
                      <a:pt x="1010" y="728"/>
                      <a:pt x="1012" y="721"/>
                      <a:pt x="1015" y="714"/>
                    </a:cubicBezTo>
                    <a:cubicBezTo>
                      <a:pt x="1029" y="717"/>
                      <a:pt x="1045" y="721"/>
                      <a:pt x="1048" y="721"/>
                    </a:cubicBezTo>
                    <a:cubicBezTo>
                      <a:pt x="1051" y="722"/>
                      <a:pt x="1054" y="721"/>
                      <a:pt x="1056" y="720"/>
                    </a:cubicBezTo>
                    <a:cubicBezTo>
                      <a:pt x="1058" y="718"/>
                      <a:pt x="1060" y="716"/>
                      <a:pt x="1061" y="713"/>
                    </a:cubicBezTo>
                    <a:cubicBezTo>
                      <a:pt x="1062" y="710"/>
                      <a:pt x="1062" y="707"/>
                      <a:pt x="1061" y="705"/>
                    </a:cubicBezTo>
                    <a:cubicBezTo>
                      <a:pt x="1060" y="702"/>
                      <a:pt x="1058" y="700"/>
                      <a:pt x="1055" y="699"/>
                    </a:cubicBezTo>
                    <a:cubicBezTo>
                      <a:pt x="1052" y="698"/>
                      <a:pt x="1037" y="691"/>
                      <a:pt x="1024" y="686"/>
                    </a:cubicBezTo>
                    <a:cubicBezTo>
                      <a:pt x="1026" y="678"/>
                      <a:pt x="1028" y="671"/>
                      <a:pt x="1030" y="664"/>
                    </a:cubicBezTo>
                    <a:cubicBezTo>
                      <a:pt x="1044" y="665"/>
                      <a:pt x="1060" y="667"/>
                      <a:pt x="1063" y="668"/>
                    </a:cubicBezTo>
                    <a:cubicBezTo>
                      <a:pt x="1066" y="668"/>
                      <a:pt x="1069" y="667"/>
                      <a:pt x="1071" y="665"/>
                    </a:cubicBezTo>
                    <a:cubicBezTo>
                      <a:pt x="1074" y="664"/>
                      <a:pt x="1075" y="661"/>
                      <a:pt x="1076" y="658"/>
                    </a:cubicBezTo>
                    <a:cubicBezTo>
                      <a:pt x="1076" y="655"/>
                      <a:pt x="1076" y="652"/>
                      <a:pt x="1075" y="650"/>
                    </a:cubicBezTo>
                    <a:cubicBezTo>
                      <a:pt x="1073" y="647"/>
                      <a:pt x="1071" y="645"/>
                      <a:pt x="1068" y="645"/>
                    </a:cubicBezTo>
                    <a:cubicBezTo>
                      <a:pt x="1065" y="644"/>
                      <a:pt x="1050" y="639"/>
                      <a:pt x="1036" y="634"/>
                    </a:cubicBezTo>
                    <a:cubicBezTo>
                      <a:pt x="1037" y="627"/>
                      <a:pt x="1039" y="620"/>
                      <a:pt x="1040" y="612"/>
                    </a:cubicBezTo>
                    <a:cubicBezTo>
                      <a:pt x="1054" y="612"/>
                      <a:pt x="1070" y="612"/>
                      <a:pt x="1073" y="612"/>
                    </a:cubicBezTo>
                    <a:cubicBezTo>
                      <a:pt x="1076" y="613"/>
                      <a:pt x="1079" y="611"/>
                      <a:pt x="1081" y="609"/>
                    </a:cubicBezTo>
                    <a:cubicBezTo>
                      <a:pt x="1083" y="607"/>
                      <a:pt x="1084" y="605"/>
                      <a:pt x="1085" y="602"/>
                    </a:cubicBezTo>
                    <a:cubicBezTo>
                      <a:pt x="1085" y="599"/>
                      <a:pt x="1084" y="596"/>
                      <a:pt x="1083" y="594"/>
                    </a:cubicBezTo>
                    <a:cubicBezTo>
                      <a:pt x="1081" y="591"/>
                      <a:pt x="1079" y="590"/>
                      <a:pt x="1076" y="589"/>
                    </a:cubicBezTo>
                    <a:cubicBezTo>
                      <a:pt x="1073" y="588"/>
                      <a:pt x="1057" y="585"/>
                      <a:pt x="1043" y="582"/>
                    </a:cubicBezTo>
                    <a:cubicBezTo>
                      <a:pt x="1043" y="575"/>
                      <a:pt x="1044" y="567"/>
                      <a:pt x="1044" y="560"/>
                    </a:cubicBezTo>
                    <a:cubicBezTo>
                      <a:pt x="1058" y="558"/>
                      <a:pt x="1074" y="557"/>
                      <a:pt x="1078" y="557"/>
                    </a:cubicBezTo>
                    <a:close/>
                    <a:moveTo>
                      <a:pt x="544" y="979"/>
                    </a:moveTo>
                    <a:cubicBezTo>
                      <a:pt x="305" y="979"/>
                      <a:pt x="111" y="785"/>
                      <a:pt x="111" y="545"/>
                    </a:cubicBezTo>
                    <a:cubicBezTo>
                      <a:pt x="111" y="305"/>
                      <a:pt x="305" y="111"/>
                      <a:pt x="544" y="111"/>
                    </a:cubicBezTo>
                    <a:cubicBezTo>
                      <a:pt x="783" y="111"/>
                      <a:pt x="977" y="305"/>
                      <a:pt x="977" y="545"/>
                    </a:cubicBezTo>
                    <a:cubicBezTo>
                      <a:pt x="977" y="785"/>
                      <a:pt x="783" y="979"/>
                      <a:pt x="544" y="97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6" name="íṧḻîḋè">
                <a:extLst>
                  <a:ext uri="{FF2B5EF4-FFF2-40B4-BE49-F238E27FC236}">
                    <a16:creationId xmlns:a16="http://schemas.microsoft.com/office/drawing/2014/main" id="{6D4403B9-61B9-4F30-AEBD-263B27CE7B8E}"/>
                  </a:ext>
                </a:extLst>
              </p:cNvPr>
              <p:cNvSpPr/>
              <p:nvPr/>
            </p:nvSpPr>
            <p:spPr bwMode="auto">
              <a:xfrm>
                <a:off x="5902966" y="2811858"/>
                <a:ext cx="1184508" cy="1187021"/>
              </a:xfrm>
              <a:custGeom>
                <a:avLst/>
                <a:gdLst>
                  <a:gd name="T0" fmla="*/ 1043 w 1088"/>
                  <a:gd name="T1" fmla="*/ 507 h 1090"/>
                  <a:gd name="T2" fmla="*/ 1036 w 1088"/>
                  <a:gd name="T3" fmla="*/ 455 h 1090"/>
                  <a:gd name="T4" fmla="*/ 1024 w 1088"/>
                  <a:gd name="T5" fmla="*/ 404 h 1090"/>
                  <a:gd name="T6" fmla="*/ 1007 w 1088"/>
                  <a:gd name="T7" fmla="*/ 355 h 1090"/>
                  <a:gd name="T8" fmla="*/ 984 w 1088"/>
                  <a:gd name="T9" fmla="*/ 307 h 1090"/>
                  <a:gd name="T10" fmla="*/ 957 w 1088"/>
                  <a:gd name="T11" fmla="*/ 263 h 1090"/>
                  <a:gd name="T12" fmla="*/ 925 w 1088"/>
                  <a:gd name="T13" fmla="*/ 221 h 1090"/>
                  <a:gd name="T14" fmla="*/ 890 w 1088"/>
                  <a:gd name="T15" fmla="*/ 183 h 1090"/>
                  <a:gd name="T16" fmla="*/ 850 w 1088"/>
                  <a:gd name="T17" fmla="*/ 149 h 1090"/>
                  <a:gd name="T18" fmla="*/ 807 w 1088"/>
                  <a:gd name="T19" fmla="*/ 119 h 1090"/>
                  <a:gd name="T20" fmla="*/ 761 w 1088"/>
                  <a:gd name="T21" fmla="*/ 93 h 1090"/>
                  <a:gd name="T22" fmla="*/ 713 w 1088"/>
                  <a:gd name="T23" fmla="*/ 73 h 1090"/>
                  <a:gd name="T24" fmla="*/ 663 w 1088"/>
                  <a:gd name="T25" fmla="*/ 58 h 1090"/>
                  <a:gd name="T26" fmla="*/ 611 w 1088"/>
                  <a:gd name="T27" fmla="*/ 48 h 1090"/>
                  <a:gd name="T28" fmla="*/ 559 w 1088"/>
                  <a:gd name="T29" fmla="*/ 44 h 1090"/>
                  <a:gd name="T30" fmla="*/ 507 w 1088"/>
                  <a:gd name="T31" fmla="*/ 45 h 1090"/>
                  <a:gd name="T32" fmla="*/ 455 w 1088"/>
                  <a:gd name="T33" fmla="*/ 52 h 1090"/>
                  <a:gd name="T34" fmla="*/ 404 w 1088"/>
                  <a:gd name="T35" fmla="*/ 64 h 1090"/>
                  <a:gd name="T36" fmla="*/ 354 w 1088"/>
                  <a:gd name="T37" fmla="*/ 81 h 1090"/>
                  <a:gd name="T38" fmla="*/ 307 w 1088"/>
                  <a:gd name="T39" fmla="*/ 104 h 1090"/>
                  <a:gd name="T40" fmla="*/ 262 w 1088"/>
                  <a:gd name="T41" fmla="*/ 131 h 1090"/>
                  <a:gd name="T42" fmla="*/ 221 w 1088"/>
                  <a:gd name="T43" fmla="*/ 163 h 1090"/>
                  <a:gd name="T44" fmla="*/ 182 w 1088"/>
                  <a:gd name="T45" fmla="*/ 199 h 1090"/>
                  <a:gd name="T46" fmla="*/ 148 w 1088"/>
                  <a:gd name="T47" fmla="*/ 238 h 1090"/>
                  <a:gd name="T48" fmla="*/ 118 w 1088"/>
                  <a:gd name="T49" fmla="*/ 282 h 1090"/>
                  <a:gd name="T50" fmla="*/ 93 w 1088"/>
                  <a:gd name="T51" fmla="*/ 328 h 1090"/>
                  <a:gd name="T52" fmla="*/ 73 w 1088"/>
                  <a:gd name="T53" fmla="*/ 376 h 1090"/>
                  <a:gd name="T54" fmla="*/ 58 w 1088"/>
                  <a:gd name="T55" fmla="*/ 426 h 1090"/>
                  <a:gd name="T56" fmla="*/ 48 w 1088"/>
                  <a:gd name="T57" fmla="*/ 478 h 1090"/>
                  <a:gd name="T58" fmla="*/ 44 w 1088"/>
                  <a:gd name="T59" fmla="*/ 530 h 1090"/>
                  <a:gd name="T60" fmla="*/ 45 w 1088"/>
                  <a:gd name="T61" fmla="*/ 582 h 1090"/>
                  <a:gd name="T62" fmla="*/ 52 w 1088"/>
                  <a:gd name="T63" fmla="*/ 634 h 1090"/>
                  <a:gd name="T64" fmla="*/ 64 w 1088"/>
                  <a:gd name="T65" fmla="*/ 686 h 1090"/>
                  <a:gd name="T66" fmla="*/ 81 w 1088"/>
                  <a:gd name="T67" fmla="*/ 735 h 1090"/>
                  <a:gd name="T68" fmla="*/ 104 w 1088"/>
                  <a:gd name="T69" fmla="*/ 782 h 1090"/>
                  <a:gd name="T70" fmla="*/ 131 w 1088"/>
                  <a:gd name="T71" fmla="*/ 827 h 1090"/>
                  <a:gd name="T72" fmla="*/ 163 w 1088"/>
                  <a:gd name="T73" fmla="*/ 869 h 1090"/>
                  <a:gd name="T74" fmla="*/ 198 w 1088"/>
                  <a:gd name="T75" fmla="*/ 907 h 1090"/>
                  <a:gd name="T76" fmla="*/ 238 w 1088"/>
                  <a:gd name="T77" fmla="*/ 941 h 1090"/>
                  <a:gd name="T78" fmla="*/ 281 w 1088"/>
                  <a:gd name="T79" fmla="*/ 971 h 1090"/>
                  <a:gd name="T80" fmla="*/ 327 w 1088"/>
                  <a:gd name="T81" fmla="*/ 996 h 1090"/>
                  <a:gd name="T82" fmla="*/ 375 w 1088"/>
                  <a:gd name="T83" fmla="*/ 1017 h 1090"/>
                  <a:gd name="T84" fmla="*/ 425 w 1088"/>
                  <a:gd name="T85" fmla="*/ 1032 h 1090"/>
                  <a:gd name="T86" fmla="*/ 477 w 1088"/>
                  <a:gd name="T87" fmla="*/ 1041 h 1090"/>
                  <a:gd name="T88" fmla="*/ 529 w 1088"/>
                  <a:gd name="T89" fmla="*/ 1046 h 1090"/>
                  <a:gd name="T90" fmla="*/ 581 w 1088"/>
                  <a:gd name="T91" fmla="*/ 1045 h 1090"/>
                  <a:gd name="T92" fmla="*/ 633 w 1088"/>
                  <a:gd name="T93" fmla="*/ 1038 h 1090"/>
                  <a:gd name="T94" fmla="*/ 684 w 1088"/>
                  <a:gd name="T95" fmla="*/ 1026 h 1090"/>
                  <a:gd name="T96" fmla="*/ 734 w 1088"/>
                  <a:gd name="T97" fmla="*/ 1009 h 1090"/>
                  <a:gd name="T98" fmla="*/ 781 w 1088"/>
                  <a:gd name="T99" fmla="*/ 986 h 1090"/>
                  <a:gd name="T100" fmla="*/ 826 w 1088"/>
                  <a:gd name="T101" fmla="*/ 959 h 1090"/>
                  <a:gd name="T102" fmla="*/ 867 w 1088"/>
                  <a:gd name="T103" fmla="*/ 927 h 1090"/>
                  <a:gd name="T104" fmla="*/ 905 w 1088"/>
                  <a:gd name="T105" fmla="*/ 891 h 1090"/>
                  <a:gd name="T106" fmla="*/ 940 w 1088"/>
                  <a:gd name="T107" fmla="*/ 851 h 1090"/>
                  <a:gd name="T108" fmla="*/ 969 w 1088"/>
                  <a:gd name="T109" fmla="*/ 808 h 1090"/>
                  <a:gd name="T110" fmla="*/ 995 w 1088"/>
                  <a:gd name="T111" fmla="*/ 762 h 1090"/>
                  <a:gd name="T112" fmla="*/ 1015 w 1088"/>
                  <a:gd name="T113" fmla="*/ 714 h 1090"/>
                  <a:gd name="T114" fmla="*/ 1030 w 1088"/>
                  <a:gd name="T115" fmla="*/ 664 h 1090"/>
                  <a:gd name="T116" fmla="*/ 1040 w 1088"/>
                  <a:gd name="T117" fmla="*/ 612 h 1090"/>
                  <a:gd name="T118" fmla="*/ 1044 w 1088"/>
                  <a:gd name="T119" fmla="*/ 560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88" h="1090">
                    <a:moveTo>
                      <a:pt x="1078" y="557"/>
                    </a:moveTo>
                    <a:cubicBezTo>
                      <a:pt x="1080" y="556"/>
                      <a:pt x="1083" y="555"/>
                      <a:pt x="1085" y="553"/>
                    </a:cubicBezTo>
                    <a:cubicBezTo>
                      <a:pt x="1087" y="551"/>
                      <a:pt x="1088" y="548"/>
                      <a:pt x="1088" y="545"/>
                    </a:cubicBezTo>
                    <a:cubicBezTo>
                      <a:pt x="1088" y="542"/>
                      <a:pt x="1087" y="539"/>
                      <a:pt x="1085" y="537"/>
                    </a:cubicBezTo>
                    <a:cubicBezTo>
                      <a:pt x="1083" y="535"/>
                      <a:pt x="1080" y="533"/>
                      <a:pt x="1078" y="533"/>
                    </a:cubicBezTo>
                    <a:cubicBezTo>
                      <a:pt x="1074" y="533"/>
                      <a:pt x="1058" y="531"/>
                      <a:pt x="1044" y="530"/>
                    </a:cubicBezTo>
                    <a:cubicBezTo>
                      <a:pt x="1044" y="522"/>
                      <a:pt x="1043" y="515"/>
                      <a:pt x="1043" y="507"/>
                    </a:cubicBezTo>
                    <a:cubicBezTo>
                      <a:pt x="1057" y="505"/>
                      <a:pt x="1073" y="501"/>
                      <a:pt x="1076" y="501"/>
                    </a:cubicBezTo>
                    <a:cubicBezTo>
                      <a:pt x="1079" y="500"/>
                      <a:pt x="1081" y="498"/>
                      <a:pt x="1083" y="496"/>
                    </a:cubicBezTo>
                    <a:cubicBezTo>
                      <a:pt x="1084" y="494"/>
                      <a:pt x="1085" y="491"/>
                      <a:pt x="1085" y="488"/>
                    </a:cubicBezTo>
                    <a:cubicBezTo>
                      <a:pt x="1084" y="485"/>
                      <a:pt x="1083" y="482"/>
                      <a:pt x="1081" y="481"/>
                    </a:cubicBezTo>
                    <a:cubicBezTo>
                      <a:pt x="1079" y="479"/>
                      <a:pt x="1076" y="477"/>
                      <a:pt x="1073" y="477"/>
                    </a:cubicBezTo>
                    <a:cubicBezTo>
                      <a:pt x="1070" y="477"/>
                      <a:pt x="1054" y="478"/>
                      <a:pt x="1040" y="478"/>
                    </a:cubicBezTo>
                    <a:cubicBezTo>
                      <a:pt x="1039" y="470"/>
                      <a:pt x="1037" y="463"/>
                      <a:pt x="1036" y="455"/>
                    </a:cubicBezTo>
                    <a:cubicBezTo>
                      <a:pt x="1050" y="451"/>
                      <a:pt x="1065" y="446"/>
                      <a:pt x="1068" y="445"/>
                    </a:cubicBezTo>
                    <a:cubicBezTo>
                      <a:pt x="1071" y="444"/>
                      <a:pt x="1073" y="442"/>
                      <a:pt x="1075" y="440"/>
                    </a:cubicBezTo>
                    <a:cubicBezTo>
                      <a:pt x="1076" y="437"/>
                      <a:pt x="1076" y="435"/>
                      <a:pt x="1076" y="432"/>
                    </a:cubicBezTo>
                    <a:cubicBezTo>
                      <a:pt x="1075" y="429"/>
                      <a:pt x="1074" y="426"/>
                      <a:pt x="1071" y="425"/>
                    </a:cubicBezTo>
                    <a:cubicBezTo>
                      <a:pt x="1069" y="423"/>
                      <a:pt x="1066" y="422"/>
                      <a:pt x="1063" y="422"/>
                    </a:cubicBezTo>
                    <a:cubicBezTo>
                      <a:pt x="1060" y="423"/>
                      <a:pt x="1044" y="425"/>
                      <a:pt x="1030" y="426"/>
                    </a:cubicBezTo>
                    <a:cubicBezTo>
                      <a:pt x="1028" y="419"/>
                      <a:pt x="1026" y="412"/>
                      <a:pt x="1024" y="404"/>
                    </a:cubicBezTo>
                    <a:cubicBezTo>
                      <a:pt x="1037" y="399"/>
                      <a:pt x="1052" y="392"/>
                      <a:pt x="1055" y="391"/>
                    </a:cubicBezTo>
                    <a:cubicBezTo>
                      <a:pt x="1058" y="390"/>
                      <a:pt x="1060" y="388"/>
                      <a:pt x="1061" y="385"/>
                    </a:cubicBezTo>
                    <a:cubicBezTo>
                      <a:pt x="1062" y="382"/>
                      <a:pt x="1062" y="379"/>
                      <a:pt x="1061" y="377"/>
                    </a:cubicBezTo>
                    <a:cubicBezTo>
                      <a:pt x="1060" y="374"/>
                      <a:pt x="1058" y="372"/>
                      <a:pt x="1056" y="370"/>
                    </a:cubicBezTo>
                    <a:cubicBezTo>
                      <a:pt x="1054" y="369"/>
                      <a:pt x="1051" y="368"/>
                      <a:pt x="1048" y="369"/>
                    </a:cubicBezTo>
                    <a:cubicBezTo>
                      <a:pt x="1045" y="369"/>
                      <a:pt x="1029" y="373"/>
                      <a:pt x="1015" y="376"/>
                    </a:cubicBezTo>
                    <a:cubicBezTo>
                      <a:pt x="1012" y="369"/>
                      <a:pt x="1010" y="362"/>
                      <a:pt x="1007" y="355"/>
                    </a:cubicBezTo>
                    <a:cubicBezTo>
                      <a:pt x="1020" y="348"/>
                      <a:pt x="1033" y="340"/>
                      <a:pt x="1036" y="338"/>
                    </a:cubicBezTo>
                    <a:cubicBezTo>
                      <a:pt x="1039" y="337"/>
                      <a:pt x="1040" y="334"/>
                      <a:pt x="1041" y="332"/>
                    </a:cubicBezTo>
                    <a:cubicBezTo>
                      <a:pt x="1042" y="329"/>
                      <a:pt x="1042" y="326"/>
                      <a:pt x="1041" y="323"/>
                    </a:cubicBezTo>
                    <a:cubicBezTo>
                      <a:pt x="1039" y="321"/>
                      <a:pt x="1037" y="319"/>
                      <a:pt x="1035" y="317"/>
                    </a:cubicBezTo>
                    <a:cubicBezTo>
                      <a:pt x="1032" y="316"/>
                      <a:pt x="1029" y="316"/>
                      <a:pt x="1027" y="317"/>
                    </a:cubicBezTo>
                    <a:cubicBezTo>
                      <a:pt x="1024" y="318"/>
                      <a:pt x="1009" y="323"/>
                      <a:pt x="995" y="328"/>
                    </a:cubicBezTo>
                    <a:cubicBezTo>
                      <a:pt x="991" y="321"/>
                      <a:pt x="988" y="314"/>
                      <a:pt x="984" y="307"/>
                    </a:cubicBezTo>
                    <a:cubicBezTo>
                      <a:pt x="996" y="299"/>
                      <a:pt x="1009" y="290"/>
                      <a:pt x="1012" y="288"/>
                    </a:cubicBezTo>
                    <a:cubicBezTo>
                      <a:pt x="1014" y="286"/>
                      <a:pt x="1016" y="284"/>
                      <a:pt x="1016" y="281"/>
                    </a:cubicBezTo>
                    <a:cubicBezTo>
                      <a:pt x="1017" y="278"/>
                      <a:pt x="1016" y="275"/>
                      <a:pt x="1015" y="273"/>
                    </a:cubicBezTo>
                    <a:cubicBezTo>
                      <a:pt x="1013" y="270"/>
                      <a:pt x="1011" y="268"/>
                      <a:pt x="1008" y="267"/>
                    </a:cubicBezTo>
                    <a:cubicBezTo>
                      <a:pt x="1006" y="266"/>
                      <a:pt x="1003" y="266"/>
                      <a:pt x="1000" y="268"/>
                    </a:cubicBezTo>
                    <a:cubicBezTo>
                      <a:pt x="997" y="269"/>
                      <a:pt x="983" y="276"/>
                      <a:pt x="969" y="282"/>
                    </a:cubicBezTo>
                    <a:cubicBezTo>
                      <a:pt x="966" y="275"/>
                      <a:pt x="961" y="269"/>
                      <a:pt x="957" y="263"/>
                    </a:cubicBezTo>
                    <a:cubicBezTo>
                      <a:pt x="968" y="253"/>
                      <a:pt x="980" y="242"/>
                      <a:pt x="983" y="240"/>
                    </a:cubicBezTo>
                    <a:cubicBezTo>
                      <a:pt x="985" y="238"/>
                      <a:pt x="986" y="236"/>
                      <a:pt x="986" y="233"/>
                    </a:cubicBezTo>
                    <a:cubicBezTo>
                      <a:pt x="986" y="230"/>
                      <a:pt x="986" y="227"/>
                      <a:pt x="984" y="225"/>
                    </a:cubicBezTo>
                    <a:cubicBezTo>
                      <a:pt x="982" y="222"/>
                      <a:pt x="980" y="221"/>
                      <a:pt x="977" y="220"/>
                    </a:cubicBezTo>
                    <a:cubicBezTo>
                      <a:pt x="974" y="220"/>
                      <a:pt x="971" y="220"/>
                      <a:pt x="969" y="221"/>
                    </a:cubicBezTo>
                    <a:cubicBezTo>
                      <a:pt x="966" y="223"/>
                      <a:pt x="952" y="231"/>
                      <a:pt x="940" y="238"/>
                    </a:cubicBezTo>
                    <a:cubicBezTo>
                      <a:pt x="935" y="233"/>
                      <a:pt x="930" y="227"/>
                      <a:pt x="925" y="221"/>
                    </a:cubicBezTo>
                    <a:cubicBezTo>
                      <a:pt x="935" y="210"/>
                      <a:pt x="946" y="198"/>
                      <a:pt x="948" y="196"/>
                    </a:cubicBezTo>
                    <a:cubicBezTo>
                      <a:pt x="950" y="194"/>
                      <a:pt x="951" y="191"/>
                      <a:pt x="951" y="188"/>
                    </a:cubicBezTo>
                    <a:cubicBezTo>
                      <a:pt x="951" y="185"/>
                      <a:pt x="950" y="183"/>
                      <a:pt x="948" y="180"/>
                    </a:cubicBezTo>
                    <a:cubicBezTo>
                      <a:pt x="946" y="178"/>
                      <a:pt x="943" y="177"/>
                      <a:pt x="941" y="177"/>
                    </a:cubicBezTo>
                    <a:cubicBezTo>
                      <a:pt x="938" y="176"/>
                      <a:pt x="935" y="177"/>
                      <a:pt x="933" y="179"/>
                    </a:cubicBezTo>
                    <a:cubicBezTo>
                      <a:pt x="930" y="181"/>
                      <a:pt x="917" y="190"/>
                      <a:pt x="905" y="199"/>
                    </a:cubicBezTo>
                    <a:cubicBezTo>
                      <a:pt x="900" y="193"/>
                      <a:pt x="895" y="188"/>
                      <a:pt x="890" y="183"/>
                    </a:cubicBezTo>
                    <a:cubicBezTo>
                      <a:pt x="898" y="171"/>
                      <a:pt x="908" y="158"/>
                      <a:pt x="910" y="156"/>
                    </a:cubicBezTo>
                    <a:cubicBezTo>
                      <a:pt x="911" y="153"/>
                      <a:pt x="912" y="150"/>
                      <a:pt x="912" y="148"/>
                    </a:cubicBezTo>
                    <a:cubicBezTo>
                      <a:pt x="911" y="145"/>
                      <a:pt x="910" y="142"/>
                      <a:pt x="908" y="140"/>
                    </a:cubicBezTo>
                    <a:cubicBezTo>
                      <a:pt x="906" y="138"/>
                      <a:pt x="903" y="137"/>
                      <a:pt x="900" y="137"/>
                    </a:cubicBezTo>
                    <a:cubicBezTo>
                      <a:pt x="897" y="137"/>
                      <a:pt x="894" y="138"/>
                      <a:pt x="892" y="140"/>
                    </a:cubicBezTo>
                    <a:cubicBezTo>
                      <a:pt x="890" y="142"/>
                      <a:pt x="878" y="153"/>
                      <a:pt x="867" y="163"/>
                    </a:cubicBezTo>
                    <a:cubicBezTo>
                      <a:pt x="862" y="158"/>
                      <a:pt x="856" y="153"/>
                      <a:pt x="850" y="149"/>
                    </a:cubicBezTo>
                    <a:cubicBezTo>
                      <a:pt x="857" y="136"/>
                      <a:pt x="865" y="122"/>
                      <a:pt x="867" y="119"/>
                    </a:cubicBezTo>
                    <a:cubicBezTo>
                      <a:pt x="869" y="117"/>
                      <a:pt x="869" y="114"/>
                      <a:pt x="868" y="111"/>
                    </a:cubicBezTo>
                    <a:cubicBezTo>
                      <a:pt x="868" y="109"/>
                      <a:pt x="866" y="106"/>
                      <a:pt x="864" y="104"/>
                    </a:cubicBezTo>
                    <a:cubicBezTo>
                      <a:pt x="861" y="103"/>
                      <a:pt x="858" y="102"/>
                      <a:pt x="856" y="102"/>
                    </a:cubicBezTo>
                    <a:cubicBezTo>
                      <a:pt x="853" y="102"/>
                      <a:pt x="850" y="103"/>
                      <a:pt x="848" y="106"/>
                    </a:cubicBezTo>
                    <a:cubicBezTo>
                      <a:pt x="846" y="108"/>
                      <a:pt x="835" y="120"/>
                      <a:pt x="826" y="131"/>
                    </a:cubicBezTo>
                    <a:cubicBezTo>
                      <a:pt x="820" y="127"/>
                      <a:pt x="813" y="123"/>
                      <a:pt x="807" y="119"/>
                    </a:cubicBezTo>
                    <a:cubicBezTo>
                      <a:pt x="813" y="105"/>
                      <a:pt x="820" y="91"/>
                      <a:pt x="821" y="88"/>
                    </a:cubicBezTo>
                    <a:cubicBezTo>
                      <a:pt x="822" y="85"/>
                      <a:pt x="822" y="82"/>
                      <a:pt x="821" y="80"/>
                    </a:cubicBezTo>
                    <a:cubicBezTo>
                      <a:pt x="820" y="77"/>
                      <a:pt x="818" y="75"/>
                      <a:pt x="816" y="73"/>
                    </a:cubicBezTo>
                    <a:cubicBezTo>
                      <a:pt x="813" y="72"/>
                      <a:pt x="810" y="71"/>
                      <a:pt x="808" y="72"/>
                    </a:cubicBezTo>
                    <a:cubicBezTo>
                      <a:pt x="805" y="72"/>
                      <a:pt x="802" y="74"/>
                      <a:pt x="801" y="76"/>
                    </a:cubicBezTo>
                    <a:cubicBezTo>
                      <a:pt x="799" y="79"/>
                      <a:pt x="790" y="92"/>
                      <a:pt x="781" y="104"/>
                    </a:cubicBezTo>
                    <a:cubicBezTo>
                      <a:pt x="774" y="100"/>
                      <a:pt x="768" y="97"/>
                      <a:pt x="761" y="93"/>
                    </a:cubicBezTo>
                    <a:cubicBezTo>
                      <a:pt x="766" y="80"/>
                      <a:pt x="771" y="65"/>
                      <a:pt x="772" y="61"/>
                    </a:cubicBezTo>
                    <a:cubicBezTo>
                      <a:pt x="773" y="59"/>
                      <a:pt x="772" y="56"/>
                      <a:pt x="771" y="53"/>
                    </a:cubicBezTo>
                    <a:cubicBezTo>
                      <a:pt x="770" y="51"/>
                      <a:pt x="768" y="49"/>
                      <a:pt x="765" y="47"/>
                    </a:cubicBezTo>
                    <a:cubicBezTo>
                      <a:pt x="762" y="46"/>
                      <a:pt x="760" y="46"/>
                      <a:pt x="757" y="47"/>
                    </a:cubicBezTo>
                    <a:cubicBezTo>
                      <a:pt x="754" y="48"/>
                      <a:pt x="752" y="49"/>
                      <a:pt x="750" y="52"/>
                    </a:cubicBezTo>
                    <a:cubicBezTo>
                      <a:pt x="749" y="55"/>
                      <a:pt x="741" y="69"/>
                      <a:pt x="734" y="81"/>
                    </a:cubicBezTo>
                    <a:cubicBezTo>
                      <a:pt x="727" y="78"/>
                      <a:pt x="720" y="76"/>
                      <a:pt x="713" y="73"/>
                    </a:cubicBezTo>
                    <a:cubicBezTo>
                      <a:pt x="716" y="59"/>
                      <a:pt x="719" y="43"/>
                      <a:pt x="720" y="40"/>
                    </a:cubicBezTo>
                    <a:cubicBezTo>
                      <a:pt x="721" y="37"/>
                      <a:pt x="720" y="34"/>
                      <a:pt x="719" y="32"/>
                    </a:cubicBezTo>
                    <a:cubicBezTo>
                      <a:pt x="717" y="30"/>
                      <a:pt x="715" y="28"/>
                      <a:pt x="712" y="27"/>
                    </a:cubicBezTo>
                    <a:cubicBezTo>
                      <a:pt x="709" y="26"/>
                      <a:pt x="706" y="26"/>
                      <a:pt x="704" y="27"/>
                    </a:cubicBezTo>
                    <a:cubicBezTo>
                      <a:pt x="701" y="28"/>
                      <a:pt x="699" y="30"/>
                      <a:pt x="698" y="33"/>
                    </a:cubicBezTo>
                    <a:cubicBezTo>
                      <a:pt x="696" y="36"/>
                      <a:pt x="690" y="51"/>
                      <a:pt x="684" y="64"/>
                    </a:cubicBezTo>
                    <a:cubicBezTo>
                      <a:pt x="677" y="62"/>
                      <a:pt x="670" y="60"/>
                      <a:pt x="663" y="58"/>
                    </a:cubicBezTo>
                    <a:cubicBezTo>
                      <a:pt x="664" y="44"/>
                      <a:pt x="666" y="28"/>
                      <a:pt x="666" y="25"/>
                    </a:cubicBezTo>
                    <a:cubicBezTo>
                      <a:pt x="667" y="22"/>
                      <a:pt x="666" y="19"/>
                      <a:pt x="664" y="17"/>
                    </a:cubicBezTo>
                    <a:cubicBezTo>
                      <a:pt x="662" y="14"/>
                      <a:pt x="660" y="13"/>
                      <a:pt x="657" y="12"/>
                    </a:cubicBezTo>
                    <a:cubicBezTo>
                      <a:pt x="654" y="12"/>
                      <a:pt x="651" y="12"/>
                      <a:pt x="649" y="13"/>
                    </a:cubicBezTo>
                    <a:cubicBezTo>
                      <a:pt x="646" y="15"/>
                      <a:pt x="644" y="17"/>
                      <a:pt x="643" y="20"/>
                    </a:cubicBezTo>
                    <a:cubicBezTo>
                      <a:pt x="642" y="23"/>
                      <a:pt x="638" y="38"/>
                      <a:pt x="633" y="52"/>
                    </a:cubicBezTo>
                    <a:cubicBezTo>
                      <a:pt x="626" y="51"/>
                      <a:pt x="619" y="49"/>
                      <a:pt x="611" y="48"/>
                    </a:cubicBezTo>
                    <a:cubicBezTo>
                      <a:pt x="611" y="34"/>
                      <a:pt x="611" y="18"/>
                      <a:pt x="611" y="15"/>
                    </a:cubicBezTo>
                    <a:cubicBezTo>
                      <a:pt x="611" y="12"/>
                      <a:pt x="610" y="9"/>
                      <a:pt x="608" y="7"/>
                    </a:cubicBezTo>
                    <a:cubicBezTo>
                      <a:pt x="606" y="5"/>
                      <a:pt x="604" y="4"/>
                      <a:pt x="601" y="3"/>
                    </a:cubicBezTo>
                    <a:cubicBezTo>
                      <a:pt x="598" y="3"/>
                      <a:pt x="595" y="4"/>
                      <a:pt x="593" y="5"/>
                    </a:cubicBezTo>
                    <a:cubicBezTo>
                      <a:pt x="590" y="7"/>
                      <a:pt x="589" y="9"/>
                      <a:pt x="588" y="12"/>
                    </a:cubicBezTo>
                    <a:cubicBezTo>
                      <a:pt x="587" y="15"/>
                      <a:pt x="584" y="31"/>
                      <a:pt x="581" y="45"/>
                    </a:cubicBezTo>
                    <a:cubicBezTo>
                      <a:pt x="574" y="45"/>
                      <a:pt x="566" y="44"/>
                      <a:pt x="559" y="44"/>
                    </a:cubicBezTo>
                    <a:cubicBezTo>
                      <a:pt x="558" y="30"/>
                      <a:pt x="556" y="14"/>
                      <a:pt x="556" y="10"/>
                    </a:cubicBezTo>
                    <a:cubicBezTo>
                      <a:pt x="555" y="8"/>
                      <a:pt x="554" y="5"/>
                      <a:pt x="552" y="3"/>
                    </a:cubicBezTo>
                    <a:cubicBezTo>
                      <a:pt x="550" y="1"/>
                      <a:pt x="547" y="0"/>
                      <a:pt x="544" y="0"/>
                    </a:cubicBezTo>
                    <a:cubicBezTo>
                      <a:pt x="541" y="0"/>
                      <a:pt x="538" y="1"/>
                      <a:pt x="536" y="3"/>
                    </a:cubicBezTo>
                    <a:cubicBezTo>
                      <a:pt x="534" y="5"/>
                      <a:pt x="533" y="8"/>
                      <a:pt x="532" y="10"/>
                    </a:cubicBezTo>
                    <a:cubicBezTo>
                      <a:pt x="532" y="14"/>
                      <a:pt x="530" y="30"/>
                      <a:pt x="529" y="44"/>
                    </a:cubicBezTo>
                    <a:cubicBezTo>
                      <a:pt x="522" y="44"/>
                      <a:pt x="514" y="45"/>
                      <a:pt x="507" y="45"/>
                    </a:cubicBezTo>
                    <a:cubicBezTo>
                      <a:pt x="504" y="31"/>
                      <a:pt x="501" y="15"/>
                      <a:pt x="500" y="12"/>
                    </a:cubicBezTo>
                    <a:cubicBezTo>
                      <a:pt x="499" y="9"/>
                      <a:pt x="497" y="7"/>
                      <a:pt x="495" y="5"/>
                    </a:cubicBezTo>
                    <a:cubicBezTo>
                      <a:pt x="493" y="4"/>
                      <a:pt x="490" y="3"/>
                      <a:pt x="487" y="3"/>
                    </a:cubicBezTo>
                    <a:cubicBezTo>
                      <a:pt x="484" y="4"/>
                      <a:pt x="482" y="5"/>
                      <a:pt x="480" y="7"/>
                    </a:cubicBezTo>
                    <a:cubicBezTo>
                      <a:pt x="478" y="9"/>
                      <a:pt x="477" y="12"/>
                      <a:pt x="477" y="15"/>
                    </a:cubicBezTo>
                    <a:cubicBezTo>
                      <a:pt x="477" y="18"/>
                      <a:pt x="477" y="34"/>
                      <a:pt x="477" y="48"/>
                    </a:cubicBezTo>
                    <a:cubicBezTo>
                      <a:pt x="469" y="49"/>
                      <a:pt x="462" y="51"/>
                      <a:pt x="455" y="52"/>
                    </a:cubicBezTo>
                    <a:cubicBezTo>
                      <a:pt x="450" y="38"/>
                      <a:pt x="446" y="23"/>
                      <a:pt x="445" y="20"/>
                    </a:cubicBezTo>
                    <a:cubicBezTo>
                      <a:pt x="444" y="17"/>
                      <a:pt x="442" y="15"/>
                      <a:pt x="439" y="13"/>
                    </a:cubicBezTo>
                    <a:cubicBezTo>
                      <a:pt x="437" y="12"/>
                      <a:pt x="434" y="12"/>
                      <a:pt x="431" y="12"/>
                    </a:cubicBezTo>
                    <a:cubicBezTo>
                      <a:pt x="428" y="13"/>
                      <a:pt x="426" y="14"/>
                      <a:pt x="424" y="17"/>
                    </a:cubicBezTo>
                    <a:cubicBezTo>
                      <a:pt x="422" y="19"/>
                      <a:pt x="421" y="22"/>
                      <a:pt x="422" y="25"/>
                    </a:cubicBezTo>
                    <a:cubicBezTo>
                      <a:pt x="422" y="28"/>
                      <a:pt x="424" y="44"/>
                      <a:pt x="425" y="58"/>
                    </a:cubicBezTo>
                    <a:cubicBezTo>
                      <a:pt x="418" y="60"/>
                      <a:pt x="411" y="62"/>
                      <a:pt x="404" y="64"/>
                    </a:cubicBezTo>
                    <a:cubicBezTo>
                      <a:pt x="398" y="51"/>
                      <a:pt x="392" y="36"/>
                      <a:pt x="390" y="33"/>
                    </a:cubicBezTo>
                    <a:cubicBezTo>
                      <a:pt x="389" y="30"/>
                      <a:pt x="387" y="28"/>
                      <a:pt x="384" y="27"/>
                    </a:cubicBezTo>
                    <a:cubicBezTo>
                      <a:pt x="382" y="26"/>
                      <a:pt x="379" y="26"/>
                      <a:pt x="376" y="27"/>
                    </a:cubicBezTo>
                    <a:cubicBezTo>
                      <a:pt x="373" y="28"/>
                      <a:pt x="371" y="30"/>
                      <a:pt x="369" y="32"/>
                    </a:cubicBezTo>
                    <a:cubicBezTo>
                      <a:pt x="368" y="34"/>
                      <a:pt x="367" y="37"/>
                      <a:pt x="368" y="40"/>
                    </a:cubicBezTo>
                    <a:cubicBezTo>
                      <a:pt x="369" y="43"/>
                      <a:pt x="372" y="59"/>
                      <a:pt x="375" y="73"/>
                    </a:cubicBezTo>
                    <a:cubicBezTo>
                      <a:pt x="368" y="76"/>
                      <a:pt x="361" y="78"/>
                      <a:pt x="354" y="81"/>
                    </a:cubicBezTo>
                    <a:cubicBezTo>
                      <a:pt x="347" y="69"/>
                      <a:pt x="339" y="55"/>
                      <a:pt x="338" y="52"/>
                    </a:cubicBezTo>
                    <a:cubicBezTo>
                      <a:pt x="336" y="49"/>
                      <a:pt x="334" y="48"/>
                      <a:pt x="331" y="47"/>
                    </a:cubicBezTo>
                    <a:cubicBezTo>
                      <a:pt x="328" y="46"/>
                      <a:pt x="326" y="46"/>
                      <a:pt x="323" y="47"/>
                    </a:cubicBezTo>
                    <a:cubicBezTo>
                      <a:pt x="320" y="49"/>
                      <a:pt x="318" y="51"/>
                      <a:pt x="317" y="53"/>
                    </a:cubicBezTo>
                    <a:cubicBezTo>
                      <a:pt x="316" y="56"/>
                      <a:pt x="315" y="59"/>
                      <a:pt x="316" y="61"/>
                    </a:cubicBezTo>
                    <a:cubicBezTo>
                      <a:pt x="317" y="65"/>
                      <a:pt x="322" y="80"/>
                      <a:pt x="327" y="93"/>
                    </a:cubicBezTo>
                    <a:cubicBezTo>
                      <a:pt x="320" y="97"/>
                      <a:pt x="314" y="100"/>
                      <a:pt x="307" y="104"/>
                    </a:cubicBezTo>
                    <a:cubicBezTo>
                      <a:pt x="298" y="92"/>
                      <a:pt x="289" y="79"/>
                      <a:pt x="287" y="76"/>
                    </a:cubicBezTo>
                    <a:cubicBezTo>
                      <a:pt x="286" y="74"/>
                      <a:pt x="283" y="72"/>
                      <a:pt x="280" y="72"/>
                    </a:cubicBezTo>
                    <a:cubicBezTo>
                      <a:pt x="278" y="71"/>
                      <a:pt x="275" y="72"/>
                      <a:pt x="272" y="73"/>
                    </a:cubicBezTo>
                    <a:cubicBezTo>
                      <a:pt x="270" y="75"/>
                      <a:pt x="268" y="77"/>
                      <a:pt x="267" y="80"/>
                    </a:cubicBezTo>
                    <a:cubicBezTo>
                      <a:pt x="266" y="82"/>
                      <a:pt x="266" y="85"/>
                      <a:pt x="267" y="88"/>
                    </a:cubicBezTo>
                    <a:cubicBezTo>
                      <a:pt x="268" y="91"/>
                      <a:pt x="275" y="105"/>
                      <a:pt x="281" y="119"/>
                    </a:cubicBezTo>
                    <a:cubicBezTo>
                      <a:pt x="275" y="123"/>
                      <a:pt x="268" y="127"/>
                      <a:pt x="262" y="131"/>
                    </a:cubicBezTo>
                    <a:cubicBezTo>
                      <a:pt x="253" y="120"/>
                      <a:pt x="242" y="108"/>
                      <a:pt x="240" y="106"/>
                    </a:cubicBezTo>
                    <a:cubicBezTo>
                      <a:pt x="238" y="103"/>
                      <a:pt x="235" y="102"/>
                      <a:pt x="232" y="102"/>
                    </a:cubicBezTo>
                    <a:cubicBezTo>
                      <a:pt x="230" y="102"/>
                      <a:pt x="227" y="103"/>
                      <a:pt x="224" y="104"/>
                    </a:cubicBezTo>
                    <a:cubicBezTo>
                      <a:pt x="222" y="106"/>
                      <a:pt x="220" y="109"/>
                      <a:pt x="220" y="111"/>
                    </a:cubicBezTo>
                    <a:cubicBezTo>
                      <a:pt x="219" y="114"/>
                      <a:pt x="219" y="117"/>
                      <a:pt x="221" y="119"/>
                    </a:cubicBezTo>
                    <a:cubicBezTo>
                      <a:pt x="223" y="122"/>
                      <a:pt x="231" y="136"/>
                      <a:pt x="238" y="149"/>
                    </a:cubicBezTo>
                    <a:cubicBezTo>
                      <a:pt x="232" y="153"/>
                      <a:pt x="226" y="158"/>
                      <a:pt x="221" y="163"/>
                    </a:cubicBezTo>
                    <a:cubicBezTo>
                      <a:pt x="210" y="153"/>
                      <a:pt x="198" y="142"/>
                      <a:pt x="196" y="140"/>
                    </a:cubicBezTo>
                    <a:cubicBezTo>
                      <a:pt x="194" y="138"/>
                      <a:pt x="191" y="137"/>
                      <a:pt x="188" y="137"/>
                    </a:cubicBezTo>
                    <a:cubicBezTo>
                      <a:pt x="185" y="137"/>
                      <a:pt x="182" y="138"/>
                      <a:pt x="180" y="140"/>
                    </a:cubicBezTo>
                    <a:cubicBezTo>
                      <a:pt x="178" y="142"/>
                      <a:pt x="177" y="145"/>
                      <a:pt x="176" y="148"/>
                    </a:cubicBezTo>
                    <a:cubicBezTo>
                      <a:pt x="176" y="150"/>
                      <a:pt x="176" y="153"/>
                      <a:pt x="178" y="156"/>
                    </a:cubicBezTo>
                    <a:cubicBezTo>
                      <a:pt x="180" y="158"/>
                      <a:pt x="190" y="171"/>
                      <a:pt x="198" y="183"/>
                    </a:cubicBezTo>
                    <a:cubicBezTo>
                      <a:pt x="193" y="188"/>
                      <a:pt x="188" y="193"/>
                      <a:pt x="182" y="199"/>
                    </a:cubicBezTo>
                    <a:cubicBezTo>
                      <a:pt x="171" y="190"/>
                      <a:pt x="158" y="181"/>
                      <a:pt x="155" y="179"/>
                    </a:cubicBezTo>
                    <a:cubicBezTo>
                      <a:pt x="153" y="177"/>
                      <a:pt x="150" y="176"/>
                      <a:pt x="147" y="177"/>
                    </a:cubicBezTo>
                    <a:cubicBezTo>
                      <a:pt x="145" y="177"/>
                      <a:pt x="142" y="178"/>
                      <a:pt x="140" y="180"/>
                    </a:cubicBezTo>
                    <a:cubicBezTo>
                      <a:pt x="138" y="183"/>
                      <a:pt x="137" y="185"/>
                      <a:pt x="137" y="188"/>
                    </a:cubicBezTo>
                    <a:cubicBezTo>
                      <a:pt x="137" y="191"/>
                      <a:pt x="138" y="194"/>
                      <a:pt x="140" y="196"/>
                    </a:cubicBezTo>
                    <a:cubicBezTo>
                      <a:pt x="142" y="198"/>
                      <a:pt x="153" y="210"/>
                      <a:pt x="163" y="221"/>
                    </a:cubicBezTo>
                    <a:cubicBezTo>
                      <a:pt x="158" y="227"/>
                      <a:pt x="153" y="233"/>
                      <a:pt x="148" y="238"/>
                    </a:cubicBezTo>
                    <a:cubicBezTo>
                      <a:pt x="136" y="231"/>
                      <a:pt x="122" y="223"/>
                      <a:pt x="119" y="221"/>
                    </a:cubicBezTo>
                    <a:cubicBezTo>
                      <a:pt x="117" y="220"/>
                      <a:pt x="114" y="220"/>
                      <a:pt x="111" y="220"/>
                    </a:cubicBezTo>
                    <a:cubicBezTo>
                      <a:pt x="108" y="221"/>
                      <a:pt x="106" y="222"/>
                      <a:pt x="104" y="225"/>
                    </a:cubicBezTo>
                    <a:cubicBezTo>
                      <a:pt x="102" y="227"/>
                      <a:pt x="102" y="230"/>
                      <a:pt x="102" y="233"/>
                    </a:cubicBezTo>
                    <a:cubicBezTo>
                      <a:pt x="102" y="236"/>
                      <a:pt x="103" y="238"/>
                      <a:pt x="105" y="240"/>
                    </a:cubicBezTo>
                    <a:cubicBezTo>
                      <a:pt x="108" y="242"/>
                      <a:pt x="120" y="253"/>
                      <a:pt x="131" y="263"/>
                    </a:cubicBezTo>
                    <a:cubicBezTo>
                      <a:pt x="127" y="269"/>
                      <a:pt x="122" y="275"/>
                      <a:pt x="118" y="282"/>
                    </a:cubicBezTo>
                    <a:cubicBezTo>
                      <a:pt x="105" y="276"/>
                      <a:pt x="91" y="269"/>
                      <a:pt x="88" y="268"/>
                    </a:cubicBezTo>
                    <a:cubicBezTo>
                      <a:pt x="85" y="266"/>
                      <a:pt x="82" y="266"/>
                      <a:pt x="80" y="267"/>
                    </a:cubicBezTo>
                    <a:cubicBezTo>
                      <a:pt x="77" y="268"/>
                      <a:pt x="75" y="270"/>
                      <a:pt x="73" y="273"/>
                    </a:cubicBezTo>
                    <a:cubicBezTo>
                      <a:pt x="72" y="275"/>
                      <a:pt x="71" y="278"/>
                      <a:pt x="72" y="281"/>
                    </a:cubicBezTo>
                    <a:cubicBezTo>
                      <a:pt x="72" y="284"/>
                      <a:pt x="74" y="286"/>
                      <a:pt x="76" y="288"/>
                    </a:cubicBezTo>
                    <a:cubicBezTo>
                      <a:pt x="79" y="290"/>
                      <a:pt x="92" y="299"/>
                      <a:pt x="104" y="307"/>
                    </a:cubicBezTo>
                    <a:cubicBezTo>
                      <a:pt x="100" y="314"/>
                      <a:pt x="97" y="321"/>
                      <a:pt x="93" y="328"/>
                    </a:cubicBezTo>
                    <a:cubicBezTo>
                      <a:pt x="79" y="323"/>
                      <a:pt x="64" y="318"/>
                      <a:pt x="61" y="317"/>
                    </a:cubicBezTo>
                    <a:cubicBezTo>
                      <a:pt x="59" y="316"/>
                      <a:pt x="56" y="316"/>
                      <a:pt x="53" y="317"/>
                    </a:cubicBezTo>
                    <a:cubicBezTo>
                      <a:pt x="51" y="319"/>
                      <a:pt x="48" y="321"/>
                      <a:pt x="47" y="323"/>
                    </a:cubicBezTo>
                    <a:cubicBezTo>
                      <a:pt x="46" y="326"/>
                      <a:pt x="46" y="329"/>
                      <a:pt x="47" y="332"/>
                    </a:cubicBezTo>
                    <a:cubicBezTo>
                      <a:pt x="48" y="334"/>
                      <a:pt x="49" y="337"/>
                      <a:pt x="52" y="338"/>
                    </a:cubicBezTo>
                    <a:cubicBezTo>
                      <a:pt x="55" y="340"/>
                      <a:pt x="68" y="348"/>
                      <a:pt x="81" y="355"/>
                    </a:cubicBezTo>
                    <a:cubicBezTo>
                      <a:pt x="78" y="362"/>
                      <a:pt x="76" y="369"/>
                      <a:pt x="73" y="376"/>
                    </a:cubicBezTo>
                    <a:cubicBezTo>
                      <a:pt x="59" y="373"/>
                      <a:pt x="43" y="369"/>
                      <a:pt x="40" y="369"/>
                    </a:cubicBezTo>
                    <a:cubicBezTo>
                      <a:pt x="37" y="368"/>
                      <a:pt x="34" y="369"/>
                      <a:pt x="32" y="370"/>
                    </a:cubicBezTo>
                    <a:cubicBezTo>
                      <a:pt x="30" y="372"/>
                      <a:pt x="28" y="374"/>
                      <a:pt x="27" y="377"/>
                    </a:cubicBezTo>
                    <a:cubicBezTo>
                      <a:pt x="26" y="379"/>
                      <a:pt x="26" y="382"/>
                      <a:pt x="27" y="385"/>
                    </a:cubicBezTo>
                    <a:cubicBezTo>
                      <a:pt x="28" y="388"/>
                      <a:pt x="30" y="390"/>
                      <a:pt x="33" y="391"/>
                    </a:cubicBezTo>
                    <a:cubicBezTo>
                      <a:pt x="36" y="392"/>
                      <a:pt x="50" y="399"/>
                      <a:pt x="64" y="404"/>
                    </a:cubicBezTo>
                    <a:cubicBezTo>
                      <a:pt x="62" y="412"/>
                      <a:pt x="60" y="419"/>
                      <a:pt x="58" y="426"/>
                    </a:cubicBezTo>
                    <a:cubicBezTo>
                      <a:pt x="44" y="425"/>
                      <a:pt x="28" y="423"/>
                      <a:pt x="25" y="422"/>
                    </a:cubicBezTo>
                    <a:cubicBezTo>
                      <a:pt x="22" y="422"/>
                      <a:pt x="19" y="423"/>
                      <a:pt x="17" y="425"/>
                    </a:cubicBezTo>
                    <a:cubicBezTo>
                      <a:pt x="14" y="426"/>
                      <a:pt x="13" y="429"/>
                      <a:pt x="12" y="432"/>
                    </a:cubicBezTo>
                    <a:cubicBezTo>
                      <a:pt x="12" y="435"/>
                      <a:pt x="12" y="437"/>
                      <a:pt x="13" y="440"/>
                    </a:cubicBezTo>
                    <a:cubicBezTo>
                      <a:pt x="15" y="442"/>
                      <a:pt x="17" y="444"/>
                      <a:pt x="20" y="445"/>
                    </a:cubicBezTo>
                    <a:cubicBezTo>
                      <a:pt x="23" y="446"/>
                      <a:pt x="38" y="451"/>
                      <a:pt x="52" y="455"/>
                    </a:cubicBezTo>
                    <a:cubicBezTo>
                      <a:pt x="50" y="463"/>
                      <a:pt x="49" y="470"/>
                      <a:pt x="48" y="478"/>
                    </a:cubicBezTo>
                    <a:cubicBezTo>
                      <a:pt x="34" y="478"/>
                      <a:pt x="18" y="477"/>
                      <a:pt x="15" y="477"/>
                    </a:cubicBezTo>
                    <a:cubicBezTo>
                      <a:pt x="12" y="477"/>
                      <a:pt x="9" y="479"/>
                      <a:pt x="7" y="481"/>
                    </a:cubicBezTo>
                    <a:cubicBezTo>
                      <a:pt x="5" y="482"/>
                      <a:pt x="4" y="485"/>
                      <a:pt x="3" y="488"/>
                    </a:cubicBezTo>
                    <a:cubicBezTo>
                      <a:pt x="3" y="491"/>
                      <a:pt x="4" y="494"/>
                      <a:pt x="5" y="496"/>
                    </a:cubicBezTo>
                    <a:cubicBezTo>
                      <a:pt x="7" y="498"/>
                      <a:pt x="9" y="500"/>
                      <a:pt x="12" y="501"/>
                    </a:cubicBezTo>
                    <a:cubicBezTo>
                      <a:pt x="15" y="501"/>
                      <a:pt x="31" y="505"/>
                      <a:pt x="45" y="507"/>
                    </a:cubicBezTo>
                    <a:cubicBezTo>
                      <a:pt x="45" y="515"/>
                      <a:pt x="44" y="522"/>
                      <a:pt x="44" y="530"/>
                    </a:cubicBezTo>
                    <a:cubicBezTo>
                      <a:pt x="30" y="531"/>
                      <a:pt x="14" y="533"/>
                      <a:pt x="10" y="533"/>
                    </a:cubicBezTo>
                    <a:cubicBezTo>
                      <a:pt x="7" y="533"/>
                      <a:pt x="5" y="535"/>
                      <a:pt x="3" y="537"/>
                    </a:cubicBezTo>
                    <a:cubicBezTo>
                      <a:pt x="1" y="539"/>
                      <a:pt x="0" y="542"/>
                      <a:pt x="0" y="545"/>
                    </a:cubicBezTo>
                    <a:cubicBezTo>
                      <a:pt x="0" y="548"/>
                      <a:pt x="1" y="551"/>
                      <a:pt x="3" y="553"/>
                    </a:cubicBezTo>
                    <a:cubicBezTo>
                      <a:pt x="5" y="555"/>
                      <a:pt x="7" y="556"/>
                      <a:pt x="10" y="557"/>
                    </a:cubicBezTo>
                    <a:cubicBezTo>
                      <a:pt x="14" y="557"/>
                      <a:pt x="30" y="558"/>
                      <a:pt x="44" y="560"/>
                    </a:cubicBezTo>
                    <a:cubicBezTo>
                      <a:pt x="44" y="567"/>
                      <a:pt x="45" y="575"/>
                      <a:pt x="45" y="582"/>
                    </a:cubicBezTo>
                    <a:cubicBezTo>
                      <a:pt x="31" y="585"/>
                      <a:pt x="15" y="588"/>
                      <a:pt x="12" y="589"/>
                    </a:cubicBezTo>
                    <a:cubicBezTo>
                      <a:pt x="9" y="590"/>
                      <a:pt x="7" y="591"/>
                      <a:pt x="5" y="594"/>
                    </a:cubicBezTo>
                    <a:cubicBezTo>
                      <a:pt x="4" y="596"/>
                      <a:pt x="3" y="599"/>
                      <a:pt x="3" y="602"/>
                    </a:cubicBezTo>
                    <a:cubicBezTo>
                      <a:pt x="4" y="605"/>
                      <a:pt x="5" y="607"/>
                      <a:pt x="7" y="609"/>
                    </a:cubicBezTo>
                    <a:cubicBezTo>
                      <a:pt x="9" y="611"/>
                      <a:pt x="12" y="613"/>
                      <a:pt x="15" y="612"/>
                    </a:cubicBezTo>
                    <a:cubicBezTo>
                      <a:pt x="18" y="612"/>
                      <a:pt x="34" y="612"/>
                      <a:pt x="48" y="612"/>
                    </a:cubicBezTo>
                    <a:cubicBezTo>
                      <a:pt x="49" y="620"/>
                      <a:pt x="50" y="627"/>
                      <a:pt x="52" y="634"/>
                    </a:cubicBezTo>
                    <a:cubicBezTo>
                      <a:pt x="38" y="639"/>
                      <a:pt x="23" y="644"/>
                      <a:pt x="20" y="645"/>
                    </a:cubicBezTo>
                    <a:cubicBezTo>
                      <a:pt x="17" y="645"/>
                      <a:pt x="15" y="647"/>
                      <a:pt x="13" y="650"/>
                    </a:cubicBezTo>
                    <a:cubicBezTo>
                      <a:pt x="12" y="652"/>
                      <a:pt x="12" y="655"/>
                      <a:pt x="12" y="658"/>
                    </a:cubicBezTo>
                    <a:cubicBezTo>
                      <a:pt x="13" y="661"/>
                      <a:pt x="14" y="664"/>
                      <a:pt x="17" y="665"/>
                    </a:cubicBezTo>
                    <a:cubicBezTo>
                      <a:pt x="19" y="667"/>
                      <a:pt x="22" y="668"/>
                      <a:pt x="25" y="668"/>
                    </a:cubicBezTo>
                    <a:cubicBezTo>
                      <a:pt x="28" y="667"/>
                      <a:pt x="44" y="665"/>
                      <a:pt x="58" y="664"/>
                    </a:cubicBezTo>
                    <a:cubicBezTo>
                      <a:pt x="60" y="671"/>
                      <a:pt x="62" y="678"/>
                      <a:pt x="64" y="686"/>
                    </a:cubicBezTo>
                    <a:cubicBezTo>
                      <a:pt x="50" y="691"/>
                      <a:pt x="36" y="698"/>
                      <a:pt x="33" y="699"/>
                    </a:cubicBezTo>
                    <a:cubicBezTo>
                      <a:pt x="30" y="700"/>
                      <a:pt x="28" y="702"/>
                      <a:pt x="27" y="705"/>
                    </a:cubicBezTo>
                    <a:cubicBezTo>
                      <a:pt x="26" y="708"/>
                      <a:pt x="26" y="710"/>
                      <a:pt x="27" y="713"/>
                    </a:cubicBezTo>
                    <a:cubicBezTo>
                      <a:pt x="28" y="716"/>
                      <a:pt x="30" y="718"/>
                      <a:pt x="32" y="720"/>
                    </a:cubicBezTo>
                    <a:cubicBezTo>
                      <a:pt x="34" y="721"/>
                      <a:pt x="37" y="722"/>
                      <a:pt x="40" y="721"/>
                    </a:cubicBezTo>
                    <a:cubicBezTo>
                      <a:pt x="43" y="721"/>
                      <a:pt x="59" y="717"/>
                      <a:pt x="73" y="714"/>
                    </a:cubicBezTo>
                    <a:cubicBezTo>
                      <a:pt x="76" y="721"/>
                      <a:pt x="78" y="728"/>
                      <a:pt x="81" y="735"/>
                    </a:cubicBezTo>
                    <a:cubicBezTo>
                      <a:pt x="68" y="742"/>
                      <a:pt x="55" y="750"/>
                      <a:pt x="52" y="752"/>
                    </a:cubicBezTo>
                    <a:cubicBezTo>
                      <a:pt x="49" y="753"/>
                      <a:pt x="48" y="755"/>
                      <a:pt x="47" y="758"/>
                    </a:cubicBezTo>
                    <a:cubicBezTo>
                      <a:pt x="46" y="761"/>
                      <a:pt x="46" y="764"/>
                      <a:pt x="47" y="766"/>
                    </a:cubicBezTo>
                    <a:cubicBezTo>
                      <a:pt x="48" y="769"/>
                      <a:pt x="51" y="771"/>
                      <a:pt x="53" y="772"/>
                    </a:cubicBezTo>
                    <a:cubicBezTo>
                      <a:pt x="56" y="774"/>
                      <a:pt x="59" y="774"/>
                      <a:pt x="61" y="773"/>
                    </a:cubicBezTo>
                    <a:cubicBezTo>
                      <a:pt x="64" y="772"/>
                      <a:pt x="79" y="767"/>
                      <a:pt x="93" y="762"/>
                    </a:cubicBezTo>
                    <a:cubicBezTo>
                      <a:pt x="97" y="769"/>
                      <a:pt x="100" y="776"/>
                      <a:pt x="104" y="782"/>
                    </a:cubicBezTo>
                    <a:cubicBezTo>
                      <a:pt x="92" y="791"/>
                      <a:pt x="79" y="800"/>
                      <a:pt x="76" y="802"/>
                    </a:cubicBezTo>
                    <a:cubicBezTo>
                      <a:pt x="74" y="804"/>
                      <a:pt x="72" y="806"/>
                      <a:pt x="72" y="809"/>
                    </a:cubicBezTo>
                    <a:cubicBezTo>
                      <a:pt x="71" y="812"/>
                      <a:pt x="72" y="815"/>
                      <a:pt x="73" y="817"/>
                    </a:cubicBezTo>
                    <a:cubicBezTo>
                      <a:pt x="75" y="820"/>
                      <a:pt x="77" y="822"/>
                      <a:pt x="80" y="823"/>
                    </a:cubicBezTo>
                    <a:cubicBezTo>
                      <a:pt x="82" y="824"/>
                      <a:pt x="85" y="824"/>
                      <a:pt x="88" y="822"/>
                    </a:cubicBezTo>
                    <a:cubicBezTo>
                      <a:pt x="91" y="821"/>
                      <a:pt x="105" y="814"/>
                      <a:pt x="118" y="808"/>
                    </a:cubicBezTo>
                    <a:cubicBezTo>
                      <a:pt x="122" y="815"/>
                      <a:pt x="127" y="821"/>
                      <a:pt x="131" y="827"/>
                    </a:cubicBezTo>
                    <a:cubicBezTo>
                      <a:pt x="120" y="837"/>
                      <a:pt x="108" y="847"/>
                      <a:pt x="105" y="850"/>
                    </a:cubicBezTo>
                    <a:cubicBezTo>
                      <a:pt x="103" y="852"/>
                      <a:pt x="102" y="854"/>
                      <a:pt x="102" y="857"/>
                    </a:cubicBezTo>
                    <a:cubicBezTo>
                      <a:pt x="102" y="860"/>
                      <a:pt x="102" y="863"/>
                      <a:pt x="104" y="865"/>
                    </a:cubicBezTo>
                    <a:cubicBezTo>
                      <a:pt x="106" y="867"/>
                      <a:pt x="108" y="869"/>
                      <a:pt x="111" y="870"/>
                    </a:cubicBezTo>
                    <a:cubicBezTo>
                      <a:pt x="114" y="870"/>
                      <a:pt x="117" y="870"/>
                      <a:pt x="119" y="869"/>
                    </a:cubicBezTo>
                    <a:cubicBezTo>
                      <a:pt x="122" y="867"/>
                      <a:pt x="136" y="859"/>
                      <a:pt x="148" y="851"/>
                    </a:cubicBezTo>
                    <a:cubicBezTo>
                      <a:pt x="153" y="857"/>
                      <a:pt x="158" y="863"/>
                      <a:pt x="163" y="869"/>
                    </a:cubicBezTo>
                    <a:cubicBezTo>
                      <a:pt x="153" y="880"/>
                      <a:pt x="142" y="891"/>
                      <a:pt x="140" y="894"/>
                    </a:cubicBezTo>
                    <a:cubicBezTo>
                      <a:pt x="138" y="896"/>
                      <a:pt x="137" y="899"/>
                      <a:pt x="137" y="902"/>
                    </a:cubicBezTo>
                    <a:cubicBezTo>
                      <a:pt x="137" y="904"/>
                      <a:pt x="138" y="907"/>
                      <a:pt x="140" y="909"/>
                    </a:cubicBezTo>
                    <a:cubicBezTo>
                      <a:pt x="142" y="912"/>
                      <a:pt x="145" y="913"/>
                      <a:pt x="147" y="913"/>
                    </a:cubicBezTo>
                    <a:cubicBezTo>
                      <a:pt x="150" y="914"/>
                      <a:pt x="153" y="913"/>
                      <a:pt x="155" y="911"/>
                    </a:cubicBezTo>
                    <a:cubicBezTo>
                      <a:pt x="158" y="909"/>
                      <a:pt x="171" y="900"/>
                      <a:pt x="182" y="891"/>
                    </a:cubicBezTo>
                    <a:cubicBezTo>
                      <a:pt x="188" y="897"/>
                      <a:pt x="193" y="902"/>
                      <a:pt x="198" y="907"/>
                    </a:cubicBezTo>
                    <a:cubicBezTo>
                      <a:pt x="190" y="919"/>
                      <a:pt x="180" y="932"/>
                      <a:pt x="178" y="934"/>
                    </a:cubicBezTo>
                    <a:cubicBezTo>
                      <a:pt x="176" y="937"/>
                      <a:pt x="176" y="940"/>
                      <a:pt x="176" y="942"/>
                    </a:cubicBezTo>
                    <a:cubicBezTo>
                      <a:pt x="177" y="945"/>
                      <a:pt x="178" y="948"/>
                      <a:pt x="180" y="950"/>
                    </a:cubicBezTo>
                    <a:cubicBezTo>
                      <a:pt x="182" y="952"/>
                      <a:pt x="185" y="953"/>
                      <a:pt x="188" y="953"/>
                    </a:cubicBezTo>
                    <a:cubicBezTo>
                      <a:pt x="191" y="953"/>
                      <a:pt x="194" y="952"/>
                      <a:pt x="196" y="950"/>
                    </a:cubicBezTo>
                    <a:cubicBezTo>
                      <a:pt x="198" y="948"/>
                      <a:pt x="210" y="937"/>
                      <a:pt x="221" y="927"/>
                    </a:cubicBezTo>
                    <a:cubicBezTo>
                      <a:pt x="226" y="932"/>
                      <a:pt x="232" y="937"/>
                      <a:pt x="238" y="941"/>
                    </a:cubicBezTo>
                    <a:cubicBezTo>
                      <a:pt x="231" y="954"/>
                      <a:pt x="223" y="968"/>
                      <a:pt x="221" y="970"/>
                    </a:cubicBezTo>
                    <a:cubicBezTo>
                      <a:pt x="219" y="973"/>
                      <a:pt x="219" y="976"/>
                      <a:pt x="220" y="979"/>
                    </a:cubicBezTo>
                    <a:cubicBezTo>
                      <a:pt x="220" y="981"/>
                      <a:pt x="222" y="984"/>
                      <a:pt x="224" y="986"/>
                    </a:cubicBezTo>
                    <a:cubicBezTo>
                      <a:pt x="227" y="987"/>
                      <a:pt x="230" y="988"/>
                      <a:pt x="232" y="988"/>
                    </a:cubicBezTo>
                    <a:cubicBezTo>
                      <a:pt x="235" y="988"/>
                      <a:pt x="238" y="986"/>
                      <a:pt x="240" y="984"/>
                    </a:cubicBezTo>
                    <a:cubicBezTo>
                      <a:pt x="242" y="982"/>
                      <a:pt x="253" y="970"/>
                      <a:pt x="262" y="959"/>
                    </a:cubicBezTo>
                    <a:cubicBezTo>
                      <a:pt x="268" y="963"/>
                      <a:pt x="275" y="967"/>
                      <a:pt x="281" y="971"/>
                    </a:cubicBezTo>
                    <a:cubicBezTo>
                      <a:pt x="275" y="984"/>
                      <a:pt x="268" y="999"/>
                      <a:pt x="267" y="1002"/>
                    </a:cubicBezTo>
                    <a:cubicBezTo>
                      <a:pt x="266" y="1005"/>
                      <a:pt x="266" y="1008"/>
                      <a:pt x="267" y="1010"/>
                    </a:cubicBezTo>
                    <a:cubicBezTo>
                      <a:pt x="268" y="1013"/>
                      <a:pt x="270" y="1015"/>
                      <a:pt x="272" y="1017"/>
                    </a:cubicBezTo>
                    <a:cubicBezTo>
                      <a:pt x="275" y="1018"/>
                      <a:pt x="278" y="1019"/>
                      <a:pt x="280" y="1018"/>
                    </a:cubicBezTo>
                    <a:cubicBezTo>
                      <a:pt x="283" y="1018"/>
                      <a:pt x="286" y="1016"/>
                      <a:pt x="287" y="1014"/>
                    </a:cubicBezTo>
                    <a:cubicBezTo>
                      <a:pt x="289" y="1011"/>
                      <a:pt x="298" y="998"/>
                      <a:pt x="307" y="986"/>
                    </a:cubicBezTo>
                    <a:cubicBezTo>
                      <a:pt x="314" y="990"/>
                      <a:pt x="320" y="993"/>
                      <a:pt x="327" y="996"/>
                    </a:cubicBezTo>
                    <a:cubicBezTo>
                      <a:pt x="322" y="1010"/>
                      <a:pt x="317" y="1025"/>
                      <a:pt x="316" y="1028"/>
                    </a:cubicBezTo>
                    <a:cubicBezTo>
                      <a:pt x="315" y="1031"/>
                      <a:pt x="316" y="1034"/>
                      <a:pt x="317" y="1037"/>
                    </a:cubicBezTo>
                    <a:cubicBezTo>
                      <a:pt x="318" y="1039"/>
                      <a:pt x="320" y="1041"/>
                      <a:pt x="323" y="1042"/>
                    </a:cubicBezTo>
                    <a:cubicBezTo>
                      <a:pt x="326" y="1044"/>
                      <a:pt x="328" y="1044"/>
                      <a:pt x="331" y="1043"/>
                    </a:cubicBezTo>
                    <a:cubicBezTo>
                      <a:pt x="334" y="1042"/>
                      <a:pt x="336" y="1041"/>
                      <a:pt x="338" y="1038"/>
                    </a:cubicBezTo>
                    <a:cubicBezTo>
                      <a:pt x="339" y="1035"/>
                      <a:pt x="347" y="1021"/>
                      <a:pt x="354" y="1009"/>
                    </a:cubicBezTo>
                    <a:cubicBezTo>
                      <a:pt x="361" y="1011"/>
                      <a:pt x="368" y="1014"/>
                      <a:pt x="375" y="1017"/>
                    </a:cubicBezTo>
                    <a:cubicBezTo>
                      <a:pt x="372" y="1031"/>
                      <a:pt x="369" y="1046"/>
                      <a:pt x="368" y="1050"/>
                    </a:cubicBezTo>
                    <a:cubicBezTo>
                      <a:pt x="367" y="1052"/>
                      <a:pt x="368" y="1055"/>
                      <a:pt x="369" y="1058"/>
                    </a:cubicBezTo>
                    <a:cubicBezTo>
                      <a:pt x="371" y="1060"/>
                      <a:pt x="373" y="1062"/>
                      <a:pt x="376" y="1063"/>
                    </a:cubicBezTo>
                    <a:cubicBezTo>
                      <a:pt x="379" y="1064"/>
                      <a:pt x="382" y="1064"/>
                      <a:pt x="384" y="1063"/>
                    </a:cubicBezTo>
                    <a:cubicBezTo>
                      <a:pt x="387" y="1062"/>
                      <a:pt x="389" y="1060"/>
                      <a:pt x="390" y="1057"/>
                    </a:cubicBezTo>
                    <a:cubicBezTo>
                      <a:pt x="392" y="1054"/>
                      <a:pt x="398" y="1039"/>
                      <a:pt x="404" y="1026"/>
                    </a:cubicBezTo>
                    <a:cubicBezTo>
                      <a:pt x="411" y="1028"/>
                      <a:pt x="418" y="1030"/>
                      <a:pt x="425" y="1032"/>
                    </a:cubicBezTo>
                    <a:cubicBezTo>
                      <a:pt x="424" y="1046"/>
                      <a:pt x="422" y="1062"/>
                      <a:pt x="422" y="1065"/>
                    </a:cubicBezTo>
                    <a:cubicBezTo>
                      <a:pt x="421" y="1068"/>
                      <a:pt x="422" y="1071"/>
                      <a:pt x="424" y="1073"/>
                    </a:cubicBezTo>
                    <a:cubicBezTo>
                      <a:pt x="426" y="1075"/>
                      <a:pt x="428" y="1077"/>
                      <a:pt x="431" y="1078"/>
                    </a:cubicBezTo>
                    <a:cubicBezTo>
                      <a:pt x="434" y="1078"/>
                      <a:pt x="437" y="1078"/>
                      <a:pt x="439" y="1076"/>
                    </a:cubicBezTo>
                    <a:cubicBezTo>
                      <a:pt x="442" y="1075"/>
                      <a:pt x="444" y="1073"/>
                      <a:pt x="445" y="1070"/>
                    </a:cubicBezTo>
                    <a:cubicBezTo>
                      <a:pt x="446" y="1067"/>
                      <a:pt x="450" y="1052"/>
                      <a:pt x="455" y="1038"/>
                    </a:cubicBezTo>
                    <a:cubicBezTo>
                      <a:pt x="462" y="1039"/>
                      <a:pt x="469" y="1040"/>
                      <a:pt x="477" y="1041"/>
                    </a:cubicBezTo>
                    <a:cubicBezTo>
                      <a:pt x="477" y="1056"/>
                      <a:pt x="477" y="1072"/>
                      <a:pt x="477" y="1075"/>
                    </a:cubicBezTo>
                    <a:cubicBezTo>
                      <a:pt x="477" y="1078"/>
                      <a:pt x="478" y="1081"/>
                      <a:pt x="480" y="1083"/>
                    </a:cubicBezTo>
                    <a:cubicBezTo>
                      <a:pt x="482" y="1085"/>
                      <a:pt x="484" y="1086"/>
                      <a:pt x="487" y="1087"/>
                    </a:cubicBezTo>
                    <a:cubicBezTo>
                      <a:pt x="490" y="1087"/>
                      <a:pt x="493" y="1086"/>
                      <a:pt x="495" y="1085"/>
                    </a:cubicBezTo>
                    <a:cubicBezTo>
                      <a:pt x="497" y="1083"/>
                      <a:pt x="499" y="1081"/>
                      <a:pt x="500" y="1078"/>
                    </a:cubicBezTo>
                    <a:cubicBezTo>
                      <a:pt x="501" y="1074"/>
                      <a:pt x="504" y="1059"/>
                      <a:pt x="507" y="1045"/>
                    </a:cubicBezTo>
                    <a:cubicBezTo>
                      <a:pt x="514" y="1045"/>
                      <a:pt x="522" y="1045"/>
                      <a:pt x="529" y="1046"/>
                    </a:cubicBezTo>
                    <a:cubicBezTo>
                      <a:pt x="530" y="1060"/>
                      <a:pt x="532" y="1076"/>
                      <a:pt x="532" y="1079"/>
                    </a:cubicBezTo>
                    <a:cubicBezTo>
                      <a:pt x="533" y="1082"/>
                      <a:pt x="534" y="1085"/>
                      <a:pt x="536" y="1087"/>
                    </a:cubicBezTo>
                    <a:cubicBezTo>
                      <a:pt x="538" y="1089"/>
                      <a:pt x="541" y="1090"/>
                      <a:pt x="544" y="1090"/>
                    </a:cubicBezTo>
                    <a:cubicBezTo>
                      <a:pt x="547" y="1090"/>
                      <a:pt x="550" y="1088"/>
                      <a:pt x="552" y="1087"/>
                    </a:cubicBezTo>
                    <a:cubicBezTo>
                      <a:pt x="554" y="1085"/>
                      <a:pt x="555" y="1082"/>
                      <a:pt x="556" y="1079"/>
                    </a:cubicBezTo>
                    <a:cubicBezTo>
                      <a:pt x="556" y="1076"/>
                      <a:pt x="558" y="1060"/>
                      <a:pt x="559" y="1046"/>
                    </a:cubicBezTo>
                    <a:cubicBezTo>
                      <a:pt x="566" y="1045"/>
                      <a:pt x="574" y="1045"/>
                      <a:pt x="581" y="1045"/>
                    </a:cubicBezTo>
                    <a:cubicBezTo>
                      <a:pt x="584" y="1059"/>
                      <a:pt x="587" y="1074"/>
                      <a:pt x="588" y="1078"/>
                    </a:cubicBezTo>
                    <a:cubicBezTo>
                      <a:pt x="589" y="1081"/>
                      <a:pt x="590" y="1083"/>
                      <a:pt x="593" y="1085"/>
                    </a:cubicBezTo>
                    <a:cubicBezTo>
                      <a:pt x="595" y="1086"/>
                      <a:pt x="598" y="1087"/>
                      <a:pt x="601" y="1087"/>
                    </a:cubicBezTo>
                    <a:cubicBezTo>
                      <a:pt x="604" y="1086"/>
                      <a:pt x="606" y="1085"/>
                      <a:pt x="608" y="1083"/>
                    </a:cubicBezTo>
                    <a:cubicBezTo>
                      <a:pt x="610" y="1081"/>
                      <a:pt x="611" y="1078"/>
                      <a:pt x="611" y="1075"/>
                    </a:cubicBezTo>
                    <a:cubicBezTo>
                      <a:pt x="611" y="1072"/>
                      <a:pt x="611" y="1056"/>
                      <a:pt x="611" y="1041"/>
                    </a:cubicBezTo>
                    <a:cubicBezTo>
                      <a:pt x="619" y="1040"/>
                      <a:pt x="626" y="1039"/>
                      <a:pt x="633" y="1038"/>
                    </a:cubicBezTo>
                    <a:cubicBezTo>
                      <a:pt x="638" y="1052"/>
                      <a:pt x="642" y="1067"/>
                      <a:pt x="643" y="1070"/>
                    </a:cubicBezTo>
                    <a:cubicBezTo>
                      <a:pt x="644" y="1073"/>
                      <a:pt x="646" y="1075"/>
                      <a:pt x="649" y="1076"/>
                    </a:cubicBezTo>
                    <a:cubicBezTo>
                      <a:pt x="651" y="1078"/>
                      <a:pt x="654" y="1078"/>
                      <a:pt x="657" y="1078"/>
                    </a:cubicBezTo>
                    <a:cubicBezTo>
                      <a:pt x="660" y="1077"/>
                      <a:pt x="662" y="1075"/>
                      <a:pt x="664" y="1073"/>
                    </a:cubicBezTo>
                    <a:cubicBezTo>
                      <a:pt x="666" y="1071"/>
                      <a:pt x="667" y="1068"/>
                      <a:pt x="666" y="1065"/>
                    </a:cubicBezTo>
                    <a:cubicBezTo>
                      <a:pt x="666" y="1062"/>
                      <a:pt x="664" y="1046"/>
                      <a:pt x="663" y="1032"/>
                    </a:cubicBezTo>
                    <a:cubicBezTo>
                      <a:pt x="670" y="1030"/>
                      <a:pt x="677" y="1028"/>
                      <a:pt x="684" y="1026"/>
                    </a:cubicBezTo>
                    <a:cubicBezTo>
                      <a:pt x="690" y="1039"/>
                      <a:pt x="696" y="1054"/>
                      <a:pt x="698" y="1057"/>
                    </a:cubicBezTo>
                    <a:cubicBezTo>
                      <a:pt x="699" y="1060"/>
                      <a:pt x="701" y="1062"/>
                      <a:pt x="704" y="1063"/>
                    </a:cubicBezTo>
                    <a:cubicBezTo>
                      <a:pt x="706" y="1064"/>
                      <a:pt x="709" y="1064"/>
                      <a:pt x="712" y="1063"/>
                    </a:cubicBezTo>
                    <a:cubicBezTo>
                      <a:pt x="715" y="1062"/>
                      <a:pt x="717" y="1060"/>
                      <a:pt x="719" y="1058"/>
                    </a:cubicBezTo>
                    <a:cubicBezTo>
                      <a:pt x="720" y="1055"/>
                      <a:pt x="721" y="1052"/>
                      <a:pt x="720" y="1050"/>
                    </a:cubicBezTo>
                    <a:cubicBezTo>
                      <a:pt x="719" y="1046"/>
                      <a:pt x="716" y="1031"/>
                      <a:pt x="713" y="1017"/>
                    </a:cubicBezTo>
                    <a:cubicBezTo>
                      <a:pt x="720" y="1014"/>
                      <a:pt x="727" y="1011"/>
                      <a:pt x="734" y="1009"/>
                    </a:cubicBezTo>
                    <a:cubicBezTo>
                      <a:pt x="741" y="1021"/>
                      <a:pt x="749" y="1035"/>
                      <a:pt x="750" y="1038"/>
                    </a:cubicBezTo>
                    <a:cubicBezTo>
                      <a:pt x="752" y="1041"/>
                      <a:pt x="754" y="1042"/>
                      <a:pt x="757" y="1043"/>
                    </a:cubicBezTo>
                    <a:cubicBezTo>
                      <a:pt x="760" y="1044"/>
                      <a:pt x="762" y="1044"/>
                      <a:pt x="765" y="1042"/>
                    </a:cubicBezTo>
                    <a:cubicBezTo>
                      <a:pt x="768" y="1041"/>
                      <a:pt x="770" y="1039"/>
                      <a:pt x="771" y="1037"/>
                    </a:cubicBezTo>
                    <a:cubicBezTo>
                      <a:pt x="772" y="1034"/>
                      <a:pt x="773" y="1031"/>
                      <a:pt x="772" y="1028"/>
                    </a:cubicBezTo>
                    <a:cubicBezTo>
                      <a:pt x="771" y="1025"/>
                      <a:pt x="766" y="1010"/>
                      <a:pt x="761" y="996"/>
                    </a:cubicBezTo>
                    <a:cubicBezTo>
                      <a:pt x="768" y="993"/>
                      <a:pt x="774" y="990"/>
                      <a:pt x="781" y="986"/>
                    </a:cubicBezTo>
                    <a:cubicBezTo>
                      <a:pt x="790" y="998"/>
                      <a:pt x="799" y="1011"/>
                      <a:pt x="801" y="1014"/>
                    </a:cubicBezTo>
                    <a:cubicBezTo>
                      <a:pt x="802" y="1016"/>
                      <a:pt x="805" y="1018"/>
                      <a:pt x="808" y="1018"/>
                    </a:cubicBezTo>
                    <a:cubicBezTo>
                      <a:pt x="810" y="1019"/>
                      <a:pt x="813" y="1018"/>
                      <a:pt x="816" y="1017"/>
                    </a:cubicBezTo>
                    <a:cubicBezTo>
                      <a:pt x="818" y="1015"/>
                      <a:pt x="820" y="1013"/>
                      <a:pt x="821" y="1010"/>
                    </a:cubicBezTo>
                    <a:cubicBezTo>
                      <a:pt x="822" y="1008"/>
                      <a:pt x="822" y="1005"/>
                      <a:pt x="821" y="1002"/>
                    </a:cubicBezTo>
                    <a:cubicBezTo>
                      <a:pt x="820" y="999"/>
                      <a:pt x="813" y="984"/>
                      <a:pt x="807" y="971"/>
                    </a:cubicBezTo>
                    <a:cubicBezTo>
                      <a:pt x="813" y="967"/>
                      <a:pt x="820" y="963"/>
                      <a:pt x="826" y="959"/>
                    </a:cubicBezTo>
                    <a:cubicBezTo>
                      <a:pt x="835" y="970"/>
                      <a:pt x="846" y="982"/>
                      <a:pt x="848" y="984"/>
                    </a:cubicBezTo>
                    <a:cubicBezTo>
                      <a:pt x="850" y="986"/>
                      <a:pt x="853" y="988"/>
                      <a:pt x="856" y="988"/>
                    </a:cubicBezTo>
                    <a:cubicBezTo>
                      <a:pt x="858" y="988"/>
                      <a:pt x="861" y="987"/>
                      <a:pt x="864" y="986"/>
                    </a:cubicBezTo>
                    <a:cubicBezTo>
                      <a:pt x="866" y="984"/>
                      <a:pt x="868" y="981"/>
                      <a:pt x="868" y="979"/>
                    </a:cubicBezTo>
                    <a:cubicBezTo>
                      <a:pt x="869" y="976"/>
                      <a:pt x="869" y="973"/>
                      <a:pt x="867" y="970"/>
                    </a:cubicBezTo>
                    <a:cubicBezTo>
                      <a:pt x="865" y="968"/>
                      <a:pt x="857" y="954"/>
                      <a:pt x="850" y="941"/>
                    </a:cubicBezTo>
                    <a:cubicBezTo>
                      <a:pt x="856" y="937"/>
                      <a:pt x="862" y="932"/>
                      <a:pt x="867" y="927"/>
                    </a:cubicBezTo>
                    <a:cubicBezTo>
                      <a:pt x="878" y="937"/>
                      <a:pt x="890" y="948"/>
                      <a:pt x="892" y="950"/>
                    </a:cubicBezTo>
                    <a:cubicBezTo>
                      <a:pt x="894" y="952"/>
                      <a:pt x="897" y="953"/>
                      <a:pt x="900" y="953"/>
                    </a:cubicBezTo>
                    <a:cubicBezTo>
                      <a:pt x="903" y="953"/>
                      <a:pt x="906" y="952"/>
                      <a:pt x="908" y="950"/>
                    </a:cubicBezTo>
                    <a:cubicBezTo>
                      <a:pt x="910" y="948"/>
                      <a:pt x="911" y="945"/>
                      <a:pt x="912" y="942"/>
                    </a:cubicBezTo>
                    <a:cubicBezTo>
                      <a:pt x="912" y="940"/>
                      <a:pt x="911" y="937"/>
                      <a:pt x="910" y="934"/>
                    </a:cubicBezTo>
                    <a:cubicBezTo>
                      <a:pt x="908" y="932"/>
                      <a:pt x="898" y="919"/>
                      <a:pt x="890" y="907"/>
                    </a:cubicBezTo>
                    <a:cubicBezTo>
                      <a:pt x="895" y="902"/>
                      <a:pt x="900" y="897"/>
                      <a:pt x="905" y="891"/>
                    </a:cubicBezTo>
                    <a:cubicBezTo>
                      <a:pt x="917" y="900"/>
                      <a:pt x="930" y="909"/>
                      <a:pt x="933" y="911"/>
                    </a:cubicBezTo>
                    <a:cubicBezTo>
                      <a:pt x="935" y="913"/>
                      <a:pt x="938" y="914"/>
                      <a:pt x="941" y="913"/>
                    </a:cubicBezTo>
                    <a:cubicBezTo>
                      <a:pt x="943" y="913"/>
                      <a:pt x="946" y="912"/>
                      <a:pt x="948" y="909"/>
                    </a:cubicBezTo>
                    <a:cubicBezTo>
                      <a:pt x="950" y="907"/>
                      <a:pt x="951" y="904"/>
                      <a:pt x="951" y="902"/>
                    </a:cubicBezTo>
                    <a:cubicBezTo>
                      <a:pt x="951" y="899"/>
                      <a:pt x="950" y="896"/>
                      <a:pt x="948" y="894"/>
                    </a:cubicBezTo>
                    <a:cubicBezTo>
                      <a:pt x="946" y="891"/>
                      <a:pt x="935" y="880"/>
                      <a:pt x="925" y="869"/>
                    </a:cubicBezTo>
                    <a:cubicBezTo>
                      <a:pt x="930" y="863"/>
                      <a:pt x="935" y="857"/>
                      <a:pt x="940" y="851"/>
                    </a:cubicBezTo>
                    <a:cubicBezTo>
                      <a:pt x="952" y="859"/>
                      <a:pt x="966" y="867"/>
                      <a:pt x="969" y="869"/>
                    </a:cubicBezTo>
                    <a:cubicBezTo>
                      <a:pt x="971" y="870"/>
                      <a:pt x="974" y="870"/>
                      <a:pt x="977" y="870"/>
                    </a:cubicBezTo>
                    <a:cubicBezTo>
                      <a:pt x="980" y="869"/>
                      <a:pt x="982" y="867"/>
                      <a:pt x="984" y="865"/>
                    </a:cubicBezTo>
                    <a:cubicBezTo>
                      <a:pt x="986" y="863"/>
                      <a:pt x="986" y="860"/>
                      <a:pt x="986" y="857"/>
                    </a:cubicBezTo>
                    <a:cubicBezTo>
                      <a:pt x="986" y="854"/>
                      <a:pt x="985" y="852"/>
                      <a:pt x="983" y="850"/>
                    </a:cubicBezTo>
                    <a:cubicBezTo>
                      <a:pt x="980" y="847"/>
                      <a:pt x="968" y="837"/>
                      <a:pt x="957" y="827"/>
                    </a:cubicBezTo>
                    <a:cubicBezTo>
                      <a:pt x="961" y="821"/>
                      <a:pt x="966" y="815"/>
                      <a:pt x="969" y="808"/>
                    </a:cubicBezTo>
                    <a:cubicBezTo>
                      <a:pt x="983" y="814"/>
                      <a:pt x="997" y="821"/>
                      <a:pt x="1000" y="822"/>
                    </a:cubicBezTo>
                    <a:cubicBezTo>
                      <a:pt x="1003" y="824"/>
                      <a:pt x="1006" y="824"/>
                      <a:pt x="1008" y="823"/>
                    </a:cubicBezTo>
                    <a:cubicBezTo>
                      <a:pt x="1011" y="822"/>
                      <a:pt x="1013" y="820"/>
                      <a:pt x="1015" y="817"/>
                    </a:cubicBezTo>
                    <a:cubicBezTo>
                      <a:pt x="1016" y="815"/>
                      <a:pt x="1017" y="812"/>
                      <a:pt x="1016" y="809"/>
                    </a:cubicBezTo>
                    <a:cubicBezTo>
                      <a:pt x="1016" y="806"/>
                      <a:pt x="1014" y="804"/>
                      <a:pt x="1012" y="802"/>
                    </a:cubicBezTo>
                    <a:cubicBezTo>
                      <a:pt x="1009" y="800"/>
                      <a:pt x="996" y="791"/>
                      <a:pt x="984" y="782"/>
                    </a:cubicBezTo>
                    <a:cubicBezTo>
                      <a:pt x="988" y="776"/>
                      <a:pt x="991" y="769"/>
                      <a:pt x="995" y="762"/>
                    </a:cubicBezTo>
                    <a:cubicBezTo>
                      <a:pt x="1009" y="767"/>
                      <a:pt x="1024" y="772"/>
                      <a:pt x="1027" y="773"/>
                    </a:cubicBezTo>
                    <a:cubicBezTo>
                      <a:pt x="1029" y="774"/>
                      <a:pt x="1032" y="774"/>
                      <a:pt x="1035" y="772"/>
                    </a:cubicBezTo>
                    <a:cubicBezTo>
                      <a:pt x="1037" y="771"/>
                      <a:pt x="1039" y="769"/>
                      <a:pt x="1041" y="766"/>
                    </a:cubicBezTo>
                    <a:cubicBezTo>
                      <a:pt x="1042" y="764"/>
                      <a:pt x="1042" y="761"/>
                      <a:pt x="1041" y="758"/>
                    </a:cubicBezTo>
                    <a:cubicBezTo>
                      <a:pt x="1040" y="755"/>
                      <a:pt x="1039" y="753"/>
                      <a:pt x="1036" y="752"/>
                    </a:cubicBezTo>
                    <a:cubicBezTo>
                      <a:pt x="1033" y="750"/>
                      <a:pt x="1020" y="742"/>
                      <a:pt x="1007" y="735"/>
                    </a:cubicBezTo>
                    <a:cubicBezTo>
                      <a:pt x="1010" y="728"/>
                      <a:pt x="1012" y="721"/>
                      <a:pt x="1015" y="714"/>
                    </a:cubicBezTo>
                    <a:cubicBezTo>
                      <a:pt x="1029" y="717"/>
                      <a:pt x="1045" y="721"/>
                      <a:pt x="1048" y="721"/>
                    </a:cubicBezTo>
                    <a:cubicBezTo>
                      <a:pt x="1051" y="722"/>
                      <a:pt x="1054" y="721"/>
                      <a:pt x="1056" y="720"/>
                    </a:cubicBezTo>
                    <a:cubicBezTo>
                      <a:pt x="1058" y="718"/>
                      <a:pt x="1060" y="716"/>
                      <a:pt x="1061" y="713"/>
                    </a:cubicBezTo>
                    <a:cubicBezTo>
                      <a:pt x="1062" y="710"/>
                      <a:pt x="1062" y="707"/>
                      <a:pt x="1061" y="705"/>
                    </a:cubicBezTo>
                    <a:cubicBezTo>
                      <a:pt x="1060" y="702"/>
                      <a:pt x="1058" y="700"/>
                      <a:pt x="1055" y="699"/>
                    </a:cubicBezTo>
                    <a:cubicBezTo>
                      <a:pt x="1052" y="698"/>
                      <a:pt x="1037" y="691"/>
                      <a:pt x="1024" y="686"/>
                    </a:cubicBezTo>
                    <a:cubicBezTo>
                      <a:pt x="1026" y="678"/>
                      <a:pt x="1028" y="671"/>
                      <a:pt x="1030" y="664"/>
                    </a:cubicBezTo>
                    <a:cubicBezTo>
                      <a:pt x="1044" y="665"/>
                      <a:pt x="1060" y="667"/>
                      <a:pt x="1063" y="668"/>
                    </a:cubicBezTo>
                    <a:cubicBezTo>
                      <a:pt x="1066" y="668"/>
                      <a:pt x="1069" y="667"/>
                      <a:pt x="1071" y="665"/>
                    </a:cubicBezTo>
                    <a:cubicBezTo>
                      <a:pt x="1074" y="664"/>
                      <a:pt x="1075" y="661"/>
                      <a:pt x="1076" y="658"/>
                    </a:cubicBezTo>
                    <a:cubicBezTo>
                      <a:pt x="1076" y="655"/>
                      <a:pt x="1076" y="652"/>
                      <a:pt x="1075" y="650"/>
                    </a:cubicBezTo>
                    <a:cubicBezTo>
                      <a:pt x="1073" y="647"/>
                      <a:pt x="1071" y="645"/>
                      <a:pt x="1068" y="645"/>
                    </a:cubicBezTo>
                    <a:cubicBezTo>
                      <a:pt x="1065" y="644"/>
                      <a:pt x="1050" y="639"/>
                      <a:pt x="1036" y="634"/>
                    </a:cubicBezTo>
                    <a:cubicBezTo>
                      <a:pt x="1037" y="627"/>
                      <a:pt x="1039" y="620"/>
                      <a:pt x="1040" y="612"/>
                    </a:cubicBezTo>
                    <a:cubicBezTo>
                      <a:pt x="1054" y="612"/>
                      <a:pt x="1070" y="612"/>
                      <a:pt x="1073" y="612"/>
                    </a:cubicBezTo>
                    <a:cubicBezTo>
                      <a:pt x="1076" y="613"/>
                      <a:pt x="1079" y="611"/>
                      <a:pt x="1081" y="609"/>
                    </a:cubicBezTo>
                    <a:cubicBezTo>
                      <a:pt x="1083" y="607"/>
                      <a:pt x="1084" y="605"/>
                      <a:pt x="1085" y="602"/>
                    </a:cubicBezTo>
                    <a:cubicBezTo>
                      <a:pt x="1085" y="599"/>
                      <a:pt x="1084" y="596"/>
                      <a:pt x="1083" y="594"/>
                    </a:cubicBezTo>
                    <a:cubicBezTo>
                      <a:pt x="1081" y="591"/>
                      <a:pt x="1079" y="590"/>
                      <a:pt x="1076" y="589"/>
                    </a:cubicBezTo>
                    <a:cubicBezTo>
                      <a:pt x="1073" y="588"/>
                      <a:pt x="1057" y="585"/>
                      <a:pt x="1043" y="582"/>
                    </a:cubicBezTo>
                    <a:cubicBezTo>
                      <a:pt x="1043" y="575"/>
                      <a:pt x="1044" y="567"/>
                      <a:pt x="1044" y="560"/>
                    </a:cubicBezTo>
                    <a:cubicBezTo>
                      <a:pt x="1058" y="558"/>
                      <a:pt x="1074" y="557"/>
                      <a:pt x="1078" y="557"/>
                    </a:cubicBezTo>
                    <a:close/>
                    <a:moveTo>
                      <a:pt x="544" y="979"/>
                    </a:moveTo>
                    <a:cubicBezTo>
                      <a:pt x="305" y="979"/>
                      <a:pt x="111" y="785"/>
                      <a:pt x="111" y="545"/>
                    </a:cubicBezTo>
                    <a:cubicBezTo>
                      <a:pt x="111" y="305"/>
                      <a:pt x="305" y="111"/>
                      <a:pt x="544" y="111"/>
                    </a:cubicBezTo>
                    <a:cubicBezTo>
                      <a:pt x="783" y="111"/>
                      <a:pt x="977" y="305"/>
                      <a:pt x="977" y="545"/>
                    </a:cubicBezTo>
                    <a:cubicBezTo>
                      <a:pt x="977" y="785"/>
                      <a:pt x="783" y="979"/>
                      <a:pt x="544" y="97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17" name="îṧḷïḍé">
                <a:extLst>
                  <a:ext uri="{FF2B5EF4-FFF2-40B4-BE49-F238E27FC236}">
                    <a16:creationId xmlns:a16="http://schemas.microsoft.com/office/drawing/2014/main" id="{73D5EA5C-B3A1-41BD-BFF7-9CF6AF1FD3D0}"/>
                  </a:ext>
                </a:extLst>
              </p:cNvPr>
              <p:cNvSpPr/>
              <p:nvPr/>
            </p:nvSpPr>
            <p:spPr bwMode="auto">
              <a:xfrm>
                <a:off x="4896162" y="2576011"/>
                <a:ext cx="1084088" cy="1086390"/>
              </a:xfrm>
              <a:custGeom>
                <a:avLst/>
                <a:gdLst>
                  <a:gd name="T0" fmla="*/ 1043 w 1088"/>
                  <a:gd name="T1" fmla="*/ 507 h 1090"/>
                  <a:gd name="T2" fmla="*/ 1036 w 1088"/>
                  <a:gd name="T3" fmla="*/ 455 h 1090"/>
                  <a:gd name="T4" fmla="*/ 1024 w 1088"/>
                  <a:gd name="T5" fmla="*/ 404 h 1090"/>
                  <a:gd name="T6" fmla="*/ 1007 w 1088"/>
                  <a:gd name="T7" fmla="*/ 355 h 1090"/>
                  <a:gd name="T8" fmla="*/ 984 w 1088"/>
                  <a:gd name="T9" fmla="*/ 307 h 1090"/>
                  <a:gd name="T10" fmla="*/ 957 w 1088"/>
                  <a:gd name="T11" fmla="*/ 263 h 1090"/>
                  <a:gd name="T12" fmla="*/ 925 w 1088"/>
                  <a:gd name="T13" fmla="*/ 221 h 1090"/>
                  <a:gd name="T14" fmla="*/ 890 w 1088"/>
                  <a:gd name="T15" fmla="*/ 183 h 1090"/>
                  <a:gd name="T16" fmla="*/ 850 w 1088"/>
                  <a:gd name="T17" fmla="*/ 149 h 1090"/>
                  <a:gd name="T18" fmla="*/ 807 w 1088"/>
                  <a:gd name="T19" fmla="*/ 119 h 1090"/>
                  <a:gd name="T20" fmla="*/ 761 w 1088"/>
                  <a:gd name="T21" fmla="*/ 93 h 1090"/>
                  <a:gd name="T22" fmla="*/ 713 w 1088"/>
                  <a:gd name="T23" fmla="*/ 73 h 1090"/>
                  <a:gd name="T24" fmla="*/ 663 w 1088"/>
                  <a:gd name="T25" fmla="*/ 58 h 1090"/>
                  <a:gd name="T26" fmla="*/ 611 w 1088"/>
                  <a:gd name="T27" fmla="*/ 48 h 1090"/>
                  <a:gd name="T28" fmla="*/ 559 w 1088"/>
                  <a:gd name="T29" fmla="*/ 44 h 1090"/>
                  <a:gd name="T30" fmla="*/ 507 w 1088"/>
                  <a:gd name="T31" fmla="*/ 45 h 1090"/>
                  <a:gd name="T32" fmla="*/ 455 w 1088"/>
                  <a:gd name="T33" fmla="*/ 52 h 1090"/>
                  <a:gd name="T34" fmla="*/ 404 w 1088"/>
                  <a:gd name="T35" fmla="*/ 64 h 1090"/>
                  <a:gd name="T36" fmla="*/ 354 w 1088"/>
                  <a:gd name="T37" fmla="*/ 81 h 1090"/>
                  <a:gd name="T38" fmla="*/ 307 w 1088"/>
                  <a:gd name="T39" fmla="*/ 104 h 1090"/>
                  <a:gd name="T40" fmla="*/ 262 w 1088"/>
                  <a:gd name="T41" fmla="*/ 131 h 1090"/>
                  <a:gd name="T42" fmla="*/ 221 w 1088"/>
                  <a:gd name="T43" fmla="*/ 163 h 1090"/>
                  <a:gd name="T44" fmla="*/ 182 w 1088"/>
                  <a:gd name="T45" fmla="*/ 199 h 1090"/>
                  <a:gd name="T46" fmla="*/ 148 w 1088"/>
                  <a:gd name="T47" fmla="*/ 238 h 1090"/>
                  <a:gd name="T48" fmla="*/ 118 w 1088"/>
                  <a:gd name="T49" fmla="*/ 282 h 1090"/>
                  <a:gd name="T50" fmla="*/ 93 w 1088"/>
                  <a:gd name="T51" fmla="*/ 328 h 1090"/>
                  <a:gd name="T52" fmla="*/ 73 w 1088"/>
                  <a:gd name="T53" fmla="*/ 376 h 1090"/>
                  <a:gd name="T54" fmla="*/ 58 w 1088"/>
                  <a:gd name="T55" fmla="*/ 426 h 1090"/>
                  <a:gd name="T56" fmla="*/ 48 w 1088"/>
                  <a:gd name="T57" fmla="*/ 478 h 1090"/>
                  <a:gd name="T58" fmla="*/ 44 w 1088"/>
                  <a:gd name="T59" fmla="*/ 530 h 1090"/>
                  <a:gd name="T60" fmla="*/ 45 w 1088"/>
                  <a:gd name="T61" fmla="*/ 582 h 1090"/>
                  <a:gd name="T62" fmla="*/ 52 w 1088"/>
                  <a:gd name="T63" fmla="*/ 634 h 1090"/>
                  <a:gd name="T64" fmla="*/ 64 w 1088"/>
                  <a:gd name="T65" fmla="*/ 686 h 1090"/>
                  <a:gd name="T66" fmla="*/ 81 w 1088"/>
                  <a:gd name="T67" fmla="*/ 735 h 1090"/>
                  <a:gd name="T68" fmla="*/ 104 w 1088"/>
                  <a:gd name="T69" fmla="*/ 782 h 1090"/>
                  <a:gd name="T70" fmla="*/ 131 w 1088"/>
                  <a:gd name="T71" fmla="*/ 827 h 1090"/>
                  <a:gd name="T72" fmla="*/ 163 w 1088"/>
                  <a:gd name="T73" fmla="*/ 869 h 1090"/>
                  <a:gd name="T74" fmla="*/ 198 w 1088"/>
                  <a:gd name="T75" fmla="*/ 907 h 1090"/>
                  <a:gd name="T76" fmla="*/ 238 w 1088"/>
                  <a:gd name="T77" fmla="*/ 941 h 1090"/>
                  <a:gd name="T78" fmla="*/ 281 w 1088"/>
                  <a:gd name="T79" fmla="*/ 971 h 1090"/>
                  <a:gd name="T80" fmla="*/ 327 w 1088"/>
                  <a:gd name="T81" fmla="*/ 996 h 1090"/>
                  <a:gd name="T82" fmla="*/ 375 w 1088"/>
                  <a:gd name="T83" fmla="*/ 1017 h 1090"/>
                  <a:gd name="T84" fmla="*/ 425 w 1088"/>
                  <a:gd name="T85" fmla="*/ 1032 h 1090"/>
                  <a:gd name="T86" fmla="*/ 477 w 1088"/>
                  <a:gd name="T87" fmla="*/ 1041 h 1090"/>
                  <a:gd name="T88" fmla="*/ 529 w 1088"/>
                  <a:gd name="T89" fmla="*/ 1046 h 1090"/>
                  <a:gd name="T90" fmla="*/ 581 w 1088"/>
                  <a:gd name="T91" fmla="*/ 1045 h 1090"/>
                  <a:gd name="T92" fmla="*/ 633 w 1088"/>
                  <a:gd name="T93" fmla="*/ 1038 h 1090"/>
                  <a:gd name="T94" fmla="*/ 684 w 1088"/>
                  <a:gd name="T95" fmla="*/ 1026 h 1090"/>
                  <a:gd name="T96" fmla="*/ 734 w 1088"/>
                  <a:gd name="T97" fmla="*/ 1009 h 1090"/>
                  <a:gd name="T98" fmla="*/ 781 w 1088"/>
                  <a:gd name="T99" fmla="*/ 986 h 1090"/>
                  <a:gd name="T100" fmla="*/ 826 w 1088"/>
                  <a:gd name="T101" fmla="*/ 959 h 1090"/>
                  <a:gd name="T102" fmla="*/ 867 w 1088"/>
                  <a:gd name="T103" fmla="*/ 927 h 1090"/>
                  <a:gd name="T104" fmla="*/ 905 w 1088"/>
                  <a:gd name="T105" fmla="*/ 891 h 1090"/>
                  <a:gd name="T106" fmla="*/ 940 w 1088"/>
                  <a:gd name="T107" fmla="*/ 851 h 1090"/>
                  <a:gd name="T108" fmla="*/ 969 w 1088"/>
                  <a:gd name="T109" fmla="*/ 808 h 1090"/>
                  <a:gd name="T110" fmla="*/ 995 w 1088"/>
                  <a:gd name="T111" fmla="*/ 762 h 1090"/>
                  <a:gd name="T112" fmla="*/ 1015 w 1088"/>
                  <a:gd name="T113" fmla="*/ 714 h 1090"/>
                  <a:gd name="T114" fmla="*/ 1030 w 1088"/>
                  <a:gd name="T115" fmla="*/ 664 h 1090"/>
                  <a:gd name="T116" fmla="*/ 1040 w 1088"/>
                  <a:gd name="T117" fmla="*/ 612 h 1090"/>
                  <a:gd name="T118" fmla="*/ 1044 w 1088"/>
                  <a:gd name="T119" fmla="*/ 560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88" h="1090">
                    <a:moveTo>
                      <a:pt x="1078" y="557"/>
                    </a:moveTo>
                    <a:cubicBezTo>
                      <a:pt x="1080" y="556"/>
                      <a:pt x="1083" y="555"/>
                      <a:pt x="1085" y="553"/>
                    </a:cubicBezTo>
                    <a:cubicBezTo>
                      <a:pt x="1087" y="551"/>
                      <a:pt x="1088" y="548"/>
                      <a:pt x="1088" y="545"/>
                    </a:cubicBezTo>
                    <a:cubicBezTo>
                      <a:pt x="1088" y="542"/>
                      <a:pt x="1087" y="539"/>
                      <a:pt x="1085" y="537"/>
                    </a:cubicBezTo>
                    <a:cubicBezTo>
                      <a:pt x="1083" y="535"/>
                      <a:pt x="1080" y="533"/>
                      <a:pt x="1078" y="533"/>
                    </a:cubicBezTo>
                    <a:cubicBezTo>
                      <a:pt x="1074" y="533"/>
                      <a:pt x="1058" y="531"/>
                      <a:pt x="1044" y="530"/>
                    </a:cubicBezTo>
                    <a:cubicBezTo>
                      <a:pt x="1044" y="522"/>
                      <a:pt x="1043" y="515"/>
                      <a:pt x="1043" y="507"/>
                    </a:cubicBezTo>
                    <a:cubicBezTo>
                      <a:pt x="1057" y="505"/>
                      <a:pt x="1073" y="501"/>
                      <a:pt x="1076" y="501"/>
                    </a:cubicBezTo>
                    <a:cubicBezTo>
                      <a:pt x="1079" y="500"/>
                      <a:pt x="1081" y="498"/>
                      <a:pt x="1083" y="496"/>
                    </a:cubicBezTo>
                    <a:cubicBezTo>
                      <a:pt x="1084" y="494"/>
                      <a:pt x="1085" y="491"/>
                      <a:pt x="1085" y="488"/>
                    </a:cubicBezTo>
                    <a:cubicBezTo>
                      <a:pt x="1084" y="485"/>
                      <a:pt x="1083" y="482"/>
                      <a:pt x="1081" y="481"/>
                    </a:cubicBezTo>
                    <a:cubicBezTo>
                      <a:pt x="1079" y="479"/>
                      <a:pt x="1076" y="477"/>
                      <a:pt x="1073" y="477"/>
                    </a:cubicBezTo>
                    <a:cubicBezTo>
                      <a:pt x="1070" y="477"/>
                      <a:pt x="1054" y="478"/>
                      <a:pt x="1040" y="478"/>
                    </a:cubicBezTo>
                    <a:cubicBezTo>
                      <a:pt x="1039" y="470"/>
                      <a:pt x="1037" y="463"/>
                      <a:pt x="1036" y="455"/>
                    </a:cubicBezTo>
                    <a:cubicBezTo>
                      <a:pt x="1050" y="451"/>
                      <a:pt x="1065" y="446"/>
                      <a:pt x="1068" y="445"/>
                    </a:cubicBezTo>
                    <a:cubicBezTo>
                      <a:pt x="1071" y="444"/>
                      <a:pt x="1073" y="442"/>
                      <a:pt x="1075" y="440"/>
                    </a:cubicBezTo>
                    <a:cubicBezTo>
                      <a:pt x="1076" y="437"/>
                      <a:pt x="1076" y="435"/>
                      <a:pt x="1076" y="432"/>
                    </a:cubicBezTo>
                    <a:cubicBezTo>
                      <a:pt x="1075" y="429"/>
                      <a:pt x="1074" y="426"/>
                      <a:pt x="1071" y="425"/>
                    </a:cubicBezTo>
                    <a:cubicBezTo>
                      <a:pt x="1069" y="423"/>
                      <a:pt x="1066" y="422"/>
                      <a:pt x="1063" y="422"/>
                    </a:cubicBezTo>
                    <a:cubicBezTo>
                      <a:pt x="1060" y="423"/>
                      <a:pt x="1044" y="425"/>
                      <a:pt x="1030" y="426"/>
                    </a:cubicBezTo>
                    <a:cubicBezTo>
                      <a:pt x="1028" y="419"/>
                      <a:pt x="1026" y="412"/>
                      <a:pt x="1024" y="404"/>
                    </a:cubicBezTo>
                    <a:cubicBezTo>
                      <a:pt x="1037" y="399"/>
                      <a:pt x="1052" y="392"/>
                      <a:pt x="1055" y="391"/>
                    </a:cubicBezTo>
                    <a:cubicBezTo>
                      <a:pt x="1058" y="390"/>
                      <a:pt x="1060" y="388"/>
                      <a:pt x="1061" y="385"/>
                    </a:cubicBezTo>
                    <a:cubicBezTo>
                      <a:pt x="1062" y="382"/>
                      <a:pt x="1062" y="379"/>
                      <a:pt x="1061" y="377"/>
                    </a:cubicBezTo>
                    <a:cubicBezTo>
                      <a:pt x="1060" y="374"/>
                      <a:pt x="1058" y="372"/>
                      <a:pt x="1056" y="370"/>
                    </a:cubicBezTo>
                    <a:cubicBezTo>
                      <a:pt x="1054" y="369"/>
                      <a:pt x="1051" y="368"/>
                      <a:pt x="1048" y="369"/>
                    </a:cubicBezTo>
                    <a:cubicBezTo>
                      <a:pt x="1045" y="369"/>
                      <a:pt x="1029" y="373"/>
                      <a:pt x="1015" y="376"/>
                    </a:cubicBezTo>
                    <a:cubicBezTo>
                      <a:pt x="1012" y="369"/>
                      <a:pt x="1010" y="362"/>
                      <a:pt x="1007" y="355"/>
                    </a:cubicBezTo>
                    <a:cubicBezTo>
                      <a:pt x="1020" y="348"/>
                      <a:pt x="1033" y="340"/>
                      <a:pt x="1036" y="338"/>
                    </a:cubicBezTo>
                    <a:cubicBezTo>
                      <a:pt x="1039" y="337"/>
                      <a:pt x="1040" y="334"/>
                      <a:pt x="1041" y="332"/>
                    </a:cubicBezTo>
                    <a:cubicBezTo>
                      <a:pt x="1042" y="329"/>
                      <a:pt x="1042" y="326"/>
                      <a:pt x="1041" y="323"/>
                    </a:cubicBezTo>
                    <a:cubicBezTo>
                      <a:pt x="1039" y="321"/>
                      <a:pt x="1037" y="319"/>
                      <a:pt x="1035" y="317"/>
                    </a:cubicBezTo>
                    <a:cubicBezTo>
                      <a:pt x="1032" y="316"/>
                      <a:pt x="1029" y="316"/>
                      <a:pt x="1027" y="317"/>
                    </a:cubicBezTo>
                    <a:cubicBezTo>
                      <a:pt x="1024" y="318"/>
                      <a:pt x="1009" y="323"/>
                      <a:pt x="995" y="328"/>
                    </a:cubicBezTo>
                    <a:cubicBezTo>
                      <a:pt x="991" y="321"/>
                      <a:pt x="988" y="314"/>
                      <a:pt x="984" y="307"/>
                    </a:cubicBezTo>
                    <a:cubicBezTo>
                      <a:pt x="996" y="299"/>
                      <a:pt x="1009" y="290"/>
                      <a:pt x="1012" y="288"/>
                    </a:cubicBezTo>
                    <a:cubicBezTo>
                      <a:pt x="1014" y="286"/>
                      <a:pt x="1016" y="284"/>
                      <a:pt x="1016" y="281"/>
                    </a:cubicBezTo>
                    <a:cubicBezTo>
                      <a:pt x="1017" y="278"/>
                      <a:pt x="1016" y="275"/>
                      <a:pt x="1015" y="273"/>
                    </a:cubicBezTo>
                    <a:cubicBezTo>
                      <a:pt x="1013" y="270"/>
                      <a:pt x="1011" y="268"/>
                      <a:pt x="1008" y="267"/>
                    </a:cubicBezTo>
                    <a:cubicBezTo>
                      <a:pt x="1006" y="266"/>
                      <a:pt x="1003" y="266"/>
                      <a:pt x="1000" y="268"/>
                    </a:cubicBezTo>
                    <a:cubicBezTo>
                      <a:pt x="997" y="269"/>
                      <a:pt x="983" y="276"/>
                      <a:pt x="969" y="282"/>
                    </a:cubicBezTo>
                    <a:cubicBezTo>
                      <a:pt x="966" y="275"/>
                      <a:pt x="961" y="269"/>
                      <a:pt x="957" y="263"/>
                    </a:cubicBezTo>
                    <a:cubicBezTo>
                      <a:pt x="968" y="253"/>
                      <a:pt x="980" y="242"/>
                      <a:pt x="983" y="240"/>
                    </a:cubicBezTo>
                    <a:cubicBezTo>
                      <a:pt x="985" y="238"/>
                      <a:pt x="986" y="236"/>
                      <a:pt x="986" y="233"/>
                    </a:cubicBezTo>
                    <a:cubicBezTo>
                      <a:pt x="986" y="230"/>
                      <a:pt x="986" y="227"/>
                      <a:pt x="984" y="225"/>
                    </a:cubicBezTo>
                    <a:cubicBezTo>
                      <a:pt x="982" y="222"/>
                      <a:pt x="980" y="221"/>
                      <a:pt x="977" y="220"/>
                    </a:cubicBezTo>
                    <a:cubicBezTo>
                      <a:pt x="974" y="220"/>
                      <a:pt x="971" y="220"/>
                      <a:pt x="969" y="221"/>
                    </a:cubicBezTo>
                    <a:cubicBezTo>
                      <a:pt x="966" y="223"/>
                      <a:pt x="952" y="231"/>
                      <a:pt x="940" y="238"/>
                    </a:cubicBezTo>
                    <a:cubicBezTo>
                      <a:pt x="935" y="233"/>
                      <a:pt x="930" y="227"/>
                      <a:pt x="925" y="221"/>
                    </a:cubicBezTo>
                    <a:cubicBezTo>
                      <a:pt x="935" y="210"/>
                      <a:pt x="946" y="198"/>
                      <a:pt x="948" y="196"/>
                    </a:cubicBezTo>
                    <a:cubicBezTo>
                      <a:pt x="950" y="194"/>
                      <a:pt x="951" y="191"/>
                      <a:pt x="951" y="188"/>
                    </a:cubicBezTo>
                    <a:cubicBezTo>
                      <a:pt x="951" y="185"/>
                      <a:pt x="950" y="183"/>
                      <a:pt x="948" y="180"/>
                    </a:cubicBezTo>
                    <a:cubicBezTo>
                      <a:pt x="946" y="178"/>
                      <a:pt x="943" y="177"/>
                      <a:pt x="941" y="177"/>
                    </a:cubicBezTo>
                    <a:cubicBezTo>
                      <a:pt x="938" y="176"/>
                      <a:pt x="935" y="177"/>
                      <a:pt x="933" y="179"/>
                    </a:cubicBezTo>
                    <a:cubicBezTo>
                      <a:pt x="930" y="181"/>
                      <a:pt x="917" y="190"/>
                      <a:pt x="905" y="199"/>
                    </a:cubicBezTo>
                    <a:cubicBezTo>
                      <a:pt x="900" y="193"/>
                      <a:pt x="895" y="188"/>
                      <a:pt x="890" y="183"/>
                    </a:cubicBezTo>
                    <a:cubicBezTo>
                      <a:pt x="898" y="171"/>
                      <a:pt x="908" y="158"/>
                      <a:pt x="910" y="156"/>
                    </a:cubicBezTo>
                    <a:cubicBezTo>
                      <a:pt x="911" y="153"/>
                      <a:pt x="912" y="150"/>
                      <a:pt x="912" y="148"/>
                    </a:cubicBezTo>
                    <a:cubicBezTo>
                      <a:pt x="911" y="145"/>
                      <a:pt x="910" y="142"/>
                      <a:pt x="908" y="140"/>
                    </a:cubicBezTo>
                    <a:cubicBezTo>
                      <a:pt x="906" y="138"/>
                      <a:pt x="903" y="137"/>
                      <a:pt x="900" y="137"/>
                    </a:cubicBezTo>
                    <a:cubicBezTo>
                      <a:pt x="897" y="137"/>
                      <a:pt x="894" y="138"/>
                      <a:pt x="892" y="140"/>
                    </a:cubicBezTo>
                    <a:cubicBezTo>
                      <a:pt x="890" y="142"/>
                      <a:pt x="878" y="153"/>
                      <a:pt x="867" y="163"/>
                    </a:cubicBezTo>
                    <a:cubicBezTo>
                      <a:pt x="862" y="158"/>
                      <a:pt x="856" y="153"/>
                      <a:pt x="850" y="149"/>
                    </a:cubicBezTo>
                    <a:cubicBezTo>
                      <a:pt x="857" y="136"/>
                      <a:pt x="865" y="122"/>
                      <a:pt x="867" y="119"/>
                    </a:cubicBezTo>
                    <a:cubicBezTo>
                      <a:pt x="869" y="117"/>
                      <a:pt x="869" y="114"/>
                      <a:pt x="868" y="111"/>
                    </a:cubicBezTo>
                    <a:cubicBezTo>
                      <a:pt x="868" y="109"/>
                      <a:pt x="866" y="106"/>
                      <a:pt x="864" y="104"/>
                    </a:cubicBezTo>
                    <a:cubicBezTo>
                      <a:pt x="861" y="103"/>
                      <a:pt x="858" y="102"/>
                      <a:pt x="856" y="102"/>
                    </a:cubicBezTo>
                    <a:cubicBezTo>
                      <a:pt x="853" y="102"/>
                      <a:pt x="850" y="103"/>
                      <a:pt x="848" y="106"/>
                    </a:cubicBezTo>
                    <a:cubicBezTo>
                      <a:pt x="846" y="108"/>
                      <a:pt x="835" y="120"/>
                      <a:pt x="826" y="131"/>
                    </a:cubicBezTo>
                    <a:cubicBezTo>
                      <a:pt x="820" y="127"/>
                      <a:pt x="813" y="123"/>
                      <a:pt x="807" y="119"/>
                    </a:cubicBezTo>
                    <a:cubicBezTo>
                      <a:pt x="813" y="105"/>
                      <a:pt x="820" y="91"/>
                      <a:pt x="821" y="88"/>
                    </a:cubicBezTo>
                    <a:cubicBezTo>
                      <a:pt x="822" y="85"/>
                      <a:pt x="822" y="82"/>
                      <a:pt x="821" y="80"/>
                    </a:cubicBezTo>
                    <a:cubicBezTo>
                      <a:pt x="820" y="77"/>
                      <a:pt x="818" y="75"/>
                      <a:pt x="816" y="73"/>
                    </a:cubicBezTo>
                    <a:cubicBezTo>
                      <a:pt x="813" y="72"/>
                      <a:pt x="810" y="71"/>
                      <a:pt x="808" y="72"/>
                    </a:cubicBezTo>
                    <a:cubicBezTo>
                      <a:pt x="805" y="72"/>
                      <a:pt x="802" y="74"/>
                      <a:pt x="801" y="76"/>
                    </a:cubicBezTo>
                    <a:cubicBezTo>
                      <a:pt x="799" y="79"/>
                      <a:pt x="790" y="92"/>
                      <a:pt x="781" y="104"/>
                    </a:cubicBezTo>
                    <a:cubicBezTo>
                      <a:pt x="774" y="100"/>
                      <a:pt x="768" y="97"/>
                      <a:pt x="761" y="93"/>
                    </a:cubicBezTo>
                    <a:cubicBezTo>
                      <a:pt x="766" y="80"/>
                      <a:pt x="771" y="65"/>
                      <a:pt x="772" y="61"/>
                    </a:cubicBezTo>
                    <a:cubicBezTo>
                      <a:pt x="773" y="59"/>
                      <a:pt x="772" y="56"/>
                      <a:pt x="771" y="53"/>
                    </a:cubicBezTo>
                    <a:cubicBezTo>
                      <a:pt x="770" y="51"/>
                      <a:pt x="768" y="49"/>
                      <a:pt x="765" y="47"/>
                    </a:cubicBezTo>
                    <a:cubicBezTo>
                      <a:pt x="762" y="46"/>
                      <a:pt x="760" y="46"/>
                      <a:pt x="757" y="47"/>
                    </a:cubicBezTo>
                    <a:cubicBezTo>
                      <a:pt x="754" y="48"/>
                      <a:pt x="752" y="49"/>
                      <a:pt x="750" y="52"/>
                    </a:cubicBezTo>
                    <a:cubicBezTo>
                      <a:pt x="749" y="55"/>
                      <a:pt x="741" y="69"/>
                      <a:pt x="734" y="81"/>
                    </a:cubicBezTo>
                    <a:cubicBezTo>
                      <a:pt x="727" y="78"/>
                      <a:pt x="720" y="76"/>
                      <a:pt x="713" y="73"/>
                    </a:cubicBezTo>
                    <a:cubicBezTo>
                      <a:pt x="716" y="59"/>
                      <a:pt x="719" y="43"/>
                      <a:pt x="720" y="40"/>
                    </a:cubicBezTo>
                    <a:cubicBezTo>
                      <a:pt x="721" y="37"/>
                      <a:pt x="720" y="34"/>
                      <a:pt x="719" y="32"/>
                    </a:cubicBezTo>
                    <a:cubicBezTo>
                      <a:pt x="717" y="30"/>
                      <a:pt x="715" y="28"/>
                      <a:pt x="712" y="27"/>
                    </a:cubicBezTo>
                    <a:cubicBezTo>
                      <a:pt x="709" y="26"/>
                      <a:pt x="706" y="26"/>
                      <a:pt x="704" y="27"/>
                    </a:cubicBezTo>
                    <a:cubicBezTo>
                      <a:pt x="701" y="28"/>
                      <a:pt x="699" y="30"/>
                      <a:pt x="698" y="33"/>
                    </a:cubicBezTo>
                    <a:cubicBezTo>
                      <a:pt x="696" y="36"/>
                      <a:pt x="690" y="51"/>
                      <a:pt x="684" y="64"/>
                    </a:cubicBezTo>
                    <a:cubicBezTo>
                      <a:pt x="677" y="62"/>
                      <a:pt x="670" y="60"/>
                      <a:pt x="663" y="58"/>
                    </a:cubicBezTo>
                    <a:cubicBezTo>
                      <a:pt x="664" y="44"/>
                      <a:pt x="666" y="28"/>
                      <a:pt x="666" y="25"/>
                    </a:cubicBezTo>
                    <a:cubicBezTo>
                      <a:pt x="667" y="22"/>
                      <a:pt x="666" y="19"/>
                      <a:pt x="664" y="17"/>
                    </a:cubicBezTo>
                    <a:cubicBezTo>
                      <a:pt x="662" y="14"/>
                      <a:pt x="660" y="13"/>
                      <a:pt x="657" y="12"/>
                    </a:cubicBezTo>
                    <a:cubicBezTo>
                      <a:pt x="654" y="12"/>
                      <a:pt x="651" y="12"/>
                      <a:pt x="649" y="13"/>
                    </a:cubicBezTo>
                    <a:cubicBezTo>
                      <a:pt x="646" y="15"/>
                      <a:pt x="644" y="17"/>
                      <a:pt x="643" y="20"/>
                    </a:cubicBezTo>
                    <a:cubicBezTo>
                      <a:pt x="642" y="23"/>
                      <a:pt x="638" y="38"/>
                      <a:pt x="633" y="52"/>
                    </a:cubicBezTo>
                    <a:cubicBezTo>
                      <a:pt x="626" y="51"/>
                      <a:pt x="619" y="49"/>
                      <a:pt x="611" y="48"/>
                    </a:cubicBezTo>
                    <a:cubicBezTo>
                      <a:pt x="611" y="34"/>
                      <a:pt x="611" y="18"/>
                      <a:pt x="611" y="15"/>
                    </a:cubicBezTo>
                    <a:cubicBezTo>
                      <a:pt x="611" y="12"/>
                      <a:pt x="610" y="9"/>
                      <a:pt x="608" y="7"/>
                    </a:cubicBezTo>
                    <a:cubicBezTo>
                      <a:pt x="606" y="5"/>
                      <a:pt x="604" y="4"/>
                      <a:pt x="601" y="3"/>
                    </a:cubicBezTo>
                    <a:cubicBezTo>
                      <a:pt x="598" y="3"/>
                      <a:pt x="595" y="4"/>
                      <a:pt x="593" y="5"/>
                    </a:cubicBezTo>
                    <a:cubicBezTo>
                      <a:pt x="590" y="7"/>
                      <a:pt x="589" y="9"/>
                      <a:pt x="588" y="12"/>
                    </a:cubicBezTo>
                    <a:cubicBezTo>
                      <a:pt x="587" y="15"/>
                      <a:pt x="584" y="31"/>
                      <a:pt x="581" y="45"/>
                    </a:cubicBezTo>
                    <a:cubicBezTo>
                      <a:pt x="574" y="45"/>
                      <a:pt x="566" y="44"/>
                      <a:pt x="559" y="44"/>
                    </a:cubicBezTo>
                    <a:cubicBezTo>
                      <a:pt x="558" y="30"/>
                      <a:pt x="556" y="14"/>
                      <a:pt x="556" y="10"/>
                    </a:cubicBezTo>
                    <a:cubicBezTo>
                      <a:pt x="555" y="8"/>
                      <a:pt x="554" y="5"/>
                      <a:pt x="552" y="3"/>
                    </a:cubicBezTo>
                    <a:cubicBezTo>
                      <a:pt x="550" y="1"/>
                      <a:pt x="547" y="0"/>
                      <a:pt x="544" y="0"/>
                    </a:cubicBezTo>
                    <a:cubicBezTo>
                      <a:pt x="541" y="0"/>
                      <a:pt x="538" y="1"/>
                      <a:pt x="536" y="3"/>
                    </a:cubicBezTo>
                    <a:cubicBezTo>
                      <a:pt x="534" y="5"/>
                      <a:pt x="533" y="8"/>
                      <a:pt x="532" y="10"/>
                    </a:cubicBezTo>
                    <a:cubicBezTo>
                      <a:pt x="532" y="14"/>
                      <a:pt x="530" y="30"/>
                      <a:pt x="529" y="44"/>
                    </a:cubicBezTo>
                    <a:cubicBezTo>
                      <a:pt x="522" y="44"/>
                      <a:pt x="514" y="45"/>
                      <a:pt x="507" y="45"/>
                    </a:cubicBezTo>
                    <a:cubicBezTo>
                      <a:pt x="504" y="31"/>
                      <a:pt x="501" y="15"/>
                      <a:pt x="500" y="12"/>
                    </a:cubicBezTo>
                    <a:cubicBezTo>
                      <a:pt x="499" y="9"/>
                      <a:pt x="497" y="7"/>
                      <a:pt x="495" y="5"/>
                    </a:cubicBezTo>
                    <a:cubicBezTo>
                      <a:pt x="493" y="4"/>
                      <a:pt x="490" y="3"/>
                      <a:pt x="487" y="3"/>
                    </a:cubicBezTo>
                    <a:cubicBezTo>
                      <a:pt x="484" y="4"/>
                      <a:pt x="482" y="5"/>
                      <a:pt x="480" y="7"/>
                    </a:cubicBezTo>
                    <a:cubicBezTo>
                      <a:pt x="478" y="9"/>
                      <a:pt x="477" y="12"/>
                      <a:pt x="477" y="15"/>
                    </a:cubicBezTo>
                    <a:cubicBezTo>
                      <a:pt x="477" y="18"/>
                      <a:pt x="477" y="34"/>
                      <a:pt x="477" y="48"/>
                    </a:cubicBezTo>
                    <a:cubicBezTo>
                      <a:pt x="469" y="49"/>
                      <a:pt x="462" y="51"/>
                      <a:pt x="455" y="52"/>
                    </a:cubicBezTo>
                    <a:cubicBezTo>
                      <a:pt x="450" y="38"/>
                      <a:pt x="446" y="23"/>
                      <a:pt x="445" y="20"/>
                    </a:cubicBezTo>
                    <a:cubicBezTo>
                      <a:pt x="444" y="17"/>
                      <a:pt x="442" y="15"/>
                      <a:pt x="439" y="13"/>
                    </a:cubicBezTo>
                    <a:cubicBezTo>
                      <a:pt x="437" y="12"/>
                      <a:pt x="434" y="12"/>
                      <a:pt x="431" y="12"/>
                    </a:cubicBezTo>
                    <a:cubicBezTo>
                      <a:pt x="428" y="13"/>
                      <a:pt x="426" y="14"/>
                      <a:pt x="424" y="17"/>
                    </a:cubicBezTo>
                    <a:cubicBezTo>
                      <a:pt x="422" y="19"/>
                      <a:pt x="421" y="22"/>
                      <a:pt x="422" y="25"/>
                    </a:cubicBezTo>
                    <a:cubicBezTo>
                      <a:pt x="422" y="28"/>
                      <a:pt x="424" y="44"/>
                      <a:pt x="425" y="58"/>
                    </a:cubicBezTo>
                    <a:cubicBezTo>
                      <a:pt x="418" y="60"/>
                      <a:pt x="411" y="62"/>
                      <a:pt x="404" y="64"/>
                    </a:cubicBezTo>
                    <a:cubicBezTo>
                      <a:pt x="398" y="51"/>
                      <a:pt x="392" y="36"/>
                      <a:pt x="390" y="33"/>
                    </a:cubicBezTo>
                    <a:cubicBezTo>
                      <a:pt x="389" y="30"/>
                      <a:pt x="387" y="28"/>
                      <a:pt x="384" y="27"/>
                    </a:cubicBezTo>
                    <a:cubicBezTo>
                      <a:pt x="382" y="26"/>
                      <a:pt x="379" y="26"/>
                      <a:pt x="376" y="27"/>
                    </a:cubicBezTo>
                    <a:cubicBezTo>
                      <a:pt x="373" y="28"/>
                      <a:pt x="371" y="30"/>
                      <a:pt x="369" y="32"/>
                    </a:cubicBezTo>
                    <a:cubicBezTo>
                      <a:pt x="368" y="34"/>
                      <a:pt x="367" y="37"/>
                      <a:pt x="368" y="40"/>
                    </a:cubicBezTo>
                    <a:cubicBezTo>
                      <a:pt x="369" y="43"/>
                      <a:pt x="372" y="59"/>
                      <a:pt x="375" y="73"/>
                    </a:cubicBezTo>
                    <a:cubicBezTo>
                      <a:pt x="368" y="76"/>
                      <a:pt x="361" y="78"/>
                      <a:pt x="354" y="81"/>
                    </a:cubicBezTo>
                    <a:cubicBezTo>
                      <a:pt x="347" y="69"/>
                      <a:pt x="339" y="55"/>
                      <a:pt x="338" y="52"/>
                    </a:cubicBezTo>
                    <a:cubicBezTo>
                      <a:pt x="336" y="49"/>
                      <a:pt x="334" y="48"/>
                      <a:pt x="331" y="47"/>
                    </a:cubicBezTo>
                    <a:cubicBezTo>
                      <a:pt x="328" y="46"/>
                      <a:pt x="326" y="46"/>
                      <a:pt x="323" y="47"/>
                    </a:cubicBezTo>
                    <a:cubicBezTo>
                      <a:pt x="320" y="49"/>
                      <a:pt x="318" y="51"/>
                      <a:pt x="317" y="53"/>
                    </a:cubicBezTo>
                    <a:cubicBezTo>
                      <a:pt x="316" y="56"/>
                      <a:pt x="315" y="59"/>
                      <a:pt x="316" y="61"/>
                    </a:cubicBezTo>
                    <a:cubicBezTo>
                      <a:pt x="317" y="65"/>
                      <a:pt x="322" y="80"/>
                      <a:pt x="327" y="93"/>
                    </a:cubicBezTo>
                    <a:cubicBezTo>
                      <a:pt x="320" y="97"/>
                      <a:pt x="314" y="100"/>
                      <a:pt x="307" y="104"/>
                    </a:cubicBezTo>
                    <a:cubicBezTo>
                      <a:pt x="298" y="92"/>
                      <a:pt x="289" y="79"/>
                      <a:pt x="287" y="76"/>
                    </a:cubicBezTo>
                    <a:cubicBezTo>
                      <a:pt x="286" y="74"/>
                      <a:pt x="283" y="72"/>
                      <a:pt x="280" y="72"/>
                    </a:cubicBezTo>
                    <a:cubicBezTo>
                      <a:pt x="278" y="71"/>
                      <a:pt x="275" y="72"/>
                      <a:pt x="272" y="73"/>
                    </a:cubicBezTo>
                    <a:cubicBezTo>
                      <a:pt x="270" y="75"/>
                      <a:pt x="268" y="77"/>
                      <a:pt x="267" y="80"/>
                    </a:cubicBezTo>
                    <a:cubicBezTo>
                      <a:pt x="266" y="82"/>
                      <a:pt x="266" y="85"/>
                      <a:pt x="267" y="88"/>
                    </a:cubicBezTo>
                    <a:cubicBezTo>
                      <a:pt x="268" y="91"/>
                      <a:pt x="275" y="105"/>
                      <a:pt x="281" y="119"/>
                    </a:cubicBezTo>
                    <a:cubicBezTo>
                      <a:pt x="275" y="123"/>
                      <a:pt x="268" y="127"/>
                      <a:pt x="262" y="131"/>
                    </a:cubicBezTo>
                    <a:cubicBezTo>
                      <a:pt x="253" y="120"/>
                      <a:pt x="242" y="108"/>
                      <a:pt x="240" y="106"/>
                    </a:cubicBezTo>
                    <a:cubicBezTo>
                      <a:pt x="238" y="103"/>
                      <a:pt x="235" y="102"/>
                      <a:pt x="232" y="102"/>
                    </a:cubicBezTo>
                    <a:cubicBezTo>
                      <a:pt x="230" y="102"/>
                      <a:pt x="227" y="103"/>
                      <a:pt x="224" y="104"/>
                    </a:cubicBezTo>
                    <a:cubicBezTo>
                      <a:pt x="222" y="106"/>
                      <a:pt x="220" y="109"/>
                      <a:pt x="220" y="111"/>
                    </a:cubicBezTo>
                    <a:cubicBezTo>
                      <a:pt x="219" y="114"/>
                      <a:pt x="219" y="117"/>
                      <a:pt x="221" y="119"/>
                    </a:cubicBezTo>
                    <a:cubicBezTo>
                      <a:pt x="223" y="122"/>
                      <a:pt x="231" y="136"/>
                      <a:pt x="238" y="149"/>
                    </a:cubicBezTo>
                    <a:cubicBezTo>
                      <a:pt x="232" y="153"/>
                      <a:pt x="226" y="158"/>
                      <a:pt x="221" y="163"/>
                    </a:cubicBezTo>
                    <a:cubicBezTo>
                      <a:pt x="210" y="153"/>
                      <a:pt x="198" y="142"/>
                      <a:pt x="196" y="140"/>
                    </a:cubicBezTo>
                    <a:cubicBezTo>
                      <a:pt x="194" y="138"/>
                      <a:pt x="191" y="137"/>
                      <a:pt x="188" y="137"/>
                    </a:cubicBezTo>
                    <a:cubicBezTo>
                      <a:pt x="185" y="137"/>
                      <a:pt x="182" y="138"/>
                      <a:pt x="180" y="140"/>
                    </a:cubicBezTo>
                    <a:cubicBezTo>
                      <a:pt x="178" y="142"/>
                      <a:pt x="177" y="145"/>
                      <a:pt x="176" y="148"/>
                    </a:cubicBezTo>
                    <a:cubicBezTo>
                      <a:pt x="176" y="150"/>
                      <a:pt x="176" y="153"/>
                      <a:pt x="178" y="156"/>
                    </a:cubicBezTo>
                    <a:cubicBezTo>
                      <a:pt x="180" y="158"/>
                      <a:pt x="190" y="171"/>
                      <a:pt x="198" y="183"/>
                    </a:cubicBezTo>
                    <a:cubicBezTo>
                      <a:pt x="193" y="188"/>
                      <a:pt x="188" y="193"/>
                      <a:pt x="182" y="199"/>
                    </a:cubicBezTo>
                    <a:cubicBezTo>
                      <a:pt x="171" y="190"/>
                      <a:pt x="158" y="181"/>
                      <a:pt x="155" y="179"/>
                    </a:cubicBezTo>
                    <a:cubicBezTo>
                      <a:pt x="153" y="177"/>
                      <a:pt x="150" y="176"/>
                      <a:pt x="147" y="177"/>
                    </a:cubicBezTo>
                    <a:cubicBezTo>
                      <a:pt x="145" y="177"/>
                      <a:pt x="142" y="178"/>
                      <a:pt x="140" y="180"/>
                    </a:cubicBezTo>
                    <a:cubicBezTo>
                      <a:pt x="138" y="183"/>
                      <a:pt x="137" y="185"/>
                      <a:pt x="137" y="188"/>
                    </a:cubicBezTo>
                    <a:cubicBezTo>
                      <a:pt x="137" y="191"/>
                      <a:pt x="138" y="194"/>
                      <a:pt x="140" y="196"/>
                    </a:cubicBezTo>
                    <a:cubicBezTo>
                      <a:pt x="142" y="198"/>
                      <a:pt x="153" y="210"/>
                      <a:pt x="163" y="221"/>
                    </a:cubicBezTo>
                    <a:cubicBezTo>
                      <a:pt x="158" y="227"/>
                      <a:pt x="153" y="233"/>
                      <a:pt x="148" y="238"/>
                    </a:cubicBezTo>
                    <a:cubicBezTo>
                      <a:pt x="136" y="231"/>
                      <a:pt x="122" y="223"/>
                      <a:pt x="119" y="221"/>
                    </a:cubicBezTo>
                    <a:cubicBezTo>
                      <a:pt x="117" y="220"/>
                      <a:pt x="114" y="220"/>
                      <a:pt x="111" y="220"/>
                    </a:cubicBezTo>
                    <a:cubicBezTo>
                      <a:pt x="108" y="221"/>
                      <a:pt x="106" y="222"/>
                      <a:pt x="104" y="225"/>
                    </a:cubicBezTo>
                    <a:cubicBezTo>
                      <a:pt x="102" y="227"/>
                      <a:pt x="102" y="230"/>
                      <a:pt x="102" y="233"/>
                    </a:cubicBezTo>
                    <a:cubicBezTo>
                      <a:pt x="102" y="236"/>
                      <a:pt x="103" y="238"/>
                      <a:pt x="105" y="240"/>
                    </a:cubicBezTo>
                    <a:cubicBezTo>
                      <a:pt x="108" y="242"/>
                      <a:pt x="120" y="253"/>
                      <a:pt x="131" y="263"/>
                    </a:cubicBezTo>
                    <a:cubicBezTo>
                      <a:pt x="127" y="269"/>
                      <a:pt x="122" y="275"/>
                      <a:pt x="118" y="282"/>
                    </a:cubicBezTo>
                    <a:cubicBezTo>
                      <a:pt x="105" y="276"/>
                      <a:pt x="91" y="269"/>
                      <a:pt x="88" y="268"/>
                    </a:cubicBezTo>
                    <a:cubicBezTo>
                      <a:pt x="85" y="266"/>
                      <a:pt x="82" y="266"/>
                      <a:pt x="80" y="267"/>
                    </a:cubicBezTo>
                    <a:cubicBezTo>
                      <a:pt x="77" y="268"/>
                      <a:pt x="75" y="270"/>
                      <a:pt x="73" y="273"/>
                    </a:cubicBezTo>
                    <a:cubicBezTo>
                      <a:pt x="72" y="275"/>
                      <a:pt x="71" y="278"/>
                      <a:pt x="72" y="281"/>
                    </a:cubicBezTo>
                    <a:cubicBezTo>
                      <a:pt x="72" y="284"/>
                      <a:pt x="74" y="286"/>
                      <a:pt x="76" y="288"/>
                    </a:cubicBezTo>
                    <a:cubicBezTo>
                      <a:pt x="79" y="290"/>
                      <a:pt x="92" y="299"/>
                      <a:pt x="104" y="307"/>
                    </a:cubicBezTo>
                    <a:cubicBezTo>
                      <a:pt x="100" y="314"/>
                      <a:pt x="97" y="321"/>
                      <a:pt x="93" y="328"/>
                    </a:cubicBezTo>
                    <a:cubicBezTo>
                      <a:pt x="79" y="323"/>
                      <a:pt x="64" y="318"/>
                      <a:pt x="61" y="317"/>
                    </a:cubicBezTo>
                    <a:cubicBezTo>
                      <a:pt x="59" y="316"/>
                      <a:pt x="56" y="316"/>
                      <a:pt x="53" y="317"/>
                    </a:cubicBezTo>
                    <a:cubicBezTo>
                      <a:pt x="51" y="319"/>
                      <a:pt x="48" y="321"/>
                      <a:pt x="47" y="323"/>
                    </a:cubicBezTo>
                    <a:cubicBezTo>
                      <a:pt x="46" y="326"/>
                      <a:pt x="46" y="329"/>
                      <a:pt x="47" y="332"/>
                    </a:cubicBezTo>
                    <a:cubicBezTo>
                      <a:pt x="48" y="334"/>
                      <a:pt x="49" y="337"/>
                      <a:pt x="52" y="338"/>
                    </a:cubicBezTo>
                    <a:cubicBezTo>
                      <a:pt x="55" y="340"/>
                      <a:pt x="68" y="348"/>
                      <a:pt x="81" y="355"/>
                    </a:cubicBezTo>
                    <a:cubicBezTo>
                      <a:pt x="78" y="362"/>
                      <a:pt x="76" y="369"/>
                      <a:pt x="73" y="376"/>
                    </a:cubicBezTo>
                    <a:cubicBezTo>
                      <a:pt x="59" y="373"/>
                      <a:pt x="43" y="369"/>
                      <a:pt x="40" y="369"/>
                    </a:cubicBezTo>
                    <a:cubicBezTo>
                      <a:pt x="37" y="368"/>
                      <a:pt x="34" y="369"/>
                      <a:pt x="32" y="370"/>
                    </a:cubicBezTo>
                    <a:cubicBezTo>
                      <a:pt x="30" y="372"/>
                      <a:pt x="28" y="374"/>
                      <a:pt x="27" y="377"/>
                    </a:cubicBezTo>
                    <a:cubicBezTo>
                      <a:pt x="26" y="379"/>
                      <a:pt x="26" y="382"/>
                      <a:pt x="27" y="385"/>
                    </a:cubicBezTo>
                    <a:cubicBezTo>
                      <a:pt x="28" y="388"/>
                      <a:pt x="30" y="390"/>
                      <a:pt x="33" y="391"/>
                    </a:cubicBezTo>
                    <a:cubicBezTo>
                      <a:pt x="36" y="392"/>
                      <a:pt x="50" y="399"/>
                      <a:pt x="64" y="404"/>
                    </a:cubicBezTo>
                    <a:cubicBezTo>
                      <a:pt x="62" y="412"/>
                      <a:pt x="60" y="419"/>
                      <a:pt x="58" y="426"/>
                    </a:cubicBezTo>
                    <a:cubicBezTo>
                      <a:pt x="44" y="425"/>
                      <a:pt x="28" y="423"/>
                      <a:pt x="25" y="422"/>
                    </a:cubicBezTo>
                    <a:cubicBezTo>
                      <a:pt x="22" y="422"/>
                      <a:pt x="19" y="423"/>
                      <a:pt x="17" y="425"/>
                    </a:cubicBezTo>
                    <a:cubicBezTo>
                      <a:pt x="14" y="426"/>
                      <a:pt x="13" y="429"/>
                      <a:pt x="12" y="432"/>
                    </a:cubicBezTo>
                    <a:cubicBezTo>
                      <a:pt x="12" y="435"/>
                      <a:pt x="12" y="437"/>
                      <a:pt x="13" y="440"/>
                    </a:cubicBezTo>
                    <a:cubicBezTo>
                      <a:pt x="15" y="442"/>
                      <a:pt x="17" y="444"/>
                      <a:pt x="20" y="445"/>
                    </a:cubicBezTo>
                    <a:cubicBezTo>
                      <a:pt x="23" y="446"/>
                      <a:pt x="38" y="451"/>
                      <a:pt x="52" y="455"/>
                    </a:cubicBezTo>
                    <a:cubicBezTo>
                      <a:pt x="50" y="463"/>
                      <a:pt x="49" y="470"/>
                      <a:pt x="48" y="478"/>
                    </a:cubicBezTo>
                    <a:cubicBezTo>
                      <a:pt x="34" y="478"/>
                      <a:pt x="18" y="477"/>
                      <a:pt x="15" y="477"/>
                    </a:cubicBezTo>
                    <a:cubicBezTo>
                      <a:pt x="12" y="477"/>
                      <a:pt x="9" y="479"/>
                      <a:pt x="7" y="481"/>
                    </a:cubicBezTo>
                    <a:cubicBezTo>
                      <a:pt x="5" y="482"/>
                      <a:pt x="4" y="485"/>
                      <a:pt x="3" y="488"/>
                    </a:cubicBezTo>
                    <a:cubicBezTo>
                      <a:pt x="3" y="491"/>
                      <a:pt x="4" y="494"/>
                      <a:pt x="5" y="496"/>
                    </a:cubicBezTo>
                    <a:cubicBezTo>
                      <a:pt x="7" y="498"/>
                      <a:pt x="9" y="500"/>
                      <a:pt x="12" y="501"/>
                    </a:cubicBezTo>
                    <a:cubicBezTo>
                      <a:pt x="15" y="501"/>
                      <a:pt x="31" y="505"/>
                      <a:pt x="45" y="507"/>
                    </a:cubicBezTo>
                    <a:cubicBezTo>
                      <a:pt x="45" y="515"/>
                      <a:pt x="44" y="522"/>
                      <a:pt x="44" y="530"/>
                    </a:cubicBezTo>
                    <a:cubicBezTo>
                      <a:pt x="30" y="531"/>
                      <a:pt x="14" y="533"/>
                      <a:pt x="10" y="533"/>
                    </a:cubicBezTo>
                    <a:cubicBezTo>
                      <a:pt x="7" y="533"/>
                      <a:pt x="5" y="535"/>
                      <a:pt x="3" y="537"/>
                    </a:cubicBezTo>
                    <a:cubicBezTo>
                      <a:pt x="1" y="539"/>
                      <a:pt x="0" y="542"/>
                      <a:pt x="0" y="545"/>
                    </a:cubicBezTo>
                    <a:cubicBezTo>
                      <a:pt x="0" y="548"/>
                      <a:pt x="1" y="551"/>
                      <a:pt x="3" y="553"/>
                    </a:cubicBezTo>
                    <a:cubicBezTo>
                      <a:pt x="5" y="555"/>
                      <a:pt x="7" y="556"/>
                      <a:pt x="10" y="557"/>
                    </a:cubicBezTo>
                    <a:cubicBezTo>
                      <a:pt x="14" y="557"/>
                      <a:pt x="30" y="558"/>
                      <a:pt x="44" y="560"/>
                    </a:cubicBezTo>
                    <a:cubicBezTo>
                      <a:pt x="44" y="567"/>
                      <a:pt x="45" y="575"/>
                      <a:pt x="45" y="582"/>
                    </a:cubicBezTo>
                    <a:cubicBezTo>
                      <a:pt x="31" y="585"/>
                      <a:pt x="15" y="588"/>
                      <a:pt x="12" y="589"/>
                    </a:cubicBezTo>
                    <a:cubicBezTo>
                      <a:pt x="9" y="590"/>
                      <a:pt x="7" y="591"/>
                      <a:pt x="5" y="594"/>
                    </a:cubicBezTo>
                    <a:cubicBezTo>
                      <a:pt x="4" y="596"/>
                      <a:pt x="3" y="599"/>
                      <a:pt x="3" y="602"/>
                    </a:cubicBezTo>
                    <a:cubicBezTo>
                      <a:pt x="4" y="605"/>
                      <a:pt x="5" y="607"/>
                      <a:pt x="7" y="609"/>
                    </a:cubicBezTo>
                    <a:cubicBezTo>
                      <a:pt x="9" y="611"/>
                      <a:pt x="12" y="613"/>
                      <a:pt x="15" y="612"/>
                    </a:cubicBezTo>
                    <a:cubicBezTo>
                      <a:pt x="18" y="612"/>
                      <a:pt x="34" y="612"/>
                      <a:pt x="48" y="612"/>
                    </a:cubicBezTo>
                    <a:cubicBezTo>
                      <a:pt x="49" y="620"/>
                      <a:pt x="50" y="627"/>
                      <a:pt x="52" y="634"/>
                    </a:cubicBezTo>
                    <a:cubicBezTo>
                      <a:pt x="38" y="639"/>
                      <a:pt x="23" y="644"/>
                      <a:pt x="20" y="645"/>
                    </a:cubicBezTo>
                    <a:cubicBezTo>
                      <a:pt x="17" y="645"/>
                      <a:pt x="15" y="647"/>
                      <a:pt x="13" y="650"/>
                    </a:cubicBezTo>
                    <a:cubicBezTo>
                      <a:pt x="12" y="652"/>
                      <a:pt x="12" y="655"/>
                      <a:pt x="12" y="658"/>
                    </a:cubicBezTo>
                    <a:cubicBezTo>
                      <a:pt x="13" y="661"/>
                      <a:pt x="14" y="664"/>
                      <a:pt x="17" y="665"/>
                    </a:cubicBezTo>
                    <a:cubicBezTo>
                      <a:pt x="19" y="667"/>
                      <a:pt x="22" y="668"/>
                      <a:pt x="25" y="668"/>
                    </a:cubicBezTo>
                    <a:cubicBezTo>
                      <a:pt x="28" y="667"/>
                      <a:pt x="44" y="665"/>
                      <a:pt x="58" y="664"/>
                    </a:cubicBezTo>
                    <a:cubicBezTo>
                      <a:pt x="60" y="671"/>
                      <a:pt x="62" y="678"/>
                      <a:pt x="64" y="686"/>
                    </a:cubicBezTo>
                    <a:cubicBezTo>
                      <a:pt x="50" y="691"/>
                      <a:pt x="36" y="698"/>
                      <a:pt x="33" y="699"/>
                    </a:cubicBezTo>
                    <a:cubicBezTo>
                      <a:pt x="30" y="700"/>
                      <a:pt x="28" y="702"/>
                      <a:pt x="27" y="705"/>
                    </a:cubicBezTo>
                    <a:cubicBezTo>
                      <a:pt x="26" y="708"/>
                      <a:pt x="26" y="710"/>
                      <a:pt x="27" y="713"/>
                    </a:cubicBezTo>
                    <a:cubicBezTo>
                      <a:pt x="28" y="716"/>
                      <a:pt x="30" y="718"/>
                      <a:pt x="32" y="720"/>
                    </a:cubicBezTo>
                    <a:cubicBezTo>
                      <a:pt x="34" y="721"/>
                      <a:pt x="37" y="722"/>
                      <a:pt x="40" y="721"/>
                    </a:cubicBezTo>
                    <a:cubicBezTo>
                      <a:pt x="43" y="721"/>
                      <a:pt x="59" y="717"/>
                      <a:pt x="73" y="714"/>
                    </a:cubicBezTo>
                    <a:cubicBezTo>
                      <a:pt x="76" y="721"/>
                      <a:pt x="78" y="728"/>
                      <a:pt x="81" y="735"/>
                    </a:cubicBezTo>
                    <a:cubicBezTo>
                      <a:pt x="68" y="742"/>
                      <a:pt x="55" y="750"/>
                      <a:pt x="52" y="752"/>
                    </a:cubicBezTo>
                    <a:cubicBezTo>
                      <a:pt x="49" y="753"/>
                      <a:pt x="48" y="755"/>
                      <a:pt x="47" y="758"/>
                    </a:cubicBezTo>
                    <a:cubicBezTo>
                      <a:pt x="46" y="761"/>
                      <a:pt x="46" y="764"/>
                      <a:pt x="47" y="766"/>
                    </a:cubicBezTo>
                    <a:cubicBezTo>
                      <a:pt x="48" y="769"/>
                      <a:pt x="51" y="771"/>
                      <a:pt x="53" y="772"/>
                    </a:cubicBezTo>
                    <a:cubicBezTo>
                      <a:pt x="56" y="774"/>
                      <a:pt x="59" y="774"/>
                      <a:pt x="61" y="773"/>
                    </a:cubicBezTo>
                    <a:cubicBezTo>
                      <a:pt x="64" y="772"/>
                      <a:pt x="79" y="767"/>
                      <a:pt x="93" y="762"/>
                    </a:cubicBezTo>
                    <a:cubicBezTo>
                      <a:pt x="97" y="769"/>
                      <a:pt x="100" y="776"/>
                      <a:pt x="104" y="782"/>
                    </a:cubicBezTo>
                    <a:cubicBezTo>
                      <a:pt x="92" y="791"/>
                      <a:pt x="79" y="800"/>
                      <a:pt x="76" y="802"/>
                    </a:cubicBezTo>
                    <a:cubicBezTo>
                      <a:pt x="74" y="804"/>
                      <a:pt x="72" y="806"/>
                      <a:pt x="72" y="809"/>
                    </a:cubicBezTo>
                    <a:cubicBezTo>
                      <a:pt x="71" y="812"/>
                      <a:pt x="72" y="815"/>
                      <a:pt x="73" y="817"/>
                    </a:cubicBezTo>
                    <a:cubicBezTo>
                      <a:pt x="75" y="820"/>
                      <a:pt x="77" y="822"/>
                      <a:pt x="80" y="823"/>
                    </a:cubicBezTo>
                    <a:cubicBezTo>
                      <a:pt x="82" y="824"/>
                      <a:pt x="85" y="824"/>
                      <a:pt x="88" y="822"/>
                    </a:cubicBezTo>
                    <a:cubicBezTo>
                      <a:pt x="91" y="821"/>
                      <a:pt x="105" y="814"/>
                      <a:pt x="118" y="808"/>
                    </a:cubicBezTo>
                    <a:cubicBezTo>
                      <a:pt x="122" y="815"/>
                      <a:pt x="127" y="821"/>
                      <a:pt x="131" y="827"/>
                    </a:cubicBezTo>
                    <a:cubicBezTo>
                      <a:pt x="120" y="837"/>
                      <a:pt x="108" y="847"/>
                      <a:pt x="105" y="850"/>
                    </a:cubicBezTo>
                    <a:cubicBezTo>
                      <a:pt x="103" y="852"/>
                      <a:pt x="102" y="854"/>
                      <a:pt x="102" y="857"/>
                    </a:cubicBezTo>
                    <a:cubicBezTo>
                      <a:pt x="102" y="860"/>
                      <a:pt x="102" y="863"/>
                      <a:pt x="104" y="865"/>
                    </a:cubicBezTo>
                    <a:cubicBezTo>
                      <a:pt x="106" y="867"/>
                      <a:pt x="108" y="869"/>
                      <a:pt x="111" y="870"/>
                    </a:cubicBezTo>
                    <a:cubicBezTo>
                      <a:pt x="114" y="870"/>
                      <a:pt x="117" y="870"/>
                      <a:pt x="119" y="869"/>
                    </a:cubicBezTo>
                    <a:cubicBezTo>
                      <a:pt x="122" y="867"/>
                      <a:pt x="136" y="859"/>
                      <a:pt x="148" y="851"/>
                    </a:cubicBezTo>
                    <a:cubicBezTo>
                      <a:pt x="153" y="857"/>
                      <a:pt x="158" y="863"/>
                      <a:pt x="163" y="869"/>
                    </a:cubicBezTo>
                    <a:cubicBezTo>
                      <a:pt x="153" y="880"/>
                      <a:pt x="142" y="891"/>
                      <a:pt x="140" y="894"/>
                    </a:cubicBezTo>
                    <a:cubicBezTo>
                      <a:pt x="138" y="896"/>
                      <a:pt x="137" y="899"/>
                      <a:pt x="137" y="902"/>
                    </a:cubicBezTo>
                    <a:cubicBezTo>
                      <a:pt x="137" y="904"/>
                      <a:pt x="138" y="907"/>
                      <a:pt x="140" y="909"/>
                    </a:cubicBezTo>
                    <a:cubicBezTo>
                      <a:pt x="142" y="912"/>
                      <a:pt x="145" y="913"/>
                      <a:pt x="147" y="913"/>
                    </a:cubicBezTo>
                    <a:cubicBezTo>
                      <a:pt x="150" y="914"/>
                      <a:pt x="153" y="913"/>
                      <a:pt x="155" y="911"/>
                    </a:cubicBezTo>
                    <a:cubicBezTo>
                      <a:pt x="158" y="909"/>
                      <a:pt x="171" y="900"/>
                      <a:pt x="182" y="891"/>
                    </a:cubicBezTo>
                    <a:cubicBezTo>
                      <a:pt x="188" y="897"/>
                      <a:pt x="193" y="902"/>
                      <a:pt x="198" y="907"/>
                    </a:cubicBezTo>
                    <a:cubicBezTo>
                      <a:pt x="190" y="919"/>
                      <a:pt x="180" y="932"/>
                      <a:pt x="178" y="934"/>
                    </a:cubicBezTo>
                    <a:cubicBezTo>
                      <a:pt x="176" y="937"/>
                      <a:pt x="176" y="940"/>
                      <a:pt x="176" y="942"/>
                    </a:cubicBezTo>
                    <a:cubicBezTo>
                      <a:pt x="177" y="945"/>
                      <a:pt x="178" y="948"/>
                      <a:pt x="180" y="950"/>
                    </a:cubicBezTo>
                    <a:cubicBezTo>
                      <a:pt x="182" y="952"/>
                      <a:pt x="185" y="953"/>
                      <a:pt x="188" y="953"/>
                    </a:cubicBezTo>
                    <a:cubicBezTo>
                      <a:pt x="191" y="953"/>
                      <a:pt x="194" y="952"/>
                      <a:pt x="196" y="950"/>
                    </a:cubicBezTo>
                    <a:cubicBezTo>
                      <a:pt x="198" y="948"/>
                      <a:pt x="210" y="937"/>
                      <a:pt x="221" y="927"/>
                    </a:cubicBezTo>
                    <a:cubicBezTo>
                      <a:pt x="226" y="932"/>
                      <a:pt x="232" y="937"/>
                      <a:pt x="238" y="941"/>
                    </a:cubicBezTo>
                    <a:cubicBezTo>
                      <a:pt x="231" y="954"/>
                      <a:pt x="223" y="968"/>
                      <a:pt x="221" y="970"/>
                    </a:cubicBezTo>
                    <a:cubicBezTo>
                      <a:pt x="219" y="973"/>
                      <a:pt x="219" y="976"/>
                      <a:pt x="220" y="979"/>
                    </a:cubicBezTo>
                    <a:cubicBezTo>
                      <a:pt x="220" y="981"/>
                      <a:pt x="222" y="984"/>
                      <a:pt x="224" y="986"/>
                    </a:cubicBezTo>
                    <a:cubicBezTo>
                      <a:pt x="227" y="987"/>
                      <a:pt x="230" y="988"/>
                      <a:pt x="232" y="988"/>
                    </a:cubicBezTo>
                    <a:cubicBezTo>
                      <a:pt x="235" y="988"/>
                      <a:pt x="238" y="986"/>
                      <a:pt x="240" y="984"/>
                    </a:cubicBezTo>
                    <a:cubicBezTo>
                      <a:pt x="242" y="982"/>
                      <a:pt x="253" y="970"/>
                      <a:pt x="262" y="959"/>
                    </a:cubicBezTo>
                    <a:cubicBezTo>
                      <a:pt x="268" y="963"/>
                      <a:pt x="275" y="967"/>
                      <a:pt x="281" y="971"/>
                    </a:cubicBezTo>
                    <a:cubicBezTo>
                      <a:pt x="275" y="984"/>
                      <a:pt x="268" y="999"/>
                      <a:pt x="267" y="1002"/>
                    </a:cubicBezTo>
                    <a:cubicBezTo>
                      <a:pt x="266" y="1005"/>
                      <a:pt x="266" y="1008"/>
                      <a:pt x="267" y="1010"/>
                    </a:cubicBezTo>
                    <a:cubicBezTo>
                      <a:pt x="268" y="1013"/>
                      <a:pt x="270" y="1015"/>
                      <a:pt x="272" y="1017"/>
                    </a:cubicBezTo>
                    <a:cubicBezTo>
                      <a:pt x="275" y="1018"/>
                      <a:pt x="278" y="1019"/>
                      <a:pt x="280" y="1018"/>
                    </a:cubicBezTo>
                    <a:cubicBezTo>
                      <a:pt x="283" y="1018"/>
                      <a:pt x="286" y="1016"/>
                      <a:pt x="287" y="1014"/>
                    </a:cubicBezTo>
                    <a:cubicBezTo>
                      <a:pt x="289" y="1011"/>
                      <a:pt x="298" y="998"/>
                      <a:pt x="307" y="986"/>
                    </a:cubicBezTo>
                    <a:cubicBezTo>
                      <a:pt x="314" y="990"/>
                      <a:pt x="320" y="993"/>
                      <a:pt x="327" y="996"/>
                    </a:cubicBezTo>
                    <a:cubicBezTo>
                      <a:pt x="322" y="1010"/>
                      <a:pt x="317" y="1025"/>
                      <a:pt x="316" y="1028"/>
                    </a:cubicBezTo>
                    <a:cubicBezTo>
                      <a:pt x="315" y="1031"/>
                      <a:pt x="316" y="1034"/>
                      <a:pt x="317" y="1037"/>
                    </a:cubicBezTo>
                    <a:cubicBezTo>
                      <a:pt x="318" y="1039"/>
                      <a:pt x="320" y="1041"/>
                      <a:pt x="323" y="1042"/>
                    </a:cubicBezTo>
                    <a:cubicBezTo>
                      <a:pt x="326" y="1044"/>
                      <a:pt x="328" y="1044"/>
                      <a:pt x="331" y="1043"/>
                    </a:cubicBezTo>
                    <a:cubicBezTo>
                      <a:pt x="334" y="1042"/>
                      <a:pt x="336" y="1041"/>
                      <a:pt x="338" y="1038"/>
                    </a:cubicBezTo>
                    <a:cubicBezTo>
                      <a:pt x="339" y="1035"/>
                      <a:pt x="347" y="1021"/>
                      <a:pt x="354" y="1009"/>
                    </a:cubicBezTo>
                    <a:cubicBezTo>
                      <a:pt x="361" y="1011"/>
                      <a:pt x="368" y="1014"/>
                      <a:pt x="375" y="1017"/>
                    </a:cubicBezTo>
                    <a:cubicBezTo>
                      <a:pt x="372" y="1031"/>
                      <a:pt x="369" y="1046"/>
                      <a:pt x="368" y="1050"/>
                    </a:cubicBezTo>
                    <a:cubicBezTo>
                      <a:pt x="367" y="1052"/>
                      <a:pt x="368" y="1055"/>
                      <a:pt x="369" y="1058"/>
                    </a:cubicBezTo>
                    <a:cubicBezTo>
                      <a:pt x="371" y="1060"/>
                      <a:pt x="373" y="1062"/>
                      <a:pt x="376" y="1063"/>
                    </a:cubicBezTo>
                    <a:cubicBezTo>
                      <a:pt x="379" y="1064"/>
                      <a:pt x="382" y="1064"/>
                      <a:pt x="384" y="1063"/>
                    </a:cubicBezTo>
                    <a:cubicBezTo>
                      <a:pt x="387" y="1062"/>
                      <a:pt x="389" y="1060"/>
                      <a:pt x="390" y="1057"/>
                    </a:cubicBezTo>
                    <a:cubicBezTo>
                      <a:pt x="392" y="1054"/>
                      <a:pt x="398" y="1039"/>
                      <a:pt x="404" y="1026"/>
                    </a:cubicBezTo>
                    <a:cubicBezTo>
                      <a:pt x="411" y="1028"/>
                      <a:pt x="418" y="1030"/>
                      <a:pt x="425" y="1032"/>
                    </a:cubicBezTo>
                    <a:cubicBezTo>
                      <a:pt x="424" y="1046"/>
                      <a:pt x="422" y="1062"/>
                      <a:pt x="422" y="1065"/>
                    </a:cubicBezTo>
                    <a:cubicBezTo>
                      <a:pt x="421" y="1068"/>
                      <a:pt x="422" y="1071"/>
                      <a:pt x="424" y="1073"/>
                    </a:cubicBezTo>
                    <a:cubicBezTo>
                      <a:pt x="426" y="1075"/>
                      <a:pt x="428" y="1077"/>
                      <a:pt x="431" y="1078"/>
                    </a:cubicBezTo>
                    <a:cubicBezTo>
                      <a:pt x="434" y="1078"/>
                      <a:pt x="437" y="1078"/>
                      <a:pt x="439" y="1076"/>
                    </a:cubicBezTo>
                    <a:cubicBezTo>
                      <a:pt x="442" y="1075"/>
                      <a:pt x="444" y="1073"/>
                      <a:pt x="445" y="1070"/>
                    </a:cubicBezTo>
                    <a:cubicBezTo>
                      <a:pt x="446" y="1067"/>
                      <a:pt x="450" y="1052"/>
                      <a:pt x="455" y="1038"/>
                    </a:cubicBezTo>
                    <a:cubicBezTo>
                      <a:pt x="462" y="1039"/>
                      <a:pt x="469" y="1040"/>
                      <a:pt x="477" y="1041"/>
                    </a:cubicBezTo>
                    <a:cubicBezTo>
                      <a:pt x="477" y="1056"/>
                      <a:pt x="477" y="1072"/>
                      <a:pt x="477" y="1075"/>
                    </a:cubicBezTo>
                    <a:cubicBezTo>
                      <a:pt x="477" y="1078"/>
                      <a:pt x="478" y="1081"/>
                      <a:pt x="480" y="1083"/>
                    </a:cubicBezTo>
                    <a:cubicBezTo>
                      <a:pt x="482" y="1085"/>
                      <a:pt x="484" y="1086"/>
                      <a:pt x="487" y="1087"/>
                    </a:cubicBezTo>
                    <a:cubicBezTo>
                      <a:pt x="490" y="1087"/>
                      <a:pt x="493" y="1086"/>
                      <a:pt x="495" y="1085"/>
                    </a:cubicBezTo>
                    <a:cubicBezTo>
                      <a:pt x="497" y="1083"/>
                      <a:pt x="499" y="1081"/>
                      <a:pt x="500" y="1078"/>
                    </a:cubicBezTo>
                    <a:cubicBezTo>
                      <a:pt x="501" y="1074"/>
                      <a:pt x="504" y="1059"/>
                      <a:pt x="507" y="1045"/>
                    </a:cubicBezTo>
                    <a:cubicBezTo>
                      <a:pt x="514" y="1045"/>
                      <a:pt x="522" y="1045"/>
                      <a:pt x="529" y="1046"/>
                    </a:cubicBezTo>
                    <a:cubicBezTo>
                      <a:pt x="530" y="1060"/>
                      <a:pt x="532" y="1076"/>
                      <a:pt x="532" y="1079"/>
                    </a:cubicBezTo>
                    <a:cubicBezTo>
                      <a:pt x="533" y="1082"/>
                      <a:pt x="534" y="1085"/>
                      <a:pt x="536" y="1087"/>
                    </a:cubicBezTo>
                    <a:cubicBezTo>
                      <a:pt x="538" y="1089"/>
                      <a:pt x="541" y="1090"/>
                      <a:pt x="544" y="1090"/>
                    </a:cubicBezTo>
                    <a:cubicBezTo>
                      <a:pt x="547" y="1090"/>
                      <a:pt x="550" y="1088"/>
                      <a:pt x="552" y="1087"/>
                    </a:cubicBezTo>
                    <a:cubicBezTo>
                      <a:pt x="554" y="1085"/>
                      <a:pt x="555" y="1082"/>
                      <a:pt x="556" y="1079"/>
                    </a:cubicBezTo>
                    <a:cubicBezTo>
                      <a:pt x="556" y="1076"/>
                      <a:pt x="558" y="1060"/>
                      <a:pt x="559" y="1046"/>
                    </a:cubicBezTo>
                    <a:cubicBezTo>
                      <a:pt x="566" y="1045"/>
                      <a:pt x="574" y="1045"/>
                      <a:pt x="581" y="1045"/>
                    </a:cubicBezTo>
                    <a:cubicBezTo>
                      <a:pt x="584" y="1059"/>
                      <a:pt x="587" y="1074"/>
                      <a:pt x="588" y="1078"/>
                    </a:cubicBezTo>
                    <a:cubicBezTo>
                      <a:pt x="589" y="1081"/>
                      <a:pt x="590" y="1083"/>
                      <a:pt x="593" y="1085"/>
                    </a:cubicBezTo>
                    <a:cubicBezTo>
                      <a:pt x="595" y="1086"/>
                      <a:pt x="598" y="1087"/>
                      <a:pt x="601" y="1087"/>
                    </a:cubicBezTo>
                    <a:cubicBezTo>
                      <a:pt x="604" y="1086"/>
                      <a:pt x="606" y="1085"/>
                      <a:pt x="608" y="1083"/>
                    </a:cubicBezTo>
                    <a:cubicBezTo>
                      <a:pt x="610" y="1081"/>
                      <a:pt x="611" y="1078"/>
                      <a:pt x="611" y="1075"/>
                    </a:cubicBezTo>
                    <a:cubicBezTo>
                      <a:pt x="611" y="1072"/>
                      <a:pt x="611" y="1056"/>
                      <a:pt x="611" y="1041"/>
                    </a:cubicBezTo>
                    <a:cubicBezTo>
                      <a:pt x="619" y="1040"/>
                      <a:pt x="626" y="1039"/>
                      <a:pt x="633" y="1038"/>
                    </a:cubicBezTo>
                    <a:cubicBezTo>
                      <a:pt x="638" y="1052"/>
                      <a:pt x="642" y="1067"/>
                      <a:pt x="643" y="1070"/>
                    </a:cubicBezTo>
                    <a:cubicBezTo>
                      <a:pt x="644" y="1073"/>
                      <a:pt x="646" y="1075"/>
                      <a:pt x="649" y="1076"/>
                    </a:cubicBezTo>
                    <a:cubicBezTo>
                      <a:pt x="651" y="1078"/>
                      <a:pt x="654" y="1078"/>
                      <a:pt x="657" y="1078"/>
                    </a:cubicBezTo>
                    <a:cubicBezTo>
                      <a:pt x="660" y="1077"/>
                      <a:pt x="662" y="1075"/>
                      <a:pt x="664" y="1073"/>
                    </a:cubicBezTo>
                    <a:cubicBezTo>
                      <a:pt x="666" y="1071"/>
                      <a:pt x="667" y="1068"/>
                      <a:pt x="666" y="1065"/>
                    </a:cubicBezTo>
                    <a:cubicBezTo>
                      <a:pt x="666" y="1062"/>
                      <a:pt x="664" y="1046"/>
                      <a:pt x="663" y="1032"/>
                    </a:cubicBezTo>
                    <a:cubicBezTo>
                      <a:pt x="670" y="1030"/>
                      <a:pt x="677" y="1028"/>
                      <a:pt x="684" y="1026"/>
                    </a:cubicBezTo>
                    <a:cubicBezTo>
                      <a:pt x="690" y="1039"/>
                      <a:pt x="696" y="1054"/>
                      <a:pt x="698" y="1057"/>
                    </a:cubicBezTo>
                    <a:cubicBezTo>
                      <a:pt x="699" y="1060"/>
                      <a:pt x="701" y="1062"/>
                      <a:pt x="704" y="1063"/>
                    </a:cubicBezTo>
                    <a:cubicBezTo>
                      <a:pt x="706" y="1064"/>
                      <a:pt x="709" y="1064"/>
                      <a:pt x="712" y="1063"/>
                    </a:cubicBezTo>
                    <a:cubicBezTo>
                      <a:pt x="715" y="1062"/>
                      <a:pt x="717" y="1060"/>
                      <a:pt x="719" y="1058"/>
                    </a:cubicBezTo>
                    <a:cubicBezTo>
                      <a:pt x="720" y="1055"/>
                      <a:pt x="721" y="1052"/>
                      <a:pt x="720" y="1050"/>
                    </a:cubicBezTo>
                    <a:cubicBezTo>
                      <a:pt x="719" y="1046"/>
                      <a:pt x="716" y="1031"/>
                      <a:pt x="713" y="1017"/>
                    </a:cubicBezTo>
                    <a:cubicBezTo>
                      <a:pt x="720" y="1014"/>
                      <a:pt x="727" y="1011"/>
                      <a:pt x="734" y="1009"/>
                    </a:cubicBezTo>
                    <a:cubicBezTo>
                      <a:pt x="741" y="1021"/>
                      <a:pt x="749" y="1035"/>
                      <a:pt x="750" y="1038"/>
                    </a:cubicBezTo>
                    <a:cubicBezTo>
                      <a:pt x="752" y="1041"/>
                      <a:pt x="754" y="1042"/>
                      <a:pt x="757" y="1043"/>
                    </a:cubicBezTo>
                    <a:cubicBezTo>
                      <a:pt x="760" y="1044"/>
                      <a:pt x="762" y="1044"/>
                      <a:pt x="765" y="1042"/>
                    </a:cubicBezTo>
                    <a:cubicBezTo>
                      <a:pt x="768" y="1041"/>
                      <a:pt x="770" y="1039"/>
                      <a:pt x="771" y="1037"/>
                    </a:cubicBezTo>
                    <a:cubicBezTo>
                      <a:pt x="772" y="1034"/>
                      <a:pt x="773" y="1031"/>
                      <a:pt x="772" y="1028"/>
                    </a:cubicBezTo>
                    <a:cubicBezTo>
                      <a:pt x="771" y="1025"/>
                      <a:pt x="766" y="1010"/>
                      <a:pt x="761" y="996"/>
                    </a:cubicBezTo>
                    <a:cubicBezTo>
                      <a:pt x="768" y="993"/>
                      <a:pt x="774" y="990"/>
                      <a:pt x="781" y="986"/>
                    </a:cubicBezTo>
                    <a:cubicBezTo>
                      <a:pt x="790" y="998"/>
                      <a:pt x="799" y="1011"/>
                      <a:pt x="801" y="1014"/>
                    </a:cubicBezTo>
                    <a:cubicBezTo>
                      <a:pt x="802" y="1016"/>
                      <a:pt x="805" y="1018"/>
                      <a:pt x="808" y="1018"/>
                    </a:cubicBezTo>
                    <a:cubicBezTo>
                      <a:pt x="810" y="1019"/>
                      <a:pt x="813" y="1018"/>
                      <a:pt x="816" y="1017"/>
                    </a:cubicBezTo>
                    <a:cubicBezTo>
                      <a:pt x="818" y="1015"/>
                      <a:pt x="820" y="1013"/>
                      <a:pt x="821" y="1010"/>
                    </a:cubicBezTo>
                    <a:cubicBezTo>
                      <a:pt x="822" y="1008"/>
                      <a:pt x="822" y="1005"/>
                      <a:pt x="821" y="1002"/>
                    </a:cubicBezTo>
                    <a:cubicBezTo>
                      <a:pt x="820" y="999"/>
                      <a:pt x="813" y="984"/>
                      <a:pt x="807" y="971"/>
                    </a:cubicBezTo>
                    <a:cubicBezTo>
                      <a:pt x="813" y="967"/>
                      <a:pt x="820" y="963"/>
                      <a:pt x="826" y="959"/>
                    </a:cubicBezTo>
                    <a:cubicBezTo>
                      <a:pt x="835" y="970"/>
                      <a:pt x="846" y="982"/>
                      <a:pt x="848" y="984"/>
                    </a:cubicBezTo>
                    <a:cubicBezTo>
                      <a:pt x="850" y="986"/>
                      <a:pt x="853" y="988"/>
                      <a:pt x="856" y="988"/>
                    </a:cubicBezTo>
                    <a:cubicBezTo>
                      <a:pt x="858" y="988"/>
                      <a:pt x="861" y="987"/>
                      <a:pt x="864" y="986"/>
                    </a:cubicBezTo>
                    <a:cubicBezTo>
                      <a:pt x="866" y="984"/>
                      <a:pt x="868" y="981"/>
                      <a:pt x="868" y="979"/>
                    </a:cubicBezTo>
                    <a:cubicBezTo>
                      <a:pt x="869" y="976"/>
                      <a:pt x="869" y="973"/>
                      <a:pt x="867" y="970"/>
                    </a:cubicBezTo>
                    <a:cubicBezTo>
                      <a:pt x="865" y="968"/>
                      <a:pt x="857" y="954"/>
                      <a:pt x="850" y="941"/>
                    </a:cubicBezTo>
                    <a:cubicBezTo>
                      <a:pt x="856" y="937"/>
                      <a:pt x="862" y="932"/>
                      <a:pt x="867" y="927"/>
                    </a:cubicBezTo>
                    <a:cubicBezTo>
                      <a:pt x="878" y="937"/>
                      <a:pt x="890" y="948"/>
                      <a:pt x="892" y="950"/>
                    </a:cubicBezTo>
                    <a:cubicBezTo>
                      <a:pt x="894" y="952"/>
                      <a:pt x="897" y="953"/>
                      <a:pt x="900" y="953"/>
                    </a:cubicBezTo>
                    <a:cubicBezTo>
                      <a:pt x="903" y="953"/>
                      <a:pt x="906" y="952"/>
                      <a:pt x="908" y="950"/>
                    </a:cubicBezTo>
                    <a:cubicBezTo>
                      <a:pt x="910" y="948"/>
                      <a:pt x="911" y="945"/>
                      <a:pt x="912" y="942"/>
                    </a:cubicBezTo>
                    <a:cubicBezTo>
                      <a:pt x="912" y="940"/>
                      <a:pt x="911" y="937"/>
                      <a:pt x="910" y="934"/>
                    </a:cubicBezTo>
                    <a:cubicBezTo>
                      <a:pt x="908" y="932"/>
                      <a:pt x="898" y="919"/>
                      <a:pt x="890" y="907"/>
                    </a:cubicBezTo>
                    <a:cubicBezTo>
                      <a:pt x="895" y="902"/>
                      <a:pt x="900" y="897"/>
                      <a:pt x="905" y="891"/>
                    </a:cubicBezTo>
                    <a:cubicBezTo>
                      <a:pt x="917" y="900"/>
                      <a:pt x="930" y="909"/>
                      <a:pt x="933" y="911"/>
                    </a:cubicBezTo>
                    <a:cubicBezTo>
                      <a:pt x="935" y="913"/>
                      <a:pt x="938" y="914"/>
                      <a:pt x="941" y="913"/>
                    </a:cubicBezTo>
                    <a:cubicBezTo>
                      <a:pt x="943" y="913"/>
                      <a:pt x="946" y="912"/>
                      <a:pt x="948" y="909"/>
                    </a:cubicBezTo>
                    <a:cubicBezTo>
                      <a:pt x="950" y="907"/>
                      <a:pt x="951" y="904"/>
                      <a:pt x="951" y="902"/>
                    </a:cubicBezTo>
                    <a:cubicBezTo>
                      <a:pt x="951" y="899"/>
                      <a:pt x="950" y="896"/>
                      <a:pt x="948" y="894"/>
                    </a:cubicBezTo>
                    <a:cubicBezTo>
                      <a:pt x="946" y="891"/>
                      <a:pt x="935" y="880"/>
                      <a:pt x="925" y="869"/>
                    </a:cubicBezTo>
                    <a:cubicBezTo>
                      <a:pt x="930" y="863"/>
                      <a:pt x="935" y="857"/>
                      <a:pt x="940" y="851"/>
                    </a:cubicBezTo>
                    <a:cubicBezTo>
                      <a:pt x="952" y="859"/>
                      <a:pt x="966" y="867"/>
                      <a:pt x="969" y="869"/>
                    </a:cubicBezTo>
                    <a:cubicBezTo>
                      <a:pt x="971" y="870"/>
                      <a:pt x="974" y="870"/>
                      <a:pt x="977" y="870"/>
                    </a:cubicBezTo>
                    <a:cubicBezTo>
                      <a:pt x="980" y="869"/>
                      <a:pt x="982" y="867"/>
                      <a:pt x="984" y="865"/>
                    </a:cubicBezTo>
                    <a:cubicBezTo>
                      <a:pt x="986" y="863"/>
                      <a:pt x="986" y="860"/>
                      <a:pt x="986" y="857"/>
                    </a:cubicBezTo>
                    <a:cubicBezTo>
                      <a:pt x="986" y="854"/>
                      <a:pt x="985" y="852"/>
                      <a:pt x="983" y="850"/>
                    </a:cubicBezTo>
                    <a:cubicBezTo>
                      <a:pt x="980" y="847"/>
                      <a:pt x="968" y="837"/>
                      <a:pt x="957" y="827"/>
                    </a:cubicBezTo>
                    <a:cubicBezTo>
                      <a:pt x="961" y="821"/>
                      <a:pt x="966" y="815"/>
                      <a:pt x="969" y="808"/>
                    </a:cubicBezTo>
                    <a:cubicBezTo>
                      <a:pt x="983" y="814"/>
                      <a:pt x="997" y="821"/>
                      <a:pt x="1000" y="822"/>
                    </a:cubicBezTo>
                    <a:cubicBezTo>
                      <a:pt x="1003" y="824"/>
                      <a:pt x="1006" y="824"/>
                      <a:pt x="1008" y="823"/>
                    </a:cubicBezTo>
                    <a:cubicBezTo>
                      <a:pt x="1011" y="822"/>
                      <a:pt x="1013" y="820"/>
                      <a:pt x="1015" y="817"/>
                    </a:cubicBezTo>
                    <a:cubicBezTo>
                      <a:pt x="1016" y="815"/>
                      <a:pt x="1017" y="812"/>
                      <a:pt x="1016" y="809"/>
                    </a:cubicBezTo>
                    <a:cubicBezTo>
                      <a:pt x="1016" y="806"/>
                      <a:pt x="1014" y="804"/>
                      <a:pt x="1012" y="802"/>
                    </a:cubicBezTo>
                    <a:cubicBezTo>
                      <a:pt x="1009" y="800"/>
                      <a:pt x="996" y="791"/>
                      <a:pt x="984" y="782"/>
                    </a:cubicBezTo>
                    <a:cubicBezTo>
                      <a:pt x="988" y="776"/>
                      <a:pt x="991" y="769"/>
                      <a:pt x="995" y="762"/>
                    </a:cubicBezTo>
                    <a:cubicBezTo>
                      <a:pt x="1009" y="767"/>
                      <a:pt x="1024" y="772"/>
                      <a:pt x="1027" y="773"/>
                    </a:cubicBezTo>
                    <a:cubicBezTo>
                      <a:pt x="1029" y="774"/>
                      <a:pt x="1032" y="774"/>
                      <a:pt x="1035" y="772"/>
                    </a:cubicBezTo>
                    <a:cubicBezTo>
                      <a:pt x="1037" y="771"/>
                      <a:pt x="1039" y="769"/>
                      <a:pt x="1041" y="766"/>
                    </a:cubicBezTo>
                    <a:cubicBezTo>
                      <a:pt x="1042" y="764"/>
                      <a:pt x="1042" y="761"/>
                      <a:pt x="1041" y="758"/>
                    </a:cubicBezTo>
                    <a:cubicBezTo>
                      <a:pt x="1040" y="755"/>
                      <a:pt x="1039" y="753"/>
                      <a:pt x="1036" y="752"/>
                    </a:cubicBezTo>
                    <a:cubicBezTo>
                      <a:pt x="1033" y="750"/>
                      <a:pt x="1020" y="742"/>
                      <a:pt x="1007" y="735"/>
                    </a:cubicBezTo>
                    <a:cubicBezTo>
                      <a:pt x="1010" y="728"/>
                      <a:pt x="1012" y="721"/>
                      <a:pt x="1015" y="714"/>
                    </a:cubicBezTo>
                    <a:cubicBezTo>
                      <a:pt x="1029" y="717"/>
                      <a:pt x="1045" y="721"/>
                      <a:pt x="1048" y="721"/>
                    </a:cubicBezTo>
                    <a:cubicBezTo>
                      <a:pt x="1051" y="722"/>
                      <a:pt x="1054" y="721"/>
                      <a:pt x="1056" y="720"/>
                    </a:cubicBezTo>
                    <a:cubicBezTo>
                      <a:pt x="1058" y="718"/>
                      <a:pt x="1060" y="716"/>
                      <a:pt x="1061" y="713"/>
                    </a:cubicBezTo>
                    <a:cubicBezTo>
                      <a:pt x="1062" y="710"/>
                      <a:pt x="1062" y="707"/>
                      <a:pt x="1061" y="705"/>
                    </a:cubicBezTo>
                    <a:cubicBezTo>
                      <a:pt x="1060" y="702"/>
                      <a:pt x="1058" y="700"/>
                      <a:pt x="1055" y="699"/>
                    </a:cubicBezTo>
                    <a:cubicBezTo>
                      <a:pt x="1052" y="698"/>
                      <a:pt x="1037" y="691"/>
                      <a:pt x="1024" y="686"/>
                    </a:cubicBezTo>
                    <a:cubicBezTo>
                      <a:pt x="1026" y="678"/>
                      <a:pt x="1028" y="671"/>
                      <a:pt x="1030" y="664"/>
                    </a:cubicBezTo>
                    <a:cubicBezTo>
                      <a:pt x="1044" y="665"/>
                      <a:pt x="1060" y="667"/>
                      <a:pt x="1063" y="668"/>
                    </a:cubicBezTo>
                    <a:cubicBezTo>
                      <a:pt x="1066" y="668"/>
                      <a:pt x="1069" y="667"/>
                      <a:pt x="1071" y="665"/>
                    </a:cubicBezTo>
                    <a:cubicBezTo>
                      <a:pt x="1074" y="664"/>
                      <a:pt x="1075" y="661"/>
                      <a:pt x="1076" y="658"/>
                    </a:cubicBezTo>
                    <a:cubicBezTo>
                      <a:pt x="1076" y="655"/>
                      <a:pt x="1076" y="652"/>
                      <a:pt x="1075" y="650"/>
                    </a:cubicBezTo>
                    <a:cubicBezTo>
                      <a:pt x="1073" y="647"/>
                      <a:pt x="1071" y="645"/>
                      <a:pt x="1068" y="645"/>
                    </a:cubicBezTo>
                    <a:cubicBezTo>
                      <a:pt x="1065" y="644"/>
                      <a:pt x="1050" y="639"/>
                      <a:pt x="1036" y="634"/>
                    </a:cubicBezTo>
                    <a:cubicBezTo>
                      <a:pt x="1037" y="627"/>
                      <a:pt x="1039" y="620"/>
                      <a:pt x="1040" y="612"/>
                    </a:cubicBezTo>
                    <a:cubicBezTo>
                      <a:pt x="1054" y="612"/>
                      <a:pt x="1070" y="612"/>
                      <a:pt x="1073" y="612"/>
                    </a:cubicBezTo>
                    <a:cubicBezTo>
                      <a:pt x="1076" y="613"/>
                      <a:pt x="1079" y="611"/>
                      <a:pt x="1081" y="609"/>
                    </a:cubicBezTo>
                    <a:cubicBezTo>
                      <a:pt x="1083" y="607"/>
                      <a:pt x="1084" y="605"/>
                      <a:pt x="1085" y="602"/>
                    </a:cubicBezTo>
                    <a:cubicBezTo>
                      <a:pt x="1085" y="599"/>
                      <a:pt x="1084" y="596"/>
                      <a:pt x="1083" y="594"/>
                    </a:cubicBezTo>
                    <a:cubicBezTo>
                      <a:pt x="1081" y="591"/>
                      <a:pt x="1079" y="590"/>
                      <a:pt x="1076" y="589"/>
                    </a:cubicBezTo>
                    <a:cubicBezTo>
                      <a:pt x="1073" y="588"/>
                      <a:pt x="1057" y="585"/>
                      <a:pt x="1043" y="582"/>
                    </a:cubicBezTo>
                    <a:cubicBezTo>
                      <a:pt x="1043" y="575"/>
                      <a:pt x="1044" y="567"/>
                      <a:pt x="1044" y="560"/>
                    </a:cubicBezTo>
                    <a:cubicBezTo>
                      <a:pt x="1058" y="558"/>
                      <a:pt x="1074" y="557"/>
                      <a:pt x="1078" y="557"/>
                    </a:cubicBezTo>
                    <a:close/>
                    <a:moveTo>
                      <a:pt x="544" y="979"/>
                    </a:moveTo>
                    <a:cubicBezTo>
                      <a:pt x="305" y="979"/>
                      <a:pt x="111" y="785"/>
                      <a:pt x="111" y="545"/>
                    </a:cubicBezTo>
                    <a:cubicBezTo>
                      <a:pt x="111" y="305"/>
                      <a:pt x="305" y="111"/>
                      <a:pt x="544" y="111"/>
                    </a:cubicBezTo>
                    <a:cubicBezTo>
                      <a:pt x="783" y="111"/>
                      <a:pt x="977" y="305"/>
                      <a:pt x="977" y="545"/>
                    </a:cubicBezTo>
                    <a:cubicBezTo>
                      <a:pt x="977" y="785"/>
                      <a:pt x="783" y="979"/>
                      <a:pt x="544" y="97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18" name="îślïde">
                <a:extLst>
                  <a:ext uri="{FF2B5EF4-FFF2-40B4-BE49-F238E27FC236}">
                    <a16:creationId xmlns:a16="http://schemas.microsoft.com/office/drawing/2014/main" id="{2179F07D-0852-435D-A19F-8594A4C4E059}"/>
                  </a:ext>
                </a:extLst>
              </p:cNvPr>
              <p:cNvSpPr/>
              <p:nvPr/>
            </p:nvSpPr>
            <p:spPr bwMode="auto">
              <a:xfrm>
                <a:off x="5478595" y="3850548"/>
                <a:ext cx="859338" cy="861159"/>
              </a:xfrm>
              <a:custGeom>
                <a:avLst/>
                <a:gdLst>
                  <a:gd name="T0" fmla="*/ 1043 w 1088"/>
                  <a:gd name="T1" fmla="*/ 507 h 1090"/>
                  <a:gd name="T2" fmla="*/ 1036 w 1088"/>
                  <a:gd name="T3" fmla="*/ 455 h 1090"/>
                  <a:gd name="T4" fmla="*/ 1024 w 1088"/>
                  <a:gd name="T5" fmla="*/ 404 h 1090"/>
                  <a:gd name="T6" fmla="*/ 1007 w 1088"/>
                  <a:gd name="T7" fmla="*/ 355 h 1090"/>
                  <a:gd name="T8" fmla="*/ 984 w 1088"/>
                  <a:gd name="T9" fmla="*/ 307 h 1090"/>
                  <a:gd name="T10" fmla="*/ 957 w 1088"/>
                  <a:gd name="T11" fmla="*/ 263 h 1090"/>
                  <a:gd name="T12" fmla="*/ 925 w 1088"/>
                  <a:gd name="T13" fmla="*/ 221 h 1090"/>
                  <a:gd name="T14" fmla="*/ 890 w 1088"/>
                  <a:gd name="T15" fmla="*/ 183 h 1090"/>
                  <a:gd name="T16" fmla="*/ 850 w 1088"/>
                  <a:gd name="T17" fmla="*/ 149 h 1090"/>
                  <a:gd name="T18" fmla="*/ 807 w 1088"/>
                  <a:gd name="T19" fmla="*/ 119 h 1090"/>
                  <a:gd name="T20" fmla="*/ 761 w 1088"/>
                  <a:gd name="T21" fmla="*/ 93 h 1090"/>
                  <a:gd name="T22" fmla="*/ 713 w 1088"/>
                  <a:gd name="T23" fmla="*/ 73 h 1090"/>
                  <a:gd name="T24" fmla="*/ 663 w 1088"/>
                  <a:gd name="T25" fmla="*/ 58 h 1090"/>
                  <a:gd name="T26" fmla="*/ 611 w 1088"/>
                  <a:gd name="T27" fmla="*/ 48 h 1090"/>
                  <a:gd name="T28" fmla="*/ 559 w 1088"/>
                  <a:gd name="T29" fmla="*/ 44 h 1090"/>
                  <a:gd name="T30" fmla="*/ 507 w 1088"/>
                  <a:gd name="T31" fmla="*/ 45 h 1090"/>
                  <a:gd name="T32" fmla="*/ 455 w 1088"/>
                  <a:gd name="T33" fmla="*/ 52 h 1090"/>
                  <a:gd name="T34" fmla="*/ 404 w 1088"/>
                  <a:gd name="T35" fmla="*/ 64 h 1090"/>
                  <a:gd name="T36" fmla="*/ 354 w 1088"/>
                  <a:gd name="T37" fmla="*/ 81 h 1090"/>
                  <a:gd name="T38" fmla="*/ 307 w 1088"/>
                  <a:gd name="T39" fmla="*/ 104 h 1090"/>
                  <a:gd name="T40" fmla="*/ 262 w 1088"/>
                  <a:gd name="T41" fmla="*/ 131 h 1090"/>
                  <a:gd name="T42" fmla="*/ 221 w 1088"/>
                  <a:gd name="T43" fmla="*/ 163 h 1090"/>
                  <a:gd name="T44" fmla="*/ 182 w 1088"/>
                  <a:gd name="T45" fmla="*/ 199 h 1090"/>
                  <a:gd name="T46" fmla="*/ 148 w 1088"/>
                  <a:gd name="T47" fmla="*/ 238 h 1090"/>
                  <a:gd name="T48" fmla="*/ 118 w 1088"/>
                  <a:gd name="T49" fmla="*/ 282 h 1090"/>
                  <a:gd name="T50" fmla="*/ 93 w 1088"/>
                  <a:gd name="T51" fmla="*/ 328 h 1090"/>
                  <a:gd name="T52" fmla="*/ 73 w 1088"/>
                  <a:gd name="T53" fmla="*/ 376 h 1090"/>
                  <a:gd name="T54" fmla="*/ 58 w 1088"/>
                  <a:gd name="T55" fmla="*/ 426 h 1090"/>
                  <a:gd name="T56" fmla="*/ 48 w 1088"/>
                  <a:gd name="T57" fmla="*/ 478 h 1090"/>
                  <a:gd name="T58" fmla="*/ 44 w 1088"/>
                  <a:gd name="T59" fmla="*/ 530 h 1090"/>
                  <a:gd name="T60" fmla="*/ 45 w 1088"/>
                  <a:gd name="T61" fmla="*/ 582 h 1090"/>
                  <a:gd name="T62" fmla="*/ 52 w 1088"/>
                  <a:gd name="T63" fmla="*/ 634 h 1090"/>
                  <a:gd name="T64" fmla="*/ 64 w 1088"/>
                  <a:gd name="T65" fmla="*/ 686 h 1090"/>
                  <a:gd name="T66" fmla="*/ 81 w 1088"/>
                  <a:gd name="T67" fmla="*/ 735 h 1090"/>
                  <a:gd name="T68" fmla="*/ 104 w 1088"/>
                  <a:gd name="T69" fmla="*/ 782 h 1090"/>
                  <a:gd name="T70" fmla="*/ 131 w 1088"/>
                  <a:gd name="T71" fmla="*/ 827 h 1090"/>
                  <a:gd name="T72" fmla="*/ 163 w 1088"/>
                  <a:gd name="T73" fmla="*/ 869 h 1090"/>
                  <a:gd name="T74" fmla="*/ 198 w 1088"/>
                  <a:gd name="T75" fmla="*/ 907 h 1090"/>
                  <a:gd name="T76" fmla="*/ 238 w 1088"/>
                  <a:gd name="T77" fmla="*/ 941 h 1090"/>
                  <a:gd name="T78" fmla="*/ 281 w 1088"/>
                  <a:gd name="T79" fmla="*/ 971 h 1090"/>
                  <a:gd name="T80" fmla="*/ 327 w 1088"/>
                  <a:gd name="T81" fmla="*/ 996 h 1090"/>
                  <a:gd name="T82" fmla="*/ 375 w 1088"/>
                  <a:gd name="T83" fmla="*/ 1017 h 1090"/>
                  <a:gd name="T84" fmla="*/ 425 w 1088"/>
                  <a:gd name="T85" fmla="*/ 1032 h 1090"/>
                  <a:gd name="T86" fmla="*/ 477 w 1088"/>
                  <a:gd name="T87" fmla="*/ 1041 h 1090"/>
                  <a:gd name="T88" fmla="*/ 529 w 1088"/>
                  <a:gd name="T89" fmla="*/ 1046 h 1090"/>
                  <a:gd name="T90" fmla="*/ 581 w 1088"/>
                  <a:gd name="T91" fmla="*/ 1045 h 1090"/>
                  <a:gd name="T92" fmla="*/ 633 w 1088"/>
                  <a:gd name="T93" fmla="*/ 1038 h 1090"/>
                  <a:gd name="T94" fmla="*/ 684 w 1088"/>
                  <a:gd name="T95" fmla="*/ 1026 h 1090"/>
                  <a:gd name="T96" fmla="*/ 734 w 1088"/>
                  <a:gd name="T97" fmla="*/ 1009 h 1090"/>
                  <a:gd name="T98" fmla="*/ 781 w 1088"/>
                  <a:gd name="T99" fmla="*/ 986 h 1090"/>
                  <a:gd name="T100" fmla="*/ 826 w 1088"/>
                  <a:gd name="T101" fmla="*/ 959 h 1090"/>
                  <a:gd name="T102" fmla="*/ 867 w 1088"/>
                  <a:gd name="T103" fmla="*/ 927 h 1090"/>
                  <a:gd name="T104" fmla="*/ 905 w 1088"/>
                  <a:gd name="T105" fmla="*/ 891 h 1090"/>
                  <a:gd name="T106" fmla="*/ 940 w 1088"/>
                  <a:gd name="T107" fmla="*/ 851 h 1090"/>
                  <a:gd name="T108" fmla="*/ 969 w 1088"/>
                  <a:gd name="T109" fmla="*/ 808 h 1090"/>
                  <a:gd name="T110" fmla="*/ 995 w 1088"/>
                  <a:gd name="T111" fmla="*/ 762 h 1090"/>
                  <a:gd name="T112" fmla="*/ 1015 w 1088"/>
                  <a:gd name="T113" fmla="*/ 714 h 1090"/>
                  <a:gd name="T114" fmla="*/ 1030 w 1088"/>
                  <a:gd name="T115" fmla="*/ 664 h 1090"/>
                  <a:gd name="T116" fmla="*/ 1040 w 1088"/>
                  <a:gd name="T117" fmla="*/ 612 h 1090"/>
                  <a:gd name="T118" fmla="*/ 1044 w 1088"/>
                  <a:gd name="T119" fmla="*/ 560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88" h="1090">
                    <a:moveTo>
                      <a:pt x="1078" y="557"/>
                    </a:moveTo>
                    <a:cubicBezTo>
                      <a:pt x="1080" y="556"/>
                      <a:pt x="1083" y="555"/>
                      <a:pt x="1085" y="553"/>
                    </a:cubicBezTo>
                    <a:cubicBezTo>
                      <a:pt x="1087" y="551"/>
                      <a:pt x="1088" y="548"/>
                      <a:pt x="1088" y="545"/>
                    </a:cubicBezTo>
                    <a:cubicBezTo>
                      <a:pt x="1088" y="542"/>
                      <a:pt x="1087" y="539"/>
                      <a:pt x="1085" y="537"/>
                    </a:cubicBezTo>
                    <a:cubicBezTo>
                      <a:pt x="1083" y="535"/>
                      <a:pt x="1080" y="533"/>
                      <a:pt x="1078" y="533"/>
                    </a:cubicBezTo>
                    <a:cubicBezTo>
                      <a:pt x="1074" y="533"/>
                      <a:pt x="1058" y="531"/>
                      <a:pt x="1044" y="530"/>
                    </a:cubicBezTo>
                    <a:cubicBezTo>
                      <a:pt x="1044" y="522"/>
                      <a:pt x="1043" y="515"/>
                      <a:pt x="1043" y="507"/>
                    </a:cubicBezTo>
                    <a:cubicBezTo>
                      <a:pt x="1057" y="505"/>
                      <a:pt x="1073" y="501"/>
                      <a:pt x="1076" y="501"/>
                    </a:cubicBezTo>
                    <a:cubicBezTo>
                      <a:pt x="1079" y="500"/>
                      <a:pt x="1081" y="498"/>
                      <a:pt x="1083" y="496"/>
                    </a:cubicBezTo>
                    <a:cubicBezTo>
                      <a:pt x="1084" y="494"/>
                      <a:pt x="1085" y="491"/>
                      <a:pt x="1085" y="488"/>
                    </a:cubicBezTo>
                    <a:cubicBezTo>
                      <a:pt x="1084" y="485"/>
                      <a:pt x="1083" y="482"/>
                      <a:pt x="1081" y="481"/>
                    </a:cubicBezTo>
                    <a:cubicBezTo>
                      <a:pt x="1079" y="479"/>
                      <a:pt x="1076" y="477"/>
                      <a:pt x="1073" y="477"/>
                    </a:cubicBezTo>
                    <a:cubicBezTo>
                      <a:pt x="1070" y="477"/>
                      <a:pt x="1054" y="478"/>
                      <a:pt x="1040" y="478"/>
                    </a:cubicBezTo>
                    <a:cubicBezTo>
                      <a:pt x="1039" y="470"/>
                      <a:pt x="1037" y="463"/>
                      <a:pt x="1036" y="455"/>
                    </a:cubicBezTo>
                    <a:cubicBezTo>
                      <a:pt x="1050" y="451"/>
                      <a:pt x="1065" y="446"/>
                      <a:pt x="1068" y="445"/>
                    </a:cubicBezTo>
                    <a:cubicBezTo>
                      <a:pt x="1071" y="444"/>
                      <a:pt x="1073" y="442"/>
                      <a:pt x="1075" y="440"/>
                    </a:cubicBezTo>
                    <a:cubicBezTo>
                      <a:pt x="1076" y="437"/>
                      <a:pt x="1076" y="435"/>
                      <a:pt x="1076" y="432"/>
                    </a:cubicBezTo>
                    <a:cubicBezTo>
                      <a:pt x="1075" y="429"/>
                      <a:pt x="1074" y="426"/>
                      <a:pt x="1071" y="425"/>
                    </a:cubicBezTo>
                    <a:cubicBezTo>
                      <a:pt x="1069" y="423"/>
                      <a:pt x="1066" y="422"/>
                      <a:pt x="1063" y="422"/>
                    </a:cubicBezTo>
                    <a:cubicBezTo>
                      <a:pt x="1060" y="423"/>
                      <a:pt x="1044" y="425"/>
                      <a:pt x="1030" y="426"/>
                    </a:cubicBezTo>
                    <a:cubicBezTo>
                      <a:pt x="1028" y="419"/>
                      <a:pt x="1026" y="412"/>
                      <a:pt x="1024" y="404"/>
                    </a:cubicBezTo>
                    <a:cubicBezTo>
                      <a:pt x="1037" y="399"/>
                      <a:pt x="1052" y="392"/>
                      <a:pt x="1055" y="391"/>
                    </a:cubicBezTo>
                    <a:cubicBezTo>
                      <a:pt x="1058" y="390"/>
                      <a:pt x="1060" y="388"/>
                      <a:pt x="1061" y="385"/>
                    </a:cubicBezTo>
                    <a:cubicBezTo>
                      <a:pt x="1062" y="382"/>
                      <a:pt x="1062" y="379"/>
                      <a:pt x="1061" y="377"/>
                    </a:cubicBezTo>
                    <a:cubicBezTo>
                      <a:pt x="1060" y="374"/>
                      <a:pt x="1058" y="372"/>
                      <a:pt x="1056" y="370"/>
                    </a:cubicBezTo>
                    <a:cubicBezTo>
                      <a:pt x="1054" y="369"/>
                      <a:pt x="1051" y="368"/>
                      <a:pt x="1048" y="369"/>
                    </a:cubicBezTo>
                    <a:cubicBezTo>
                      <a:pt x="1045" y="369"/>
                      <a:pt x="1029" y="373"/>
                      <a:pt x="1015" y="376"/>
                    </a:cubicBezTo>
                    <a:cubicBezTo>
                      <a:pt x="1012" y="369"/>
                      <a:pt x="1010" y="362"/>
                      <a:pt x="1007" y="355"/>
                    </a:cubicBezTo>
                    <a:cubicBezTo>
                      <a:pt x="1020" y="348"/>
                      <a:pt x="1033" y="340"/>
                      <a:pt x="1036" y="338"/>
                    </a:cubicBezTo>
                    <a:cubicBezTo>
                      <a:pt x="1039" y="337"/>
                      <a:pt x="1040" y="334"/>
                      <a:pt x="1041" y="332"/>
                    </a:cubicBezTo>
                    <a:cubicBezTo>
                      <a:pt x="1042" y="329"/>
                      <a:pt x="1042" y="326"/>
                      <a:pt x="1041" y="323"/>
                    </a:cubicBezTo>
                    <a:cubicBezTo>
                      <a:pt x="1039" y="321"/>
                      <a:pt x="1037" y="319"/>
                      <a:pt x="1035" y="317"/>
                    </a:cubicBezTo>
                    <a:cubicBezTo>
                      <a:pt x="1032" y="316"/>
                      <a:pt x="1029" y="316"/>
                      <a:pt x="1027" y="317"/>
                    </a:cubicBezTo>
                    <a:cubicBezTo>
                      <a:pt x="1024" y="318"/>
                      <a:pt x="1009" y="323"/>
                      <a:pt x="995" y="328"/>
                    </a:cubicBezTo>
                    <a:cubicBezTo>
                      <a:pt x="991" y="321"/>
                      <a:pt x="988" y="314"/>
                      <a:pt x="984" y="307"/>
                    </a:cubicBezTo>
                    <a:cubicBezTo>
                      <a:pt x="996" y="299"/>
                      <a:pt x="1009" y="290"/>
                      <a:pt x="1012" y="288"/>
                    </a:cubicBezTo>
                    <a:cubicBezTo>
                      <a:pt x="1014" y="286"/>
                      <a:pt x="1016" y="284"/>
                      <a:pt x="1016" y="281"/>
                    </a:cubicBezTo>
                    <a:cubicBezTo>
                      <a:pt x="1017" y="278"/>
                      <a:pt x="1016" y="275"/>
                      <a:pt x="1015" y="273"/>
                    </a:cubicBezTo>
                    <a:cubicBezTo>
                      <a:pt x="1013" y="270"/>
                      <a:pt x="1011" y="268"/>
                      <a:pt x="1008" y="267"/>
                    </a:cubicBezTo>
                    <a:cubicBezTo>
                      <a:pt x="1006" y="266"/>
                      <a:pt x="1003" y="266"/>
                      <a:pt x="1000" y="268"/>
                    </a:cubicBezTo>
                    <a:cubicBezTo>
                      <a:pt x="997" y="269"/>
                      <a:pt x="983" y="276"/>
                      <a:pt x="969" y="282"/>
                    </a:cubicBezTo>
                    <a:cubicBezTo>
                      <a:pt x="966" y="275"/>
                      <a:pt x="961" y="269"/>
                      <a:pt x="957" y="263"/>
                    </a:cubicBezTo>
                    <a:cubicBezTo>
                      <a:pt x="968" y="253"/>
                      <a:pt x="980" y="242"/>
                      <a:pt x="983" y="240"/>
                    </a:cubicBezTo>
                    <a:cubicBezTo>
                      <a:pt x="985" y="238"/>
                      <a:pt x="986" y="236"/>
                      <a:pt x="986" y="233"/>
                    </a:cubicBezTo>
                    <a:cubicBezTo>
                      <a:pt x="986" y="230"/>
                      <a:pt x="986" y="227"/>
                      <a:pt x="984" y="225"/>
                    </a:cubicBezTo>
                    <a:cubicBezTo>
                      <a:pt x="982" y="222"/>
                      <a:pt x="980" y="221"/>
                      <a:pt x="977" y="220"/>
                    </a:cubicBezTo>
                    <a:cubicBezTo>
                      <a:pt x="974" y="220"/>
                      <a:pt x="971" y="220"/>
                      <a:pt x="969" y="221"/>
                    </a:cubicBezTo>
                    <a:cubicBezTo>
                      <a:pt x="966" y="223"/>
                      <a:pt x="952" y="231"/>
                      <a:pt x="940" y="238"/>
                    </a:cubicBezTo>
                    <a:cubicBezTo>
                      <a:pt x="935" y="233"/>
                      <a:pt x="930" y="227"/>
                      <a:pt x="925" y="221"/>
                    </a:cubicBezTo>
                    <a:cubicBezTo>
                      <a:pt x="935" y="210"/>
                      <a:pt x="946" y="198"/>
                      <a:pt x="948" y="196"/>
                    </a:cubicBezTo>
                    <a:cubicBezTo>
                      <a:pt x="950" y="194"/>
                      <a:pt x="951" y="191"/>
                      <a:pt x="951" y="188"/>
                    </a:cubicBezTo>
                    <a:cubicBezTo>
                      <a:pt x="951" y="185"/>
                      <a:pt x="950" y="183"/>
                      <a:pt x="948" y="180"/>
                    </a:cubicBezTo>
                    <a:cubicBezTo>
                      <a:pt x="946" y="178"/>
                      <a:pt x="943" y="177"/>
                      <a:pt x="941" y="177"/>
                    </a:cubicBezTo>
                    <a:cubicBezTo>
                      <a:pt x="938" y="176"/>
                      <a:pt x="935" y="177"/>
                      <a:pt x="933" y="179"/>
                    </a:cubicBezTo>
                    <a:cubicBezTo>
                      <a:pt x="930" y="181"/>
                      <a:pt x="917" y="190"/>
                      <a:pt x="905" y="199"/>
                    </a:cubicBezTo>
                    <a:cubicBezTo>
                      <a:pt x="900" y="193"/>
                      <a:pt x="895" y="188"/>
                      <a:pt x="890" y="183"/>
                    </a:cubicBezTo>
                    <a:cubicBezTo>
                      <a:pt x="898" y="171"/>
                      <a:pt x="908" y="158"/>
                      <a:pt x="910" y="156"/>
                    </a:cubicBezTo>
                    <a:cubicBezTo>
                      <a:pt x="911" y="153"/>
                      <a:pt x="912" y="150"/>
                      <a:pt x="912" y="148"/>
                    </a:cubicBezTo>
                    <a:cubicBezTo>
                      <a:pt x="911" y="145"/>
                      <a:pt x="910" y="142"/>
                      <a:pt x="908" y="140"/>
                    </a:cubicBezTo>
                    <a:cubicBezTo>
                      <a:pt x="906" y="138"/>
                      <a:pt x="903" y="137"/>
                      <a:pt x="900" y="137"/>
                    </a:cubicBezTo>
                    <a:cubicBezTo>
                      <a:pt x="897" y="137"/>
                      <a:pt x="894" y="138"/>
                      <a:pt x="892" y="140"/>
                    </a:cubicBezTo>
                    <a:cubicBezTo>
                      <a:pt x="890" y="142"/>
                      <a:pt x="878" y="153"/>
                      <a:pt x="867" y="163"/>
                    </a:cubicBezTo>
                    <a:cubicBezTo>
                      <a:pt x="862" y="158"/>
                      <a:pt x="856" y="153"/>
                      <a:pt x="850" y="149"/>
                    </a:cubicBezTo>
                    <a:cubicBezTo>
                      <a:pt x="857" y="136"/>
                      <a:pt x="865" y="122"/>
                      <a:pt x="867" y="119"/>
                    </a:cubicBezTo>
                    <a:cubicBezTo>
                      <a:pt x="869" y="117"/>
                      <a:pt x="869" y="114"/>
                      <a:pt x="868" y="111"/>
                    </a:cubicBezTo>
                    <a:cubicBezTo>
                      <a:pt x="868" y="109"/>
                      <a:pt x="866" y="106"/>
                      <a:pt x="864" y="104"/>
                    </a:cubicBezTo>
                    <a:cubicBezTo>
                      <a:pt x="861" y="103"/>
                      <a:pt x="858" y="102"/>
                      <a:pt x="856" y="102"/>
                    </a:cubicBezTo>
                    <a:cubicBezTo>
                      <a:pt x="853" y="102"/>
                      <a:pt x="850" y="103"/>
                      <a:pt x="848" y="106"/>
                    </a:cubicBezTo>
                    <a:cubicBezTo>
                      <a:pt x="846" y="108"/>
                      <a:pt x="835" y="120"/>
                      <a:pt x="826" y="131"/>
                    </a:cubicBezTo>
                    <a:cubicBezTo>
                      <a:pt x="820" y="127"/>
                      <a:pt x="813" y="123"/>
                      <a:pt x="807" y="119"/>
                    </a:cubicBezTo>
                    <a:cubicBezTo>
                      <a:pt x="813" y="105"/>
                      <a:pt x="820" y="91"/>
                      <a:pt x="821" y="88"/>
                    </a:cubicBezTo>
                    <a:cubicBezTo>
                      <a:pt x="822" y="85"/>
                      <a:pt x="822" y="82"/>
                      <a:pt x="821" y="80"/>
                    </a:cubicBezTo>
                    <a:cubicBezTo>
                      <a:pt x="820" y="77"/>
                      <a:pt x="818" y="75"/>
                      <a:pt x="816" y="73"/>
                    </a:cubicBezTo>
                    <a:cubicBezTo>
                      <a:pt x="813" y="72"/>
                      <a:pt x="810" y="71"/>
                      <a:pt x="808" y="72"/>
                    </a:cubicBezTo>
                    <a:cubicBezTo>
                      <a:pt x="805" y="72"/>
                      <a:pt x="802" y="74"/>
                      <a:pt x="801" y="76"/>
                    </a:cubicBezTo>
                    <a:cubicBezTo>
                      <a:pt x="799" y="79"/>
                      <a:pt x="790" y="92"/>
                      <a:pt x="781" y="104"/>
                    </a:cubicBezTo>
                    <a:cubicBezTo>
                      <a:pt x="774" y="100"/>
                      <a:pt x="768" y="97"/>
                      <a:pt x="761" y="93"/>
                    </a:cubicBezTo>
                    <a:cubicBezTo>
                      <a:pt x="766" y="80"/>
                      <a:pt x="771" y="65"/>
                      <a:pt x="772" y="61"/>
                    </a:cubicBezTo>
                    <a:cubicBezTo>
                      <a:pt x="773" y="59"/>
                      <a:pt x="772" y="56"/>
                      <a:pt x="771" y="53"/>
                    </a:cubicBezTo>
                    <a:cubicBezTo>
                      <a:pt x="770" y="51"/>
                      <a:pt x="768" y="49"/>
                      <a:pt x="765" y="47"/>
                    </a:cubicBezTo>
                    <a:cubicBezTo>
                      <a:pt x="762" y="46"/>
                      <a:pt x="760" y="46"/>
                      <a:pt x="757" y="47"/>
                    </a:cubicBezTo>
                    <a:cubicBezTo>
                      <a:pt x="754" y="48"/>
                      <a:pt x="752" y="49"/>
                      <a:pt x="750" y="52"/>
                    </a:cubicBezTo>
                    <a:cubicBezTo>
                      <a:pt x="749" y="55"/>
                      <a:pt x="741" y="69"/>
                      <a:pt x="734" y="81"/>
                    </a:cubicBezTo>
                    <a:cubicBezTo>
                      <a:pt x="727" y="78"/>
                      <a:pt x="720" y="76"/>
                      <a:pt x="713" y="73"/>
                    </a:cubicBezTo>
                    <a:cubicBezTo>
                      <a:pt x="716" y="59"/>
                      <a:pt x="719" y="43"/>
                      <a:pt x="720" y="40"/>
                    </a:cubicBezTo>
                    <a:cubicBezTo>
                      <a:pt x="721" y="37"/>
                      <a:pt x="720" y="34"/>
                      <a:pt x="719" y="32"/>
                    </a:cubicBezTo>
                    <a:cubicBezTo>
                      <a:pt x="717" y="30"/>
                      <a:pt x="715" y="28"/>
                      <a:pt x="712" y="27"/>
                    </a:cubicBezTo>
                    <a:cubicBezTo>
                      <a:pt x="709" y="26"/>
                      <a:pt x="706" y="26"/>
                      <a:pt x="704" y="27"/>
                    </a:cubicBezTo>
                    <a:cubicBezTo>
                      <a:pt x="701" y="28"/>
                      <a:pt x="699" y="30"/>
                      <a:pt x="698" y="33"/>
                    </a:cubicBezTo>
                    <a:cubicBezTo>
                      <a:pt x="696" y="36"/>
                      <a:pt x="690" y="51"/>
                      <a:pt x="684" y="64"/>
                    </a:cubicBezTo>
                    <a:cubicBezTo>
                      <a:pt x="677" y="62"/>
                      <a:pt x="670" y="60"/>
                      <a:pt x="663" y="58"/>
                    </a:cubicBezTo>
                    <a:cubicBezTo>
                      <a:pt x="664" y="44"/>
                      <a:pt x="666" y="28"/>
                      <a:pt x="666" y="25"/>
                    </a:cubicBezTo>
                    <a:cubicBezTo>
                      <a:pt x="667" y="22"/>
                      <a:pt x="666" y="19"/>
                      <a:pt x="664" y="17"/>
                    </a:cubicBezTo>
                    <a:cubicBezTo>
                      <a:pt x="662" y="14"/>
                      <a:pt x="660" y="13"/>
                      <a:pt x="657" y="12"/>
                    </a:cubicBezTo>
                    <a:cubicBezTo>
                      <a:pt x="654" y="12"/>
                      <a:pt x="651" y="12"/>
                      <a:pt x="649" y="13"/>
                    </a:cubicBezTo>
                    <a:cubicBezTo>
                      <a:pt x="646" y="15"/>
                      <a:pt x="644" y="17"/>
                      <a:pt x="643" y="20"/>
                    </a:cubicBezTo>
                    <a:cubicBezTo>
                      <a:pt x="642" y="23"/>
                      <a:pt x="638" y="38"/>
                      <a:pt x="633" y="52"/>
                    </a:cubicBezTo>
                    <a:cubicBezTo>
                      <a:pt x="626" y="51"/>
                      <a:pt x="619" y="49"/>
                      <a:pt x="611" y="48"/>
                    </a:cubicBezTo>
                    <a:cubicBezTo>
                      <a:pt x="611" y="34"/>
                      <a:pt x="611" y="18"/>
                      <a:pt x="611" y="15"/>
                    </a:cubicBezTo>
                    <a:cubicBezTo>
                      <a:pt x="611" y="12"/>
                      <a:pt x="610" y="9"/>
                      <a:pt x="608" y="7"/>
                    </a:cubicBezTo>
                    <a:cubicBezTo>
                      <a:pt x="606" y="5"/>
                      <a:pt x="604" y="4"/>
                      <a:pt x="601" y="3"/>
                    </a:cubicBezTo>
                    <a:cubicBezTo>
                      <a:pt x="598" y="3"/>
                      <a:pt x="595" y="4"/>
                      <a:pt x="593" y="5"/>
                    </a:cubicBezTo>
                    <a:cubicBezTo>
                      <a:pt x="590" y="7"/>
                      <a:pt x="589" y="9"/>
                      <a:pt x="588" y="12"/>
                    </a:cubicBezTo>
                    <a:cubicBezTo>
                      <a:pt x="587" y="15"/>
                      <a:pt x="584" y="31"/>
                      <a:pt x="581" y="45"/>
                    </a:cubicBezTo>
                    <a:cubicBezTo>
                      <a:pt x="574" y="45"/>
                      <a:pt x="566" y="44"/>
                      <a:pt x="559" y="44"/>
                    </a:cubicBezTo>
                    <a:cubicBezTo>
                      <a:pt x="558" y="30"/>
                      <a:pt x="556" y="14"/>
                      <a:pt x="556" y="10"/>
                    </a:cubicBezTo>
                    <a:cubicBezTo>
                      <a:pt x="555" y="8"/>
                      <a:pt x="554" y="5"/>
                      <a:pt x="552" y="3"/>
                    </a:cubicBezTo>
                    <a:cubicBezTo>
                      <a:pt x="550" y="1"/>
                      <a:pt x="547" y="0"/>
                      <a:pt x="544" y="0"/>
                    </a:cubicBezTo>
                    <a:cubicBezTo>
                      <a:pt x="541" y="0"/>
                      <a:pt x="538" y="1"/>
                      <a:pt x="536" y="3"/>
                    </a:cubicBezTo>
                    <a:cubicBezTo>
                      <a:pt x="534" y="5"/>
                      <a:pt x="533" y="8"/>
                      <a:pt x="532" y="10"/>
                    </a:cubicBezTo>
                    <a:cubicBezTo>
                      <a:pt x="532" y="14"/>
                      <a:pt x="530" y="30"/>
                      <a:pt x="529" y="44"/>
                    </a:cubicBezTo>
                    <a:cubicBezTo>
                      <a:pt x="522" y="44"/>
                      <a:pt x="514" y="45"/>
                      <a:pt x="507" y="45"/>
                    </a:cubicBezTo>
                    <a:cubicBezTo>
                      <a:pt x="504" y="31"/>
                      <a:pt x="501" y="15"/>
                      <a:pt x="500" y="12"/>
                    </a:cubicBezTo>
                    <a:cubicBezTo>
                      <a:pt x="499" y="9"/>
                      <a:pt x="497" y="7"/>
                      <a:pt x="495" y="5"/>
                    </a:cubicBezTo>
                    <a:cubicBezTo>
                      <a:pt x="493" y="4"/>
                      <a:pt x="490" y="3"/>
                      <a:pt x="487" y="3"/>
                    </a:cubicBezTo>
                    <a:cubicBezTo>
                      <a:pt x="484" y="4"/>
                      <a:pt x="482" y="5"/>
                      <a:pt x="480" y="7"/>
                    </a:cubicBezTo>
                    <a:cubicBezTo>
                      <a:pt x="478" y="9"/>
                      <a:pt x="477" y="12"/>
                      <a:pt x="477" y="15"/>
                    </a:cubicBezTo>
                    <a:cubicBezTo>
                      <a:pt x="477" y="18"/>
                      <a:pt x="477" y="34"/>
                      <a:pt x="477" y="48"/>
                    </a:cubicBezTo>
                    <a:cubicBezTo>
                      <a:pt x="469" y="49"/>
                      <a:pt x="462" y="51"/>
                      <a:pt x="455" y="52"/>
                    </a:cubicBezTo>
                    <a:cubicBezTo>
                      <a:pt x="450" y="38"/>
                      <a:pt x="446" y="23"/>
                      <a:pt x="445" y="20"/>
                    </a:cubicBezTo>
                    <a:cubicBezTo>
                      <a:pt x="444" y="17"/>
                      <a:pt x="442" y="15"/>
                      <a:pt x="439" y="13"/>
                    </a:cubicBezTo>
                    <a:cubicBezTo>
                      <a:pt x="437" y="12"/>
                      <a:pt x="434" y="12"/>
                      <a:pt x="431" y="12"/>
                    </a:cubicBezTo>
                    <a:cubicBezTo>
                      <a:pt x="428" y="13"/>
                      <a:pt x="426" y="14"/>
                      <a:pt x="424" y="17"/>
                    </a:cubicBezTo>
                    <a:cubicBezTo>
                      <a:pt x="422" y="19"/>
                      <a:pt x="421" y="22"/>
                      <a:pt x="422" y="25"/>
                    </a:cubicBezTo>
                    <a:cubicBezTo>
                      <a:pt x="422" y="28"/>
                      <a:pt x="424" y="44"/>
                      <a:pt x="425" y="58"/>
                    </a:cubicBezTo>
                    <a:cubicBezTo>
                      <a:pt x="418" y="60"/>
                      <a:pt x="411" y="62"/>
                      <a:pt x="404" y="64"/>
                    </a:cubicBezTo>
                    <a:cubicBezTo>
                      <a:pt x="398" y="51"/>
                      <a:pt x="392" y="36"/>
                      <a:pt x="390" y="33"/>
                    </a:cubicBezTo>
                    <a:cubicBezTo>
                      <a:pt x="389" y="30"/>
                      <a:pt x="387" y="28"/>
                      <a:pt x="384" y="27"/>
                    </a:cubicBezTo>
                    <a:cubicBezTo>
                      <a:pt x="382" y="26"/>
                      <a:pt x="379" y="26"/>
                      <a:pt x="376" y="27"/>
                    </a:cubicBezTo>
                    <a:cubicBezTo>
                      <a:pt x="373" y="28"/>
                      <a:pt x="371" y="30"/>
                      <a:pt x="369" y="32"/>
                    </a:cubicBezTo>
                    <a:cubicBezTo>
                      <a:pt x="368" y="34"/>
                      <a:pt x="367" y="37"/>
                      <a:pt x="368" y="40"/>
                    </a:cubicBezTo>
                    <a:cubicBezTo>
                      <a:pt x="369" y="43"/>
                      <a:pt x="372" y="59"/>
                      <a:pt x="375" y="73"/>
                    </a:cubicBezTo>
                    <a:cubicBezTo>
                      <a:pt x="368" y="76"/>
                      <a:pt x="361" y="78"/>
                      <a:pt x="354" y="81"/>
                    </a:cubicBezTo>
                    <a:cubicBezTo>
                      <a:pt x="347" y="69"/>
                      <a:pt x="339" y="55"/>
                      <a:pt x="338" y="52"/>
                    </a:cubicBezTo>
                    <a:cubicBezTo>
                      <a:pt x="336" y="49"/>
                      <a:pt x="334" y="48"/>
                      <a:pt x="331" y="47"/>
                    </a:cubicBezTo>
                    <a:cubicBezTo>
                      <a:pt x="328" y="46"/>
                      <a:pt x="326" y="46"/>
                      <a:pt x="323" y="47"/>
                    </a:cubicBezTo>
                    <a:cubicBezTo>
                      <a:pt x="320" y="49"/>
                      <a:pt x="318" y="51"/>
                      <a:pt x="317" y="53"/>
                    </a:cubicBezTo>
                    <a:cubicBezTo>
                      <a:pt x="316" y="56"/>
                      <a:pt x="315" y="59"/>
                      <a:pt x="316" y="61"/>
                    </a:cubicBezTo>
                    <a:cubicBezTo>
                      <a:pt x="317" y="65"/>
                      <a:pt x="322" y="80"/>
                      <a:pt x="327" y="93"/>
                    </a:cubicBezTo>
                    <a:cubicBezTo>
                      <a:pt x="320" y="97"/>
                      <a:pt x="314" y="100"/>
                      <a:pt x="307" y="104"/>
                    </a:cubicBezTo>
                    <a:cubicBezTo>
                      <a:pt x="298" y="92"/>
                      <a:pt x="289" y="79"/>
                      <a:pt x="287" y="76"/>
                    </a:cubicBezTo>
                    <a:cubicBezTo>
                      <a:pt x="286" y="74"/>
                      <a:pt x="283" y="72"/>
                      <a:pt x="280" y="72"/>
                    </a:cubicBezTo>
                    <a:cubicBezTo>
                      <a:pt x="278" y="71"/>
                      <a:pt x="275" y="72"/>
                      <a:pt x="272" y="73"/>
                    </a:cubicBezTo>
                    <a:cubicBezTo>
                      <a:pt x="270" y="75"/>
                      <a:pt x="268" y="77"/>
                      <a:pt x="267" y="80"/>
                    </a:cubicBezTo>
                    <a:cubicBezTo>
                      <a:pt x="266" y="82"/>
                      <a:pt x="266" y="85"/>
                      <a:pt x="267" y="88"/>
                    </a:cubicBezTo>
                    <a:cubicBezTo>
                      <a:pt x="268" y="91"/>
                      <a:pt x="275" y="105"/>
                      <a:pt x="281" y="119"/>
                    </a:cubicBezTo>
                    <a:cubicBezTo>
                      <a:pt x="275" y="123"/>
                      <a:pt x="268" y="127"/>
                      <a:pt x="262" y="131"/>
                    </a:cubicBezTo>
                    <a:cubicBezTo>
                      <a:pt x="253" y="120"/>
                      <a:pt x="242" y="108"/>
                      <a:pt x="240" y="106"/>
                    </a:cubicBezTo>
                    <a:cubicBezTo>
                      <a:pt x="238" y="103"/>
                      <a:pt x="235" y="102"/>
                      <a:pt x="232" y="102"/>
                    </a:cubicBezTo>
                    <a:cubicBezTo>
                      <a:pt x="230" y="102"/>
                      <a:pt x="227" y="103"/>
                      <a:pt x="224" y="104"/>
                    </a:cubicBezTo>
                    <a:cubicBezTo>
                      <a:pt x="222" y="106"/>
                      <a:pt x="220" y="109"/>
                      <a:pt x="220" y="111"/>
                    </a:cubicBezTo>
                    <a:cubicBezTo>
                      <a:pt x="219" y="114"/>
                      <a:pt x="219" y="117"/>
                      <a:pt x="221" y="119"/>
                    </a:cubicBezTo>
                    <a:cubicBezTo>
                      <a:pt x="223" y="122"/>
                      <a:pt x="231" y="136"/>
                      <a:pt x="238" y="149"/>
                    </a:cubicBezTo>
                    <a:cubicBezTo>
                      <a:pt x="232" y="153"/>
                      <a:pt x="226" y="158"/>
                      <a:pt x="221" y="163"/>
                    </a:cubicBezTo>
                    <a:cubicBezTo>
                      <a:pt x="210" y="153"/>
                      <a:pt x="198" y="142"/>
                      <a:pt x="196" y="140"/>
                    </a:cubicBezTo>
                    <a:cubicBezTo>
                      <a:pt x="194" y="138"/>
                      <a:pt x="191" y="137"/>
                      <a:pt x="188" y="137"/>
                    </a:cubicBezTo>
                    <a:cubicBezTo>
                      <a:pt x="185" y="137"/>
                      <a:pt x="182" y="138"/>
                      <a:pt x="180" y="140"/>
                    </a:cubicBezTo>
                    <a:cubicBezTo>
                      <a:pt x="178" y="142"/>
                      <a:pt x="177" y="145"/>
                      <a:pt x="176" y="148"/>
                    </a:cubicBezTo>
                    <a:cubicBezTo>
                      <a:pt x="176" y="150"/>
                      <a:pt x="176" y="153"/>
                      <a:pt x="178" y="156"/>
                    </a:cubicBezTo>
                    <a:cubicBezTo>
                      <a:pt x="180" y="158"/>
                      <a:pt x="190" y="171"/>
                      <a:pt x="198" y="183"/>
                    </a:cubicBezTo>
                    <a:cubicBezTo>
                      <a:pt x="193" y="188"/>
                      <a:pt x="188" y="193"/>
                      <a:pt x="182" y="199"/>
                    </a:cubicBezTo>
                    <a:cubicBezTo>
                      <a:pt x="171" y="190"/>
                      <a:pt x="158" y="181"/>
                      <a:pt x="155" y="179"/>
                    </a:cubicBezTo>
                    <a:cubicBezTo>
                      <a:pt x="153" y="177"/>
                      <a:pt x="150" y="176"/>
                      <a:pt x="147" y="177"/>
                    </a:cubicBezTo>
                    <a:cubicBezTo>
                      <a:pt x="145" y="177"/>
                      <a:pt x="142" y="178"/>
                      <a:pt x="140" y="180"/>
                    </a:cubicBezTo>
                    <a:cubicBezTo>
                      <a:pt x="138" y="183"/>
                      <a:pt x="137" y="185"/>
                      <a:pt x="137" y="188"/>
                    </a:cubicBezTo>
                    <a:cubicBezTo>
                      <a:pt x="137" y="191"/>
                      <a:pt x="138" y="194"/>
                      <a:pt x="140" y="196"/>
                    </a:cubicBezTo>
                    <a:cubicBezTo>
                      <a:pt x="142" y="198"/>
                      <a:pt x="153" y="210"/>
                      <a:pt x="163" y="221"/>
                    </a:cubicBezTo>
                    <a:cubicBezTo>
                      <a:pt x="158" y="227"/>
                      <a:pt x="153" y="233"/>
                      <a:pt x="148" y="238"/>
                    </a:cubicBezTo>
                    <a:cubicBezTo>
                      <a:pt x="136" y="231"/>
                      <a:pt x="122" y="223"/>
                      <a:pt x="119" y="221"/>
                    </a:cubicBezTo>
                    <a:cubicBezTo>
                      <a:pt x="117" y="220"/>
                      <a:pt x="114" y="220"/>
                      <a:pt x="111" y="220"/>
                    </a:cubicBezTo>
                    <a:cubicBezTo>
                      <a:pt x="108" y="221"/>
                      <a:pt x="106" y="222"/>
                      <a:pt x="104" y="225"/>
                    </a:cubicBezTo>
                    <a:cubicBezTo>
                      <a:pt x="102" y="227"/>
                      <a:pt x="102" y="230"/>
                      <a:pt x="102" y="233"/>
                    </a:cubicBezTo>
                    <a:cubicBezTo>
                      <a:pt x="102" y="236"/>
                      <a:pt x="103" y="238"/>
                      <a:pt x="105" y="240"/>
                    </a:cubicBezTo>
                    <a:cubicBezTo>
                      <a:pt x="108" y="242"/>
                      <a:pt x="120" y="253"/>
                      <a:pt x="131" y="263"/>
                    </a:cubicBezTo>
                    <a:cubicBezTo>
                      <a:pt x="127" y="269"/>
                      <a:pt x="122" y="275"/>
                      <a:pt x="118" y="282"/>
                    </a:cubicBezTo>
                    <a:cubicBezTo>
                      <a:pt x="105" y="276"/>
                      <a:pt x="91" y="269"/>
                      <a:pt x="88" y="268"/>
                    </a:cubicBezTo>
                    <a:cubicBezTo>
                      <a:pt x="85" y="266"/>
                      <a:pt x="82" y="266"/>
                      <a:pt x="80" y="267"/>
                    </a:cubicBezTo>
                    <a:cubicBezTo>
                      <a:pt x="77" y="268"/>
                      <a:pt x="75" y="270"/>
                      <a:pt x="73" y="273"/>
                    </a:cubicBezTo>
                    <a:cubicBezTo>
                      <a:pt x="72" y="275"/>
                      <a:pt x="71" y="278"/>
                      <a:pt x="72" y="281"/>
                    </a:cubicBezTo>
                    <a:cubicBezTo>
                      <a:pt x="72" y="284"/>
                      <a:pt x="74" y="286"/>
                      <a:pt x="76" y="288"/>
                    </a:cubicBezTo>
                    <a:cubicBezTo>
                      <a:pt x="79" y="290"/>
                      <a:pt x="92" y="299"/>
                      <a:pt x="104" y="307"/>
                    </a:cubicBezTo>
                    <a:cubicBezTo>
                      <a:pt x="100" y="314"/>
                      <a:pt x="97" y="321"/>
                      <a:pt x="93" y="328"/>
                    </a:cubicBezTo>
                    <a:cubicBezTo>
                      <a:pt x="79" y="323"/>
                      <a:pt x="64" y="318"/>
                      <a:pt x="61" y="317"/>
                    </a:cubicBezTo>
                    <a:cubicBezTo>
                      <a:pt x="59" y="316"/>
                      <a:pt x="56" y="316"/>
                      <a:pt x="53" y="317"/>
                    </a:cubicBezTo>
                    <a:cubicBezTo>
                      <a:pt x="51" y="319"/>
                      <a:pt x="48" y="321"/>
                      <a:pt x="47" y="323"/>
                    </a:cubicBezTo>
                    <a:cubicBezTo>
                      <a:pt x="46" y="326"/>
                      <a:pt x="46" y="329"/>
                      <a:pt x="47" y="332"/>
                    </a:cubicBezTo>
                    <a:cubicBezTo>
                      <a:pt x="48" y="334"/>
                      <a:pt x="49" y="337"/>
                      <a:pt x="52" y="338"/>
                    </a:cubicBezTo>
                    <a:cubicBezTo>
                      <a:pt x="55" y="340"/>
                      <a:pt x="68" y="348"/>
                      <a:pt x="81" y="355"/>
                    </a:cubicBezTo>
                    <a:cubicBezTo>
                      <a:pt x="78" y="362"/>
                      <a:pt x="76" y="369"/>
                      <a:pt x="73" y="376"/>
                    </a:cubicBezTo>
                    <a:cubicBezTo>
                      <a:pt x="59" y="373"/>
                      <a:pt x="43" y="369"/>
                      <a:pt x="40" y="369"/>
                    </a:cubicBezTo>
                    <a:cubicBezTo>
                      <a:pt x="37" y="368"/>
                      <a:pt x="34" y="369"/>
                      <a:pt x="32" y="370"/>
                    </a:cubicBezTo>
                    <a:cubicBezTo>
                      <a:pt x="30" y="372"/>
                      <a:pt x="28" y="374"/>
                      <a:pt x="27" y="377"/>
                    </a:cubicBezTo>
                    <a:cubicBezTo>
                      <a:pt x="26" y="379"/>
                      <a:pt x="26" y="382"/>
                      <a:pt x="27" y="385"/>
                    </a:cubicBezTo>
                    <a:cubicBezTo>
                      <a:pt x="28" y="388"/>
                      <a:pt x="30" y="390"/>
                      <a:pt x="33" y="391"/>
                    </a:cubicBezTo>
                    <a:cubicBezTo>
                      <a:pt x="36" y="392"/>
                      <a:pt x="50" y="399"/>
                      <a:pt x="64" y="404"/>
                    </a:cubicBezTo>
                    <a:cubicBezTo>
                      <a:pt x="62" y="412"/>
                      <a:pt x="60" y="419"/>
                      <a:pt x="58" y="426"/>
                    </a:cubicBezTo>
                    <a:cubicBezTo>
                      <a:pt x="44" y="425"/>
                      <a:pt x="28" y="423"/>
                      <a:pt x="25" y="422"/>
                    </a:cubicBezTo>
                    <a:cubicBezTo>
                      <a:pt x="22" y="422"/>
                      <a:pt x="19" y="423"/>
                      <a:pt x="17" y="425"/>
                    </a:cubicBezTo>
                    <a:cubicBezTo>
                      <a:pt x="14" y="426"/>
                      <a:pt x="13" y="429"/>
                      <a:pt x="12" y="432"/>
                    </a:cubicBezTo>
                    <a:cubicBezTo>
                      <a:pt x="12" y="435"/>
                      <a:pt x="12" y="437"/>
                      <a:pt x="13" y="440"/>
                    </a:cubicBezTo>
                    <a:cubicBezTo>
                      <a:pt x="15" y="442"/>
                      <a:pt x="17" y="444"/>
                      <a:pt x="20" y="445"/>
                    </a:cubicBezTo>
                    <a:cubicBezTo>
                      <a:pt x="23" y="446"/>
                      <a:pt x="38" y="451"/>
                      <a:pt x="52" y="455"/>
                    </a:cubicBezTo>
                    <a:cubicBezTo>
                      <a:pt x="50" y="463"/>
                      <a:pt x="49" y="470"/>
                      <a:pt x="48" y="478"/>
                    </a:cubicBezTo>
                    <a:cubicBezTo>
                      <a:pt x="34" y="478"/>
                      <a:pt x="18" y="477"/>
                      <a:pt x="15" y="477"/>
                    </a:cubicBezTo>
                    <a:cubicBezTo>
                      <a:pt x="12" y="477"/>
                      <a:pt x="9" y="479"/>
                      <a:pt x="7" y="481"/>
                    </a:cubicBezTo>
                    <a:cubicBezTo>
                      <a:pt x="5" y="482"/>
                      <a:pt x="4" y="485"/>
                      <a:pt x="3" y="488"/>
                    </a:cubicBezTo>
                    <a:cubicBezTo>
                      <a:pt x="3" y="491"/>
                      <a:pt x="4" y="494"/>
                      <a:pt x="5" y="496"/>
                    </a:cubicBezTo>
                    <a:cubicBezTo>
                      <a:pt x="7" y="498"/>
                      <a:pt x="9" y="500"/>
                      <a:pt x="12" y="501"/>
                    </a:cubicBezTo>
                    <a:cubicBezTo>
                      <a:pt x="15" y="501"/>
                      <a:pt x="31" y="505"/>
                      <a:pt x="45" y="507"/>
                    </a:cubicBezTo>
                    <a:cubicBezTo>
                      <a:pt x="45" y="515"/>
                      <a:pt x="44" y="522"/>
                      <a:pt x="44" y="530"/>
                    </a:cubicBezTo>
                    <a:cubicBezTo>
                      <a:pt x="30" y="531"/>
                      <a:pt x="14" y="533"/>
                      <a:pt x="10" y="533"/>
                    </a:cubicBezTo>
                    <a:cubicBezTo>
                      <a:pt x="7" y="533"/>
                      <a:pt x="5" y="535"/>
                      <a:pt x="3" y="537"/>
                    </a:cubicBezTo>
                    <a:cubicBezTo>
                      <a:pt x="1" y="539"/>
                      <a:pt x="0" y="542"/>
                      <a:pt x="0" y="545"/>
                    </a:cubicBezTo>
                    <a:cubicBezTo>
                      <a:pt x="0" y="548"/>
                      <a:pt x="1" y="551"/>
                      <a:pt x="3" y="553"/>
                    </a:cubicBezTo>
                    <a:cubicBezTo>
                      <a:pt x="5" y="555"/>
                      <a:pt x="7" y="556"/>
                      <a:pt x="10" y="557"/>
                    </a:cubicBezTo>
                    <a:cubicBezTo>
                      <a:pt x="14" y="557"/>
                      <a:pt x="30" y="558"/>
                      <a:pt x="44" y="560"/>
                    </a:cubicBezTo>
                    <a:cubicBezTo>
                      <a:pt x="44" y="567"/>
                      <a:pt x="45" y="575"/>
                      <a:pt x="45" y="582"/>
                    </a:cubicBezTo>
                    <a:cubicBezTo>
                      <a:pt x="31" y="585"/>
                      <a:pt x="15" y="588"/>
                      <a:pt x="12" y="589"/>
                    </a:cubicBezTo>
                    <a:cubicBezTo>
                      <a:pt x="9" y="590"/>
                      <a:pt x="7" y="591"/>
                      <a:pt x="5" y="594"/>
                    </a:cubicBezTo>
                    <a:cubicBezTo>
                      <a:pt x="4" y="596"/>
                      <a:pt x="3" y="599"/>
                      <a:pt x="3" y="602"/>
                    </a:cubicBezTo>
                    <a:cubicBezTo>
                      <a:pt x="4" y="605"/>
                      <a:pt x="5" y="607"/>
                      <a:pt x="7" y="609"/>
                    </a:cubicBezTo>
                    <a:cubicBezTo>
                      <a:pt x="9" y="611"/>
                      <a:pt x="12" y="613"/>
                      <a:pt x="15" y="612"/>
                    </a:cubicBezTo>
                    <a:cubicBezTo>
                      <a:pt x="18" y="612"/>
                      <a:pt x="34" y="612"/>
                      <a:pt x="48" y="612"/>
                    </a:cubicBezTo>
                    <a:cubicBezTo>
                      <a:pt x="49" y="620"/>
                      <a:pt x="50" y="627"/>
                      <a:pt x="52" y="634"/>
                    </a:cubicBezTo>
                    <a:cubicBezTo>
                      <a:pt x="38" y="639"/>
                      <a:pt x="23" y="644"/>
                      <a:pt x="20" y="645"/>
                    </a:cubicBezTo>
                    <a:cubicBezTo>
                      <a:pt x="17" y="645"/>
                      <a:pt x="15" y="647"/>
                      <a:pt x="13" y="650"/>
                    </a:cubicBezTo>
                    <a:cubicBezTo>
                      <a:pt x="12" y="652"/>
                      <a:pt x="12" y="655"/>
                      <a:pt x="12" y="658"/>
                    </a:cubicBezTo>
                    <a:cubicBezTo>
                      <a:pt x="13" y="661"/>
                      <a:pt x="14" y="664"/>
                      <a:pt x="17" y="665"/>
                    </a:cubicBezTo>
                    <a:cubicBezTo>
                      <a:pt x="19" y="667"/>
                      <a:pt x="22" y="668"/>
                      <a:pt x="25" y="668"/>
                    </a:cubicBezTo>
                    <a:cubicBezTo>
                      <a:pt x="28" y="667"/>
                      <a:pt x="44" y="665"/>
                      <a:pt x="58" y="664"/>
                    </a:cubicBezTo>
                    <a:cubicBezTo>
                      <a:pt x="60" y="671"/>
                      <a:pt x="62" y="678"/>
                      <a:pt x="64" y="686"/>
                    </a:cubicBezTo>
                    <a:cubicBezTo>
                      <a:pt x="50" y="691"/>
                      <a:pt x="36" y="698"/>
                      <a:pt x="33" y="699"/>
                    </a:cubicBezTo>
                    <a:cubicBezTo>
                      <a:pt x="30" y="700"/>
                      <a:pt x="28" y="702"/>
                      <a:pt x="27" y="705"/>
                    </a:cubicBezTo>
                    <a:cubicBezTo>
                      <a:pt x="26" y="708"/>
                      <a:pt x="26" y="710"/>
                      <a:pt x="27" y="713"/>
                    </a:cubicBezTo>
                    <a:cubicBezTo>
                      <a:pt x="28" y="716"/>
                      <a:pt x="30" y="718"/>
                      <a:pt x="32" y="720"/>
                    </a:cubicBezTo>
                    <a:cubicBezTo>
                      <a:pt x="34" y="721"/>
                      <a:pt x="37" y="722"/>
                      <a:pt x="40" y="721"/>
                    </a:cubicBezTo>
                    <a:cubicBezTo>
                      <a:pt x="43" y="721"/>
                      <a:pt x="59" y="717"/>
                      <a:pt x="73" y="714"/>
                    </a:cubicBezTo>
                    <a:cubicBezTo>
                      <a:pt x="76" y="721"/>
                      <a:pt x="78" y="728"/>
                      <a:pt x="81" y="735"/>
                    </a:cubicBezTo>
                    <a:cubicBezTo>
                      <a:pt x="68" y="742"/>
                      <a:pt x="55" y="750"/>
                      <a:pt x="52" y="752"/>
                    </a:cubicBezTo>
                    <a:cubicBezTo>
                      <a:pt x="49" y="753"/>
                      <a:pt x="48" y="755"/>
                      <a:pt x="47" y="758"/>
                    </a:cubicBezTo>
                    <a:cubicBezTo>
                      <a:pt x="46" y="761"/>
                      <a:pt x="46" y="764"/>
                      <a:pt x="47" y="766"/>
                    </a:cubicBezTo>
                    <a:cubicBezTo>
                      <a:pt x="48" y="769"/>
                      <a:pt x="51" y="771"/>
                      <a:pt x="53" y="772"/>
                    </a:cubicBezTo>
                    <a:cubicBezTo>
                      <a:pt x="56" y="774"/>
                      <a:pt x="59" y="774"/>
                      <a:pt x="61" y="773"/>
                    </a:cubicBezTo>
                    <a:cubicBezTo>
                      <a:pt x="64" y="772"/>
                      <a:pt x="79" y="767"/>
                      <a:pt x="93" y="762"/>
                    </a:cubicBezTo>
                    <a:cubicBezTo>
                      <a:pt x="97" y="769"/>
                      <a:pt x="100" y="776"/>
                      <a:pt x="104" y="782"/>
                    </a:cubicBezTo>
                    <a:cubicBezTo>
                      <a:pt x="92" y="791"/>
                      <a:pt x="79" y="800"/>
                      <a:pt x="76" y="802"/>
                    </a:cubicBezTo>
                    <a:cubicBezTo>
                      <a:pt x="74" y="804"/>
                      <a:pt x="72" y="806"/>
                      <a:pt x="72" y="809"/>
                    </a:cubicBezTo>
                    <a:cubicBezTo>
                      <a:pt x="71" y="812"/>
                      <a:pt x="72" y="815"/>
                      <a:pt x="73" y="817"/>
                    </a:cubicBezTo>
                    <a:cubicBezTo>
                      <a:pt x="75" y="820"/>
                      <a:pt x="77" y="822"/>
                      <a:pt x="80" y="823"/>
                    </a:cubicBezTo>
                    <a:cubicBezTo>
                      <a:pt x="82" y="824"/>
                      <a:pt x="85" y="824"/>
                      <a:pt x="88" y="822"/>
                    </a:cubicBezTo>
                    <a:cubicBezTo>
                      <a:pt x="91" y="821"/>
                      <a:pt x="105" y="814"/>
                      <a:pt x="118" y="808"/>
                    </a:cubicBezTo>
                    <a:cubicBezTo>
                      <a:pt x="122" y="815"/>
                      <a:pt x="127" y="821"/>
                      <a:pt x="131" y="827"/>
                    </a:cubicBezTo>
                    <a:cubicBezTo>
                      <a:pt x="120" y="837"/>
                      <a:pt x="108" y="847"/>
                      <a:pt x="105" y="850"/>
                    </a:cubicBezTo>
                    <a:cubicBezTo>
                      <a:pt x="103" y="852"/>
                      <a:pt x="102" y="854"/>
                      <a:pt x="102" y="857"/>
                    </a:cubicBezTo>
                    <a:cubicBezTo>
                      <a:pt x="102" y="860"/>
                      <a:pt x="102" y="863"/>
                      <a:pt x="104" y="865"/>
                    </a:cubicBezTo>
                    <a:cubicBezTo>
                      <a:pt x="106" y="867"/>
                      <a:pt x="108" y="869"/>
                      <a:pt x="111" y="870"/>
                    </a:cubicBezTo>
                    <a:cubicBezTo>
                      <a:pt x="114" y="870"/>
                      <a:pt x="117" y="870"/>
                      <a:pt x="119" y="869"/>
                    </a:cubicBezTo>
                    <a:cubicBezTo>
                      <a:pt x="122" y="867"/>
                      <a:pt x="136" y="859"/>
                      <a:pt x="148" y="851"/>
                    </a:cubicBezTo>
                    <a:cubicBezTo>
                      <a:pt x="153" y="857"/>
                      <a:pt x="158" y="863"/>
                      <a:pt x="163" y="869"/>
                    </a:cubicBezTo>
                    <a:cubicBezTo>
                      <a:pt x="153" y="880"/>
                      <a:pt x="142" y="891"/>
                      <a:pt x="140" y="894"/>
                    </a:cubicBezTo>
                    <a:cubicBezTo>
                      <a:pt x="138" y="896"/>
                      <a:pt x="137" y="899"/>
                      <a:pt x="137" y="902"/>
                    </a:cubicBezTo>
                    <a:cubicBezTo>
                      <a:pt x="137" y="904"/>
                      <a:pt x="138" y="907"/>
                      <a:pt x="140" y="909"/>
                    </a:cubicBezTo>
                    <a:cubicBezTo>
                      <a:pt x="142" y="912"/>
                      <a:pt x="145" y="913"/>
                      <a:pt x="147" y="913"/>
                    </a:cubicBezTo>
                    <a:cubicBezTo>
                      <a:pt x="150" y="914"/>
                      <a:pt x="153" y="913"/>
                      <a:pt x="155" y="911"/>
                    </a:cubicBezTo>
                    <a:cubicBezTo>
                      <a:pt x="158" y="909"/>
                      <a:pt x="171" y="900"/>
                      <a:pt x="182" y="891"/>
                    </a:cubicBezTo>
                    <a:cubicBezTo>
                      <a:pt x="188" y="897"/>
                      <a:pt x="193" y="902"/>
                      <a:pt x="198" y="907"/>
                    </a:cubicBezTo>
                    <a:cubicBezTo>
                      <a:pt x="190" y="919"/>
                      <a:pt x="180" y="932"/>
                      <a:pt x="178" y="934"/>
                    </a:cubicBezTo>
                    <a:cubicBezTo>
                      <a:pt x="176" y="937"/>
                      <a:pt x="176" y="940"/>
                      <a:pt x="176" y="942"/>
                    </a:cubicBezTo>
                    <a:cubicBezTo>
                      <a:pt x="177" y="945"/>
                      <a:pt x="178" y="948"/>
                      <a:pt x="180" y="950"/>
                    </a:cubicBezTo>
                    <a:cubicBezTo>
                      <a:pt x="182" y="952"/>
                      <a:pt x="185" y="953"/>
                      <a:pt x="188" y="953"/>
                    </a:cubicBezTo>
                    <a:cubicBezTo>
                      <a:pt x="191" y="953"/>
                      <a:pt x="194" y="952"/>
                      <a:pt x="196" y="950"/>
                    </a:cubicBezTo>
                    <a:cubicBezTo>
                      <a:pt x="198" y="948"/>
                      <a:pt x="210" y="937"/>
                      <a:pt x="221" y="927"/>
                    </a:cubicBezTo>
                    <a:cubicBezTo>
                      <a:pt x="226" y="932"/>
                      <a:pt x="232" y="937"/>
                      <a:pt x="238" y="941"/>
                    </a:cubicBezTo>
                    <a:cubicBezTo>
                      <a:pt x="231" y="954"/>
                      <a:pt x="223" y="968"/>
                      <a:pt x="221" y="970"/>
                    </a:cubicBezTo>
                    <a:cubicBezTo>
                      <a:pt x="219" y="973"/>
                      <a:pt x="219" y="976"/>
                      <a:pt x="220" y="979"/>
                    </a:cubicBezTo>
                    <a:cubicBezTo>
                      <a:pt x="220" y="981"/>
                      <a:pt x="222" y="984"/>
                      <a:pt x="224" y="986"/>
                    </a:cubicBezTo>
                    <a:cubicBezTo>
                      <a:pt x="227" y="987"/>
                      <a:pt x="230" y="988"/>
                      <a:pt x="232" y="988"/>
                    </a:cubicBezTo>
                    <a:cubicBezTo>
                      <a:pt x="235" y="988"/>
                      <a:pt x="238" y="986"/>
                      <a:pt x="240" y="984"/>
                    </a:cubicBezTo>
                    <a:cubicBezTo>
                      <a:pt x="242" y="982"/>
                      <a:pt x="253" y="970"/>
                      <a:pt x="262" y="959"/>
                    </a:cubicBezTo>
                    <a:cubicBezTo>
                      <a:pt x="268" y="963"/>
                      <a:pt x="275" y="967"/>
                      <a:pt x="281" y="971"/>
                    </a:cubicBezTo>
                    <a:cubicBezTo>
                      <a:pt x="275" y="984"/>
                      <a:pt x="268" y="999"/>
                      <a:pt x="267" y="1002"/>
                    </a:cubicBezTo>
                    <a:cubicBezTo>
                      <a:pt x="266" y="1005"/>
                      <a:pt x="266" y="1008"/>
                      <a:pt x="267" y="1010"/>
                    </a:cubicBezTo>
                    <a:cubicBezTo>
                      <a:pt x="268" y="1013"/>
                      <a:pt x="270" y="1015"/>
                      <a:pt x="272" y="1017"/>
                    </a:cubicBezTo>
                    <a:cubicBezTo>
                      <a:pt x="275" y="1018"/>
                      <a:pt x="278" y="1019"/>
                      <a:pt x="280" y="1018"/>
                    </a:cubicBezTo>
                    <a:cubicBezTo>
                      <a:pt x="283" y="1018"/>
                      <a:pt x="286" y="1016"/>
                      <a:pt x="287" y="1014"/>
                    </a:cubicBezTo>
                    <a:cubicBezTo>
                      <a:pt x="289" y="1011"/>
                      <a:pt x="298" y="998"/>
                      <a:pt x="307" y="986"/>
                    </a:cubicBezTo>
                    <a:cubicBezTo>
                      <a:pt x="314" y="990"/>
                      <a:pt x="320" y="993"/>
                      <a:pt x="327" y="996"/>
                    </a:cubicBezTo>
                    <a:cubicBezTo>
                      <a:pt x="322" y="1010"/>
                      <a:pt x="317" y="1025"/>
                      <a:pt x="316" y="1028"/>
                    </a:cubicBezTo>
                    <a:cubicBezTo>
                      <a:pt x="315" y="1031"/>
                      <a:pt x="316" y="1034"/>
                      <a:pt x="317" y="1037"/>
                    </a:cubicBezTo>
                    <a:cubicBezTo>
                      <a:pt x="318" y="1039"/>
                      <a:pt x="320" y="1041"/>
                      <a:pt x="323" y="1042"/>
                    </a:cubicBezTo>
                    <a:cubicBezTo>
                      <a:pt x="326" y="1044"/>
                      <a:pt x="328" y="1044"/>
                      <a:pt x="331" y="1043"/>
                    </a:cubicBezTo>
                    <a:cubicBezTo>
                      <a:pt x="334" y="1042"/>
                      <a:pt x="336" y="1041"/>
                      <a:pt x="338" y="1038"/>
                    </a:cubicBezTo>
                    <a:cubicBezTo>
                      <a:pt x="339" y="1035"/>
                      <a:pt x="347" y="1021"/>
                      <a:pt x="354" y="1009"/>
                    </a:cubicBezTo>
                    <a:cubicBezTo>
                      <a:pt x="361" y="1011"/>
                      <a:pt x="368" y="1014"/>
                      <a:pt x="375" y="1017"/>
                    </a:cubicBezTo>
                    <a:cubicBezTo>
                      <a:pt x="372" y="1031"/>
                      <a:pt x="369" y="1046"/>
                      <a:pt x="368" y="1050"/>
                    </a:cubicBezTo>
                    <a:cubicBezTo>
                      <a:pt x="367" y="1052"/>
                      <a:pt x="368" y="1055"/>
                      <a:pt x="369" y="1058"/>
                    </a:cubicBezTo>
                    <a:cubicBezTo>
                      <a:pt x="371" y="1060"/>
                      <a:pt x="373" y="1062"/>
                      <a:pt x="376" y="1063"/>
                    </a:cubicBezTo>
                    <a:cubicBezTo>
                      <a:pt x="379" y="1064"/>
                      <a:pt x="382" y="1064"/>
                      <a:pt x="384" y="1063"/>
                    </a:cubicBezTo>
                    <a:cubicBezTo>
                      <a:pt x="387" y="1062"/>
                      <a:pt x="389" y="1060"/>
                      <a:pt x="390" y="1057"/>
                    </a:cubicBezTo>
                    <a:cubicBezTo>
                      <a:pt x="392" y="1054"/>
                      <a:pt x="398" y="1039"/>
                      <a:pt x="404" y="1026"/>
                    </a:cubicBezTo>
                    <a:cubicBezTo>
                      <a:pt x="411" y="1028"/>
                      <a:pt x="418" y="1030"/>
                      <a:pt x="425" y="1032"/>
                    </a:cubicBezTo>
                    <a:cubicBezTo>
                      <a:pt x="424" y="1046"/>
                      <a:pt x="422" y="1062"/>
                      <a:pt x="422" y="1065"/>
                    </a:cubicBezTo>
                    <a:cubicBezTo>
                      <a:pt x="421" y="1068"/>
                      <a:pt x="422" y="1071"/>
                      <a:pt x="424" y="1073"/>
                    </a:cubicBezTo>
                    <a:cubicBezTo>
                      <a:pt x="426" y="1075"/>
                      <a:pt x="428" y="1077"/>
                      <a:pt x="431" y="1078"/>
                    </a:cubicBezTo>
                    <a:cubicBezTo>
                      <a:pt x="434" y="1078"/>
                      <a:pt x="437" y="1078"/>
                      <a:pt x="439" y="1076"/>
                    </a:cubicBezTo>
                    <a:cubicBezTo>
                      <a:pt x="442" y="1075"/>
                      <a:pt x="444" y="1073"/>
                      <a:pt x="445" y="1070"/>
                    </a:cubicBezTo>
                    <a:cubicBezTo>
                      <a:pt x="446" y="1067"/>
                      <a:pt x="450" y="1052"/>
                      <a:pt x="455" y="1038"/>
                    </a:cubicBezTo>
                    <a:cubicBezTo>
                      <a:pt x="462" y="1039"/>
                      <a:pt x="469" y="1040"/>
                      <a:pt x="477" y="1041"/>
                    </a:cubicBezTo>
                    <a:cubicBezTo>
                      <a:pt x="477" y="1056"/>
                      <a:pt x="477" y="1072"/>
                      <a:pt x="477" y="1075"/>
                    </a:cubicBezTo>
                    <a:cubicBezTo>
                      <a:pt x="477" y="1078"/>
                      <a:pt x="478" y="1081"/>
                      <a:pt x="480" y="1083"/>
                    </a:cubicBezTo>
                    <a:cubicBezTo>
                      <a:pt x="482" y="1085"/>
                      <a:pt x="484" y="1086"/>
                      <a:pt x="487" y="1087"/>
                    </a:cubicBezTo>
                    <a:cubicBezTo>
                      <a:pt x="490" y="1087"/>
                      <a:pt x="493" y="1086"/>
                      <a:pt x="495" y="1085"/>
                    </a:cubicBezTo>
                    <a:cubicBezTo>
                      <a:pt x="497" y="1083"/>
                      <a:pt x="499" y="1081"/>
                      <a:pt x="500" y="1078"/>
                    </a:cubicBezTo>
                    <a:cubicBezTo>
                      <a:pt x="501" y="1074"/>
                      <a:pt x="504" y="1059"/>
                      <a:pt x="507" y="1045"/>
                    </a:cubicBezTo>
                    <a:cubicBezTo>
                      <a:pt x="514" y="1045"/>
                      <a:pt x="522" y="1045"/>
                      <a:pt x="529" y="1046"/>
                    </a:cubicBezTo>
                    <a:cubicBezTo>
                      <a:pt x="530" y="1060"/>
                      <a:pt x="532" y="1076"/>
                      <a:pt x="532" y="1079"/>
                    </a:cubicBezTo>
                    <a:cubicBezTo>
                      <a:pt x="533" y="1082"/>
                      <a:pt x="534" y="1085"/>
                      <a:pt x="536" y="1087"/>
                    </a:cubicBezTo>
                    <a:cubicBezTo>
                      <a:pt x="538" y="1089"/>
                      <a:pt x="541" y="1090"/>
                      <a:pt x="544" y="1090"/>
                    </a:cubicBezTo>
                    <a:cubicBezTo>
                      <a:pt x="547" y="1090"/>
                      <a:pt x="550" y="1088"/>
                      <a:pt x="552" y="1087"/>
                    </a:cubicBezTo>
                    <a:cubicBezTo>
                      <a:pt x="554" y="1085"/>
                      <a:pt x="555" y="1082"/>
                      <a:pt x="556" y="1079"/>
                    </a:cubicBezTo>
                    <a:cubicBezTo>
                      <a:pt x="556" y="1076"/>
                      <a:pt x="558" y="1060"/>
                      <a:pt x="559" y="1046"/>
                    </a:cubicBezTo>
                    <a:cubicBezTo>
                      <a:pt x="566" y="1045"/>
                      <a:pt x="574" y="1045"/>
                      <a:pt x="581" y="1045"/>
                    </a:cubicBezTo>
                    <a:cubicBezTo>
                      <a:pt x="584" y="1059"/>
                      <a:pt x="587" y="1074"/>
                      <a:pt x="588" y="1078"/>
                    </a:cubicBezTo>
                    <a:cubicBezTo>
                      <a:pt x="589" y="1081"/>
                      <a:pt x="590" y="1083"/>
                      <a:pt x="593" y="1085"/>
                    </a:cubicBezTo>
                    <a:cubicBezTo>
                      <a:pt x="595" y="1086"/>
                      <a:pt x="598" y="1087"/>
                      <a:pt x="601" y="1087"/>
                    </a:cubicBezTo>
                    <a:cubicBezTo>
                      <a:pt x="604" y="1086"/>
                      <a:pt x="606" y="1085"/>
                      <a:pt x="608" y="1083"/>
                    </a:cubicBezTo>
                    <a:cubicBezTo>
                      <a:pt x="610" y="1081"/>
                      <a:pt x="611" y="1078"/>
                      <a:pt x="611" y="1075"/>
                    </a:cubicBezTo>
                    <a:cubicBezTo>
                      <a:pt x="611" y="1072"/>
                      <a:pt x="611" y="1056"/>
                      <a:pt x="611" y="1041"/>
                    </a:cubicBezTo>
                    <a:cubicBezTo>
                      <a:pt x="619" y="1040"/>
                      <a:pt x="626" y="1039"/>
                      <a:pt x="633" y="1038"/>
                    </a:cubicBezTo>
                    <a:cubicBezTo>
                      <a:pt x="638" y="1052"/>
                      <a:pt x="642" y="1067"/>
                      <a:pt x="643" y="1070"/>
                    </a:cubicBezTo>
                    <a:cubicBezTo>
                      <a:pt x="644" y="1073"/>
                      <a:pt x="646" y="1075"/>
                      <a:pt x="649" y="1076"/>
                    </a:cubicBezTo>
                    <a:cubicBezTo>
                      <a:pt x="651" y="1078"/>
                      <a:pt x="654" y="1078"/>
                      <a:pt x="657" y="1078"/>
                    </a:cubicBezTo>
                    <a:cubicBezTo>
                      <a:pt x="660" y="1077"/>
                      <a:pt x="662" y="1075"/>
                      <a:pt x="664" y="1073"/>
                    </a:cubicBezTo>
                    <a:cubicBezTo>
                      <a:pt x="666" y="1071"/>
                      <a:pt x="667" y="1068"/>
                      <a:pt x="666" y="1065"/>
                    </a:cubicBezTo>
                    <a:cubicBezTo>
                      <a:pt x="666" y="1062"/>
                      <a:pt x="664" y="1046"/>
                      <a:pt x="663" y="1032"/>
                    </a:cubicBezTo>
                    <a:cubicBezTo>
                      <a:pt x="670" y="1030"/>
                      <a:pt x="677" y="1028"/>
                      <a:pt x="684" y="1026"/>
                    </a:cubicBezTo>
                    <a:cubicBezTo>
                      <a:pt x="690" y="1039"/>
                      <a:pt x="696" y="1054"/>
                      <a:pt x="698" y="1057"/>
                    </a:cubicBezTo>
                    <a:cubicBezTo>
                      <a:pt x="699" y="1060"/>
                      <a:pt x="701" y="1062"/>
                      <a:pt x="704" y="1063"/>
                    </a:cubicBezTo>
                    <a:cubicBezTo>
                      <a:pt x="706" y="1064"/>
                      <a:pt x="709" y="1064"/>
                      <a:pt x="712" y="1063"/>
                    </a:cubicBezTo>
                    <a:cubicBezTo>
                      <a:pt x="715" y="1062"/>
                      <a:pt x="717" y="1060"/>
                      <a:pt x="719" y="1058"/>
                    </a:cubicBezTo>
                    <a:cubicBezTo>
                      <a:pt x="720" y="1055"/>
                      <a:pt x="721" y="1052"/>
                      <a:pt x="720" y="1050"/>
                    </a:cubicBezTo>
                    <a:cubicBezTo>
                      <a:pt x="719" y="1046"/>
                      <a:pt x="716" y="1031"/>
                      <a:pt x="713" y="1017"/>
                    </a:cubicBezTo>
                    <a:cubicBezTo>
                      <a:pt x="720" y="1014"/>
                      <a:pt x="727" y="1011"/>
                      <a:pt x="734" y="1009"/>
                    </a:cubicBezTo>
                    <a:cubicBezTo>
                      <a:pt x="741" y="1021"/>
                      <a:pt x="749" y="1035"/>
                      <a:pt x="750" y="1038"/>
                    </a:cubicBezTo>
                    <a:cubicBezTo>
                      <a:pt x="752" y="1041"/>
                      <a:pt x="754" y="1042"/>
                      <a:pt x="757" y="1043"/>
                    </a:cubicBezTo>
                    <a:cubicBezTo>
                      <a:pt x="760" y="1044"/>
                      <a:pt x="762" y="1044"/>
                      <a:pt x="765" y="1042"/>
                    </a:cubicBezTo>
                    <a:cubicBezTo>
                      <a:pt x="768" y="1041"/>
                      <a:pt x="770" y="1039"/>
                      <a:pt x="771" y="1037"/>
                    </a:cubicBezTo>
                    <a:cubicBezTo>
                      <a:pt x="772" y="1034"/>
                      <a:pt x="773" y="1031"/>
                      <a:pt x="772" y="1028"/>
                    </a:cubicBezTo>
                    <a:cubicBezTo>
                      <a:pt x="771" y="1025"/>
                      <a:pt x="766" y="1010"/>
                      <a:pt x="761" y="996"/>
                    </a:cubicBezTo>
                    <a:cubicBezTo>
                      <a:pt x="768" y="993"/>
                      <a:pt x="774" y="990"/>
                      <a:pt x="781" y="986"/>
                    </a:cubicBezTo>
                    <a:cubicBezTo>
                      <a:pt x="790" y="998"/>
                      <a:pt x="799" y="1011"/>
                      <a:pt x="801" y="1014"/>
                    </a:cubicBezTo>
                    <a:cubicBezTo>
                      <a:pt x="802" y="1016"/>
                      <a:pt x="805" y="1018"/>
                      <a:pt x="808" y="1018"/>
                    </a:cubicBezTo>
                    <a:cubicBezTo>
                      <a:pt x="810" y="1019"/>
                      <a:pt x="813" y="1018"/>
                      <a:pt x="816" y="1017"/>
                    </a:cubicBezTo>
                    <a:cubicBezTo>
                      <a:pt x="818" y="1015"/>
                      <a:pt x="820" y="1013"/>
                      <a:pt x="821" y="1010"/>
                    </a:cubicBezTo>
                    <a:cubicBezTo>
                      <a:pt x="822" y="1008"/>
                      <a:pt x="822" y="1005"/>
                      <a:pt x="821" y="1002"/>
                    </a:cubicBezTo>
                    <a:cubicBezTo>
                      <a:pt x="820" y="999"/>
                      <a:pt x="813" y="984"/>
                      <a:pt x="807" y="971"/>
                    </a:cubicBezTo>
                    <a:cubicBezTo>
                      <a:pt x="813" y="967"/>
                      <a:pt x="820" y="963"/>
                      <a:pt x="826" y="959"/>
                    </a:cubicBezTo>
                    <a:cubicBezTo>
                      <a:pt x="835" y="970"/>
                      <a:pt x="846" y="982"/>
                      <a:pt x="848" y="984"/>
                    </a:cubicBezTo>
                    <a:cubicBezTo>
                      <a:pt x="850" y="986"/>
                      <a:pt x="853" y="988"/>
                      <a:pt x="856" y="988"/>
                    </a:cubicBezTo>
                    <a:cubicBezTo>
                      <a:pt x="858" y="988"/>
                      <a:pt x="861" y="987"/>
                      <a:pt x="864" y="986"/>
                    </a:cubicBezTo>
                    <a:cubicBezTo>
                      <a:pt x="866" y="984"/>
                      <a:pt x="868" y="981"/>
                      <a:pt x="868" y="979"/>
                    </a:cubicBezTo>
                    <a:cubicBezTo>
                      <a:pt x="869" y="976"/>
                      <a:pt x="869" y="973"/>
                      <a:pt x="867" y="970"/>
                    </a:cubicBezTo>
                    <a:cubicBezTo>
                      <a:pt x="865" y="968"/>
                      <a:pt x="857" y="954"/>
                      <a:pt x="850" y="941"/>
                    </a:cubicBezTo>
                    <a:cubicBezTo>
                      <a:pt x="856" y="937"/>
                      <a:pt x="862" y="932"/>
                      <a:pt x="867" y="927"/>
                    </a:cubicBezTo>
                    <a:cubicBezTo>
                      <a:pt x="878" y="937"/>
                      <a:pt x="890" y="948"/>
                      <a:pt x="892" y="950"/>
                    </a:cubicBezTo>
                    <a:cubicBezTo>
                      <a:pt x="894" y="952"/>
                      <a:pt x="897" y="953"/>
                      <a:pt x="900" y="953"/>
                    </a:cubicBezTo>
                    <a:cubicBezTo>
                      <a:pt x="903" y="953"/>
                      <a:pt x="906" y="952"/>
                      <a:pt x="908" y="950"/>
                    </a:cubicBezTo>
                    <a:cubicBezTo>
                      <a:pt x="910" y="948"/>
                      <a:pt x="911" y="945"/>
                      <a:pt x="912" y="942"/>
                    </a:cubicBezTo>
                    <a:cubicBezTo>
                      <a:pt x="912" y="940"/>
                      <a:pt x="911" y="937"/>
                      <a:pt x="910" y="934"/>
                    </a:cubicBezTo>
                    <a:cubicBezTo>
                      <a:pt x="908" y="932"/>
                      <a:pt x="898" y="919"/>
                      <a:pt x="890" y="907"/>
                    </a:cubicBezTo>
                    <a:cubicBezTo>
                      <a:pt x="895" y="902"/>
                      <a:pt x="900" y="897"/>
                      <a:pt x="905" y="891"/>
                    </a:cubicBezTo>
                    <a:cubicBezTo>
                      <a:pt x="917" y="900"/>
                      <a:pt x="930" y="909"/>
                      <a:pt x="933" y="911"/>
                    </a:cubicBezTo>
                    <a:cubicBezTo>
                      <a:pt x="935" y="913"/>
                      <a:pt x="938" y="914"/>
                      <a:pt x="941" y="913"/>
                    </a:cubicBezTo>
                    <a:cubicBezTo>
                      <a:pt x="943" y="913"/>
                      <a:pt x="946" y="912"/>
                      <a:pt x="948" y="909"/>
                    </a:cubicBezTo>
                    <a:cubicBezTo>
                      <a:pt x="950" y="907"/>
                      <a:pt x="951" y="904"/>
                      <a:pt x="951" y="902"/>
                    </a:cubicBezTo>
                    <a:cubicBezTo>
                      <a:pt x="951" y="899"/>
                      <a:pt x="950" y="896"/>
                      <a:pt x="948" y="894"/>
                    </a:cubicBezTo>
                    <a:cubicBezTo>
                      <a:pt x="946" y="891"/>
                      <a:pt x="935" y="880"/>
                      <a:pt x="925" y="869"/>
                    </a:cubicBezTo>
                    <a:cubicBezTo>
                      <a:pt x="930" y="863"/>
                      <a:pt x="935" y="857"/>
                      <a:pt x="940" y="851"/>
                    </a:cubicBezTo>
                    <a:cubicBezTo>
                      <a:pt x="952" y="859"/>
                      <a:pt x="966" y="867"/>
                      <a:pt x="969" y="869"/>
                    </a:cubicBezTo>
                    <a:cubicBezTo>
                      <a:pt x="971" y="870"/>
                      <a:pt x="974" y="870"/>
                      <a:pt x="977" y="870"/>
                    </a:cubicBezTo>
                    <a:cubicBezTo>
                      <a:pt x="980" y="869"/>
                      <a:pt x="982" y="867"/>
                      <a:pt x="984" y="865"/>
                    </a:cubicBezTo>
                    <a:cubicBezTo>
                      <a:pt x="986" y="863"/>
                      <a:pt x="986" y="860"/>
                      <a:pt x="986" y="857"/>
                    </a:cubicBezTo>
                    <a:cubicBezTo>
                      <a:pt x="986" y="854"/>
                      <a:pt x="985" y="852"/>
                      <a:pt x="983" y="850"/>
                    </a:cubicBezTo>
                    <a:cubicBezTo>
                      <a:pt x="980" y="847"/>
                      <a:pt x="968" y="837"/>
                      <a:pt x="957" y="827"/>
                    </a:cubicBezTo>
                    <a:cubicBezTo>
                      <a:pt x="961" y="821"/>
                      <a:pt x="966" y="815"/>
                      <a:pt x="969" y="808"/>
                    </a:cubicBezTo>
                    <a:cubicBezTo>
                      <a:pt x="983" y="814"/>
                      <a:pt x="997" y="821"/>
                      <a:pt x="1000" y="822"/>
                    </a:cubicBezTo>
                    <a:cubicBezTo>
                      <a:pt x="1003" y="824"/>
                      <a:pt x="1006" y="824"/>
                      <a:pt x="1008" y="823"/>
                    </a:cubicBezTo>
                    <a:cubicBezTo>
                      <a:pt x="1011" y="822"/>
                      <a:pt x="1013" y="820"/>
                      <a:pt x="1015" y="817"/>
                    </a:cubicBezTo>
                    <a:cubicBezTo>
                      <a:pt x="1016" y="815"/>
                      <a:pt x="1017" y="812"/>
                      <a:pt x="1016" y="809"/>
                    </a:cubicBezTo>
                    <a:cubicBezTo>
                      <a:pt x="1016" y="806"/>
                      <a:pt x="1014" y="804"/>
                      <a:pt x="1012" y="802"/>
                    </a:cubicBezTo>
                    <a:cubicBezTo>
                      <a:pt x="1009" y="800"/>
                      <a:pt x="996" y="791"/>
                      <a:pt x="984" y="782"/>
                    </a:cubicBezTo>
                    <a:cubicBezTo>
                      <a:pt x="988" y="776"/>
                      <a:pt x="991" y="769"/>
                      <a:pt x="995" y="762"/>
                    </a:cubicBezTo>
                    <a:cubicBezTo>
                      <a:pt x="1009" y="767"/>
                      <a:pt x="1024" y="772"/>
                      <a:pt x="1027" y="773"/>
                    </a:cubicBezTo>
                    <a:cubicBezTo>
                      <a:pt x="1029" y="774"/>
                      <a:pt x="1032" y="774"/>
                      <a:pt x="1035" y="772"/>
                    </a:cubicBezTo>
                    <a:cubicBezTo>
                      <a:pt x="1037" y="771"/>
                      <a:pt x="1039" y="769"/>
                      <a:pt x="1041" y="766"/>
                    </a:cubicBezTo>
                    <a:cubicBezTo>
                      <a:pt x="1042" y="764"/>
                      <a:pt x="1042" y="761"/>
                      <a:pt x="1041" y="758"/>
                    </a:cubicBezTo>
                    <a:cubicBezTo>
                      <a:pt x="1040" y="755"/>
                      <a:pt x="1039" y="753"/>
                      <a:pt x="1036" y="752"/>
                    </a:cubicBezTo>
                    <a:cubicBezTo>
                      <a:pt x="1033" y="750"/>
                      <a:pt x="1020" y="742"/>
                      <a:pt x="1007" y="735"/>
                    </a:cubicBezTo>
                    <a:cubicBezTo>
                      <a:pt x="1010" y="728"/>
                      <a:pt x="1012" y="721"/>
                      <a:pt x="1015" y="714"/>
                    </a:cubicBezTo>
                    <a:cubicBezTo>
                      <a:pt x="1029" y="717"/>
                      <a:pt x="1045" y="721"/>
                      <a:pt x="1048" y="721"/>
                    </a:cubicBezTo>
                    <a:cubicBezTo>
                      <a:pt x="1051" y="722"/>
                      <a:pt x="1054" y="721"/>
                      <a:pt x="1056" y="720"/>
                    </a:cubicBezTo>
                    <a:cubicBezTo>
                      <a:pt x="1058" y="718"/>
                      <a:pt x="1060" y="716"/>
                      <a:pt x="1061" y="713"/>
                    </a:cubicBezTo>
                    <a:cubicBezTo>
                      <a:pt x="1062" y="710"/>
                      <a:pt x="1062" y="707"/>
                      <a:pt x="1061" y="705"/>
                    </a:cubicBezTo>
                    <a:cubicBezTo>
                      <a:pt x="1060" y="702"/>
                      <a:pt x="1058" y="700"/>
                      <a:pt x="1055" y="699"/>
                    </a:cubicBezTo>
                    <a:cubicBezTo>
                      <a:pt x="1052" y="698"/>
                      <a:pt x="1037" y="691"/>
                      <a:pt x="1024" y="686"/>
                    </a:cubicBezTo>
                    <a:cubicBezTo>
                      <a:pt x="1026" y="678"/>
                      <a:pt x="1028" y="671"/>
                      <a:pt x="1030" y="664"/>
                    </a:cubicBezTo>
                    <a:cubicBezTo>
                      <a:pt x="1044" y="665"/>
                      <a:pt x="1060" y="667"/>
                      <a:pt x="1063" y="668"/>
                    </a:cubicBezTo>
                    <a:cubicBezTo>
                      <a:pt x="1066" y="668"/>
                      <a:pt x="1069" y="667"/>
                      <a:pt x="1071" y="665"/>
                    </a:cubicBezTo>
                    <a:cubicBezTo>
                      <a:pt x="1074" y="664"/>
                      <a:pt x="1075" y="661"/>
                      <a:pt x="1076" y="658"/>
                    </a:cubicBezTo>
                    <a:cubicBezTo>
                      <a:pt x="1076" y="655"/>
                      <a:pt x="1076" y="652"/>
                      <a:pt x="1075" y="650"/>
                    </a:cubicBezTo>
                    <a:cubicBezTo>
                      <a:pt x="1073" y="647"/>
                      <a:pt x="1071" y="645"/>
                      <a:pt x="1068" y="645"/>
                    </a:cubicBezTo>
                    <a:cubicBezTo>
                      <a:pt x="1065" y="644"/>
                      <a:pt x="1050" y="639"/>
                      <a:pt x="1036" y="634"/>
                    </a:cubicBezTo>
                    <a:cubicBezTo>
                      <a:pt x="1037" y="627"/>
                      <a:pt x="1039" y="620"/>
                      <a:pt x="1040" y="612"/>
                    </a:cubicBezTo>
                    <a:cubicBezTo>
                      <a:pt x="1054" y="612"/>
                      <a:pt x="1070" y="612"/>
                      <a:pt x="1073" y="612"/>
                    </a:cubicBezTo>
                    <a:cubicBezTo>
                      <a:pt x="1076" y="613"/>
                      <a:pt x="1079" y="611"/>
                      <a:pt x="1081" y="609"/>
                    </a:cubicBezTo>
                    <a:cubicBezTo>
                      <a:pt x="1083" y="607"/>
                      <a:pt x="1084" y="605"/>
                      <a:pt x="1085" y="602"/>
                    </a:cubicBezTo>
                    <a:cubicBezTo>
                      <a:pt x="1085" y="599"/>
                      <a:pt x="1084" y="596"/>
                      <a:pt x="1083" y="594"/>
                    </a:cubicBezTo>
                    <a:cubicBezTo>
                      <a:pt x="1081" y="591"/>
                      <a:pt x="1079" y="590"/>
                      <a:pt x="1076" y="589"/>
                    </a:cubicBezTo>
                    <a:cubicBezTo>
                      <a:pt x="1073" y="588"/>
                      <a:pt x="1057" y="585"/>
                      <a:pt x="1043" y="582"/>
                    </a:cubicBezTo>
                    <a:cubicBezTo>
                      <a:pt x="1043" y="575"/>
                      <a:pt x="1044" y="567"/>
                      <a:pt x="1044" y="560"/>
                    </a:cubicBezTo>
                    <a:cubicBezTo>
                      <a:pt x="1058" y="558"/>
                      <a:pt x="1074" y="557"/>
                      <a:pt x="1078" y="557"/>
                    </a:cubicBezTo>
                    <a:close/>
                    <a:moveTo>
                      <a:pt x="544" y="979"/>
                    </a:moveTo>
                    <a:cubicBezTo>
                      <a:pt x="305" y="979"/>
                      <a:pt x="111" y="785"/>
                      <a:pt x="111" y="545"/>
                    </a:cubicBezTo>
                    <a:cubicBezTo>
                      <a:pt x="111" y="305"/>
                      <a:pt x="305" y="111"/>
                      <a:pt x="544" y="111"/>
                    </a:cubicBezTo>
                    <a:cubicBezTo>
                      <a:pt x="783" y="111"/>
                      <a:pt x="977" y="305"/>
                      <a:pt x="977" y="545"/>
                    </a:cubicBezTo>
                    <a:cubicBezTo>
                      <a:pt x="977" y="785"/>
                      <a:pt x="783" y="979"/>
                      <a:pt x="544" y="97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grpSp>
            <p:nvGrpSpPr>
              <p:cNvPr id="19" name="isḷîḑê">
                <a:extLst>
                  <a:ext uri="{FF2B5EF4-FFF2-40B4-BE49-F238E27FC236}">
                    <a16:creationId xmlns:a16="http://schemas.microsoft.com/office/drawing/2014/main" id="{1FE02E7E-3DE5-4C0C-868E-6DFD60901549}"/>
                  </a:ext>
                </a:extLst>
              </p:cNvPr>
              <p:cNvGrpSpPr/>
              <p:nvPr/>
            </p:nvGrpSpPr>
            <p:grpSpPr>
              <a:xfrm>
                <a:off x="4930211" y="1799267"/>
                <a:ext cx="2365626" cy="3801432"/>
                <a:chOff x="4930211" y="1799267"/>
                <a:chExt cx="2365626" cy="3801432"/>
              </a:xfrm>
            </p:grpSpPr>
            <p:sp>
              <p:nvSpPr>
                <p:cNvPr id="24" name="íŝ1ïdê">
                  <a:extLst>
                    <a:ext uri="{FF2B5EF4-FFF2-40B4-BE49-F238E27FC236}">
                      <a16:creationId xmlns:a16="http://schemas.microsoft.com/office/drawing/2014/main" id="{3D8F3CDF-ED7A-4EF0-8F51-48614C533207}"/>
                    </a:ext>
                  </a:extLst>
                </p:cNvPr>
                <p:cNvSpPr/>
                <p:nvPr/>
              </p:nvSpPr>
              <p:spPr bwMode="auto">
                <a:xfrm>
                  <a:off x="5208593" y="2106979"/>
                  <a:ext cx="429669" cy="430582"/>
                </a:xfrm>
                <a:custGeom>
                  <a:avLst/>
                  <a:gdLst>
                    <a:gd name="T0" fmla="*/ 1043 w 1088"/>
                    <a:gd name="T1" fmla="*/ 507 h 1090"/>
                    <a:gd name="T2" fmla="*/ 1036 w 1088"/>
                    <a:gd name="T3" fmla="*/ 455 h 1090"/>
                    <a:gd name="T4" fmla="*/ 1024 w 1088"/>
                    <a:gd name="T5" fmla="*/ 404 h 1090"/>
                    <a:gd name="T6" fmla="*/ 1007 w 1088"/>
                    <a:gd name="T7" fmla="*/ 355 h 1090"/>
                    <a:gd name="T8" fmla="*/ 984 w 1088"/>
                    <a:gd name="T9" fmla="*/ 307 h 1090"/>
                    <a:gd name="T10" fmla="*/ 957 w 1088"/>
                    <a:gd name="T11" fmla="*/ 263 h 1090"/>
                    <a:gd name="T12" fmla="*/ 925 w 1088"/>
                    <a:gd name="T13" fmla="*/ 221 h 1090"/>
                    <a:gd name="T14" fmla="*/ 890 w 1088"/>
                    <a:gd name="T15" fmla="*/ 183 h 1090"/>
                    <a:gd name="T16" fmla="*/ 850 w 1088"/>
                    <a:gd name="T17" fmla="*/ 149 h 1090"/>
                    <a:gd name="T18" fmla="*/ 807 w 1088"/>
                    <a:gd name="T19" fmla="*/ 119 h 1090"/>
                    <a:gd name="T20" fmla="*/ 761 w 1088"/>
                    <a:gd name="T21" fmla="*/ 93 h 1090"/>
                    <a:gd name="T22" fmla="*/ 713 w 1088"/>
                    <a:gd name="T23" fmla="*/ 73 h 1090"/>
                    <a:gd name="T24" fmla="*/ 663 w 1088"/>
                    <a:gd name="T25" fmla="*/ 58 h 1090"/>
                    <a:gd name="T26" fmla="*/ 611 w 1088"/>
                    <a:gd name="T27" fmla="*/ 48 h 1090"/>
                    <a:gd name="T28" fmla="*/ 559 w 1088"/>
                    <a:gd name="T29" fmla="*/ 44 h 1090"/>
                    <a:gd name="T30" fmla="*/ 507 w 1088"/>
                    <a:gd name="T31" fmla="*/ 45 h 1090"/>
                    <a:gd name="T32" fmla="*/ 455 w 1088"/>
                    <a:gd name="T33" fmla="*/ 52 h 1090"/>
                    <a:gd name="T34" fmla="*/ 404 w 1088"/>
                    <a:gd name="T35" fmla="*/ 64 h 1090"/>
                    <a:gd name="T36" fmla="*/ 354 w 1088"/>
                    <a:gd name="T37" fmla="*/ 81 h 1090"/>
                    <a:gd name="T38" fmla="*/ 307 w 1088"/>
                    <a:gd name="T39" fmla="*/ 104 h 1090"/>
                    <a:gd name="T40" fmla="*/ 262 w 1088"/>
                    <a:gd name="T41" fmla="*/ 131 h 1090"/>
                    <a:gd name="T42" fmla="*/ 221 w 1088"/>
                    <a:gd name="T43" fmla="*/ 163 h 1090"/>
                    <a:gd name="T44" fmla="*/ 182 w 1088"/>
                    <a:gd name="T45" fmla="*/ 199 h 1090"/>
                    <a:gd name="T46" fmla="*/ 148 w 1088"/>
                    <a:gd name="T47" fmla="*/ 238 h 1090"/>
                    <a:gd name="T48" fmla="*/ 118 w 1088"/>
                    <a:gd name="T49" fmla="*/ 282 h 1090"/>
                    <a:gd name="T50" fmla="*/ 93 w 1088"/>
                    <a:gd name="T51" fmla="*/ 328 h 1090"/>
                    <a:gd name="T52" fmla="*/ 73 w 1088"/>
                    <a:gd name="T53" fmla="*/ 376 h 1090"/>
                    <a:gd name="T54" fmla="*/ 58 w 1088"/>
                    <a:gd name="T55" fmla="*/ 426 h 1090"/>
                    <a:gd name="T56" fmla="*/ 48 w 1088"/>
                    <a:gd name="T57" fmla="*/ 478 h 1090"/>
                    <a:gd name="T58" fmla="*/ 44 w 1088"/>
                    <a:gd name="T59" fmla="*/ 530 h 1090"/>
                    <a:gd name="T60" fmla="*/ 45 w 1088"/>
                    <a:gd name="T61" fmla="*/ 582 h 1090"/>
                    <a:gd name="T62" fmla="*/ 52 w 1088"/>
                    <a:gd name="T63" fmla="*/ 634 h 1090"/>
                    <a:gd name="T64" fmla="*/ 64 w 1088"/>
                    <a:gd name="T65" fmla="*/ 686 h 1090"/>
                    <a:gd name="T66" fmla="*/ 81 w 1088"/>
                    <a:gd name="T67" fmla="*/ 735 h 1090"/>
                    <a:gd name="T68" fmla="*/ 104 w 1088"/>
                    <a:gd name="T69" fmla="*/ 782 h 1090"/>
                    <a:gd name="T70" fmla="*/ 131 w 1088"/>
                    <a:gd name="T71" fmla="*/ 827 h 1090"/>
                    <a:gd name="T72" fmla="*/ 163 w 1088"/>
                    <a:gd name="T73" fmla="*/ 869 h 1090"/>
                    <a:gd name="T74" fmla="*/ 198 w 1088"/>
                    <a:gd name="T75" fmla="*/ 907 h 1090"/>
                    <a:gd name="T76" fmla="*/ 238 w 1088"/>
                    <a:gd name="T77" fmla="*/ 941 h 1090"/>
                    <a:gd name="T78" fmla="*/ 281 w 1088"/>
                    <a:gd name="T79" fmla="*/ 971 h 1090"/>
                    <a:gd name="T80" fmla="*/ 327 w 1088"/>
                    <a:gd name="T81" fmla="*/ 996 h 1090"/>
                    <a:gd name="T82" fmla="*/ 375 w 1088"/>
                    <a:gd name="T83" fmla="*/ 1017 h 1090"/>
                    <a:gd name="T84" fmla="*/ 425 w 1088"/>
                    <a:gd name="T85" fmla="*/ 1032 h 1090"/>
                    <a:gd name="T86" fmla="*/ 477 w 1088"/>
                    <a:gd name="T87" fmla="*/ 1041 h 1090"/>
                    <a:gd name="T88" fmla="*/ 529 w 1088"/>
                    <a:gd name="T89" fmla="*/ 1046 h 1090"/>
                    <a:gd name="T90" fmla="*/ 581 w 1088"/>
                    <a:gd name="T91" fmla="*/ 1045 h 1090"/>
                    <a:gd name="T92" fmla="*/ 633 w 1088"/>
                    <a:gd name="T93" fmla="*/ 1038 h 1090"/>
                    <a:gd name="T94" fmla="*/ 684 w 1088"/>
                    <a:gd name="T95" fmla="*/ 1026 h 1090"/>
                    <a:gd name="T96" fmla="*/ 734 w 1088"/>
                    <a:gd name="T97" fmla="*/ 1009 h 1090"/>
                    <a:gd name="T98" fmla="*/ 781 w 1088"/>
                    <a:gd name="T99" fmla="*/ 986 h 1090"/>
                    <a:gd name="T100" fmla="*/ 826 w 1088"/>
                    <a:gd name="T101" fmla="*/ 959 h 1090"/>
                    <a:gd name="T102" fmla="*/ 867 w 1088"/>
                    <a:gd name="T103" fmla="*/ 927 h 1090"/>
                    <a:gd name="T104" fmla="*/ 905 w 1088"/>
                    <a:gd name="T105" fmla="*/ 891 h 1090"/>
                    <a:gd name="T106" fmla="*/ 940 w 1088"/>
                    <a:gd name="T107" fmla="*/ 851 h 1090"/>
                    <a:gd name="T108" fmla="*/ 969 w 1088"/>
                    <a:gd name="T109" fmla="*/ 808 h 1090"/>
                    <a:gd name="T110" fmla="*/ 995 w 1088"/>
                    <a:gd name="T111" fmla="*/ 762 h 1090"/>
                    <a:gd name="T112" fmla="*/ 1015 w 1088"/>
                    <a:gd name="T113" fmla="*/ 714 h 1090"/>
                    <a:gd name="T114" fmla="*/ 1030 w 1088"/>
                    <a:gd name="T115" fmla="*/ 664 h 1090"/>
                    <a:gd name="T116" fmla="*/ 1040 w 1088"/>
                    <a:gd name="T117" fmla="*/ 612 h 1090"/>
                    <a:gd name="T118" fmla="*/ 1044 w 1088"/>
                    <a:gd name="T119" fmla="*/ 560 h 10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088" h="1090">
                      <a:moveTo>
                        <a:pt x="1078" y="557"/>
                      </a:moveTo>
                      <a:cubicBezTo>
                        <a:pt x="1080" y="556"/>
                        <a:pt x="1083" y="555"/>
                        <a:pt x="1085" y="553"/>
                      </a:cubicBezTo>
                      <a:cubicBezTo>
                        <a:pt x="1087" y="551"/>
                        <a:pt x="1088" y="548"/>
                        <a:pt x="1088" y="545"/>
                      </a:cubicBezTo>
                      <a:cubicBezTo>
                        <a:pt x="1088" y="542"/>
                        <a:pt x="1087" y="539"/>
                        <a:pt x="1085" y="537"/>
                      </a:cubicBezTo>
                      <a:cubicBezTo>
                        <a:pt x="1083" y="535"/>
                        <a:pt x="1080" y="533"/>
                        <a:pt x="1078" y="533"/>
                      </a:cubicBezTo>
                      <a:cubicBezTo>
                        <a:pt x="1074" y="533"/>
                        <a:pt x="1058" y="531"/>
                        <a:pt x="1044" y="530"/>
                      </a:cubicBezTo>
                      <a:cubicBezTo>
                        <a:pt x="1044" y="522"/>
                        <a:pt x="1043" y="515"/>
                        <a:pt x="1043" y="507"/>
                      </a:cubicBezTo>
                      <a:cubicBezTo>
                        <a:pt x="1057" y="505"/>
                        <a:pt x="1073" y="501"/>
                        <a:pt x="1076" y="501"/>
                      </a:cubicBezTo>
                      <a:cubicBezTo>
                        <a:pt x="1079" y="500"/>
                        <a:pt x="1081" y="498"/>
                        <a:pt x="1083" y="496"/>
                      </a:cubicBezTo>
                      <a:cubicBezTo>
                        <a:pt x="1084" y="494"/>
                        <a:pt x="1085" y="491"/>
                        <a:pt x="1085" y="488"/>
                      </a:cubicBezTo>
                      <a:cubicBezTo>
                        <a:pt x="1084" y="485"/>
                        <a:pt x="1083" y="482"/>
                        <a:pt x="1081" y="481"/>
                      </a:cubicBezTo>
                      <a:cubicBezTo>
                        <a:pt x="1079" y="479"/>
                        <a:pt x="1076" y="477"/>
                        <a:pt x="1073" y="477"/>
                      </a:cubicBezTo>
                      <a:cubicBezTo>
                        <a:pt x="1070" y="477"/>
                        <a:pt x="1054" y="478"/>
                        <a:pt x="1040" y="478"/>
                      </a:cubicBezTo>
                      <a:cubicBezTo>
                        <a:pt x="1039" y="470"/>
                        <a:pt x="1037" y="463"/>
                        <a:pt x="1036" y="455"/>
                      </a:cubicBezTo>
                      <a:cubicBezTo>
                        <a:pt x="1050" y="451"/>
                        <a:pt x="1065" y="446"/>
                        <a:pt x="1068" y="445"/>
                      </a:cubicBezTo>
                      <a:cubicBezTo>
                        <a:pt x="1071" y="444"/>
                        <a:pt x="1073" y="442"/>
                        <a:pt x="1075" y="440"/>
                      </a:cubicBezTo>
                      <a:cubicBezTo>
                        <a:pt x="1076" y="437"/>
                        <a:pt x="1076" y="435"/>
                        <a:pt x="1076" y="432"/>
                      </a:cubicBezTo>
                      <a:cubicBezTo>
                        <a:pt x="1075" y="429"/>
                        <a:pt x="1074" y="426"/>
                        <a:pt x="1071" y="425"/>
                      </a:cubicBezTo>
                      <a:cubicBezTo>
                        <a:pt x="1069" y="423"/>
                        <a:pt x="1066" y="422"/>
                        <a:pt x="1063" y="422"/>
                      </a:cubicBezTo>
                      <a:cubicBezTo>
                        <a:pt x="1060" y="423"/>
                        <a:pt x="1044" y="425"/>
                        <a:pt x="1030" y="426"/>
                      </a:cubicBezTo>
                      <a:cubicBezTo>
                        <a:pt x="1028" y="419"/>
                        <a:pt x="1026" y="412"/>
                        <a:pt x="1024" y="404"/>
                      </a:cubicBezTo>
                      <a:cubicBezTo>
                        <a:pt x="1037" y="399"/>
                        <a:pt x="1052" y="392"/>
                        <a:pt x="1055" y="391"/>
                      </a:cubicBezTo>
                      <a:cubicBezTo>
                        <a:pt x="1058" y="390"/>
                        <a:pt x="1060" y="388"/>
                        <a:pt x="1061" y="385"/>
                      </a:cubicBezTo>
                      <a:cubicBezTo>
                        <a:pt x="1062" y="382"/>
                        <a:pt x="1062" y="379"/>
                        <a:pt x="1061" y="377"/>
                      </a:cubicBezTo>
                      <a:cubicBezTo>
                        <a:pt x="1060" y="374"/>
                        <a:pt x="1058" y="372"/>
                        <a:pt x="1056" y="370"/>
                      </a:cubicBezTo>
                      <a:cubicBezTo>
                        <a:pt x="1054" y="369"/>
                        <a:pt x="1051" y="368"/>
                        <a:pt x="1048" y="369"/>
                      </a:cubicBezTo>
                      <a:cubicBezTo>
                        <a:pt x="1045" y="369"/>
                        <a:pt x="1029" y="373"/>
                        <a:pt x="1015" y="376"/>
                      </a:cubicBezTo>
                      <a:cubicBezTo>
                        <a:pt x="1012" y="369"/>
                        <a:pt x="1010" y="362"/>
                        <a:pt x="1007" y="355"/>
                      </a:cubicBezTo>
                      <a:cubicBezTo>
                        <a:pt x="1020" y="348"/>
                        <a:pt x="1033" y="340"/>
                        <a:pt x="1036" y="338"/>
                      </a:cubicBezTo>
                      <a:cubicBezTo>
                        <a:pt x="1039" y="337"/>
                        <a:pt x="1040" y="334"/>
                        <a:pt x="1041" y="332"/>
                      </a:cubicBezTo>
                      <a:cubicBezTo>
                        <a:pt x="1042" y="329"/>
                        <a:pt x="1042" y="326"/>
                        <a:pt x="1041" y="323"/>
                      </a:cubicBezTo>
                      <a:cubicBezTo>
                        <a:pt x="1039" y="321"/>
                        <a:pt x="1037" y="319"/>
                        <a:pt x="1035" y="317"/>
                      </a:cubicBezTo>
                      <a:cubicBezTo>
                        <a:pt x="1032" y="316"/>
                        <a:pt x="1029" y="316"/>
                        <a:pt x="1027" y="317"/>
                      </a:cubicBezTo>
                      <a:cubicBezTo>
                        <a:pt x="1024" y="318"/>
                        <a:pt x="1009" y="323"/>
                        <a:pt x="995" y="328"/>
                      </a:cubicBezTo>
                      <a:cubicBezTo>
                        <a:pt x="991" y="321"/>
                        <a:pt x="988" y="314"/>
                        <a:pt x="984" y="307"/>
                      </a:cubicBezTo>
                      <a:cubicBezTo>
                        <a:pt x="996" y="299"/>
                        <a:pt x="1009" y="290"/>
                        <a:pt x="1012" y="288"/>
                      </a:cubicBezTo>
                      <a:cubicBezTo>
                        <a:pt x="1014" y="286"/>
                        <a:pt x="1016" y="284"/>
                        <a:pt x="1016" y="281"/>
                      </a:cubicBezTo>
                      <a:cubicBezTo>
                        <a:pt x="1017" y="278"/>
                        <a:pt x="1016" y="275"/>
                        <a:pt x="1015" y="273"/>
                      </a:cubicBezTo>
                      <a:cubicBezTo>
                        <a:pt x="1013" y="270"/>
                        <a:pt x="1011" y="268"/>
                        <a:pt x="1008" y="267"/>
                      </a:cubicBezTo>
                      <a:cubicBezTo>
                        <a:pt x="1006" y="266"/>
                        <a:pt x="1003" y="266"/>
                        <a:pt x="1000" y="268"/>
                      </a:cubicBezTo>
                      <a:cubicBezTo>
                        <a:pt x="997" y="269"/>
                        <a:pt x="983" y="276"/>
                        <a:pt x="969" y="282"/>
                      </a:cubicBezTo>
                      <a:cubicBezTo>
                        <a:pt x="966" y="275"/>
                        <a:pt x="961" y="269"/>
                        <a:pt x="957" y="263"/>
                      </a:cubicBezTo>
                      <a:cubicBezTo>
                        <a:pt x="968" y="253"/>
                        <a:pt x="980" y="242"/>
                        <a:pt x="983" y="240"/>
                      </a:cubicBezTo>
                      <a:cubicBezTo>
                        <a:pt x="985" y="238"/>
                        <a:pt x="986" y="236"/>
                        <a:pt x="986" y="233"/>
                      </a:cubicBezTo>
                      <a:cubicBezTo>
                        <a:pt x="986" y="230"/>
                        <a:pt x="986" y="227"/>
                        <a:pt x="984" y="225"/>
                      </a:cubicBezTo>
                      <a:cubicBezTo>
                        <a:pt x="982" y="222"/>
                        <a:pt x="980" y="221"/>
                        <a:pt x="977" y="220"/>
                      </a:cubicBezTo>
                      <a:cubicBezTo>
                        <a:pt x="974" y="220"/>
                        <a:pt x="971" y="220"/>
                        <a:pt x="969" y="221"/>
                      </a:cubicBezTo>
                      <a:cubicBezTo>
                        <a:pt x="966" y="223"/>
                        <a:pt x="952" y="231"/>
                        <a:pt x="940" y="238"/>
                      </a:cubicBezTo>
                      <a:cubicBezTo>
                        <a:pt x="935" y="233"/>
                        <a:pt x="930" y="227"/>
                        <a:pt x="925" y="221"/>
                      </a:cubicBezTo>
                      <a:cubicBezTo>
                        <a:pt x="935" y="210"/>
                        <a:pt x="946" y="198"/>
                        <a:pt x="948" y="196"/>
                      </a:cubicBezTo>
                      <a:cubicBezTo>
                        <a:pt x="950" y="194"/>
                        <a:pt x="951" y="191"/>
                        <a:pt x="951" y="188"/>
                      </a:cubicBezTo>
                      <a:cubicBezTo>
                        <a:pt x="951" y="185"/>
                        <a:pt x="950" y="183"/>
                        <a:pt x="948" y="180"/>
                      </a:cubicBezTo>
                      <a:cubicBezTo>
                        <a:pt x="946" y="178"/>
                        <a:pt x="943" y="177"/>
                        <a:pt x="941" y="177"/>
                      </a:cubicBezTo>
                      <a:cubicBezTo>
                        <a:pt x="938" y="176"/>
                        <a:pt x="935" y="177"/>
                        <a:pt x="933" y="179"/>
                      </a:cubicBezTo>
                      <a:cubicBezTo>
                        <a:pt x="930" y="181"/>
                        <a:pt x="917" y="190"/>
                        <a:pt x="905" y="199"/>
                      </a:cubicBezTo>
                      <a:cubicBezTo>
                        <a:pt x="900" y="193"/>
                        <a:pt x="895" y="188"/>
                        <a:pt x="890" y="183"/>
                      </a:cubicBezTo>
                      <a:cubicBezTo>
                        <a:pt x="898" y="171"/>
                        <a:pt x="908" y="158"/>
                        <a:pt x="910" y="156"/>
                      </a:cubicBezTo>
                      <a:cubicBezTo>
                        <a:pt x="911" y="153"/>
                        <a:pt x="912" y="150"/>
                        <a:pt x="912" y="148"/>
                      </a:cubicBezTo>
                      <a:cubicBezTo>
                        <a:pt x="911" y="145"/>
                        <a:pt x="910" y="142"/>
                        <a:pt x="908" y="140"/>
                      </a:cubicBezTo>
                      <a:cubicBezTo>
                        <a:pt x="906" y="138"/>
                        <a:pt x="903" y="137"/>
                        <a:pt x="900" y="137"/>
                      </a:cubicBezTo>
                      <a:cubicBezTo>
                        <a:pt x="897" y="137"/>
                        <a:pt x="894" y="138"/>
                        <a:pt x="892" y="140"/>
                      </a:cubicBezTo>
                      <a:cubicBezTo>
                        <a:pt x="890" y="142"/>
                        <a:pt x="878" y="153"/>
                        <a:pt x="867" y="163"/>
                      </a:cubicBezTo>
                      <a:cubicBezTo>
                        <a:pt x="862" y="158"/>
                        <a:pt x="856" y="153"/>
                        <a:pt x="850" y="149"/>
                      </a:cubicBezTo>
                      <a:cubicBezTo>
                        <a:pt x="857" y="136"/>
                        <a:pt x="865" y="122"/>
                        <a:pt x="867" y="119"/>
                      </a:cubicBezTo>
                      <a:cubicBezTo>
                        <a:pt x="869" y="117"/>
                        <a:pt x="869" y="114"/>
                        <a:pt x="868" y="111"/>
                      </a:cubicBezTo>
                      <a:cubicBezTo>
                        <a:pt x="868" y="109"/>
                        <a:pt x="866" y="106"/>
                        <a:pt x="864" y="104"/>
                      </a:cubicBezTo>
                      <a:cubicBezTo>
                        <a:pt x="861" y="103"/>
                        <a:pt x="858" y="102"/>
                        <a:pt x="856" y="102"/>
                      </a:cubicBezTo>
                      <a:cubicBezTo>
                        <a:pt x="853" y="102"/>
                        <a:pt x="850" y="103"/>
                        <a:pt x="848" y="106"/>
                      </a:cubicBezTo>
                      <a:cubicBezTo>
                        <a:pt x="846" y="108"/>
                        <a:pt x="835" y="120"/>
                        <a:pt x="826" y="131"/>
                      </a:cubicBezTo>
                      <a:cubicBezTo>
                        <a:pt x="820" y="127"/>
                        <a:pt x="813" y="123"/>
                        <a:pt x="807" y="119"/>
                      </a:cubicBezTo>
                      <a:cubicBezTo>
                        <a:pt x="813" y="105"/>
                        <a:pt x="820" y="91"/>
                        <a:pt x="821" y="88"/>
                      </a:cubicBezTo>
                      <a:cubicBezTo>
                        <a:pt x="822" y="85"/>
                        <a:pt x="822" y="82"/>
                        <a:pt x="821" y="80"/>
                      </a:cubicBezTo>
                      <a:cubicBezTo>
                        <a:pt x="820" y="77"/>
                        <a:pt x="818" y="75"/>
                        <a:pt x="816" y="73"/>
                      </a:cubicBezTo>
                      <a:cubicBezTo>
                        <a:pt x="813" y="72"/>
                        <a:pt x="810" y="71"/>
                        <a:pt x="808" y="72"/>
                      </a:cubicBezTo>
                      <a:cubicBezTo>
                        <a:pt x="805" y="72"/>
                        <a:pt x="802" y="74"/>
                        <a:pt x="801" y="76"/>
                      </a:cubicBezTo>
                      <a:cubicBezTo>
                        <a:pt x="799" y="79"/>
                        <a:pt x="790" y="92"/>
                        <a:pt x="781" y="104"/>
                      </a:cubicBezTo>
                      <a:cubicBezTo>
                        <a:pt x="774" y="100"/>
                        <a:pt x="768" y="97"/>
                        <a:pt x="761" y="93"/>
                      </a:cubicBezTo>
                      <a:cubicBezTo>
                        <a:pt x="766" y="80"/>
                        <a:pt x="771" y="65"/>
                        <a:pt x="772" y="61"/>
                      </a:cubicBezTo>
                      <a:cubicBezTo>
                        <a:pt x="773" y="59"/>
                        <a:pt x="772" y="56"/>
                        <a:pt x="771" y="53"/>
                      </a:cubicBezTo>
                      <a:cubicBezTo>
                        <a:pt x="770" y="51"/>
                        <a:pt x="768" y="49"/>
                        <a:pt x="765" y="47"/>
                      </a:cubicBezTo>
                      <a:cubicBezTo>
                        <a:pt x="762" y="46"/>
                        <a:pt x="760" y="46"/>
                        <a:pt x="757" y="47"/>
                      </a:cubicBezTo>
                      <a:cubicBezTo>
                        <a:pt x="754" y="48"/>
                        <a:pt x="752" y="49"/>
                        <a:pt x="750" y="52"/>
                      </a:cubicBezTo>
                      <a:cubicBezTo>
                        <a:pt x="749" y="55"/>
                        <a:pt x="741" y="69"/>
                        <a:pt x="734" y="81"/>
                      </a:cubicBezTo>
                      <a:cubicBezTo>
                        <a:pt x="727" y="78"/>
                        <a:pt x="720" y="76"/>
                        <a:pt x="713" y="73"/>
                      </a:cubicBezTo>
                      <a:cubicBezTo>
                        <a:pt x="716" y="59"/>
                        <a:pt x="719" y="43"/>
                        <a:pt x="720" y="40"/>
                      </a:cubicBezTo>
                      <a:cubicBezTo>
                        <a:pt x="721" y="37"/>
                        <a:pt x="720" y="34"/>
                        <a:pt x="719" y="32"/>
                      </a:cubicBezTo>
                      <a:cubicBezTo>
                        <a:pt x="717" y="30"/>
                        <a:pt x="715" y="28"/>
                        <a:pt x="712" y="27"/>
                      </a:cubicBezTo>
                      <a:cubicBezTo>
                        <a:pt x="709" y="26"/>
                        <a:pt x="706" y="26"/>
                        <a:pt x="704" y="27"/>
                      </a:cubicBezTo>
                      <a:cubicBezTo>
                        <a:pt x="701" y="28"/>
                        <a:pt x="699" y="30"/>
                        <a:pt x="698" y="33"/>
                      </a:cubicBezTo>
                      <a:cubicBezTo>
                        <a:pt x="696" y="36"/>
                        <a:pt x="690" y="51"/>
                        <a:pt x="684" y="64"/>
                      </a:cubicBezTo>
                      <a:cubicBezTo>
                        <a:pt x="677" y="62"/>
                        <a:pt x="670" y="60"/>
                        <a:pt x="663" y="58"/>
                      </a:cubicBezTo>
                      <a:cubicBezTo>
                        <a:pt x="664" y="44"/>
                        <a:pt x="666" y="28"/>
                        <a:pt x="666" y="25"/>
                      </a:cubicBezTo>
                      <a:cubicBezTo>
                        <a:pt x="667" y="22"/>
                        <a:pt x="666" y="19"/>
                        <a:pt x="664" y="17"/>
                      </a:cubicBezTo>
                      <a:cubicBezTo>
                        <a:pt x="662" y="14"/>
                        <a:pt x="660" y="13"/>
                        <a:pt x="657" y="12"/>
                      </a:cubicBezTo>
                      <a:cubicBezTo>
                        <a:pt x="654" y="12"/>
                        <a:pt x="651" y="12"/>
                        <a:pt x="649" y="13"/>
                      </a:cubicBezTo>
                      <a:cubicBezTo>
                        <a:pt x="646" y="15"/>
                        <a:pt x="644" y="17"/>
                        <a:pt x="643" y="20"/>
                      </a:cubicBezTo>
                      <a:cubicBezTo>
                        <a:pt x="642" y="23"/>
                        <a:pt x="638" y="38"/>
                        <a:pt x="633" y="52"/>
                      </a:cubicBezTo>
                      <a:cubicBezTo>
                        <a:pt x="626" y="51"/>
                        <a:pt x="619" y="49"/>
                        <a:pt x="611" y="48"/>
                      </a:cubicBezTo>
                      <a:cubicBezTo>
                        <a:pt x="611" y="34"/>
                        <a:pt x="611" y="18"/>
                        <a:pt x="611" y="15"/>
                      </a:cubicBezTo>
                      <a:cubicBezTo>
                        <a:pt x="611" y="12"/>
                        <a:pt x="610" y="9"/>
                        <a:pt x="608" y="7"/>
                      </a:cubicBezTo>
                      <a:cubicBezTo>
                        <a:pt x="606" y="5"/>
                        <a:pt x="604" y="4"/>
                        <a:pt x="601" y="3"/>
                      </a:cubicBezTo>
                      <a:cubicBezTo>
                        <a:pt x="598" y="3"/>
                        <a:pt x="595" y="4"/>
                        <a:pt x="593" y="5"/>
                      </a:cubicBezTo>
                      <a:cubicBezTo>
                        <a:pt x="590" y="7"/>
                        <a:pt x="589" y="9"/>
                        <a:pt x="588" y="12"/>
                      </a:cubicBezTo>
                      <a:cubicBezTo>
                        <a:pt x="587" y="15"/>
                        <a:pt x="584" y="31"/>
                        <a:pt x="581" y="45"/>
                      </a:cubicBezTo>
                      <a:cubicBezTo>
                        <a:pt x="574" y="45"/>
                        <a:pt x="566" y="44"/>
                        <a:pt x="559" y="44"/>
                      </a:cubicBezTo>
                      <a:cubicBezTo>
                        <a:pt x="558" y="30"/>
                        <a:pt x="556" y="14"/>
                        <a:pt x="556" y="10"/>
                      </a:cubicBezTo>
                      <a:cubicBezTo>
                        <a:pt x="555" y="8"/>
                        <a:pt x="554" y="5"/>
                        <a:pt x="552" y="3"/>
                      </a:cubicBezTo>
                      <a:cubicBezTo>
                        <a:pt x="550" y="1"/>
                        <a:pt x="547" y="0"/>
                        <a:pt x="544" y="0"/>
                      </a:cubicBezTo>
                      <a:cubicBezTo>
                        <a:pt x="541" y="0"/>
                        <a:pt x="538" y="1"/>
                        <a:pt x="536" y="3"/>
                      </a:cubicBezTo>
                      <a:cubicBezTo>
                        <a:pt x="534" y="5"/>
                        <a:pt x="533" y="8"/>
                        <a:pt x="532" y="10"/>
                      </a:cubicBezTo>
                      <a:cubicBezTo>
                        <a:pt x="532" y="14"/>
                        <a:pt x="530" y="30"/>
                        <a:pt x="529" y="44"/>
                      </a:cubicBezTo>
                      <a:cubicBezTo>
                        <a:pt x="522" y="44"/>
                        <a:pt x="514" y="45"/>
                        <a:pt x="507" y="45"/>
                      </a:cubicBezTo>
                      <a:cubicBezTo>
                        <a:pt x="504" y="31"/>
                        <a:pt x="501" y="15"/>
                        <a:pt x="500" y="12"/>
                      </a:cubicBezTo>
                      <a:cubicBezTo>
                        <a:pt x="499" y="9"/>
                        <a:pt x="497" y="7"/>
                        <a:pt x="495" y="5"/>
                      </a:cubicBezTo>
                      <a:cubicBezTo>
                        <a:pt x="493" y="4"/>
                        <a:pt x="490" y="3"/>
                        <a:pt x="487" y="3"/>
                      </a:cubicBezTo>
                      <a:cubicBezTo>
                        <a:pt x="484" y="4"/>
                        <a:pt x="482" y="5"/>
                        <a:pt x="480" y="7"/>
                      </a:cubicBezTo>
                      <a:cubicBezTo>
                        <a:pt x="478" y="9"/>
                        <a:pt x="477" y="12"/>
                        <a:pt x="477" y="15"/>
                      </a:cubicBezTo>
                      <a:cubicBezTo>
                        <a:pt x="477" y="18"/>
                        <a:pt x="477" y="34"/>
                        <a:pt x="477" y="48"/>
                      </a:cubicBezTo>
                      <a:cubicBezTo>
                        <a:pt x="469" y="49"/>
                        <a:pt x="462" y="51"/>
                        <a:pt x="455" y="52"/>
                      </a:cubicBezTo>
                      <a:cubicBezTo>
                        <a:pt x="450" y="38"/>
                        <a:pt x="446" y="23"/>
                        <a:pt x="445" y="20"/>
                      </a:cubicBezTo>
                      <a:cubicBezTo>
                        <a:pt x="444" y="17"/>
                        <a:pt x="442" y="15"/>
                        <a:pt x="439" y="13"/>
                      </a:cubicBezTo>
                      <a:cubicBezTo>
                        <a:pt x="437" y="12"/>
                        <a:pt x="434" y="12"/>
                        <a:pt x="431" y="12"/>
                      </a:cubicBezTo>
                      <a:cubicBezTo>
                        <a:pt x="428" y="13"/>
                        <a:pt x="426" y="14"/>
                        <a:pt x="424" y="17"/>
                      </a:cubicBezTo>
                      <a:cubicBezTo>
                        <a:pt x="422" y="19"/>
                        <a:pt x="421" y="22"/>
                        <a:pt x="422" y="25"/>
                      </a:cubicBezTo>
                      <a:cubicBezTo>
                        <a:pt x="422" y="28"/>
                        <a:pt x="424" y="44"/>
                        <a:pt x="425" y="58"/>
                      </a:cubicBezTo>
                      <a:cubicBezTo>
                        <a:pt x="418" y="60"/>
                        <a:pt x="411" y="62"/>
                        <a:pt x="404" y="64"/>
                      </a:cubicBezTo>
                      <a:cubicBezTo>
                        <a:pt x="398" y="51"/>
                        <a:pt x="392" y="36"/>
                        <a:pt x="390" y="33"/>
                      </a:cubicBezTo>
                      <a:cubicBezTo>
                        <a:pt x="389" y="30"/>
                        <a:pt x="387" y="28"/>
                        <a:pt x="384" y="27"/>
                      </a:cubicBezTo>
                      <a:cubicBezTo>
                        <a:pt x="382" y="26"/>
                        <a:pt x="379" y="26"/>
                        <a:pt x="376" y="27"/>
                      </a:cubicBezTo>
                      <a:cubicBezTo>
                        <a:pt x="373" y="28"/>
                        <a:pt x="371" y="30"/>
                        <a:pt x="369" y="32"/>
                      </a:cubicBezTo>
                      <a:cubicBezTo>
                        <a:pt x="368" y="34"/>
                        <a:pt x="367" y="37"/>
                        <a:pt x="368" y="40"/>
                      </a:cubicBezTo>
                      <a:cubicBezTo>
                        <a:pt x="369" y="43"/>
                        <a:pt x="372" y="59"/>
                        <a:pt x="375" y="73"/>
                      </a:cubicBezTo>
                      <a:cubicBezTo>
                        <a:pt x="368" y="76"/>
                        <a:pt x="361" y="78"/>
                        <a:pt x="354" y="81"/>
                      </a:cubicBezTo>
                      <a:cubicBezTo>
                        <a:pt x="347" y="69"/>
                        <a:pt x="339" y="55"/>
                        <a:pt x="338" y="52"/>
                      </a:cubicBezTo>
                      <a:cubicBezTo>
                        <a:pt x="336" y="49"/>
                        <a:pt x="334" y="48"/>
                        <a:pt x="331" y="47"/>
                      </a:cubicBezTo>
                      <a:cubicBezTo>
                        <a:pt x="328" y="46"/>
                        <a:pt x="326" y="46"/>
                        <a:pt x="323" y="47"/>
                      </a:cubicBezTo>
                      <a:cubicBezTo>
                        <a:pt x="320" y="49"/>
                        <a:pt x="318" y="51"/>
                        <a:pt x="317" y="53"/>
                      </a:cubicBezTo>
                      <a:cubicBezTo>
                        <a:pt x="316" y="56"/>
                        <a:pt x="315" y="59"/>
                        <a:pt x="316" y="61"/>
                      </a:cubicBezTo>
                      <a:cubicBezTo>
                        <a:pt x="317" y="65"/>
                        <a:pt x="322" y="80"/>
                        <a:pt x="327" y="93"/>
                      </a:cubicBezTo>
                      <a:cubicBezTo>
                        <a:pt x="320" y="97"/>
                        <a:pt x="314" y="100"/>
                        <a:pt x="307" y="104"/>
                      </a:cubicBezTo>
                      <a:cubicBezTo>
                        <a:pt x="298" y="92"/>
                        <a:pt x="289" y="79"/>
                        <a:pt x="287" y="76"/>
                      </a:cubicBezTo>
                      <a:cubicBezTo>
                        <a:pt x="286" y="74"/>
                        <a:pt x="283" y="72"/>
                        <a:pt x="280" y="72"/>
                      </a:cubicBezTo>
                      <a:cubicBezTo>
                        <a:pt x="278" y="71"/>
                        <a:pt x="275" y="72"/>
                        <a:pt x="272" y="73"/>
                      </a:cubicBezTo>
                      <a:cubicBezTo>
                        <a:pt x="270" y="75"/>
                        <a:pt x="268" y="77"/>
                        <a:pt x="267" y="80"/>
                      </a:cubicBezTo>
                      <a:cubicBezTo>
                        <a:pt x="266" y="82"/>
                        <a:pt x="266" y="85"/>
                        <a:pt x="267" y="88"/>
                      </a:cubicBezTo>
                      <a:cubicBezTo>
                        <a:pt x="268" y="91"/>
                        <a:pt x="275" y="105"/>
                        <a:pt x="281" y="119"/>
                      </a:cubicBezTo>
                      <a:cubicBezTo>
                        <a:pt x="275" y="123"/>
                        <a:pt x="268" y="127"/>
                        <a:pt x="262" y="131"/>
                      </a:cubicBezTo>
                      <a:cubicBezTo>
                        <a:pt x="253" y="120"/>
                        <a:pt x="242" y="108"/>
                        <a:pt x="240" y="106"/>
                      </a:cubicBezTo>
                      <a:cubicBezTo>
                        <a:pt x="238" y="103"/>
                        <a:pt x="235" y="102"/>
                        <a:pt x="232" y="102"/>
                      </a:cubicBezTo>
                      <a:cubicBezTo>
                        <a:pt x="230" y="102"/>
                        <a:pt x="227" y="103"/>
                        <a:pt x="224" y="104"/>
                      </a:cubicBezTo>
                      <a:cubicBezTo>
                        <a:pt x="222" y="106"/>
                        <a:pt x="220" y="109"/>
                        <a:pt x="220" y="111"/>
                      </a:cubicBezTo>
                      <a:cubicBezTo>
                        <a:pt x="219" y="114"/>
                        <a:pt x="219" y="117"/>
                        <a:pt x="221" y="119"/>
                      </a:cubicBezTo>
                      <a:cubicBezTo>
                        <a:pt x="223" y="122"/>
                        <a:pt x="231" y="136"/>
                        <a:pt x="238" y="149"/>
                      </a:cubicBezTo>
                      <a:cubicBezTo>
                        <a:pt x="232" y="153"/>
                        <a:pt x="226" y="158"/>
                        <a:pt x="221" y="163"/>
                      </a:cubicBezTo>
                      <a:cubicBezTo>
                        <a:pt x="210" y="153"/>
                        <a:pt x="198" y="142"/>
                        <a:pt x="196" y="140"/>
                      </a:cubicBezTo>
                      <a:cubicBezTo>
                        <a:pt x="194" y="138"/>
                        <a:pt x="191" y="137"/>
                        <a:pt x="188" y="137"/>
                      </a:cubicBezTo>
                      <a:cubicBezTo>
                        <a:pt x="185" y="137"/>
                        <a:pt x="182" y="138"/>
                        <a:pt x="180" y="140"/>
                      </a:cubicBezTo>
                      <a:cubicBezTo>
                        <a:pt x="178" y="142"/>
                        <a:pt x="177" y="145"/>
                        <a:pt x="176" y="148"/>
                      </a:cubicBezTo>
                      <a:cubicBezTo>
                        <a:pt x="176" y="150"/>
                        <a:pt x="176" y="153"/>
                        <a:pt x="178" y="156"/>
                      </a:cubicBezTo>
                      <a:cubicBezTo>
                        <a:pt x="180" y="158"/>
                        <a:pt x="190" y="171"/>
                        <a:pt x="198" y="183"/>
                      </a:cubicBezTo>
                      <a:cubicBezTo>
                        <a:pt x="193" y="188"/>
                        <a:pt x="188" y="193"/>
                        <a:pt x="182" y="199"/>
                      </a:cubicBezTo>
                      <a:cubicBezTo>
                        <a:pt x="171" y="190"/>
                        <a:pt x="158" y="181"/>
                        <a:pt x="155" y="179"/>
                      </a:cubicBezTo>
                      <a:cubicBezTo>
                        <a:pt x="153" y="177"/>
                        <a:pt x="150" y="176"/>
                        <a:pt x="147" y="177"/>
                      </a:cubicBezTo>
                      <a:cubicBezTo>
                        <a:pt x="145" y="177"/>
                        <a:pt x="142" y="178"/>
                        <a:pt x="140" y="180"/>
                      </a:cubicBezTo>
                      <a:cubicBezTo>
                        <a:pt x="138" y="183"/>
                        <a:pt x="137" y="185"/>
                        <a:pt x="137" y="188"/>
                      </a:cubicBezTo>
                      <a:cubicBezTo>
                        <a:pt x="137" y="191"/>
                        <a:pt x="138" y="194"/>
                        <a:pt x="140" y="196"/>
                      </a:cubicBezTo>
                      <a:cubicBezTo>
                        <a:pt x="142" y="198"/>
                        <a:pt x="153" y="210"/>
                        <a:pt x="163" y="221"/>
                      </a:cubicBezTo>
                      <a:cubicBezTo>
                        <a:pt x="158" y="227"/>
                        <a:pt x="153" y="233"/>
                        <a:pt x="148" y="238"/>
                      </a:cubicBezTo>
                      <a:cubicBezTo>
                        <a:pt x="136" y="231"/>
                        <a:pt x="122" y="223"/>
                        <a:pt x="119" y="221"/>
                      </a:cubicBezTo>
                      <a:cubicBezTo>
                        <a:pt x="117" y="220"/>
                        <a:pt x="114" y="220"/>
                        <a:pt x="111" y="220"/>
                      </a:cubicBezTo>
                      <a:cubicBezTo>
                        <a:pt x="108" y="221"/>
                        <a:pt x="106" y="222"/>
                        <a:pt x="104" y="225"/>
                      </a:cubicBezTo>
                      <a:cubicBezTo>
                        <a:pt x="102" y="227"/>
                        <a:pt x="102" y="230"/>
                        <a:pt x="102" y="233"/>
                      </a:cubicBezTo>
                      <a:cubicBezTo>
                        <a:pt x="102" y="236"/>
                        <a:pt x="103" y="238"/>
                        <a:pt x="105" y="240"/>
                      </a:cubicBezTo>
                      <a:cubicBezTo>
                        <a:pt x="108" y="242"/>
                        <a:pt x="120" y="253"/>
                        <a:pt x="131" y="263"/>
                      </a:cubicBezTo>
                      <a:cubicBezTo>
                        <a:pt x="127" y="269"/>
                        <a:pt x="122" y="275"/>
                        <a:pt x="118" y="282"/>
                      </a:cubicBezTo>
                      <a:cubicBezTo>
                        <a:pt x="105" y="276"/>
                        <a:pt x="91" y="269"/>
                        <a:pt x="88" y="268"/>
                      </a:cubicBezTo>
                      <a:cubicBezTo>
                        <a:pt x="85" y="266"/>
                        <a:pt x="82" y="266"/>
                        <a:pt x="80" y="267"/>
                      </a:cubicBezTo>
                      <a:cubicBezTo>
                        <a:pt x="77" y="268"/>
                        <a:pt x="75" y="270"/>
                        <a:pt x="73" y="273"/>
                      </a:cubicBezTo>
                      <a:cubicBezTo>
                        <a:pt x="72" y="275"/>
                        <a:pt x="71" y="278"/>
                        <a:pt x="72" y="281"/>
                      </a:cubicBezTo>
                      <a:cubicBezTo>
                        <a:pt x="72" y="284"/>
                        <a:pt x="74" y="286"/>
                        <a:pt x="76" y="288"/>
                      </a:cubicBezTo>
                      <a:cubicBezTo>
                        <a:pt x="79" y="290"/>
                        <a:pt x="92" y="299"/>
                        <a:pt x="104" y="307"/>
                      </a:cubicBezTo>
                      <a:cubicBezTo>
                        <a:pt x="100" y="314"/>
                        <a:pt x="97" y="321"/>
                        <a:pt x="93" y="328"/>
                      </a:cubicBezTo>
                      <a:cubicBezTo>
                        <a:pt x="79" y="323"/>
                        <a:pt x="64" y="318"/>
                        <a:pt x="61" y="317"/>
                      </a:cubicBezTo>
                      <a:cubicBezTo>
                        <a:pt x="59" y="316"/>
                        <a:pt x="56" y="316"/>
                        <a:pt x="53" y="317"/>
                      </a:cubicBezTo>
                      <a:cubicBezTo>
                        <a:pt x="51" y="319"/>
                        <a:pt x="48" y="321"/>
                        <a:pt x="47" y="323"/>
                      </a:cubicBezTo>
                      <a:cubicBezTo>
                        <a:pt x="46" y="326"/>
                        <a:pt x="46" y="329"/>
                        <a:pt x="47" y="332"/>
                      </a:cubicBezTo>
                      <a:cubicBezTo>
                        <a:pt x="48" y="334"/>
                        <a:pt x="49" y="337"/>
                        <a:pt x="52" y="338"/>
                      </a:cubicBezTo>
                      <a:cubicBezTo>
                        <a:pt x="55" y="340"/>
                        <a:pt x="68" y="348"/>
                        <a:pt x="81" y="355"/>
                      </a:cubicBezTo>
                      <a:cubicBezTo>
                        <a:pt x="78" y="362"/>
                        <a:pt x="76" y="369"/>
                        <a:pt x="73" y="376"/>
                      </a:cubicBezTo>
                      <a:cubicBezTo>
                        <a:pt x="59" y="373"/>
                        <a:pt x="43" y="369"/>
                        <a:pt x="40" y="369"/>
                      </a:cubicBezTo>
                      <a:cubicBezTo>
                        <a:pt x="37" y="368"/>
                        <a:pt x="34" y="369"/>
                        <a:pt x="32" y="370"/>
                      </a:cubicBezTo>
                      <a:cubicBezTo>
                        <a:pt x="30" y="372"/>
                        <a:pt x="28" y="374"/>
                        <a:pt x="27" y="377"/>
                      </a:cubicBezTo>
                      <a:cubicBezTo>
                        <a:pt x="26" y="379"/>
                        <a:pt x="26" y="382"/>
                        <a:pt x="27" y="385"/>
                      </a:cubicBezTo>
                      <a:cubicBezTo>
                        <a:pt x="28" y="388"/>
                        <a:pt x="30" y="390"/>
                        <a:pt x="33" y="391"/>
                      </a:cubicBezTo>
                      <a:cubicBezTo>
                        <a:pt x="36" y="392"/>
                        <a:pt x="50" y="399"/>
                        <a:pt x="64" y="404"/>
                      </a:cubicBezTo>
                      <a:cubicBezTo>
                        <a:pt x="62" y="412"/>
                        <a:pt x="60" y="419"/>
                        <a:pt x="58" y="426"/>
                      </a:cubicBezTo>
                      <a:cubicBezTo>
                        <a:pt x="44" y="425"/>
                        <a:pt x="28" y="423"/>
                        <a:pt x="25" y="422"/>
                      </a:cubicBezTo>
                      <a:cubicBezTo>
                        <a:pt x="22" y="422"/>
                        <a:pt x="19" y="423"/>
                        <a:pt x="17" y="425"/>
                      </a:cubicBezTo>
                      <a:cubicBezTo>
                        <a:pt x="14" y="426"/>
                        <a:pt x="13" y="429"/>
                        <a:pt x="12" y="432"/>
                      </a:cubicBezTo>
                      <a:cubicBezTo>
                        <a:pt x="12" y="435"/>
                        <a:pt x="12" y="437"/>
                        <a:pt x="13" y="440"/>
                      </a:cubicBezTo>
                      <a:cubicBezTo>
                        <a:pt x="15" y="442"/>
                        <a:pt x="17" y="444"/>
                        <a:pt x="20" y="445"/>
                      </a:cubicBezTo>
                      <a:cubicBezTo>
                        <a:pt x="23" y="446"/>
                        <a:pt x="38" y="451"/>
                        <a:pt x="52" y="455"/>
                      </a:cubicBezTo>
                      <a:cubicBezTo>
                        <a:pt x="50" y="463"/>
                        <a:pt x="49" y="470"/>
                        <a:pt x="48" y="478"/>
                      </a:cubicBezTo>
                      <a:cubicBezTo>
                        <a:pt x="34" y="478"/>
                        <a:pt x="18" y="477"/>
                        <a:pt x="15" y="477"/>
                      </a:cubicBezTo>
                      <a:cubicBezTo>
                        <a:pt x="12" y="477"/>
                        <a:pt x="9" y="479"/>
                        <a:pt x="7" y="481"/>
                      </a:cubicBezTo>
                      <a:cubicBezTo>
                        <a:pt x="5" y="482"/>
                        <a:pt x="4" y="485"/>
                        <a:pt x="3" y="488"/>
                      </a:cubicBezTo>
                      <a:cubicBezTo>
                        <a:pt x="3" y="491"/>
                        <a:pt x="4" y="494"/>
                        <a:pt x="5" y="496"/>
                      </a:cubicBezTo>
                      <a:cubicBezTo>
                        <a:pt x="7" y="498"/>
                        <a:pt x="9" y="500"/>
                        <a:pt x="12" y="501"/>
                      </a:cubicBezTo>
                      <a:cubicBezTo>
                        <a:pt x="15" y="501"/>
                        <a:pt x="31" y="505"/>
                        <a:pt x="45" y="507"/>
                      </a:cubicBezTo>
                      <a:cubicBezTo>
                        <a:pt x="45" y="515"/>
                        <a:pt x="44" y="522"/>
                        <a:pt x="44" y="530"/>
                      </a:cubicBezTo>
                      <a:cubicBezTo>
                        <a:pt x="30" y="531"/>
                        <a:pt x="14" y="533"/>
                        <a:pt x="10" y="533"/>
                      </a:cubicBezTo>
                      <a:cubicBezTo>
                        <a:pt x="7" y="533"/>
                        <a:pt x="5" y="535"/>
                        <a:pt x="3" y="537"/>
                      </a:cubicBezTo>
                      <a:cubicBezTo>
                        <a:pt x="1" y="539"/>
                        <a:pt x="0" y="542"/>
                        <a:pt x="0" y="545"/>
                      </a:cubicBezTo>
                      <a:cubicBezTo>
                        <a:pt x="0" y="548"/>
                        <a:pt x="1" y="551"/>
                        <a:pt x="3" y="553"/>
                      </a:cubicBezTo>
                      <a:cubicBezTo>
                        <a:pt x="5" y="555"/>
                        <a:pt x="7" y="556"/>
                        <a:pt x="10" y="557"/>
                      </a:cubicBezTo>
                      <a:cubicBezTo>
                        <a:pt x="14" y="557"/>
                        <a:pt x="30" y="558"/>
                        <a:pt x="44" y="560"/>
                      </a:cubicBezTo>
                      <a:cubicBezTo>
                        <a:pt x="44" y="567"/>
                        <a:pt x="45" y="575"/>
                        <a:pt x="45" y="582"/>
                      </a:cubicBezTo>
                      <a:cubicBezTo>
                        <a:pt x="31" y="585"/>
                        <a:pt x="15" y="588"/>
                        <a:pt x="12" y="589"/>
                      </a:cubicBezTo>
                      <a:cubicBezTo>
                        <a:pt x="9" y="590"/>
                        <a:pt x="7" y="591"/>
                        <a:pt x="5" y="594"/>
                      </a:cubicBezTo>
                      <a:cubicBezTo>
                        <a:pt x="4" y="596"/>
                        <a:pt x="3" y="599"/>
                        <a:pt x="3" y="602"/>
                      </a:cubicBezTo>
                      <a:cubicBezTo>
                        <a:pt x="4" y="605"/>
                        <a:pt x="5" y="607"/>
                        <a:pt x="7" y="609"/>
                      </a:cubicBezTo>
                      <a:cubicBezTo>
                        <a:pt x="9" y="611"/>
                        <a:pt x="12" y="613"/>
                        <a:pt x="15" y="612"/>
                      </a:cubicBezTo>
                      <a:cubicBezTo>
                        <a:pt x="18" y="612"/>
                        <a:pt x="34" y="612"/>
                        <a:pt x="48" y="612"/>
                      </a:cubicBezTo>
                      <a:cubicBezTo>
                        <a:pt x="49" y="620"/>
                        <a:pt x="50" y="627"/>
                        <a:pt x="52" y="634"/>
                      </a:cubicBezTo>
                      <a:cubicBezTo>
                        <a:pt x="38" y="639"/>
                        <a:pt x="23" y="644"/>
                        <a:pt x="20" y="645"/>
                      </a:cubicBezTo>
                      <a:cubicBezTo>
                        <a:pt x="17" y="645"/>
                        <a:pt x="15" y="647"/>
                        <a:pt x="13" y="650"/>
                      </a:cubicBezTo>
                      <a:cubicBezTo>
                        <a:pt x="12" y="652"/>
                        <a:pt x="12" y="655"/>
                        <a:pt x="12" y="658"/>
                      </a:cubicBezTo>
                      <a:cubicBezTo>
                        <a:pt x="13" y="661"/>
                        <a:pt x="14" y="664"/>
                        <a:pt x="17" y="665"/>
                      </a:cubicBezTo>
                      <a:cubicBezTo>
                        <a:pt x="19" y="667"/>
                        <a:pt x="22" y="668"/>
                        <a:pt x="25" y="668"/>
                      </a:cubicBezTo>
                      <a:cubicBezTo>
                        <a:pt x="28" y="667"/>
                        <a:pt x="44" y="665"/>
                        <a:pt x="58" y="664"/>
                      </a:cubicBezTo>
                      <a:cubicBezTo>
                        <a:pt x="60" y="671"/>
                        <a:pt x="62" y="678"/>
                        <a:pt x="64" y="686"/>
                      </a:cubicBezTo>
                      <a:cubicBezTo>
                        <a:pt x="50" y="691"/>
                        <a:pt x="36" y="698"/>
                        <a:pt x="33" y="699"/>
                      </a:cubicBezTo>
                      <a:cubicBezTo>
                        <a:pt x="30" y="700"/>
                        <a:pt x="28" y="702"/>
                        <a:pt x="27" y="705"/>
                      </a:cubicBezTo>
                      <a:cubicBezTo>
                        <a:pt x="26" y="708"/>
                        <a:pt x="26" y="710"/>
                        <a:pt x="27" y="713"/>
                      </a:cubicBezTo>
                      <a:cubicBezTo>
                        <a:pt x="28" y="716"/>
                        <a:pt x="30" y="718"/>
                        <a:pt x="32" y="720"/>
                      </a:cubicBezTo>
                      <a:cubicBezTo>
                        <a:pt x="34" y="721"/>
                        <a:pt x="37" y="722"/>
                        <a:pt x="40" y="721"/>
                      </a:cubicBezTo>
                      <a:cubicBezTo>
                        <a:pt x="43" y="721"/>
                        <a:pt x="59" y="717"/>
                        <a:pt x="73" y="714"/>
                      </a:cubicBezTo>
                      <a:cubicBezTo>
                        <a:pt x="76" y="721"/>
                        <a:pt x="78" y="728"/>
                        <a:pt x="81" y="735"/>
                      </a:cubicBezTo>
                      <a:cubicBezTo>
                        <a:pt x="68" y="742"/>
                        <a:pt x="55" y="750"/>
                        <a:pt x="52" y="752"/>
                      </a:cubicBezTo>
                      <a:cubicBezTo>
                        <a:pt x="49" y="753"/>
                        <a:pt x="48" y="755"/>
                        <a:pt x="47" y="758"/>
                      </a:cubicBezTo>
                      <a:cubicBezTo>
                        <a:pt x="46" y="761"/>
                        <a:pt x="46" y="764"/>
                        <a:pt x="47" y="766"/>
                      </a:cubicBezTo>
                      <a:cubicBezTo>
                        <a:pt x="48" y="769"/>
                        <a:pt x="51" y="771"/>
                        <a:pt x="53" y="772"/>
                      </a:cubicBezTo>
                      <a:cubicBezTo>
                        <a:pt x="56" y="774"/>
                        <a:pt x="59" y="774"/>
                        <a:pt x="61" y="773"/>
                      </a:cubicBezTo>
                      <a:cubicBezTo>
                        <a:pt x="64" y="772"/>
                        <a:pt x="79" y="767"/>
                        <a:pt x="93" y="762"/>
                      </a:cubicBezTo>
                      <a:cubicBezTo>
                        <a:pt x="97" y="769"/>
                        <a:pt x="100" y="776"/>
                        <a:pt x="104" y="782"/>
                      </a:cubicBezTo>
                      <a:cubicBezTo>
                        <a:pt x="92" y="791"/>
                        <a:pt x="79" y="800"/>
                        <a:pt x="76" y="802"/>
                      </a:cubicBezTo>
                      <a:cubicBezTo>
                        <a:pt x="74" y="804"/>
                        <a:pt x="72" y="806"/>
                        <a:pt x="72" y="809"/>
                      </a:cubicBezTo>
                      <a:cubicBezTo>
                        <a:pt x="71" y="812"/>
                        <a:pt x="72" y="815"/>
                        <a:pt x="73" y="817"/>
                      </a:cubicBezTo>
                      <a:cubicBezTo>
                        <a:pt x="75" y="820"/>
                        <a:pt x="77" y="822"/>
                        <a:pt x="80" y="823"/>
                      </a:cubicBezTo>
                      <a:cubicBezTo>
                        <a:pt x="82" y="824"/>
                        <a:pt x="85" y="824"/>
                        <a:pt x="88" y="822"/>
                      </a:cubicBezTo>
                      <a:cubicBezTo>
                        <a:pt x="91" y="821"/>
                        <a:pt x="105" y="814"/>
                        <a:pt x="118" y="808"/>
                      </a:cubicBezTo>
                      <a:cubicBezTo>
                        <a:pt x="122" y="815"/>
                        <a:pt x="127" y="821"/>
                        <a:pt x="131" y="827"/>
                      </a:cubicBezTo>
                      <a:cubicBezTo>
                        <a:pt x="120" y="837"/>
                        <a:pt x="108" y="847"/>
                        <a:pt x="105" y="850"/>
                      </a:cubicBezTo>
                      <a:cubicBezTo>
                        <a:pt x="103" y="852"/>
                        <a:pt x="102" y="854"/>
                        <a:pt x="102" y="857"/>
                      </a:cubicBezTo>
                      <a:cubicBezTo>
                        <a:pt x="102" y="860"/>
                        <a:pt x="102" y="863"/>
                        <a:pt x="104" y="865"/>
                      </a:cubicBezTo>
                      <a:cubicBezTo>
                        <a:pt x="106" y="867"/>
                        <a:pt x="108" y="869"/>
                        <a:pt x="111" y="870"/>
                      </a:cubicBezTo>
                      <a:cubicBezTo>
                        <a:pt x="114" y="870"/>
                        <a:pt x="117" y="870"/>
                        <a:pt x="119" y="869"/>
                      </a:cubicBezTo>
                      <a:cubicBezTo>
                        <a:pt x="122" y="867"/>
                        <a:pt x="136" y="859"/>
                        <a:pt x="148" y="851"/>
                      </a:cubicBezTo>
                      <a:cubicBezTo>
                        <a:pt x="153" y="857"/>
                        <a:pt x="158" y="863"/>
                        <a:pt x="163" y="869"/>
                      </a:cubicBezTo>
                      <a:cubicBezTo>
                        <a:pt x="153" y="880"/>
                        <a:pt x="142" y="891"/>
                        <a:pt x="140" y="894"/>
                      </a:cubicBezTo>
                      <a:cubicBezTo>
                        <a:pt x="138" y="896"/>
                        <a:pt x="137" y="899"/>
                        <a:pt x="137" y="902"/>
                      </a:cubicBezTo>
                      <a:cubicBezTo>
                        <a:pt x="137" y="904"/>
                        <a:pt x="138" y="907"/>
                        <a:pt x="140" y="909"/>
                      </a:cubicBezTo>
                      <a:cubicBezTo>
                        <a:pt x="142" y="912"/>
                        <a:pt x="145" y="913"/>
                        <a:pt x="147" y="913"/>
                      </a:cubicBezTo>
                      <a:cubicBezTo>
                        <a:pt x="150" y="914"/>
                        <a:pt x="153" y="913"/>
                        <a:pt x="155" y="911"/>
                      </a:cubicBezTo>
                      <a:cubicBezTo>
                        <a:pt x="158" y="909"/>
                        <a:pt x="171" y="900"/>
                        <a:pt x="182" y="891"/>
                      </a:cubicBezTo>
                      <a:cubicBezTo>
                        <a:pt x="188" y="897"/>
                        <a:pt x="193" y="902"/>
                        <a:pt x="198" y="907"/>
                      </a:cubicBezTo>
                      <a:cubicBezTo>
                        <a:pt x="190" y="919"/>
                        <a:pt x="180" y="932"/>
                        <a:pt x="178" y="934"/>
                      </a:cubicBezTo>
                      <a:cubicBezTo>
                        <a:pt x="176" y="937"/>
                        <a:pt x="176" y="940"/>
                        <a:pt x="176" y="942"/>
                      </a:cubicBezTo>
                      <a:cubicBezTo>
                        <a:pt x="177" y="945"/>
                        <a:pt x="178" y="948"/>
                        <a:pt x="180" y="950"/>
                      </a:cubicBezTo>
                      <a:cubicBezTo>
                        <a:pt x="182" y="952"/>
                        <a:pt x="185" y="953"/>
                        <a:pt x="188" y="953"/>
                      </a:cubicBezTo>
                      <a:cubicBezTo>
                        <a:pt x="191" y="953"/>
                        <a:pt x="194" y="952"/>
                        <a:pt x="196" y="950"/>
                      </a:cubicBezTo>
                      <a:cubicBezTo>
                        <a:pt x="198" y="948"/>
                        <a:pt x="210" y="937"/>
                        <a:pt x="221" y="927"/>
                      </a:cubicBezTo>
                      <a:cubicBezTo>
                        <a:pt x="226" y="932"/>
                        <a:pt x="232" y="937"/>
                        <a:pt x="238" y="941"/>
                      </a:cubicBezTo>
                      <a:cubicBezTo>
                        <a:pt x="231" y="954"/>
                        <a:pt x="223" y="968"/>
                        <a:pt x="221" y="970"/>
                      </a:cubicBezTo>
                      <a:cubicBezTo>
                        <a:pt x="219" y="973"/>
                        <a:pt x="219" y="976"/>
                        <a:pt x="220" y="979"/>
                      </a:cubicBezTo>
                      <a:cubicBezTo>
                        <a:pt x="220" y="981"/>
                        <a:pt x="222" y="984"/>
                        <a:pt x="224" y="986"/>
                      </a:cubicBezTo>
                      <a:cubicBezTo>
                        <a:pt x="227" y="987"/>
                        <a:pt x="230" y="988"/>
                        <a:pt x="232" y="988"/>
                      </a:cubicBezTo>
                      <a:cubicBezTo>
                        <a:pt x="235" y="988"/>
                        <a:pt x="238" y="986"/>
                        <a:pt x="240" y="984"/>
                      </a:cubicBezTo>
                      <a:cubicBezTo>
                        <a:pt x="242" y="982"/>
                        <a:pt x="253" y="970"/>
                        <a:pt x="262" y="959"/>
                      </a:cubicBezTo>
                      <a:cubicBezTo>
                        <a:pt x="268" y="963"/>
                        <a:pt x="275" y="967"/>
                        <a:pt x="281" y="971"/>
                      </a:cubicBezTo>
                      <a:cubicBezTo>
                        <a:pt x="275" y="984"/>
                        <a:pt x="268" y="999"/>
                        <a:pt x="267" y="1002"/>
                      </a:cubicBezTo>
                      <a:cubicBezTo>
                        <a:pt x="266" y="1005"/>
                        <a:pt x="266" y="1008"/>
                        <a:pt x="267" y="1010"/>
                      </a:cubicBezTo>
                      <a:cubicBezTo>
                        <a:pt x="268" y="1013"/>
                        <a:pt x="270" y="1015"/>
                        <a:pt x="272" y="1017"/>
                      </a:cubicBezTo>
                      <a:cubicBezTo>
                        <a:pt x="275" y="1018"/>
                        <a:pt x="278" y="1019"/>
                        <a:pt x="280" y="1018"/>
                      </a:cubicBezTo>
                      <a:cubicBezTo>
                        <a:pt x="283" y="1018"/>
                        <a:pt x="286" y="1016"/>
                        <a:pt x="287" y="1014"/>
                      </a:cubicBezTo>
                      <a:cubicBezTo>
                        <a:pt x="289" y="1011"/>
                        <a:pt x="298" y="998"/>
                        <a:pt x="307" y="986"/>
                      </a:cubicBezTo>
                      <a:cubicBezTo>
                        <a:pt x="314" y="990"/>
                        <a:pt x="320" y="993"/>
                        <a:pt x="327" y="996"/>
                      </a:cubicBezTo>
                      <a:cubicBezTo>
                        <a:pt x="322" y="1010"/>
                        <a:pt x="317" y="1025"/>
                        <a:pt x="316" y="1028"/>
                      </a:cubicBezTo>
                      <a:cubicBezTo>
                        <a:pt x="315" y="1031"/>
                        <a:pt x="316" y="1034"/>
                        <a:pt x="317" y="1037"/>
                      </a:cubicBezTo>
                      <a:cubicBezTo>
                        <a:pt x="318" y="1039"/>
                        <a:pt x="320" y="1041"/>
                        <a:pt x="323" y="1042"/>
                      </a:cubicBezTo>
                      <a:cubicBezTo>
                        <a:pt x="326" y="1044"/>
                        <a:pt x="328" y="1044"/>
                        <a:pt x="331" y="1043"/>
                      </a:cubicBezTo>
                      <a:cubicBezTo>
                        <a:pt x="334" y="1042"/>
                        <a:pt x="336" y="1041"/>
                        <a:pt x="338" y="1038"/>
                      </a:cubicBezTo>
                      <a:cubicBezTo>
                        <a:pt x="339" y="1035"/>
                        <a:pt x="347" y="1021"/>
                        <a:pt x="354" y="1009"/>
                      </a:cubicBezTo>
                      <a:cubicBezTo>
                        <a:pt x="361" y="1011"/>
                        <a:pt x="368" y="1014"/>
                        <a:pt x="375" y="1017"/>
                      </a:cubicBezTo>
                      <a:cubicBezTo>
                        <a:pt x="372" y="1031"/>
                        <a:pt x="369" y="1046"/>
                        <a:pt x="368" y="1050"/>
                      </a:cubicBezTo>
                      <a:cubicBezTo>
                        <a:pt x="367" y="1052"/>
                        <a:pt x="368" y="1055"/>
                        <a:pt x="369" y="1058"/>
                      </a:cubicBezTo>
                      <a:cubicBezTo>
                        <a:pt x="371" y="1060"/>
                        <a:pt x="373" y="1062"/>
                        <a:pt x="376" y="1063"/>
                      </a:cubicBezTo>
                      <a:cubicBezTo>
                        <a:pt x="379" y="1064"/>
                        <a:pt x="382" y="1064"/>
                        <a:pt x="384" y="1063"/>
                      </a:cubicBezTo>
                      <a:cubicBezTo>
                        <a:pt x="387" y="1062"/>
                        <a:pt x="389" y="1060"/>
                        <a:pt x="390" y="1057"/>
                      </a:cubicBezTo>
                      <a:cubicBezTo>
                        <a:pt x="392" y="1054"/>
                        <a:pt x="398" y="1039"/>
                        <a:pt x="404" y="1026"/>
                      </a:cubicBezTo>
                      <a:cubicBezTo>
                        <a:pt x="411" y="1028"/>
                        <a:pt x="418" y="1030"/>
                        <a:pt x="425" y="1032"/>
                      </a:cubicBezTo>
                      <a:cubicBezTo>
                        <a:pt x="424" y="1046"/>
                        <a:pt x="422" y="1062"/>
                        <a:pt x="422" y="1065"/>
                      </a:cubicBezTo>
                      <a:cubicBezTo>
                        <a:pt x="421" y="1068"/>
                        <a:pt x="422" y="1071"/>
                        <a:pt x="424" y="1073"/>
                      </a:cubicBezTo>
                      <a:cubicBezTo>
                        <a:pt x="426" y="1075"/>
                        <a:pt x="428" y="1077"/>
                        <a:pt x="431" y="1078"/>
                      </a:cubicBezTo>
                      <a:cubicBezTo>
                        <a:pt x="434" y="1078"/>
                        <a:pt x="437" y="1078"/>
                        <a:pt x="439" y="1076"/>
                      </a:cubicBezTo>
                      <a:cubicBezTo>
                        <a:pt x="442" y="1075"/>
                        <a:pt x="444" y="1073"/>
                        <a:pt x="445" y="1070"/>
                      </a:cubicBezTo>
                      <a:cubicBezTo>
                        <a:pt x="446" y="1067"/>
                        <a:pt x="450" y="1052"/>
                        <a:pt x="455" y="1038"/>
                      </a:cubicBezTo>
                      <a:cubicBezTo>
                        <a:pt x="462" y="1039"/>
                        <a:pt x="469" y="1040"/>
                        <a:pt x="477" y="1041"/>
                      </a:cubicBezTo>
                      <a:cubicBezTo>
                        <a:pt x="477" y="1056"/>
                        <a:pt x="477" y="1072"/>
                        <a:pt x="477" y="1075"/>
                      </a:cubicBezTo>
                      <a:cubicBezTo>
                        <a:pt x="477" y="1078"/>
                        <a:pt x="478" y="1081"/>
                        <a:pt x="480" y="1083"/>
                      </a:cubicBezTo>
                      <a:cubicBezTo>
                        <a:pt x="482" y="1085"/>
                        <a:pt x="484" y="1086"/>
                        <a:pt x="487" y="1087"/>
                      </a:cubicBezTo>
                      <a:cubicBezTo>
                        <a:pt x="490" y="1087"/>
                        <a:pt x="493" y="1086"/>
                        <a:pt x="495" y="1085"/>
                      </a:cubicBezTo>
                      <a:cubicBezTo>
                        <a:pt x="497" y="1083"/>
                        <a:pt x="499" y="1081"/>
                        <a:pt x="500" y="1078"/>
                      </a:cubicBezTo>
                      <a:cubicBezTo>
                        <a:pt x="501" y="1074"/>
                        <a:pt x="504" y="1059"/>
                        <a:pt x="507" y="1045"/>
                      </a:cubicBezTo>
                      <a:cubicBezTo>
                        <a:pt x="514" y="1045"/>
                        <a:pt x="522" y="1045"/>
                        <a:pt x="529" y="1046"/>
                      </a:cubicBezTo>
                      <a:cubicBezTo>
                        <a:pt x="530" y="1060"/>
                        <a:pt x="532" y="1076"/>
                        <a:pt x="532" y="1079"/>
                      </a:cubicBezTo>
                      <a:cubicBezTo>
                        <a:pt x="533" y="1082"/>
                        <a:pt x="534" y="1085"/>
                        <a:pt x="536" y="1087"/>
                      </a:cubicBezTo>
                      <a:cubicBezTo>
                        <a:pt x="538" y="1089"/>
                        <a:pt x="541" y="1090"/>
                        <a:pt x="544" y="1090"/>
                      </a:cubicBezTo>
                      <a:cubicBezTo>
                        <a:pt x="547" y="1090"/>
                        <a:pt x="550" y="1088"/>
                        <a:pt x="552" y="1087"/>
                      </a:cubicBezTo>
                      <a:cubicBezTo>
                        <a:pt x="554" y="1085"/>
                        <a:pt x="555" y="1082"/>
                        <a:pt x="556" y="1079"/>
                      </a:cubicBezTo>
                      <a:cubicBezTo>
                        <a:pt x="556" y="1076"/>
                        <a:pt x="558" y="1060"/>
                        <a:pt x="559" y="1046"/>
                      </a:cubicBezTo>
                      <a:cubicBezTo>
                        <a:pt x="566" y="1045"/>
                        <a:pt x="574" y="1045"/>
                        <a:pt x="581" y="1045"/>
                      </a:cubicBezTo>
                      <a:cubicBezTo>
                        <a:pt x="584" y="1059"/>
                        <a:pt x="587" y="1074"/>
                        <a:pt x="588" y="1078"/>
                      </a:cubicBezTo>
                      <a:cubicBezTo>
                        <a:pt x="589" y="1081"/>
                        <a:pt x="590" y="1083"/>
                        <a:pt x="593" y="1085"/>
                      </a:cubicBezTo>
                      <a:cubicBezTo>
                        <a:pt x="595" y="1086"/>
                        <a:pt x="598" y="1087"/>
                        <a:pt x="601" y="1087"/>
                      </a:cubicBezTo>
                      <a:cubicBezTo>
                        <a:pt x="604" y="1086"/>
                        <a:pt x="606" y="1085"/>
                        <a:pt x="608" y="1083"/>
                      </a:cubicBezTo>
                      <a:cubicBezTo>
                        <a:pt x="610" y="1081"/>
                        <a:pt x="611" y="1078"/>
                        <a:pt x="611" y="1075"/>
                      </a:cubicBezTo>
                      <a:cubicBezTo>
                        <a:pt x="611" y="1072"/>
                        <a:pt x="611" y="1056"/>
                        <a:pt x="611" y="1041"/>
                      </a:cubicBezTo>
                      <a:cubicBezTo>
                        <a:pt x="619" y="1040"/>
                        <a:pt x="626" y="1039"/>
                        <a:pt x="633" y="1038"/>
                      </a:cubicBezTo>
                      <a:cubicBezTo>
                        <a:pt x="638" y="1052"/>
                        <a:pt x="642" y="1067"/>
                        <a:pt x="643" y="1070"/>
                      </a:cubicBezTo>
                      <a:cubicBezTo>
                        <a:pt x="644" y="1073"/>
                        <a:pt x="646" y="1075"/>
                        <a:pt x="649" y="1076"/>
                      </a:cubicBezTo>
                      <a:cubicBezTo>
                        <a:pt x="651" y="1078"/>
                        <a:pt x="654" y="1078"/>
                        <a:pt x="657" y="1078"/>
                      </a:cubicBezTo>
                      <a:cubicBezTo>
                        <a:pt x="660" y="1077"/>
                        <a:pt x="662" y="1075"/>
                        <a:pt x="664" y="1073"/>
                      </a:cubicBezTo>
                      <a:cubicBezTo>
                        <a:pt x="666" y="1071"/>
                        <a:pt x="667" y="1068"/>
                        <a:pt x="666" y="1065"/>
                      </a:cubicBezTo>
                      <a:cubicBezTo>
                        <a:pt x="666" y="1062"/>
                        <a:pt x="664" y="1046"/>
                        <a:pt x="663" y="1032"/>
                      </a:cubicBezTo>
                      <a:cubicBezTo>
                        <a:pt x="670" y="1030"/>
                        <a:pt x="677" y="1028"/>
                        <a:pt x="684" y="1026"/>
                      </a:cubicBezTo>
                      <a:cubicBezTo>
                        <a:pt x="690" y="1039"/>
                        <a:pt x="696" y="1054"/>
                        <a:pt x="698" y="1057"/>
                      </a:cubicBezTo>
                      <a:cubicBezTo>
                        <a:pt x="699" y="1060"/>
                        <a:pt x="701" y="1062"/>
                        <a:pt x="704" y="1063"/>
                      </a:cubicBezTo>
                      <a:cubicBezTo>
                        <a:pt x="706" y="1064"/>
                        <a:pt x="709" y="1064"/>
                        <a:pt x="712" y="1063"/>
                      </a:cubicBezTo>
                      <a:cubicBezTo>
                        <a:pt x="715" y="1062"/>
                        <a:pt x="717" y="1060"/>
                        <a:pt x="719" y="1058"/>
                      </a:cubicBezTo>
                      <a:cubicBezTo>
                        <a:pt x="720" y="1055"/>
                        <a:pt x="721" y="1052"/>
                        <a:pt x="720" y="1050"/>
                      </a:cubicBezTo>
                      <a:cubicBezTo>
                        <a:pt x="719" y="1046"/>
                        <a:pt x="716" y="1031"/>
                        <a:pt x="713" y="1017"/>
                      </a:cubicBezTo>
                      <a:cubicBezTo>
                        <a:pt x="720" y="1014"/>
                        <a:pt x="727" y="1011"/>
                        <a:pt x="734" y="1009"/>
                      </a:cubicBezTo>
                      <a:cubicBezTo>
                        <a:pt x="741" y="1021"/>
                        <a:pt x="749" y="1035"/>
                        <a:pt x="750" y="1038"/>
                      </a:cubicBezTo>
                      <a:cubicBezTo>
                        <a:pt x="752" y="1041"/>
                        <a:pt x="754" y="1042"/>
                        <a:pt x="757" y="1043"/>
                      </a:cubicBezTo>
                      <a:cubicBezTo>
                        <a:pt x="760" y="1044"/>
                        <a:pt x="762" y="1044"/>
                        <a:pt x="765" y="1042"/>
                      </a:cubicBezTo>
                      <a:cubicBezTo>
                        <a:pt x="768" y="1041"/>
                        <a:pt x="770" y="1039"/>
                        <a:pt x="771" y="1037"/>
                      </a:cubicBezTo>
                      <a:cubicBezTo>
                        <a:pt x="772" y="1034"/>
                        <a:pt x="773" y="1031"/>
                        <a:pt x="772" y="1028"/>
                      </a:cubicBezTo>
                      <a:cubicBezTo>
                        <a:pt x="771" y="1025"/>
                        <a:pt x="766" y="1010"/>
                        <a:pt x="761" y="996"/>
                      </a:cubicBezTo>
                      <a:cubicBezTo>
                        <a:pt x="768" y="993"/>
                        <a:pt x="774" y="990"/>
                        <a:pt x="781" y="986"/>
                      </a:cubicBezTo>
                      <a:cubicBezTo>
                        <a:pt x="790" y="998"/>
                        <a:pt x="799" y="1011"/>
                        <a:pt x="801" y="1014"/>
                      </a:cubicBezTo>
                      <a:cubicBezTo>
                        <a:pt x="802" y="1016"/>
                        <a:pt x="805" y="1018"/>
                        <a:pt x="808" y="1018"/>
                      </a:cubicBezTo>
                      <a:cubicBezTo>
                        <a:pt x="810" y="1019"/>
                        <a:pt x="813" y="1018"/>
                        <a:pt x="816" y="1017"/>
                      </a:cubicBezTo>
                      <a:cubicBezTo>
                        <a:pt x="818" y="1015"/>
                        <a:pt x="820" y="1013"/>
                        <a:pt x="821" y="1010"/>
                      </a:cubicBezTo>
                      <a:cubicBezTo>
                        <a:pt x="822" y="1008"/>
                        <a:pt x="822" y="1005"/>
                        <a:pt x="821" y="1002"/>
                      </a:cubicBezTo>
                      <a:cubicBezTo>
                        <a:pt x="820" y="999"/>
                        <a:pt x="813" y="984"/>
                        <a:pt x="807" y="971"/>
                      </a:cubicBezTo>
                      <a:cubicBezTo>
                        <a:pt x="813" y="967"/>
                        <a:pt x="820" y="963"/>
                        <a:pt x="826" y="959"/>
                      </a:cubicBezTo>
                      <a:cubicBezTo>
                        <a:pt x="835" y="970"/>
                        <a:pt x="846" y="982"/>
                        <a:pt x="848" y="984"/>
                      </a:cubicBezTo>
                      <a:cubicBezTo>
                        <a:pt x="850" y="986"/>
                        <a:pt x="853" y="988"/>
                        <a:pt x="856" y="988"/>
                      </a:cubicBezTo>
                      <a:cubicBezTo>
                        <a:pt x="858" y="988"/>
                        <a:pt x="861" y="987"/>
                        <a:pt x="864" y="986"/>
                      </a:cubicBezTo>
                      <a:cubicBezTo>
                        <a:pt x="866" y="984"/>
                        <a:pt x="868" y="981"/>
                        <a:pt x="868" y="979"/>
                      </a:cubicBezTo>
                      <a:cubicBezTo>
                        <a:pt x="869" y="976"/>
                        <a:pt x="869" y="973"/>
                        <a:pt x="867" y="970"/>
                      </a:cubicBezTo>
                      <a:cubicBezTo>
                        <a:pt x="865" y="968"/>
                        <a:pt x="857" y="954"/>
                        <a:pt x="850" y="941"/>
                      </a:cubicBezTo>
                      <a:cubicBezTo>
                        <a:pt x="856" y="937"/>
                        <a:pt x="862" y="932"/>
                        <a:pt x="867" y="927"/>
                      </a:cubicBezTo>
                      <a:cubicBezTo>
                        <a:pt x="878" y="937"/>
                        <a:pt x="890" y="948"/>
                        <a:pt x="892" y="950"/>
                      </a:cubicBezTo>
                      <a:cubicBezTo>
                        <a:pt x="894" y="952"/>
                        <a:pt x="897" y="953"/>
                        <a:pt x="900" y="953"/>
                      </a:cubicBezTo>
                      <a:cubicBezTo>
                        <a:pt x="903" y="953"/>
                        <a:pt x="906" y="952"/>
                        <a:pt x="908" y="950"/>
                      </a:cubicBezTo>
                      <a:cubicBezTo>
                        <a:pt x="910" y="948"/>
                        <a:pt x="911" y="945"/>
                        <a:pt x="912" y="942"/>
                      </a:cubicBezTo>
                      <a:cubicBezTo>
                        <a:pt x="912" y="940"/>
                        <a:pt x="911" y="937"/>
                        <a:pt x="910" y="934"/>
                      </a:cubicBezTo>
                      <a:cubicBezTo>
                        <a:pt x="908" y="932"/>
                        <a:pt x="898" y="919"/>
                        <a:pt x="890" y="907"/>
                      </a:cubicBezTo>
                      <a:cubicBezTo>
                        <a:pt x="895" y="902"/>
                        <a:pt x="900" y="897"/>
                        <a:pt x="905" y="891"/>
                      </a:cubicBezTo>
                      <a:cubicBezTo>
                        <a:pt x="917" y="900"/>
                        <a:pt x="930" y="909"/>
                        <a:pt x="933" y="911"/>
                      </a:cubicBezTo>
                      <a:cubicBezTo>
                        <a:pt x="935" y="913"/>
                        <a:pt x="938" y="914"/>
                        <a:pt x="941" y="913"/>
                      </a:cubicBezTo>
                      <a:cubicBezTo>
                        <a:pt x="943" y="913"/>
                        <a:pt x="946" y="912"/>
                        <a:pt x="948" y="909"/>
                      </a:cubicBezTo>
                      <a:cubicBezTo>
                        <a:pt x="950" y="907"/>
                        <a:pt x="951" y="904"/>
                        <a:pt x="951" y="902"/>
                      </a:cubicBezTo>
                      <a:cubicBezTo>
                        <a:pt x="951" y="899"/>
                        <a:pt x="950" y="896"/>
                        <a:pt x="948" y="894"/>
                      </a:cubicBezTo>
                      <a:cubicBezTo>
                        <a:pt x="946" y="891"/>
                        <a:pt x="935" y="880"/>
                        <a:pt x="925" y="869"/>
                      </a:cubicBezTo>
                      <a:cubicBezTo>
                        <a:pt x="930" y="863"/>
                        <a:pt x="935" y="857"/>
                        <a:pt x="940" y="851"/>
                      </a:cubicBezTo>
                      <a:cubicBezTo>
                        <a:pt x="952" y="859"/>
                        <a:pt x="966" y="867"/>
                        <a:pt x="969" y="869"/>
                      </a:cubicBezTo>
                      <a:cubicBezTo>
                        <a:pt x="971" y="870"/>
                        <a:pt x="974" y="870"/>
                        <a:pt x="977" y="870"/>
                      </a:cubicBezTo>
                      <a:cubicBezTo>
                        <a:pt x="980" y="869"/>
                        <a:pt x="982" y="867"/>
                        <a:pt x="984" y="865"/>
                      </a:cubicBezTo>
                      <a:cubicBezTo>
                        <a:pt x="986" y="863"/>
                        <a:pt x="986" y="860"/>
                        <a:pt x="986" y="857"/>
                      </a:cubicBezTo>
                      <a:cubicBezTo>
                        <a:pt x="986" y="854"/>
                        <a:pt x="985" y="852"/>
                        <a:pt x="983" y="850"/>
                      </a:cubicBezTo>
                      <a:cubicBezTo>
                        <a:pt x="980" y="847"/>
                        <a:pt x="968" y="837"/>
                        <a:pt x="957" y="827"/>
                      </a:cubicBezTo>
                      <a:cubicBezTo>
                        <a:pt x="961" y="821"/>
                        <a:pt x="966" y="815"/>
                        <a:pt x="969" y="808"/>
                      </a:cubicBezTo>
                      <a:cubicBezTo>
                        <a:pt x="983" y="814"/>
                        <a:pt x="997" y="821"/>
                        <a:pt x="1000" y="822"/>
                      </a:cubicBezTo>
                      <a:cubicBezTo>
                        <a:pt x="1003" y="824"/>
                        <a:pt x="1006" y="824"/>
                        <a:pt x="1008" y="823"/>
                      </a:cubicBezTo>
                      <a:cubicBezTo>
                        <a:pt x="1011" y="822"/>
                        <a:pt x="1013" y="820"/>
                        <a:pt x="1015" y="817"/>
                      </a:cubicBezTo>
                      <a:cubicBezTo>
                        <a:pt x="1016" y="815"/>
                        <a:pt x="1017" y="812"/>
                        <a:pt x="1016" y="809"/>
                      </a:cubicBezTo>
                      <a:cubicBezTo>
                        <a:pt x="1016" y="806"/>
                        <a:pt x="1014" y="804"/>
                        <a:pt x="1012" y="802"/>
                      </a:cubicBezTo>
                      <a:cubicBezTo>
                        <a:pt x="1009" y="800"/>
                        <a:pt x="996" y="791"/>
                        <a:pt x="984" y="782"/>
                      </a:cubicBezTo>
                      <a:cubicBezTo>
                        <a:pt x="988" y="776"/>
                        <a:pt x="991" y="769"/>
                        <a:pt x="995" y="762"/>
                      </a:cubicBezTo>
                      <a:cubicBezTo>
                        <a:pt x="1009" y="767"/>
                        <a:pt x="1024" y="772"/>
                        <a:pt x="1027" y="773"/>
                      </a:cubicBezTo>
                      <a:cubicBezTo>
                        <a:pt x="1029" y="774"/>
                        <a:pt x="1032" y="774"/>
                        <a:pt x="1035" y="772"/>
                      </a:cubicBezTo>
                      <a:cubicBezTo>
                        <a:pt x="1037" y="771"/>
                        <a:pt x="1039" y="769"/>
                        <a:pt x="1041" y="766"/>
                      </a:cubicBezTo>
                      <a:cubicBezTo>
                        <a:pt x="1042" y="764"/>
                        <a:pt x="1042" y="761"/>
                        <a:pt x="1041" y="758"/>
                      </a:cubicBezTo>
                      <a:cubicBezTo>
                        <a:pt x="1040" y="755"/>
                        <a:pt x="1039" y="753"/>
                        <a:pt x="1036" y="752"/>
                      </a:cubicBezTo>
                      <a:cubicBezTo>
                        <a:pt x="1033" y="750"/>
                        <a:pt x="1020" y="742"/>
                        <a:pt x="1007" y="735"/>
                      </a:cubicBezTo>
                      <a:cubicBezTo>
                        <a:pt x="1010" y="728"/>
                        <a:pt x="1012" y="721"/>
                        <a:pt x="1015" y="714"/>
                      </a:cubicBezTo>
                      <a:cubicBezTo>
                        <a:pt x="1029" y="717"/>
                        <a:pt x="1045" y="721"/>
                        <a:pt x="1048" y="721"/>
                      </a:cubicBezTo>
                      <a:cubicBezTo>
                        <a:pt x="1051" y="722"/>
                        <a:pt x="1054" y="721"/>
                        <a:pt x="1056" y="720"/>
                      </a:cubicBezTo>
                      <a:cubicBezTo>
                        <a:pt x="1058" y="718"/>
                        <a:pt x="1060" y="716"/>
                        <a:pt x="1061" y="713"/>
                      </a:cubicBezTo>
                      <a:cubicBezTo>
                        <a:pt x="1062" y="710"/>
                        <a:pt x="1062" y="707"/>
                        <a:pt x="1061" y="705"/>
                      </a:cubicBezTo>
                      <a:cubicBezTo>
                        <a:pt x="1060" y="702"/>
                        <a:pt x="1058" y="700"/>
                        <a:pt x="1055" y="699"/>
                      </a:cubicBezTo>
                      <a:cubicBezTo>
                        <a:pt x="1052" y="698"/>
                        <a:pt x="1037" y="691"/>
                        <a:pt x="1024" y="686"/>
                      </a:cubicBezTo>
                      <a:cubicBezTo>
                        <a:pt x="1026" y="678"/>
                        <a:pt x="1028" y="671"/>
                        <a:pt x="1030" y="664"/>
                      </a:cubicBezTo>
                      <a:cubicBezTo>
                        <a:pt x="1044" y="665"/>
                        <a:pt x="1060" y="667"/>
                        <a:pt x="1063" y="668"/>
                      </a:cubicBezTo>
                      <a:cubicBezTo>
                        <a:pt x="1066" y="668"/>
                        <a:pt x="1069" y="667"/>
                        <a:pt x="1071" y="665"/>
                      </a:cubicBezTo>
                      <a:cubicBezTo>
                        <a:pt x="1074" y="664"/>
                        <a:pt x="1075" y="661"/>
                        <a:pt x="1076" y="658"/>
                      </a:cubicBezTo>
                      <a:cubicBezTo>
                        <a:pt x="1076" y="655"/>
                        <a:pt x="1076" y="652"/>
                        <a:pt x="1075" y="650"/>
                      </a:cubicBezTo>
                      <a:cubicBezTo>
                        <a:pt x="1073" y="647"/>
                        <a:pt x="1071" y="645"/>
                        <a:pt x="1068" y="645"/>
                      </a:cubicBezTo>
                      <a:cubicBezTo>
                        <a:pt x="1065" y="644"/>
                        <a:pt x="1050" y="639"/>
                        <a:pt x="1036" y="634"/>
                      </a:cubicBezTo>
                      <a:cubicBezTo>
                        <a:pt x="1037" y="627"/>
                        <a:pt x="1039" y="620"/>
                        <a:pt x="1040" y="612"/>
                      </a:cubicBezTo>
                      <a:cubicBezTo>
                        <a:pt x="1054" y="612"/>
                        <a:pt x="1070" y="612"/>
                        <a:pt x="1073" y="612"/>
                      </a:cubicBezTo>
                      <a:cubicBezTo>
                        <a:pt x="1076" y="613"/>
                        <a:pt x="1079" y="611"/>
                        <a:pt x="1081" y="609"/>
                      </a:cubicBezTo>
                      <a:cubicBezTo>
                        <a:pt x="1083" y="607"/>
                        <a:pt x="1084" y="605"/>
                        <a:pt x="1085" y="602"/>
                      </a:cubicBezTo>
                      <a:cubicBezTo>
                        <a:pt x="1085" y="599"/>
                        <a:pt x="1084" y="596"/>
                        <a:pt x="1083" y="594"/>
                      </a:cubicBezTo>
                      <a:cubicBezTo>
                        <a:pt x="1081" y="591"/>
                        <a:pt x="1079" y="590"/>
                        <a:pt x="1076" y="589"/>
                      </a:cubicBezTo>
                      <a:cubicBezTo>
                        <a:pt x="1073" y="588"/>
                        <a:pt x="1057" y="585"/>
                        <a:pt x="1043" y="582"/>
                      </a:cubicBezTo>
                      <a:cubicBezTo>
                        <a:pt x="1043" y="575"/>
                        <a:pt x="1044" y="567"/>
                        <a:pt x="1044" y="560"/>
                      </a:cubicBezTo>
                      <a:cubicBezTo>
                        <a:pt x="1058" y="558"/>
                        <a:pt x="1074" y="557"/>
                        <a:pt x="1078" y="557"/>
                      </a:cubicBezTo>
                      <a:close/>
                      <a:moveTo>
                        <a:pt x="544" y="979"/>
                      </a:moveTo>
                      <a:cubicBezTo>
                        <a:pt x="305" y="979"/>
                        <a:pt x="111" y="785"/>
                        <a:pt x="111" y="545"/>
                      </a:cubicBezTo>
                      <a:cubicBezTo>
                        <a:pt x="111" y="305"/>
                        <a:pt x="305" y="111"/>
                        <a:pt x="544" y="111"/>
                      </a:cubicBezTo>
                      <a:cubicBezTo>
                        <a:pt x="783" y="111"/>
                        <a:pt x="977" y="305"/>
                        <a:pt x="977" y="545"/>
                      </a:cubicBezTo>
                      <a:cubicBezTo>
                        <a:pt x="977" y="785"/>
                        <a:pt x="783" y="979"/>
                        <a:pt x="544" y="97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25" name="ïṥ1iḍê">
                  <a:extLst>
                    <a:ext uri="{FF2B5EF4-FFF2-40B4-BE49-F238E27FC236}">
                      <a16:creationId xmlns:a16="http://schemas.microsoft.com/office/drawing/2014/main" id="{5D328086-F7AA-467E-9C7C-88B95940F9C1}"/>
                    </a:ext>
                  </a:extLst>
                </p:cNvPr>
                <p:cNvSpPr/>
                <p:nvPr/>
              </p:nvSpPr>
              <p:spPr bwMode="auto">
                <a:xfrm>
                  <a:off x="7036994" y="2961558"/>
                  <a:ext cx="256487" cy="257032"/>
                </a:xfrm>
                <a:custGeom>
                  <a:avLst/>
                  <a:gdLst>
                    <a:gd name="T0" fmla="*/ 1043 w 1088"/>
                    <a:gd name="T1" fmla="*/ 507 h 1090"/>
                    <a:gd name="T2" fmla="*/ 1036 w 1088"/>
                    <a:gd name="T3" fmla="*/ 455 h 1090"/>
                    <a:gd name="T4" fmla="*/ 1024 w 1088"/>
                    <a:gd name="T5" fmla="*/ 404 h 1090"/>
                    <a:gd name="T6" fmla="*/ 1007 w 1088"/>
                    <a:gd name="T7" fmla="*/ 355 h 1090"/>
                    <a:gd name="T8" fmla="*/ 984 w 1088"/>
                    <a:gd name="T9" fmla="*/ 307 h 1090"/>
                    <a:gd name="T10" fmla="*/ 957 w 1088"/>
                    <a:gd name="T11" fmla="*/ 263 h 1090"/>
                    <a:gd name="T12" fmla="*/ 925 w 1088"/>
                    <a:gd name="T13" fmla="*/ 221 h 1090"/>
                    <a:gd name="T14" fmla="*/ 890 w 1088"/>
                    <a:gd name="T15" fmla="*/ 183 h 1090"/>
                    <a:gd name="T16" fmla="*/ 850 w 1088"/>
                    <a:gd name="T17" fmla="*/ 149 h 1090"/>
                    <a:gd name="T18" fmla="*/ 807 w 1088"/>
                    <a:gd name="T19" fmla="*/ 119 h 1090"/>
                    <a:gd name="T20" fmla="*/ 761 w 1088"/>
                    <a:gd name="T21" fmla="*/ 93 h 1090"/>
                    <a:gd name="T22" fmla="*/ 713 w 1088"/>
                    <a:gd name="T23" fmla="*/ 73 h 1090"/>
                    <a:gd name="T24" fmla="*/ 663 w 1088"/>
                    <a:gd name="T25" fmla="*/ 58 h 1090"/>
                    <a:gd name="T26" fmla="*/ 611 w 1088"/>
                    <a:gd name="T27" fmla="*/ 48 h 1090"/>
                    <a:gd name="T28" fmla="*/ 559 w 1088"/>
                    <a:gd name="T29" fmla="*/ 44 h 1090"/>
                    <a:gd name="T30" fmla="*/ 507 w 1088"/>
                    <a:gd name="T31" fmla="*/ 45 h 1090"/>
                    <a:gd name="T32" fmla="*/ 455 w 1088"/>
                    <a:gd name="T33" fmla="*/ 52 h 1090"/>
                    <a:gd name="T34" fmla="*/ 404 w 1088"/>
                    <a:gd name="T35" fmla="*/ 64 h 1090"/>
                    <a:gd name="T36" fmla="*/ 354 w 1088"/>
                    <a:gd name="T37" fmla="*/ 81 h 1090"/>
                    <a:gd name="T38" fmla="*/ 307 w 1088"/>
                    <a:gd name="T39" fmla="*/ 104 h 1090"/>
                    <a:gd name="T40" fmla="*/ 262 w 1088"/>
                    <a:gd name="T41" fmla="*/ 131 h 1090"/>
                    <a:gd name="T42" fmla="*/ 221 w 1088"/>
                    <a:gd name="T43" fmla="*/ 163 h 1090"/>
                    <a:gd name="T44" fmla="*/ 182 w 1088"/>
                    <a:gd name="T45" fmla="*/ 199 h 1090"/>
                    <a:gd name="T46" fmla="*/ 148 w 1088"/>
                    <a:gd name="T47" fmla="*/ 238 h 1090"/>
                    <a:gd name="T48" fmla="*/ 118 w 1088"/>
                    <a:gd name="T49" fmla="*/ 282 h 1090"/>
                    <a:gd name="T50" fmla="*/ 93 w 1088"/>
                    <a:gd name="T51" fmla="*/ 328 h 1090"/>
                    <a:gd name="T52" fmla="*/ 73 w 1088"/>
                    <a:gd name="T53" fmla="*/ 376 h 1090"/>
                    <a:gd name="T54" fmla="*/ 58 w 1088"/>
                    <a:gd name="T55" fmla="*/ 426 h 1090"/>
                    <a:gd name="T56" fmla="*/ 48 w 1088"/>
                    <a:gd name="T57" fmla="*/ 478 h 1090"/>
                    <a:gd name="T58" fmla="*/ 44 w 1088"/>
                    <a:gd name="T59" fmla="*/ 530 h 1090"/>
                    <a:gd name="T60" fmla="*/ 45 w 1088"/>
                    <a:gd name="T61" fmla="*/ 582 h 1090"/>
                    <a:gd name="T62" fmla="*/ 52 w 1088"/>
                    <a:gd name="T63" fmla="*/ 634 h 1090"/>
                    <a:gd name="T64" fmla="*/ 64 w 1088"/>
                    <a:gd name="T65" fmla="*/ 686 h 1090"/>
                    <a:gd name="T66" fmla="*/ 81 w 1088"/>
                    <a:gd name="T67" fmla="*/ 735 h 1090"/>
                    <a:gd name="T68" fmla="*/ 104 w 1088"/>
                    <a:gd name="T69" fmla="*/ 782 h 1090"/>
                    <a:gd name="T70" fmla="*/ 131 w 1088"/>
                    <a:gd name="T71" fmla="*/ 827 h 1090"/>
                    <a:gd name="T72" fmla="*/ 163 w 1088"/>
                    <a:gd name="T73" fmla="*/ 869 h 1090"/>
                    <a:gd name="T74" fmla="*/ 198 w 1088"/>
                    <a:gd name="T75" fmla="*/ 907 h 1090"/>
                    <a:gd name="T76" fmla="*/ 238 w 1088"/>
                    <a:gd name="T77" fmla="*/ 941 h 1090"/>
                    <a:gd name="T78" fmla="*/ 281 w 1088"/>
                    <a:gd name="T79" fmla="*/ 971 h 1090"/>
                    <a:gd name="T80" fmla="*/ 327 w 1088"/>
                    <a:gd name="T81" fmla="*/ 996 h 1090"/>
                    <a:gd name="T82" fmla="*/ 375 w 1088"/>
                    <a:gd name="T83" fmla="*/ 1017 h 1090"/>
                    <a:gd name="T84" fmla="*/ 425 w 1088"/>
                    <a:gd name="T85" fmla="*/ 1032 h 1090"/>
                    <a:gd name="T86" fmla="*/ 477 w 1088"/>
                    <a:gd name="T87" fmla="*/ 1041 h 1090"/>
                    <a:gd name="T88" fmla="*/ 529 w 1088"/>
                    <a:gd name="T89" fmla="*/ 1046 h 1090"/>
                    <a:gd name="T90" fmla="*/ 581 w 1088"/>
                    <a:gd name="T91" fmla="*/ 1045 h 1090"/>
                    <a:gd name="T92" fmla="*/ 633 w 1088"/>
                    <a:gd name="T93" fmla="*/ 1038 h 1090"/>
                    <a:gd name="T94" fmla="*/ 684 w 1088"/>
                    <a:gd name="T95" fmla="*/ 1026 h 1090"/>
                    <a:gd name="T96" fmla="*/ 734 w 1088"/>
                    <a:gd name="T97" fmla="*/ 1009 h 1090"/>
                    <a:gd name="T98" fmla="*/ 781 w 1088"/>
                    <a:gd name="T99" fmla="*/ 986 h 1090"/>
                    <a:gd name="T100" fmla="*/ 826 w 1088"/>
                    <a:gd name="T101" fmla="*/ 959 h 1090"/>
                    <a:gd name="T102" fmla="*/ 867 w 1088"/>
                    <a:gd name="T103" fmla="*/ 927 h 1090"/>
                    <a:gd name="T104" fmla="*/ 905 w 1088"/>
                    <a:gd name="T105" fmla="*/ 891 h 1090"/>
                    <a:gd name="T106" fmla="*/ 940 w 1088"/>
                    <a:gd name="T107" fmla="*/ 851 h 1090"/>
                    <a:gd name="T108" fmla="*/ 969 w 1088"/>
                    <a:gd name="T109" fmla="*/ 808 h 1090"/>
                    <a:gd name="T110" fmla="*/ 995 w 1088"/>
                    <a:gd name="T111" fmla="*/ 762 h 1090"/>
                    <a:gd name="T112" fmla="*/ 1015 w 1088"/>
                    <a:gd name="T113" fmla="*/ 714 h 1090"/>
                    <a:gd name="T114" fmla="*/ 1030 w 1088"/>
                    <a:gd name="T115" fmla="*/ 664 h 1090"/>
                    <a:gd name="T116" fmla="*/ 1040 w 1088"/>
                    <a:gd name="T117" fmla="*/ 612 h 1090"/>
                    <a:gd name="T118" fmla="*/ 1044 w 1088"/>
                    <a:gd name="T119" fmla="*/ 560 h 10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088" h="1090">
                      <a:moveTo>
                        <a:pt x="1078" y="557"/>
                      </a:moveTo>
                      <a:cubicBezTo>
                        <a:pt x="1080" y="556"/>
                        <a:pt x="1083" y="555"/>
                        <a:pt x="1085" y="553"/>
                      </a:cubicBezTo>
                      <a:cubicBezTo>
                        <a:pt x="1087" y="551"/>
                        <a:pt x="1088" y="548"/>
                        <a:pt x="1088" y="545"/>
                      </a:cubicBezTo>
                      <a:cubicBezTo>
                        <a:pt x="1088" y="542"/>
                        <a:pt x="1087" y="539"/>
                        <a:pt x="1085" y="537"/>
                      </a:cubicBezTo>
                      <a:cubicBezTo>
                        <a:pt x="1083" y="535"/>
                        <a:pt x="1080" y="533"/>
                        <a:pt x="1078" y="533"/>
                      </a:cubicBezTo>
                      <a:cubicBezTo>
                        <a:pt x="1074" y="533"/>
                        <a:pt x="1058" y="531"/>
                        <a:pt x="1044" y="530"/>
                      </a:cubicBezTo>
                      <a:cubicBezTo>
                        <a:pt x="1044" y="522"/>
                        <a:pt x="1043" y="515"/>
                        <a:pt x="1043" y="507"/>
                      </a:cubicBezTo>
                      <a:cubicBezTo>
                        <a:pt x="1057" y="505"/>
                        <a:pt x="1073" y="501"/>
                        <a:pt x="1076" y="501"/>
                      </a:cubicBezTo>
                      <a:cubicBezTo>
                        <a:pt x="1079" y="500"/>
                        <a:pt x="1081" y="498"/>
                        <a:pt x="1083" y="496"/>
                      </a:cubicBezTo>
                      <a:cubicBezTo>
                        <a:pt x="1084" y="494"/>
                        <a:pt x="1085" y="491"/>
                        <a:pt x="1085" y="488"/>
                      </a:cubicBezTo>
                      <a:cubicBezTo>
                        <a:pt x="1084" y="485"/>
                        <a:pt x="1083" y="482"/>
                        <a:pt x="1081" y="481"/>
                      </a:cubicBezTo>
                      <a:cubicBezTo>
                        <a:pt x="1079" y="479"/>
                        <a:pt x="1076" y="477"/>
                        <a:pt x="1073" y="477"/>
                      </a:cubicBezTo>
                      <a:cubicBezTo>
                        <a:pt x="1070" y="477"/>
                        <a:pt x="1054" y="478"/>
                        <a:pt x="1040" y="478"/>
                      </a:cubicBezTo>
                      <a:cubicBezTo>
                        <a:pt x="1039" y="470"/>
                        <a:pt x="1037" y="463"/>
                        <a:pt x="1036" y="455"/>
                      </a:cubicBezTo>
                      <a:cubicBezTo>
                        <a:pt x="1050" y="451"/>
                        <a:pt x="1065" y="446"/>
                        <a:pt x="1068" y="445"/>
                      </a:cubicBezTo>
                      <a:cubicBezTo>
                        <a:pt x="1071" y="444"/>
                        <a:pt x="1073" y="442"/>
                        <a:pt x="1075" y="440"/>
                      </a:cubicBezTo>
                      <a:cubicBezTo>
                        <a:pt x="1076" y="437"/>
                        <a:pt x="1076" y="435"/>
                        <a:pt x="1076" y="432"/>
                      </a:cubicBezTo>
                      <a:cubicBezTo>
                        <a:pt x="1075" y="429"/>
                        <a:pt x="1074" y="426"/>
                        <a:pt x="1071" y="425"/>
                      </a:cubicBezTo>
                      <a:cubicBezTo>
                        <a:pt x="1069" y="423"/>
                        <a:pt x="1066" y="422"/>
                        <a:pt x="1063" y="422"/>
                      </a:cubicBezTo>
                      <a:cubicBezTo>
                        <a:pt x="1060" y="423"/>
                        <a:pt x="1044" y="425"/>
                        <a:pt x="1030" y="426"/>
                      </a:cubicBezTo>
                      <a:cubicBezTo>
                        <a:pt x="1028" y="419"/>
                        <a:pt x="1026" y="412"/>
                        <a:pt x="1024" y="404"/>
                      </a:cubicBezTo>
                      <a:cubicBezTo>
                        <a:pt x="1037" y="399"/>
                        <a:pt x="1052" y="392"/>
                        <a:pt x="1055" y="391"/>
                      </a:cubicBezTo>
                      <a:cubicBezTo>
                        <a:pt x="1058" y="390"/>
                        <a:pt x="1060" y="388"/>
                        <a:pt x="1061" y="385"/>
                      </a:cubicBezTo>
                      <a:cubicBezTo>
                        <a:pt x="1062" y="382"/>
                        <a:pt x="1062" y="379"/>
                        <a:pt x="1061" y="377"/>
                      </a:cubicBezTo>
                      <a:cubicBezTo>
                        <a:pt x="1060" y="374"/>
                        <a:pt x="1058" y="372"/>
                        <a:pt x="1056" y="370"/>
                      </a:cubicBezTo>
                      <a:cubicBezTo>
                        <a:pt x="1054" y="369"/>
                        <a:pt x="1051" y="368"/>
                        <a:pt x="1048" y="369"/>
                      </a:cubicBezTo>
                      <a:cubicBezTo>
                        <a:pt x="1045" y="369"/>
                        <a:pt x="1029" y="373"/>
                        <a:pt x="1015" y="376"/>
                      </a:cubicBezTo>
                      <a:cubicBezTo>
                        <a:pt x="1012" y="369"/>
                        <a:pt x="1010" y="362"/>
                        <a:pt x="1007" y="355"/>
                      </a:cubicBezTo>
                      <a:cubicBezTo>
                        <a:pt x="1020" y="348"/>
                        <a:pt x="1033" y="340"/>
                        <a:pt x="1036" y="338"/>
                      </a:cubicBezTo>
                      <a:cubicBezTo>
                        <a:pt x="1039" y="337"/>
                        <a:pt x="1040" y="334"/>
                        <a:pt x="1041" y="332"/>
                      </a:cubicBezTo>
                      <a:cubicBezTo>
                        <a:pt x="1042" y="329"/>
                        <a:pt x="1042" y="326"/>
                        <a:pt x="1041" y="323"/>
                      </a:cubicBezTo>
                      <a:cubicBezTo>
                        <a:pt x="1039" y="321"/>
                        <a:pt x="1037" y="319"/>
                        <a:pt x="1035" y="317"/>
                      </a:cubicBezTo>
                      <a:cubicBezTo>
                        <a:pt x="1032" y="316"/>
                        <a:pt x="1029" y="316"/>
                        <a:pt x="1027" y="317"/>
                      </a:cubicBezTo>
                      <a:cubicBezTo>
                        <a:pt x="1024" y="318"/>
                        <a:pt x="1009" y="323"/>
                        <a:pt x="995" y="328"/>
                      </a:cubicBezTo>
                      <a:cubicBezTo>
                        <a:pt x="991" y="321"/>
                        <a:pt x="988" y="314"/>
                        <a:pt x="984" y="307"/>
                      </a:cubicBezTo>
                      <a:cubicBezTo>
                        <a:pt x="996" y="299"/>
                        <a:pt x="1009" y="290"/>
                        <a:pt x="1012" y="288"/>
                      </a:cubicBezTo>
                      <a:cubicBezTo>
                        <a:pt x="1014" y="286"/>
                        <a:pt x="1016" y="284"/>
                        <a:pt x="1016" y="281"/>
                      </a:cubicBezTo>
                      <a:cubicBezTo>
                        <a:pt x="1017" y="278"/>
                        <a:pt x="1016" y="275"/>
                        <a:pt x="1015" y="273"/>
                      </a:cubicBezTo>
                      <a:cubicBezTo>
                        <a:pt x="1013" y="270"/>
                        <a:pt x="1011" y="268"/>
                        <a:pt x="1008" y="267"/>
                      </a:cubicBezTo>
                      <a:cubicBezTo>
                        <a:pt x="1006" y="266"/>
                        <a:pt x="1003" y="266"/>
                        <a:pt x="1000" y="268"/>
                      </a:cubicBezTo>
                      <a:cubicBezTo>
                        <a:pt x="997" y="269"/>
                        <a:pt x="983" y="276"/>
                        <a:pt x="969" y="282"/>
                      </a:cubicBezTo>
                      <a:cubicBezTo>
                        <a:pt x="966" y="275"/>
                        <a:pt x="961" y="269"/>
                        <a:pt x="957" y="263"/>
                      </a:cubicBezTo>
                      <a:cubicBezTo>
                        <a:pt x="968" y="253"/>
                        <a:pt x="980" y="242"/>
                        <a:pt x="983" y="240"/>
                      </a:cubicBezTo>
                      <a:cubicBezTo>
                        <a:pt x="985" y="238"/>
                        <a:pt x="986" y="236"/>
                        <a:pt x="986" y="233"/>
                      </a:cubicBezTo>
                      <a:cubicBezTo>
                        <a:pt x="986" y="230"/>
                        <a:pt x="986" y="227"/>
                        <a:pt x="984" y="225"/>
                      </a:cubicBezTo>
                      <a:cubicBezTo>
                        <a:pt x="982" y="222"/>
                        <a:pt x="980" y="221"/>
                        <a:pt x="977" y="220"/>
                      </a:cubicBezTo>
                      <a:cubicBezTo>
                        <a:pt x="974" y="220"/>
                        <a:pt x="971" y="220"/>
                        <a:pt x="969" y="221"/>
                      </a:cubicBezTo>
                      <a:cubicBezTo>
                        <a:pt x="966" y="223"/>
                        <a:pt x="952" y="231"/>
                        <a:pt x="940" y="238"/>
                      </a:cubicBezTo>
                      <a:cubicBezTo>
                        <a:pt x="935" y="233"/>
                        <a:pt x="930" y="227"/>
                        <a:pt x="925" y="221"/>
                      </a:cubicBezTo>
                      <a:cubicBezTo>
                        <a:pt x="935" y="210"/>
                        <a:pt x="946" y="198"/>
                        <a:pt x="948" y="196"/>
                      </a:cubicBezTo>
                      <a:cubicBezTo>
                        <a:pt x="950" y="194"/>
                        <a:pt x="951" y="191"/>
                        <a:pt x="951" y="188"/>
                      </a:cubicBezTo>
                      <a:cubicBezTo>
                        <a:pt x="951" y="185"/>
                        <a:pt x="950" y="183"/>
                        <a:pt x="948" y="180"/>
                      </a:cubicBezTo>
                      <a:cubicBezTo>
                        <a:pt x="946" y="178"/>
                        <a:pt x="943" y="177"/>
                        <a:pt x="941" y="177"/>
                      </a:cubicBezTo>
                      <a:cubicBezTo>
                        <a:pt x="938" y="176"/>
                        <a:pt x="935" y="177"/>
                        <a:pt x="933" y="179"/>
                      </a:cubicBezTo>
                      <a:cubicBezTo>
                        <a:pt x="930" y="181"/>
                        <a:pt x="917" y="190"/>
                        <a:pt x="905" y="199"/>
                      </a:cubicBezTo>
                      <a:cubicBezTo>
                        <a:pt x="900" y="193"/>
                        <a:pt x="895" y="188"/>
                        <a:pt x="890" y="183"/>
                      </a:cubicBezTo>
                      <a:cubicBezTo>
                        <a:pt x="898" y="171"/>
                        <a:pt x="908" y="158"/>
                        <a:pt x="910" y="156"/>
                      </a:cubicBezTo>
                      <a:cubicBezTo>
                        <a:pt x="911" y="153"/>
                        <a:pt x="912" y="150"/>
                        <a:pt x="912" y="148"/>
                      </a:cubicBezTo>
                      <a:cubicBezTo>
                        <a:pt x="911" y="145"/>
                        <a:pt x="910" y="142"/>
                        <a:pt x="908" y="140"/>
                      </a:cubicBezTo>
                      <a:cubicBezTo>
                        <a:pt x="906" y="138"/>
                        <a:pt x="903" y="137"/>
                        <a:pt x="900" y="137"/>
                      </a:cubicBezTo>
                      <a:cubicBezTo>
                        <a:pt x="897" y="137"/>
                        <a:pt x="894" y="138"/>
                        <a:pt x="892" y="140"/>
                      </a:cubicBezTo>
                      <a:cubicBezTo>
                        <a:pt x="890" y="142"/>
                        <a:pt x="878" y="153"/>
                        <a:pt x="867" y="163"/>
                      </a:cubicBezTo>
                      <a:cubicBezTo>
                        <a:pt x="862" y="158"/>
                        <a:pt x="856" y="153"/>
                        <a:pt x="850" y="149"/>
                      </a:cubicBezTo>
                      <a:cubicBezTo>
                        <a:pt x="857" y="136"/>
                        <a:pt x="865" y="122"/>
                        <a:pt x="867" y="119"/>
                      </a:cubicBezTo>
                      <a:cubicBezTo>
                        <a:pt x="869" y="117"/>
                        <a:pt x="869" y="114"/>
                        <a:pt x="868" y="111"/>
                      </a:cubicBezTo>
                      <a:cubicBezTo>
                        <a:pt x="868" y="109"/>
                        <a:pt x="866" y="106"/>
                        <a:pt x="864" y="104"/>
                      </a:cubicBezTo>
                      <a:cubicBezTo>
                        <a:pt x="861" y="103"/>
                        <a:pt x="858" y="102"/>
                        <a:pt x="856" y="102"/>
                      </a:cubicBezTo>
                      <a:cubicBezTo>
                        <a:pt x="853" y="102"/>
                        <a:pt x="850" y="103"/>
                        <a:pt x="848" y="106"/>
                      </a:cubicBezTo>
                      <a:cubicBezTo>
                        <a:pt x="846" y="108"/>
                        <a:pt x="835" y="120"/>
                        <a:pt x="826" y="131"/>
                      </a:cubicBezTo>
                      <a:cubicBezTo>
                        <a:pt x="820" y="127"/>
                        <a:pt x="813" y="123"/>
                        <a:pt x="807" y="119"/>
                      </a:cubicBezTo>
                      <a:cubicBezTo>
                        <a:pt x="813" y="105"/>
                        <a:pt x="820" y="91"/>
                        <a:pt x="821" y="88"/>
                      </a:cubicBezTo>
                      <a:cubicBezTo>
                        <a:pt x="822" y="85"/>
                        <a:pt x="822" y="82"/>
                        <a:pt x="821" y="80"/>
                      </a:cubicBezTo>
                      <a:cubicBezTo>
                        <a:pt x="820" y="77"/>
                        <a:pt x="818" y="75"/>
                        <a:pt x="816" y="73"/>
                      </a:cubicBezTo>
                      <a:cubicBezTo>
                        <a:pt x="813" y="72"/>
                        <a:pt x="810" y="71"/>
                        <a:pt x="808" y="72"/>
                      </a:cubicBezTo>
                      <a:cubicBezTo>
                        <a:pt x="805" y="72"/>
                        <a:pt x="802" y="74"/>
                        <a:pt x="801" y="76"/>
                      </a:cubicBezTo>
                      <a:cubicBezTo>
                        <a:pt x="799" y="79"/>
                        <a:pt x="790" y="92"/>
                        <a:pt x="781" y="104"/>
                      </a:cubicBezTo>
                      <a:cubicBezTo>
                        <a:pt x="774" y="100"/>
                        <a:pt x="768" y="97"/>
                        <a:pt x="761" y="93"/>
                      </a:cubicBezTo>
                      <a:cubicBezTo>
                        <a:pt x="766" y="80"/>
                        <a:pt x="771" y="65"/>
                        <a:pt x="772" y="61"/>
                      </a:cubicBezTo>
                      <a:cubicBezTo>
                        <a:pt x="773" y="59"/>
                        <a:pt x="772" y="56"/>
                        <a:pt x="771" y="53"/>
                      </a:cubicBezTo>
                      <a:cubicBezTo>
                        <a:pt x="770" y="51"/>
                        <a:pt x="768" y="49"/>
                        <a:pt x="765" y="47"/>
                      </a:cubicBezTo>
                      <a:cubicBezTo>
                        <a:pt x="762" y="46"/>
                        <a:pt x="760" y="46"/>
                        <a:pt x="757" y="47"/>
                      </a:cubicBezTo>
                      <a:cubicBezTo>
                        <a:pt x="754" y="48"/>
                        <a:pt x="752" y="49"/>
                        <a:pt x="750" y="52"/>
                      </a:cubicBezTo>
                      <a:cubicBezTo>
                        <a:pt x="749" y="55"/>
                        <a:pt x="741" y="69"/>
                        <a:pt x="734" y="81"/>
                      </a:cubicBezTo>
                      <a:cubicBezTo>
                        <a:pt x="727" y="78"/>
                        <a:pt x="720" y="76"/>
                        <a:pt x="713" y="73"/>
                      </a:cubicBezTo>
                      <a:cubicBezTo>
                        <a:pt x="716" y="59"/>
                        <a:pt x="719" y="43"/>
                        <a:pt x="720" y="40"/>
                      </a:cubicBezTo>
                      <a:cubicBezTo>
                        <a:pt x="721" y="37"/>
                        <a:pt x="720" y="34"/>
                        <a:pt x="719" y="32"/>
                      </a:cubicBezTo>
                      <a:cubicBezTo>
                        <a:pt x="717" y="30"/>
                        <a:pt x="715" y="28"/>
                        <a:pt x="712" y="27"/>
                      </a:cubicBezTo>
                      <a:cubicBezTo>
                        <a:pt x="709" y="26"/>
                        <a:pt x="706" y="26"/>
                        <a:pt x="704" y="27"/>
                      </a:cubicBezTo>
                      <a:cubicBezTo>
                        <a:pt x="701" y="28"/>
                        <a:pt x="699" y="30"/>
                        <a:pt x="698" y="33"/>
                      </a:cubicBezTo>
                      <a:cubicBezTo>
                        <a:pt x="696" y="36"/>
                        <a:pt x="690" y="51"/>
                        <a:pt x="684" y="64"/>
                      </a:cubicBezTo>
                      <a:cubicBezTo>
                        <a:pt x="677" y="62"/>
                        <a:pt x="670" y="60"/>
                        <a:pt x="663" y="58"/>
                      </a:cubicBezTo>
                      <a:cubicBezTo>
                        <a:pt x="664" y="44"/>
                        <a:pt x="666" y="28"/>
                        <a:pt x="666" y="25"/>
                      </a:cubicBezTo>
                      <a:cubicBezTo>
                        <a:pt x="667" y="22"/>
                        <a:pt x="666" y="19"/>
                        <a:pt x="664" y="17"/>
                      </a:cubicBezTo>
                      <a:cubicBezTo>
                        <a:pt x="662" y="14"/>
                        <a:pt x="660" y="13"/>
                        <a:pt x="657" y="12"/>
                      </a:cubicBezTo>
                      <a:cubicBezTo>
                        <a:pt x="654" y="12"/>
                        <a:pt x="651" y="12"/>
                        <a:pt x="649" y="13"/>
                      </a:cubicBezTo>
                      <a:cubicBezTo>
                        <a:pt x="646" y="15"/>
                        <a:pt x="644" y="17"/>
                        <a:pt x="643" y="20"/>
                      </a:cubicBezTo>
                      <a:cubicBezTo>
                        <a:pt x="642" y="23"/>
                        <a:pt x="638" y="38"/>
                        <a:pt x="633" y="52"/>
                      </a:cubicBezTo>
                      <a:cubicBezTo>
                        <a:pt x="626" y="51"/>
                        <a:pt x="619" y="49"/>
                        <a:pt x="611" y="48"/>
                      </a:cubicBezTo>
                      <a:cubicBezTo>
                        <a:pt x="611" y="34"/>
                        <a:pt x="611" y="18"/>
                        <a:pt x="611" y="15"/>
                      </a:cubicBezTo>
                      <a:cubicBezTo>
                        <a:pt x="611" y="12"/>
                        <a:pt x="610" y="9"/>
                        <a:pt x="608" y="7"/>
                      </a:cubicBezTo>
                      <a:cubicBezTo>
                        <a:pt x="606" y="5"/>
                        <a:pt x="604" y="4"/>
                        <a:pt x="601" y="3"/>
                      </a:cubicBezTo>
                      <a:cubicBezTo>
                        <a:pt x="598" y="3"/>
                        <a:pt x="595" y="4"/>
                        <a:pt x="593" y="5"/>
                      </a:cubicBezTo>
                      <a:cubicBezTo>
                        <a:pt x="590" y="7"/>
                        <a:pt x="589" y="9"/>
                        <a:pt x="588" y="12"/>
                      </a:cubicBezTo>
                      <a:cubicBezTo>
                        <a:pt x="587" y="15"/>
                        <a:pt x="584" y="31"/>
                        <a:pt x="581" y="45"/>
                      </a:cubicBezTo>
                      <a:cubicBezTo>
                        <a:pt x="574" y="45"/>
                        <a:pt x="566" y="44"/>
                        <a:pt x="559" y="44"/>
                      </a:cubicBezTo>
                      <a:cubicBezTo>
                        <a:pt x="558" y="30"/>
                        <a:pt x="556" y="14"/>
                        <a:pt x="556" y="10"/>
                      </a:cubicBezTo>
                      <a:cubicBezTo>
                        <a:pt x="555" y="8"/>
                        <a:pt x="554" y="5"/>
                        <a:pt x="552" y="3"/>
                      </a:cubicBezTo>
                      <a:cubicBezTo>
                        <a:pt x="550" y="1"/>
                        <a:pt x="547" y="0"/>
                        <a:pt x="544" y="0"/>
                      </a:cubicBezTo>
                      <a:cubicBezTo>
                        <a:pt x="541" y="0"/>
                        <a:pt x="538" y="1"/>
                        <a:pt x="536" y="3"/>
                      </a:cubicBezTo>
                      <a:cubicBezTo>
                        <a:pt x="534" y="5"/>
                        <a:pt x="533" y="8"/>
                        <a:pt x="532" y="10"/>
                      </a:cubicBezTo>
                      <a:cubicBezTo>
                        <a:pt x="532" y="14"/>
                        <a:pt x="530" y="30"/>
                        <a:pt x="529" y="44"/>
                      </a:cubicBezTo>
                      <a:cubicBezTo>
                        <a:pt x="522" y="44"/>
                        <a:pt x="514" y="45"/>
                        <a:pt x="507" y="45"/>
                      </a:cubicBezTo>
                      <a:cubicBezTo>
                        <a:pt x="504" y="31"/>
                        <a:pt x="501" y="15"/>
                        <a:pt x="500" y="12"/>
                      </a:cubicBezTo>
                      <a:cubicBezTo>
                        <a:pt x="499" y="9"/>
                        <a:pt x="497" y="7"/>
                        <a:pt x="495" y="5"/>
                      </a:cubicBezTo>
                      <a:cubicBezTo>
                        <a:pt x="493" y="4"/>
                        <a:pt x="490" y="3"/>
                        <a:pt x="487" y="3"/>
                      </a:cubicBezTo>
                      <a:cubicBezTo>
                        <a:pt x="484" y="4"/>
                        <a:pt x="482" y="5"/>
                        <a:pt x="480" y="7"/>
                      </a:cubicBezTo>
                      <a:cubicBezTo>
                        <a:pt x="478" y="9"/>
                        <a:pt x="477" y="12"/>
                        <a:pt x="477" y="15"/>
                      </a:cubicBezTo>
                      <a:cubicBezTo>
                        <a:pt x="477" y="18"/>
                        <a:pt x="477" y="34"/>
                        <a:pt x="477" y="48"/>
                      </a:cubicBezTo>
                      <a:cubicBezTo>
                        <a:pt x="469" y="49"/>
                        <a:pt x="462" y="51"/>
                        <a:pt x="455" y="52"/>
                      </a:cubicBezTo>
                      <a:cubicBezTo>
                        <a:pt x="450" y="38"/>
                        <a:pt x="446" y="23"/>
                        <a:pt x="445" y="20"/>
                      </a:cubicBezTo>
                      <a:cubicBezTo>
                        <a:pt x="444" y="17"/>
                        <a:pt x="442" y="15"/>
                        <a:pt x="439" y="13"/>
                      </a:cubicBezTo>
                      <a:cubicBezTo>
                        <a:pt x="437" y="12"/>
                        <a:pt x="434" y="12"/>
                        <a:pt x="431" y="12"/>
                      </a:cubicBezTo>
                      <a:cubicBezTo>
                        <a:pt x="428" y="13"/>
                        <a:pt x="426" y="14"/>
                        <a:pt x="424" y="17"/>
                      </a:cubicBezTo>
                      <a:cubicBezTo>
                        <a:pt x="422" y="19"/>
                        <a:pt x="421" y="22"/>
                        <a:pt x="422" y="25"/>
                      </a:cubicBezTo>
                      <a:cubicBezTo>
                        <a:pt x="422" y="28"/>
                        <a:pt x="424" y="44"/>
                        <a:pt x="425" y="58"/>
                      </a:cubicBezTo>
                      <a:cubicBezTo>
                        <a:pt x="418" y="60"/>
                        <a:pt x="411" y="62"/>
                        <a:pt x="404" y="64"/>
                      </a:cubicBezTo>
                      <a:cubicBezTo>
                        <a:pt x="398" y="51"/>
                        <a:pt x="392" y="36"/>
                        <a:pt x="390" y="33"/>
                      </a:cubicBezTo>
                      <a:cubicBezTo>
                        <a:pt x="389" y="30"/>
                        <a:pt x="387" y="28"/>
                        <a:pt x="384" y="27"/>
                      </a:cubicBezTo>
                      <a:cubicBezTo>
                        <a:pt x="382" y="26"/>
                        <a:pt x="379" y="26"/>
                        <a:pt x="376" y="27"/>
                      </a:cubicBezTo>
                      <a:cubicBezTo>
                        <a:pt x="373" y="28"/>
                        <a:pt x="371" y="30"/>
                        <a:pt x="369" y="32"/>
                      </a:cubicBezTo>
                      <a:cubicBezTo>
                        <a:pt x="368" y="34"/>
                        <a:pt x="367" y="37"/>
                        <a:pt x="368" y="40"/>
                      </a:cubicBezTo>
                      <a:cubicBezTo>
                        <a:pt x="369" y="43"/>
                        <a:pt x="372" y="59"/>
                        <a:pt x="375" y="73"/>
                      </a:cubicBezTo>
                      <a:cubicBezTo>
                        <a:pt x="368" y="76"/>
                        <a:pt x="361" y="78"/>
                        <a:pt x="354" y="81"/>
                      </a:cubicBezTo>
                      <a:cubicBezTo>
                        <a:pt x="347" y="69"/>
                        <a:pt x="339" y="55"/>
                        <a:pt x="338" y="52"/>
                      </a:cubicBezTo>
                      <a:cubicBezTo>
                        <a:pt x="336" y="49"/>
                        <a:pt x="334" y="48"/>
                        <a:pt x="331" y="47"/>
                      </a:cubicBezTo>
                      <a:cubicBezTo>
                        <a:pt x="328" y="46"/>
                        <a:pt x="326" y="46"/>
                        <a:pt x="323" y="47"/>
                      </a:cubicBezTo>
                      <a:cubicBezTo>
                        <a:pt x="320" y="49"/>
                        <a:pt x="318" y="51"/>
                        <a:pt x="317" y="53"/>
                      </a:cubicBezTo>
                      <a:cubicBezTo>
                        <a:pt x="316" y="56"/>
                        <a:pt x="315" y="59"/>
                        <a:pt x="316" y="61"/>
                      </a:cubicBezTo>
                      <a:cubicBezTo>
                        <a:pt x="317" y="65"/>
                        <a:pt x="322" y="80"/>
                        <a:pt x="327" y="93"/>
                      </a:cubicBezTo>
                      <a:cubicBezTo>
                        <a:pt x="320" y="97"/>
                        <a:pt x="314" y="100"/>
                        <a:pt x="307" y="104"/>
                      </a:cubicBezTo>
                      <a:cubicBezTo>
                        <a:pt x="298" y="92"/>
                        <a:pt x="289" y="79"/>
                        <a:pt x="287" y="76"/>
                      </a:cubicBezTo>
                      <a:cubicBezTo>
                        <a:pt x="286" y="74"/>
                        <a:pt x="283" y="72"/>
                        <a:pt x="280" y="72"/>
                      </a:cubicBezTo>
                      <a:cubicBezTo>
                        <a:pt x="278" y="71"/>
                        <a:pt x="275" y="72"/>
                        <a:pt x="272" y="73"/>
                      </a:cubicBezTo>
                      <a:cubicBezTo>
                        <a:pt x="270" y="75"/>
                        <a:pt x="268" y="77"/>
                        <a:pt x="267" y="80"/>
                      </a:cubicBezTo>
                      <a:cubicBezTo>
                        <a:pt x="266" y="82"/>
                        <a:pt x="266" y="85"/>
                        <a:pt x="267" y="88"/>
                      </a:cubicBezTo>
                      <a:cubicBezTo>
                        <a:pt x="268" y="91"/>
                        <a:pt x="275" y="105"/>
                        <a:pt x="281" y="119"/>
                      </a:cubicBezTo>
                      <a:cubicBezTo>
                        <a:pt x="275" y="123"/>
                        <a:pt x="268" y="127"/>
                        <a:pt x="262" y="131"/>
                      </a:cubicBezTo>
                      <a:cubicBezTo>
                        <a:pt x="253" y="120"/>
                        <a:pt x="242" y="108"/>
                        <a:pt x="240" y="106"/>
                      </a:cubicBezTo>
                      <a:cubicBezTo>
                        <a:pt x="238" y="103"/>
                        <a:pt x="235" y="102"/>
                        <a:pt x="232" y="102"/>
                      </a:cubicBezTo>
                      <a:cubicBezTo>
                        <a:pt x="230" y="102"/>
                        <a:pt x="227" y="103"/>
                        <a:pt x="224" y="104"/>
                      </a:cubicBezTo>
                      <a:cubicBezTo>
                        <a:pt x="222" y="106"/>
                        <a:pt x="220" y="109"/>
                        <a:pt x="220" y="111"/>
                      </a:cubicBezTo>
                      <a:cubicBezTo>
                        <a:pt x="219" y="114"/>
                        <a:pt x="219" y="117"/>
                        <a:pt x="221" y="119"/>
                      </a:cubicBezTo>
                      <a:cubicBezTo>
                        <a:pt x="223" y="122"/>
                        <a:pt x="231" y="136"/>
                        <a:pt x="238" y="149"/>
                      </a:cubicBezTo>
                      <a:cubicBezTo>
                        <a:pt x="232" y="153"/>
                        <a:pt x="226" y="158"/>
                        <a:pt x="221" y="163"/>
                      </a:cubicBezTo>
                      <a:cubicBezTo>
                        <a:pt x="210" y="153"/>
                        <a:pt x="198" y="142"/>
                        <a:pt x="196" y="140"/>
                      </a:cubicBezTo>
                      <a:cubicBezTo>
                        <a:pt x="194" y="138"/>
                        <a:pt x="191" y="137"/>
                        <a:pt x="188" y="137"/>
                      </a:cubicBezTo>
                      <a:cubicBezTo>
                        <a:pt x="185" y="137"/>
                        <a:pt x="182" y="138"/>
                        <a:pt x="180" y="140"/>
                      </a:cubicBezTo>
                      <a:cubicBezTo>
                        <a:pt x="178" y="142"/>
                        <a:pt x="177" y="145"/>
                        <a:pt x="176" y="148"/>
                      </a:cubicBezTo>
                      <a:cubicBezTo>
                        <a:pt x="176" y="150"/>
                        <a:pt x="176" y="153"/>
                        <a:pt x="178" y="156"/>
                      </a:cubicBezTo>
                      <a:cubicBezTo>
                        <a:pt x="180" y="158"/>
                        <a:pt x="190" y="171"/>
                        <a:pt x="198" y="183"/>
                      </a:cubicBezTo>
                      <a:cubicBezTo>
                        <a:pt x="193" y="188"/>
                        <a:pt x="188" y="193"/>
                        <a:pt x="182" y="199"/>
                      </a:cubicBezTo>
                      <a:cubicBezTo>
                        <a:pt x="171" y="190"/>
                        <a:pt x="158" y="181"/>
                        <a:pt x="155" y="179"/>
                      </a:cubicBezTo>
                      <a:cubicBezTo>
                        <a:pt x="153" y="177"/>
                        <a:pt x="150" y="176"/>
                        <a:pt x="147" y="177"/>
                      </a:cubicBezTo>
                      <a:cubicBezTo>
                        <a:pt x="145" y="177"/>
                        <a:pt x="142" y="178"/>
                        <a:pt x="140" y="180"/>
                      </a:cubicBezTo>
                      <a:cubicBezTo>
                        <a:pt x="138" y="183"/>
                        <a:pt x="137" y="185"/>
                        <a:pt x="137" y="188"/>
                      </a:cubicBezTo>
                      <a:cubicBezTo>
                        <a:pt x="137" y="191"/>
                        <a:pt x="138" y="194"/>
                        <a:pt x="140" y="196"/>
                      </a:cubicBezTo>
                      <a:cubicBezTo>
                        <a:pt x="142" y="198"/>
                        <a:pt x="153" y="210"/>
                        <a:pt x="163" y="221"/>
                      </a:cubicBezTo>
                      <a:cubicBezTo>
                        <a:pt x="158" y="227"/>
                        <a:pt x="153" y="233"/>
                        <a:pt x="148" y="238"/>
                      </a:cubicBezTo>
                      <a:cubicBezTo>
                        <a:pt x="136" y="231"/>
                        <a:pt x="122" y="223"/>
                        <a:pt x="119" y="221"/>
                      </a:cubicBezTo>
                      <a:cubicBezTo>
                        <a:pt x="117" y="220"/>
                        <a:pt x="114" y="220"/>
                        <a:pt x="111" y="220"/>
                      </a:cubicBezTo>
                      <a:cubicBezTo>
                        <a:pt x="108" y="221"/>
                        <a:pt x="106" y="222"/>
                        <a:pt x="104" y="225"/>
                      </a:cubicBezTo>
                      <a:cubicBezTo>
                        <a:pt x="102" y="227"/>
                        <a:pt x="102" y="230"/>
                        <a:pt x="102" y="233"/>
                      </a:cubicBezTo>
                      <a:cubicBezTo>
                        <a:pt x="102" y="236"/>
                        <a:pt x="103" y="238"/>
                        <a:pt x="105" y="240"/>
                      </a:cubicBezTo>
                      <a:cubicBezTo>
                        <a:pt x="108" y="242"/>
                        <a:pt x="120" y="253"/>
                        <a:pt x="131" y="263"/>
                      </a:cubicBezTo>
                      <a:cubicBezTo>
                        <a:pt x="127" y="269"/>
                        <a:pt x="122" y="275"/>
                        <a:pt x="118" y="282"/>
                      </a:cubicBezTo>
                      <a:cubicBezTo>
                        <a:pt x="105" y="276"/>
                        <a:pt x="91" y="269"/>
                        <a:pt x="88" y="268"/>
                      </a:cubicBezTo>
                      <a:cubicBezTo>
                        <a:pt x="85" y="266"/>
                        <a:pt x="82" y="266"/>
                        <a:pt x="80" y="267"/>
                      </a:cubicBezTo>
                      <a:cubicBezTo>
                        <a:pt x="77" y="268"/>
                        <a:pt x="75" y="270"/>
                        <a:pt x="73" y="273"/>
                      </a:cubicBezTo>
                      <a:cubicBezTo>
                        <a:pt x="72" y="275"/>
                        <a:pt x="71" y="278"/>
                        <a:pt x="72" y="281"/>
                      </a:cubicBezTo>
                      <a:cubicBezTo>
                        <a:pt x="72" y="284"/>
                        <a:pt x="74" y="286"/>
                        <a:pt x="76" y="288"/>
                      </a:cubicBezTo>
                      <a:cubicBezTo>
                        <a:pt x="79" y="290"/>
                        <a:pt x="92" y="299"/>
                        <a:pt x="104" y="307"/>
                      </a:cubicBezTo>
                      <a:cubicBezTo>
                        <a:pt x="100" y="314"/>
                        <a:pt x="97" y="321"/>
                        <a:pt x="93" y="328"/>
                      </a:cubicBezTo>
                      <a:cubicBezTo>
                        <a:pt x="79" y="323"/>
                        <a:pt x="64" y="318"/>
                        <a:pt x="61" y="317"/>
                      </a:cubicBezTo>
                      <a:cubicBezTo>
                        <a:pt x="59" y="316"/>
                        <a:pt x="56" y="316"/>
                        <a:pt x="53" y="317"/>
                      </a:cubicBezTo>
                      <a:cubicBezTo>
                        <a:pt x="51" y="319"/>
                        <a:pt x="48" y="321"/>
                        <a:pt x="47" y="323"/>
                      </a:cubicBezTo>
                      <a:cubicBezTo>
                        <a:pt x="46" y="326"/>
                        <a:pt x="46" y="329"/>
                        <a:pt x="47" y="332"/>
                      </a:cubicBezTo>
                      <a:cubicBezTo>
                        <a:pt x="48" y="334"/>
                        <a:pt x="49" y="337"/>
                        <a:pt x="52" y="338"/>
                      </a:cubicBezTo>
                      <a:cubicBezTo>
                        <a:pt x="55" y="340"/>
                        <a:pt x="68" y="348"/>
                        <a:pt x="81" y="355"/>
                      </a:cubicBezTo>
                      <a:cubicBezTo>
                        <a:pt x="78" y="362"/>
                        <a:pt x="76" y="369"/>
                        <a:pt x="73" y="376"/>
                      </a:cubicBezTo>
                      <a:cubicBezTo>
                        <a:pt x="59" y="373"/>
                        <a:pt x="43" y="369"/>
                        <a:pt x="40" y="369"/>
                      </a:cubicBezTo>
                      <a:cubicBezTo>
                        <a:pt x="37" y="368"/>
                        <a:pt x="34" y="369"/>
                        <a:pt x="32" y="370"/>
                      </a:cubicBezTo>
                      <a:cubicBezTo>
                        <a:pt x="30" y="372"/>
                        <a:pt x="28" y="374"/>
                        <a:pt x="27" y="377"/>
                      </a:cubicBezTo>
                      <a:cubicBezTo>
                        <a:pt x="26" y="379"/>
                        <a:pt x="26" y="382"/>
                        <a:pt x="27" y="385"/>
                      </a:cubicBezTo>
                      <a:cubicBezTo>
                        <a:pt x="28" y="388"/>
                        <a:pt x="30" y="390"/>
                        <a:pt x="33" y="391"/>
                      </a:cubicBezTo>
                      <a:cubicBezTo>
                        <a:pt x="36" y="392"/>
                        <a:pt x="50" y="399"/>
                        <a:pt x="64" y="404"/>
                      </a:cubicBezTo>
                      <a:cubicBezTo>
                        <a:pt x="62" y="412"/>
                        <a:pt x="60" y="419"/>
                        <a:pt x="58" y="426"/>
                      </a:cubicBezTo>
                      <a:cubicBezTo>
                        <a:pt x="44" y="425"/>
                        <a:pt x="28" y="423"/>
                        <a:pt x="25" y="422"/>
                      </a:cubicBezTo>
                      <a:cubicBezTo>
                        <a:pt x="22" y="422"/>
                        <a:pt x="19" y="423"/>
                        <a:pt x="17" y="425"/>
                      </a:cubicBezTo>
                      <a:cubicBezTo>
                        <a:pt x="14" y="426"/>
                        <a:pt x="13" y="429"/>
                        <a:pt x="12" y="432"/>
                      </a:cubicBezTo>
                      <a:cubicBezTo>
                        <a:pt x="12" y="435"/>
                        <a:pt x="12" y="437"/>
                        <a:pt x="13" y="440"/>
                      </a:cubicBezTo>
                      <a:cubicBezTo>
                        <a:pt x="15" y="442"/>
                        <a:pt x="17" y="444"/>
                        <a:pt x="20" y="445"/>
                      </a:cubicBezTo>
                      <a:cubicBezTo>
                        <a:pt x="23" y="446"/>
                        <a:pt x="38" y="451"/>
                        <a:pt x="52" y="455"/>
                      </a:cubicBezTo>
                      <a:cubicBezTo>
                        <a:pt x="50" y="463"/>
                        <a:pt x="49" y="470"/>
                        <a:pt x="48" y="478"/>
                      </a:cubicBezTo>
                      <a:cubicBezTo>
                        <a:pt x="34" y="478"/>
                        <a:pt x="18" y="477"/>
                        <a:pt x="15" y="477"/>
                      </a:cubicBezTo>
                      <a:cubicBezTo>
                        <a:pt x="12" y="477"/>
                        <a:pt x="9" y="479"/>
                        <a:pt x="7" y="481"/>
                      </a:cubicBezTo>
                      <a:cubicBezTo>
                        <a:pt x="5" y="482"/>
                        <a:pt x="4" y="485"/>
                        <a:pt x="3" y="488"/>
                      </a:cubicBezTo>
                      <a:cubicBezTo>
                        <a:pt x="3" y="491"/>
                        <a:pt x="4" y="494"/>
                        <a:pt x="5" y="496"/>
                      </a:cubicBezTo>
                      <a:cubicBezTo>
                        <a:pt x="7" y="498"/>
                        <a:pt x="9" y="500"/>
                        <a:pt x="12" y="501"/>
                      </a:cubicBezTo>
                      <a:cubicBezTo>
                        <a:pt x="15" y="501"/>
                        <a:pt x="31" y="505"/>
                        <a:pt x="45" y="507"/>
                      </a:cubicBezTo>
                      <a:cubicBezTo>
                        <a:pt x="45" y="515"/>
                        <a:pt x="44" y="522"/>
                        <a:pt x="44" y="530"/>
                      </a:cubicBezTo>
                      <a:cubicBezTo>
                        <a:pt x="30" y="531"/>
                        <a:pt x="14" y="533"/>
                        <a:pt x="10" y="533"/>
                      </a:cubicBezTo>
                      <a:cubicBezTo>
                        <a:pt x="7" y="533"/>
                        <a:pt x="5" y="535"/>
                        <a:pt x="3" y="537"/>
                      </a:cubicBezTo>
                      <a:cubicBezTo>
                        <a:pt x="1" y="539"/>
                        <a:pt x="0" y="542"/>
                        <a:pt x="0" y="545"/>
                      </a:cubicBezTo>
                      <a:cubicBezTo>
                        <a:pt x="0" y="548"/>
                        <a:pt x="1" y="551"/>
                        <a:pt x="3" y="553"/>
                      </a:cubicBezTo>
                      <a:cubicBezTo>
                        <a:pt x="5" y="555"/>
                        <a:pt x="7" y="556"/>
                        <a:pt x="10" y="557"/>
                      </a:cubicBezTo>
                      <a:cubicBezTo>
                        <a:pt x="14" y="557"/>
                        <a:pt x="30" y="558"/>
                        <a:pt x="44" y="560"/>
                      </a:cubicBezTo>
                      <a:cubicBezTo>
                        <a:pt x="44" y="567"/>
                        <a:pt x="45" y="575"/>
                        <a:pt x="45" y="582"/>
                      </a:cubicBezTo>
                      <a:cubicBezTo>
                        <a:pt x="31" y="585"/>
                        <a:pt x="15" y="588"/>
                        <a:pt x="12" y="589"/>
                      </a:cubicBezTo>
                      <a:cubicBezTo>
                        <a:pt x="9" y="590"/>
                        <a:pt x="7" y="591"/>
                        <a:pt x="5" y="594"/>
                      </a:cubicBezTo>
                      <a:cubicBezTo>
                        <a:pt x="4" y="596"/>
                        <a:pt x="3" y="599"/>
                        <a:pt x="3" y="602"/>
                      </a:cubicBezTo>
                      <a:cubicBezTo>
                        <a:pt x="4" y="605"/>
                        <a:pt x="5" y="607"/>
                        <a:pt x="7" y="609"/>
                      </a:cubicBezTo>
                      <a:cubicBezTo>
                        <a:pt x="9" y="611"/>
                        <a:pt x="12" y="613"/>
                        <a:pt x="15" y="612"/>
                      </a:cubicBezTo>
                      <a:cubicBezTo>
                        <a:pt x="18" y="612"/>
                        <a:pt x="34" y="612"/>
                        <a:pt x="48" y="612"/>
                      </a:cubicBezTo>
                      <a:cubicBezTo>
                        <a:pt x="49" y="620"/>
                        <a:pt x="50" y="627"/>
                        <a:pt x="52" y="634"/>
                      </a:cubicBezTo>
                      <a:cubicBezTo>
                        <a:pt x="38" y="639"/>
                        <a:pt x="23" y="644"/>
                        <a:pt x="20" y="645"/>
                      </a:cubicBezTo>
                      <a:cubicBezTo>
                        <a:pt x="17" y="645"/>
                        <a:pt x="15" y="647"/>
                        <a:pt x="13" y="650"/>
                      </a:cubicBezTo>
                      <a:cubicBezTo>
                        <a:pt x="12" y="652"/>
                        <a:pt x="12" y="655"/>
                        <a:pt x="12" y="658"/>
                      </a:cubicBezTo>
                      <a:cubicBezTo>
                        <a:pt x="13" y="661"/>
                        <a:pt x="14" y="664"/>
                        <a:pt x="17" y="665"/>
                      </a:cubicBezTo>
                      <a:cubicBezTo>
                        <a:pt x="19" y="667"/>
                        <a:pt x="22" y="668"/>
                        <a:pt x="25" y="668"/>
                      </a:cubicBezTo>
                      <a:cubicBezTo>
                        <a:pt x="28" y="667"/>
                        <a:pt x="44" y="665"/>
                        <a:pt x="58" y="664"/>
                      </a:cubicBezTo>
                      <a:cubicBezTo>
                        <a:pt x="60" y="671"/>
                        <a:pt x="62" y="678"/>
                        <a:pt x="64" y="686"/>
                      </a:cubicBezTo>
                      <a:cubicBezTo>
                        <a:pt x="50" y="691"/>
                        <a:pt x="36" y="698"/>
                        <a:pt x="33" y="699"/>
                      </a:cubicBezTo>
                      <a:cubicBezTo>
                        <a:pt x="30" y="700"/>
                        <a:pt x="28" y="702"/>
                        <a:pt x="27" y="705"/>
                      </a:cubicBezTo>
                      <a:cubicBezTo>
                        <a:pt x="26" y="708"/>
                        <a:pt x="26" y="710"/>
                        <a:pt x="27" y="713"/>
                      </a:cubicBezTo>
                      <a:cubicBezTo>
                        <a:pt x="28" y="716"/>
                        <a:pt x="30" y="718"/>
                        <a:pt x="32" y="720"/>
                      </a:cubicBezTo>
                      <a:cubicBezTo>
                        <a:pt x="34" y="721"/>
                        <a:pt x="37" y="722"/>
                        <a:pt x="40" y="721"/>
                      </a:cubicBezTo>
                      <a:cubicBezTo>
                        <a:pt x="43" y="721"/>
                        <a:pt x="59" y="717"/>
                        <a:pt x="73" y="714"/>
                      </a:cubicBezTo>
                      <a:cubicBezTo>
                        <a:pt x="76" y="721"/>
                        <a:pt x="78" y="728"/>
                        <a:pt x="81" y="735"/>
                      </a:cubicBezTo>
                      <a:cubicBezTo>
                        <a:pt x="68" y="742"/>
                        <a:pt x="55" y="750"/>
                        <a:pt x="52" y="752"/>
                      </a:cubicBezTo>
                      <a:cubicBezTo>
                        <a:pt x="49" y="753"/>
                        <a:pt x="48" y="755"/>
                        <a:pt x="47" y="758"/>
                      </a:cubicBezTo>
                      <a:cubicBezTo>
                        <a:pt x="46" y="761"/>
                        <a:pt x="46" y="764"/>
                        <a:pt x="47" y="766"/>
                      </a:cubicBezTo>
                      <a:cubicBezTo>
                        <a:pt x="48" y="769"/>
                        <a:pt x="51" y="771"/>
                        <a:pt x="53" y="772"/>
                      </a:cubicBezTo>
                      <a:cubicBezTo>
                        <a:pt x="56" y="774"/>
                        <a:pt x="59" y="774"/>
                        <a:pt x="61" y="773"/>
                      </a:cubicBezTo>
                      <a:cubicBezTo>
                        <a:pt x="64" y="772"/>
                        <a:pt x="79" y="767"/>
                        <a:pt x="93" y="762"/>
                      </a:cubicBezTo>
                      <a:cubicBezTo>
                        <a:pt x="97" y="769"/>
                        <a:pt x="100" y="776"/>
                        <a:pt x="104" y="782"/>
                      </a:cubicBezTo>
                      <a:cubicBezTo>
                        <a:pt x="92" y="791"/>
                        <a:pt x="79" y="800"/>
                        <a:pt x="76" y="802"/>
                      </a:cubicBezTo>
                      <a:cubicBezTo>
                        <a:pt x="74" y="804"/>
                        <a:pt x="72" y="806"/>
                        <a:pt x="72" y="809"/>
                      </a:cubicBezTo>
                      <a:cubicBezTo>
                        <a:pt x="71" y="812"/>
                        <a:pt x="72" y="815"/>
                        <a:pt x="73" y="817"/>
                      </a:cubicBezTo>
                      <a:cubicBezTo>
                        <a:pt x="75" y="820"/>
                        <a:pt x="77" y="822"/>
                        <a:pt x="80" y="823"/>
                      </a:cubicBezTo>
                      <a:cubicBezTo>
                        <a:pt x="82" y="824"/>
                        <a:pt x="85" y="824"/>
                        <a:pt x="88" y="822"/>
                      </a:cubicBezTo>
                      <a:cubicBezTo>
                        <a:pt x="91" y="821"/>
                        <a:pt x="105" y="814"/>
                        <a:pt x="118" y="808"/>
                      </a:cubicBezTo>
                      <a:cubicBezTo>
                        <a:pt x="122" y="815"/>
                        <a:pt x="127" y="821"/>
                        <a:pt x="131" y="827"/>
                      </a:cubicBezTo>
                      <a:cubicBezTo>
                        <a:pt x="120" y="837"/>
                        <a:pt x="108" y="847"/>
                        <a:pt x="105" y="850"/>
                      </a:cubicBezTo>
                      <a:cubicBezTo>
                        <a:pt x="103" y="852"/>
                        <a:pt x="102" y="854"/>
                        <a:pt x="102" y="857"/>
                      </a:cubicBezTo>
                      <a:cubicBezTo>
                        <a:pt x="102" y="860"/>
                        <a:pt x="102" y="863"/>
                        <a:pt x="104" y="865"/>
                      </a:cubicBezTo>
                      <a:cubicBezTo>
                        <a:pt x="106" y="867"/>
                        <a:pt x="108" y="869"/>
                        <a:pt x="111" y="870"/>
                      </a:cubicBezTo>
                      <a:cubicBezTo>
                        <a:pt x="114" y="870"/>
                        <a:pt x="117" y="870"/>
                        <a:pt x="119" y="869"/>
                      </a:cubicBezTo>
                      <a:cubicBezTo>
                        <a:pt x="122" y="867"/>
                        <a:pt x="136" y="859"/>
                        <a:pt x="148" y="851"/>
                      </a:cubicBezTo>
                      <a:cubicBezTo>
                        <a:pt x="153" y="857"/>
                        <a:pt x="158" y="863"/>
                        <a:pt x="163" y="869"/>
                      </a:cubicBezTo>
                      <a:cubicBezTo>
                        <a:pt x="153" y="880"/>
                        <a:pt x="142" y="891"/>
                        <a:pt x="140" y="894"/>
                      </a:cubicBezTo>
                      <a:cubicBezTo>
                        <a:pt x="138" y="896"/>
                        <a:pt x="137" y="899"/>
                        <a:pt x="137" y="902"/>
                      </a:cubicBezTo>
                      <a:cubicBezTo>
                        <a:pt x="137" y="904"/>
                        <a:pt x="138" y="907"/>
                        <a:pt x="140" y="909"/>
                      </a:cubicBezTo>
                      <a:cubicBezTo>
                        <a:pt x="142" y="912"/>
                        <a:pt x="145" y="913"/>
                        <a:pt x="147" y="913"/>
                      </a:cubicBezTo>
                      <a:cubicBezTo>
                        <a:pt x="150" y="914"/>
                        <a:pt x="153" y="913"/>
                        <a:pt x="155" y="911"/>
                      </a:cubicBezTo>
                      <a:cubicBezTo>
                        <a:pt x="158" y="909"/>
                        <a:pt x="171" y="900"/>
                        <a:pt x="182" y="891"/>
                      </a:cubicBezTo>
                      <a:cubicBezTo>
                        <a:pt x="188" y="897"/>
                        <a:pt x="193" y="902"/>
                        <a:pt x="198" y="907"/>
                      </a:cubicBezTo>
                      <a:cubicBezTo>
                        <a:pt x="190" y="919"/>
                        <a:pt x="180" y="932"/>
                        <a:pt x="178" y="934"/>
                      </a:cubicBezTo>
                      <a:cubicBezTo>
                        <a:pt x="176" y="937"/>
                        <a:pt x="176" y="940"/>
                        <a:pt x="176" y="942"/>
                      </a:cubicBezTo>
                      <a:cubicBezTo>
                        <a:pt x="177" y="945"/>
                        <a:pt x="178" y="948"/>
                        <a:pt x="180" y="950"/>
                      </a:cubicBezTo>
                      <a:cubicBezTo>
                        <a:pt x="182" y="952"/>
                        <a:pt x="185" y="953"/>
                        <a:pt x="188" y="953"/>
                      </a:cubicBezTo>
                      <a:cubicBezTo>
                        <a:pt x="191" y="953"/>
                        <a:pt x="194" y="952"/>
                        <a:pt x="196" y="950"/>
                      </a:cubicBezTo>
                      <a:cubicBezTo>
                        <a:pt x="198" y="948"/>
                        <a:pt x="210" y="937"/>
                        <a:pt x="221" y="927"/>
                      </a:cubicBezTo>
                      <a:cubicBezTo>
                        <a:pt x="226" y="932"/>
                        <a:pt x="232" y="937"/>
                        <a:pt x="238" y="941"/>
                      </a:cubicBezTo>
                      <a:cubicBezTo>
                        <a:pt x="231" y="954"/>
                        <a:pt x="223" y="968"/>
                        <a:pt x="221" y="970"/>
                      </a:cubicBezTo>
                      <a:cubicBezTo>
                        <a:pt x="219" y="973"/>
                        <a:pt x="219" y="976"/>
                        <a:pt x="220" y="979"/>
                      </a:cubicBezTo>
                      <a:cubicBezTo>
                        <a:pt x="220" y="981"/>
                        <a:pt x="222" y="984"/>
                        <a:pt x="224" y="986"/>
                      </a:cubicBezTo>
                      <a:cubicBezTo>
                        <a:pt x="227" y="987"/>
                        <a:pt x="230" y="988"/>
                        <a:pt x="232" y="988"/>
                      </a:cubicBezTo>
                      <a:cubicBezTo>
                        <a:pt x="235" y="988"/>
                        <a:pt x="238" y="986"/>
                        <a:pt x="240" y="984"/>
                      </a:cubicBezTo>
                      <a:cubicBezTo>
                        <a:pt x="242" y="982"/>
                        <a:pt x="253" y="970"/>
                        <a:pt x="262" y="959"/>
                      </a:cubicBezTo>
                      <a:cubicBezTo>
                        <a:pt x="268" y="963"/>
                        <a:pt x="275" y="967"/>
                        <a:pt x="281" y="971"/>
                      </a:cubicBezTo>
                      <a:cubicBezTo>
                        <a:pt x="275" y="984"/>
                        <a:pt x="268" y="999"/>
                        <a:pt x="267" y="1002"/>
                      </a:cubicBezTo>
                      <a:cubicBezTo>
                        <a:pt x="266" y="1005"/>
                        <a:pt x="266" y="1008"/>
                        <a:pt x="267" y="1010"/>
                      </a:cubicBezTo>
                      <a:cubicBezTo>
                        <a:pt x="268" y="1013"/>
                        <a:pt x="270" y="1015"/>
                        <a:pt x="272" y="1017"/>
                      </a:cubicBezTo>
                      <a:cubicBezTo>
                        <a:pt x="275" y="1018"/>
                        <a:pt x="278" y="1019"/>
                        <a:pt x="280" y="1018"/>
                      </a:cubicBezTo>
                      <a:cubicBezTo>
                        <a:pt x="283" y="1018"/>
                        <a:pt x="286" y="1016"/>
                        <a:pt x="287" y="1014"/>
                      </a:cubicBezTo>
                      <a:cubicBezTo>
                        <a:pt x="289" y="1011"/>
                        <a:pt x="298" y="998"/>
                        <a:pt x="307" y="986"/>
                      </a:cubicBezTo>
                      <a:cubicBezTo>
                        <a:pt x="314" y="990"/>
                        <a:pt x="320" y="993"/>
                        <a:pt x="327" y="996"/>
                      </a:cubicBezTo>
                      <a:cubicBezTo>
                        <a:pt x="322" y="1010"/>
                        <a:pt x="317" y="1025"/>
                        <a:pt x="316" y="1028"/>
                      </a:cubicBezTo>
                      <a:cubicBezTo>
                        <a:pt x="315" y="1031"/>
                        <a:pt x="316" y="1034"/>
                        <a:pt x="317" y="1037"/>
                      </a:cubicBezTo>
                      <a:cubicBezTo>
                        <a:pt x="318" y="1039"/>
                        <a:pt x="320" y="1041"/>
                        <a:pt x="323" y="1042"/>
                      </a:cubicBezTo>
                      <a:cubicBezTo>
                        <a:pt x="326" y="1044"/>
                        <a:pt x="328" y="1044"/>
                        <a:pt x="331" y="1043"/>
                      </a:cubicBezTo>
                      <a:cubicBezTo>
                        <a:pt x="334" y="1042"/>
                        <a:pt x="336" y="1041"/>
                        <a:pt x="338" y="1038"/>
                      </a:cubicBezTo>
                      <a:cubicBezTo>
                        <a:pt x="339" y="1035"/>
                        <a:pt x="347" y="1021"/>
                        <a:pt x="354" y="1009"/>
                      </a:cubicBezTo>
                      <a:cubicBezTo>
                        <a:pt x="361" y="1011"/>
                        <a:pt x="368" y="1014"/>
                        <a:pt x="375" y="1017"/>
                      </a:cubicBezTo>
                      <a:cubicBezTo>
                        <a:pt x="372" y="1031"/>
                        <a:pt x="369" y="1046"/>
                        <a:pt x="368" y="1050"/>
                      </a:cubicBezTo>
                      <a:cubicBezTo>
                        <a:pt x="367" y="1052"/>
                        <a:pt x="368" y="1055"/>
                        <a:pt x="369" y="1058"/>
                      </a:cubicBezTo>
                      <a:cubicBezTo>
                        <a:pt x="371" y="1060"/>
                        <a:pt x="373" y="1062"/>
                        <a:pt x="376" y="1063"/>
                      </a:cubicBezTo>
                      <a:cubicBezTo>
                        <a:pt x="379" y="1064"/>
                        <a:pt x="382" y="1064"/>
                        <a:pt x="384" y="1063"/>
                      </a:cubicBezTo>
                      <a:cubicBezTo>
                        <a:pt x="387" y="1062"/>
                        <a:pt x="389" y="1060"/>
                        <a:pt x="390" y="1057"/>
                      </a:cubicBezTo>
                      <a:cubicBezTo>
                        <a:pt x="392" y="1054"/>
                        <a:pt x="398" y="1039"/>
                        <a:pt x="404" y="1026"/>
                      </a:cubicBezTo>
                      <a:cubicBezTo>
                        <a:pt x="411" y="1028"/>
                        <a:pt x="418" y="1030"/>
                        <a:pt x="425" y="1032"/>
                      </a:cubicBezTo>
                      <a:cubicBezTo>
                        <a:pt x="424" y="1046"/>
                        <a:pt x="422" y="1062"/>
                        <a:pt x="422" y="1065"/>
                      </a:cubicBezTo>
                      <a:cubicBezTo>
                        <a:pt x="421" y="1068"/>
                        <a:pt x="422" y="1071"/>
                        <a:pt x="424" y="1073"/>
                      </a:cubicBezTo>
                      <a:cubicBezTo>
                        <a:pt x="426" y="1075"/>
                        <a:pt x="428" y="1077"/>
                        <a:pt x="431" y="1078"/>
                      </a:cubicBezTo>
                      <a:cubicBezTo>
                        <a:pt x="434" y="1078"/>
                        <a:pt x="437" y="1078"/>
                        <a:pt x="439" y="1076"/>
                      </a:cubicBezTo>
                      <a:cubicBezTo>
                        <a:pt x="442" y="1075"/>
                        <a:pt x="444" y="1073"/>
                        <a:pt x="445" y="1070"/>
                      </a:cubicBezTo>
                      <a:cubicBezTo>
                        <a:pt x="446" y="1067"/>
                        <a:pt x="450" y="1052"/>
                        <a:pt x="455" y="1038"/>
                      </a:cubicBezTo>
                      <a:cubicBezTo>
                        <a:pt x="462" y="1039"/>
                        <a:pt x="469" y="1040"/>
                        <a:pt x="477" y="1041"/>
                      </a:cubicBezTo>
                      <a:cubicBezTo>
                        <a:pt x="477" y="1056"/>
                        <a:pt x="477" y="1072"/>
                        <a:pt x="477" y="1075"/>
                      </a:cubicBezTo>
                      <a:cubicBezTo>
                        <a:pt x="477" y="1078"/>
                        <a:pt x="478" y="1081"/>
                        <a:pt x="480" y="1083"/>
                      </a:cubicBezTo>
                      <a:cubicBezTo>
                        <a:pt x="482" y="1085"/>
                        <a:pt x="484" y="1086"/>
                        <a:pt x="487" y="1087"/>
                      </a:cubicBezTo>
                      <a:cubicBezTo>
                        <a:pt x="490" y="1087"/>
                        <a:pt x="493" y="1086"/>
                        <a:pt x="495" y="1085"/>
                      </a:cubicBezTo>
                      <a:cubicBezTo>
                        <a:pt x="497" y="1083"/>
                        <a:pt x="499" y="1081"/>
                        <a:pt x="500" y="1078"/>
                      </a:cubicBezTo>
                      <a:cubicBezTo>
                        <a:pt x="501" y="1074"/>
                        <a:pt x="504" y="1059"/>
                        <a:pt x="507" y="1045"/>
                      </a:cubicBezTo>
                      <a:cubicBezTo>
                        <a:pt x="514" y="1045"/>
                        <a:pt x="522" y="1045"/>
                        <a:pt x="529" y="1046"/>
                      </a:cubicBezTo>
                      <a:cubicBezTo>
                        <a:pt x="530" y="1060"/>
                        <a:pt x="532" y="1076"/>
                        <a:pt x="532" y="1079"/>
                      </a:cubicBezTo>
                      <a:cubicBezTo>
                        <a:pt x="533" y="1082"/>
                        <a:pt x="534" y="1085"/>
                        <a:pt x="536" y="1087"/>
                      </a:cubicBezTo>
                      <a:cubicBezTo>
                        <a:pt x="538" y="1089"/>
                        <a:pt x="541" y="1090"/>
                        <a:pt x="544" y="1090"/>
                      </a:cubicBezTo>
                      <a:cubicBezTo>
                        <a:pt x="547" y="1090"/>
                        <a:pt x="550" y="1088"/>
                        <a:pt x="552" y="1087"/>
                      </a:cubicBezTo>
                      <a:cubicBezTo>
                        <a:pt x="554" y="1085"/>
                        <a:pt x="555" y="1082"/>
                        <a:pt x="556" y="1079"/>
                      </a:cubicBezTo>
                      <a:cubicBezTo>
                        <a:pt x="556" y="1076"/>
                        <a:pt x="558" y="1060"/>
                        <a:pt x="559" y="1046"/>
                      </a:cubicBezTo>
                      <a:cubicBezTo>
                        <a:pt x="566" y="1045"/>
                        <a:pt x="574" y="1045"/>
                        <a:pt x="581" y="1045"/>
                      </a:cubicBezTo>
                      <a:cubicBezTo>
                        <a:pt x="584" y="1059"/>
                        <a:pt x="587" y="1074"/>
                        <a:pt x="588" y="1078"/>
                      </a:cubicBezTo>
                      <a:cubicBezTo>
                        <a:pt x="589" y="1081"/>
                        <a:pt x="590" y="1083"/>
                        <a:pt x="593" y="1085"/>
                      </a:cubicBezTo>
                      <a:cubicBezTo>
                        <a:pt x="595" y="1086"/>
                        <a:pt x="598" y="1087"/>
                        <a:pt x="601" y="1087"/>
                      </a:cubicBezTo>
                      <a:cubicBezTo>
                        <a:pt x="604" y="1086"/>
                        <a:pt x="606" y="1085"/>
                        <a:pt x="608" y="1083"/>
                      </a:cubicBezTo>
                      <a:cubicBezTo>
                        <a:pt x="610" y="1081"/>
                        <a:pt x="611" y="1078"/>
                        <a:pt x="611" y="1075"/>
                      </a:cubicBezTo>
                      <a:cubicBezTo>
                        <a:pt x="611" y="1072"/>
                        <a:pt x="611" y="1056"/>
                        <a:pt x="611" y="1041"/>
                      </a:cubicBezTo>
                      <a:cubicBezTo>
                        <a:pt x="619" y="1040"/>
                        <a:pt x="626" y="1039"/>
                        <a:pt x="633" y="1038"/>
                      </a:cubicBezTo>
                      <a:cubicBezTo>
                        <a:pt x="638" y="1052"/>
                        <a:pt x="642" y="1067"/>
                        <a:pt x="643" y="1070"/>
                      </a:cubicBezTo>
                      <a:cubicBezTo>
                        <a:pt x="644" y="1073"/>
                        <a:pt x="646" y="1075"/>
                        <a:pt x="649" y="1076"/>
                      </a:cubicBezTo>
                      <a:cubicBezTo>
                        <a:pt x="651" y="1078"/>
                        <a:pt x="654" y="1078"/>
                        <a:pt x="657" y="1078"/>
                      </a:cubicBezTo>
                      <a:cubicBezTo>
                        <a:pt x="660" y="1077"/>
                        <a:pt x="662" y="1075"/>
                        <a:pt x="664" y="1073"/>
                      </a:cubicBezTo>
                      <a:cubicBezTo>
                        <a:pt x="666" y="1071"/>
                        <a:pt x="667" y="1068"/>
                        <a:pt x="666" y="1065"/>
                      </a:cubicBezTo>
                      <a:cubicBezTo>
                        <a:pt x="666" y="1062"/>
                        <a:pt x="664" y="1046"/>
                        <a:pt x="663" y="1032"/>
                      </a:cubicBezTo>
                      <a:cubicBezTo>
                        <a:pt x="670" y="1030"/>
                        <a:pt x="677" y="1028"/>
                        <a:pt x="684" y="1026"/>
                      </a:cubicBezTo>
                      <a:cubicBezTo>
                        <a:pt x="690" y="1039"/>
                        <a:pt x="696" y="1054"/>
                        <a:pt x="698" y="1057"/>
                      </a:cubicBezTo>
                      <a:cubicBezTo>
                        <a:pt x="699" y="1060"/>
                        <a:pt x="701" y="1062"/>
                        <a:pt x="704" y="1063"/>
                      </a:cubicBezTo>
                      <a:cubicBezTo>
                        <a:pt x="706" y="1064"/>
                        <a:pt x="709" y="1064"/>
                        <a:pt x="712" y="1063"/>
                      </a:cubicBezTo>
                      <a:cubicBezTo>
                        <a:pt x="715" y="1062"/>
                        <a:pt x="717" y="1060"/>
                        <a:pt x="719" y="1058"/>
                      </a:cubicBezTo>
                      <a:cubicBezTo>
                        <a:pt x="720" y="1055"/>
                        <a:pt x="721" y="1052"/>
                        <a:pt x="720" y="1050"/>
                      </a:cubicBezTo>
                      <a:cubicBezTo>
                        <a:pt x="719" y="1046"/>
                        <a:pt x="716" y="1031"/>
                        <a:pt x="713" y="1017"/>
                      </a:cubicBezTo>
                      <a:cubicBezTo>
                        <a:pt x="720" y="1014"/>
                        <a:pt x="727" y="1011"/>
                        <a:pt x="734" y="1009"/>
                      </a:cubicBezTo>
                      <a:cubicBezTo>
                        <a:pt x="741" y="1021"/>
                        <a:pt x="749" y="1035"/>
                        <a:pt x="750" y="1038"/>
                      </a:cubicBezTo>
                      <a:cubicBezTo>
                        <a:pt x="752" y="1041"/>
                        <a:pt x="754" y="1042"/>
                        <a:pt x="757" y="1043"/>
                      </a:cubicBezTo>
                      <a:cubicBezTo>
                        <a:pt x="760" y="1044"/>
                        <a:pt x="762" y="1044"/>
                        <a:pt x="765" y="1042"/>
                      </a:cubicBezTo>
                      <a:cubicBezTo>
                        <a:pt x="768" y="1041"/>
                        <a:pt x="770" y="1039"/>
                        <a:pt x="771" y="1037"/>
                      </a:cubicBezTo>
                      <a:cubicBezTo>
                        <a:pt x="772" y="1034"/>
                        <a:pt x="773" y="1031"/>
                        <a:pt x="772" y="1028"/>
                      </a:cubicBezTo>
                      <a:cubicBezTo>
                        <a:pt x="771" y="1025"/>
                        <a:pt x="766" y="1010"/>
                        <a:pt x="761" y="996"/>
                      </a:cubicBezTo>
                      <a:cubicBezTo>
                        <a:pt x="768" y="993"/>
                        <a:pt x="774" y="990"/>
                        <a:pt x="781" y="986"/>
                      </a:cubicBezTo>
                      <a:cubicBezTo>
                        <a:pt x="790" y="998"/>
                        <a:pt x="799" y="1011"/>
                        <a:pt x="801" y="1014"/>
                      </a:cubicBezTo>
                      <a:cubicBezTo>
                        <a:pt x="802" y="1016"/>
                        <a:pt x="805" y="1018"/>
                        <a:pt x="808" y="1018"/>
                      </a:cubicBezTo>
                      <a:cubicBezTo>
                        <a:pt x="810" y="1019"/>
                        <a:pt x="813" y="1018"/>
                        <a:pt x="816" y="1017"/>
                      </a:cubicBezTo>
                      <a:cubicBezTo>
                        <a:pt x="818" y="1015"/>
                        <a:pt x="820" y="1013"/>
                        <a:pt x="821" y="1010"/>
                      </a:cubicBezTo>
                      <a:cubicBezTo>
                        <a:pt x="822" y="1008"/>
                        <a:pt x="822" y="1005"/>
                        <a:pt x="821" y="1002"/>
                      </a:cubicBezTo>
                      <a:cubicBezTo>
                        <a:pt x="820" y="999"/>
                        <a:pt x="813" y="984"/>
                        <a:pt x="807" y="971"/>
                      </a:cubicBezTo>
                      <a:cubicBezTo>
                        <a:pt x="813" y="967"/>
                        <a:pt x="820" y="963"/>
                        <a:pt x="826" y="959"/>
                      </a:cubicBezTo>
                      <a:cubicBezTo>
                        <a:pt x="835" y="970"/>
                        <a:pt x="846" y="982"/>
                        <a:pt x="848" y="984"/>
                      </a:cubicBezTo>
                      <a:cubicBezTo>
                        <a:pt x="850" y="986"/>
                        <a:pt x="853" y="988"/>
                        <a:pt x="856" y="988"/>
                      </a:cubicBezTo>
                      <a:cubicBezTo>
                        <a:pt x="858" y="988"/>
                        <a:pt x="861" y="987"/>
                        <a:pt x="864" y="986"/>
                      </a:cubicBezTo>
                      <a:cubicBezTo>
                        <a:pt x="866" y="984"/>
                        <a:pt x="868" y="981"/>
                        <a:pt x="868" y="979"/>
                      </a:cubicBezTo>
                      <a:cubicBezTo>
                        <a:pt x="869" y="976"/>
                        <a:pt x="869" y="973"/>
                        <a:pt x="867" y="970"/>
                      </a:cubicBezTo>
                      <a:cubicBezTo>
                        <a:pt x="865" y="968"/>
                        <a:pt x="857" y="954"/>
                        <a:pt x="850" y="941"/>
                      </a:cubicBezTo>
                      <a:cubicBezTo>
                        <a:pt x="856" y="937"/>
                        <a:pt x="862" y="932"/>
                        <a:pt x="867" y="927"/>
                      </a:cubicBezTo>
                      <a:cubicBezTo>
                        <a:pt x="878" y="937"/>
                        <a:pt x="890" y="948"/>
                        <a:pt x="892" y="950"/>
                      </a:cubicBezTo>
                      <a:cubicBezTo>
                        <a:pt x="894" y="952"/>
                        <a:pt x="897" y="953"/>
                        <a:pt x="900" y="953"/>
                      </a:cubicBezTo>
                      <a:cubicBezTo>
                        <a:pt x="903" y="953"/>
                        <a:pt x="906" y="952"/>
                        <a:pt x="908" y="950"/>
                      </a:cubicBezTo>
                      <a:cubicBezTo>
                        <a:pt x="910" y="948"/>
                        <a:pt x="911" y="945"/>
                        <a:pt x="912" y="942"/>
                      </a:cubicBezTo>
                      <a:cubicBezTo>
                        <a:pt x="912" y="940"/>
                        <a:pt x="911" y="937"/>
                        <a:pt x="910" y="934"/>
                      </a:cubicBezTo>
                      <a:cubicBezTo>
                        <a:pt x="908" y="932"/>
                        <a:pt x="898" y="919"/>
                        <a:pt x="890" y="907"/>
                      </a:cubicBezTo>
                      <a:cubicBezTo>
                        <a:pt x="895" y="902"/>
                        <a:pt x="900" y="897"/>
                        <a:pt x="905" y="891"/>
                      </a:cubicBezTo>
                      <a:cubicBezTo>
                        <a:pt x="917" y="900"/>
                        <a:pt x="930" y="909"/>
                        <a:pt x="933" y="911"/>
                      </a:cubicBezTo>
                      <a:cubicBezTo>
                        <a:pt x="935" y="913"/>
                        <a:pt x="938" y="914"/>
                        <a:pt x="941" y="913"/>
                      </a:cubicBezTo>
                      <a:cubicBezTo>
                        <a:pt x="943" y="913"/>
                        <a:pt x="946" y="912"/>
                        <a:pt x="948" y="909"/>
                      </a:cubicBezTo>
                      <a:cubicBezTo>
                        <a:pt x="950" y="907"/>
                        <a:pt x="951" y="904"/>
                        <a:pt x="951" y="902"/>
                      </a:cubicBezTo>
                      <a:cubicBezTo>
                        <a:pt x="951" y="899"/>
                        <a:pt x="950" y="896"/>
                        <a:pt x="948" y="894"/>
                      </a:cubicBezTo>
                      <a:cubicBezTo>
                        <a:pt x="946" y="891"/>
                        <a:pt x="935" y="880"/>
                        <a:pt x="925" y="869"/>
                      </a:cubicBezTo>
                      <a:cubicBezTo>
                        <a:pt x="930" y="863"/>
                        <a:pt x="935" y="857"/>
                        <a:pt x="940" y="851"/>
                      </a:cubicBezTo>
                      <a:cubicBezTo>
                        <a:pt x="952" y="859"/>
                        <a:pt x="966" y="867"/>
                        <a:pt x="969" y="869"/>
                      </a:cubicBezTo>
                      <a:cubicBezTo>
                        <a:pt x="971" y="870"/>
                        <a:pt x="974" y="870"/>
                        <a:pt x="977" y="870"/>
                      </a:cubicBezTo>
                      <a:cubicBezTo>
                        <a:pt x="980" y="869"/>
                        <a:pt x="982" y="867"/>
                        <a:pt x="984" y="865"/>
                      </a:cubicBezTo>
                      <a:cubicBezTo>
                        <a:pt x="986" y="863"/>
                        <a:pt x="986" y="860"/>
                        <a:pt x="986" y="857"/>
                      </a:cubicBezTo>
                      <a:cubicBezTo>
                        <a:pt x="986" y="854"/>
                        <a:pt x="985" y="852"/>
                        <a:pt x="983" y="850"/>
                      </a:cubicBezTo>
                      <a:cubicBezTo>
                        <a:pt x="980" y="847"/>
                        <a:pt x="968" y="837"/>
                        <a:pt x="957" y="827"/>
                      </a:cubicBezTo>
                      <a:cubicBezTo>
                        <a:pt x="961" y="821"/>
                        <a:pt x="966" y="815"/>
                        <a:pt x="969" y="808"/>
                      </a:cubicBezTo>
                      <a:cubicBezTo>
                        <a:pt x="983" y="814"/>
                        <a:pt x="997" y="821"/>
                        <a:pt x="1000" y="822"/>
                      </a:cubicBezTo>
                      <a:cubicBezTo>
                        <a:pt x="1003" y="824"/>
                        <a:pt x="1006" y="824"/>
                        <a:pt x="1008" y="823"/>
                      </a:cubicBezTo>
                      <a:cubicBezTo>
                        <a:pt x="1011" y="822"/>
                        <a:pt x="1013" y="820"/>
                        <a:pt x="1015" y="817"/>
                      </a:cubicBezTo>
                      <a:cubicBezTo>
                        <a:pt x="1016" y="815"/>
                        <a:pt x="1017" y="812"/>
                        <a:pt x="1016" y="809"/>
                      </a:cubicBezTo>
                      <a:cubicBezTo>
                        <a:pt x="1016" y="806"/>
                        <a:pt x="1014" y="804"/>
                        <a:pt x="1012" y="802"/>
                      </a:cubicBezTo>
                      <a:cubicBezTo>
                        <a:pt x="1009" y="800"/>
                        <a:pt x="996" y="791"/>
                        <a:pt x="984" y="782"/>
                      </a:cubicBezTo>
                      <a:cubicBezTo>
                        <a:pt x="988" y="776"/>
                        <a:pt x="991" y="769"/>
                        <a:pt x="995" y="762"/>
                      </a:cubicBezTo>
                      <a:cubicBezTo>
                        <a:pt x="1009" y="767"/>
                        <a:pt x="1024" y="772"/>
                        <a:pt x="1027" y="773"/>
                      </a:cubicBezTo>
                      <a:cubicBezTo>
                        <a:pt x="1029" y="774"/>
                        <a:pt x="1032" y="774"/>
                        <a:pt x="1035" y="772"/>
                      </a:cubicBezTo>
                      <a:cubicBezTo>
                        <a:pt x="1037" y="771"/>
                        <a:pt x="1039" y="769"/>
                        <a:pt x="1041" y="766"/>
                      </a:cubicBezTo>
                      <a:cubicBezTo>
                        <a:pt x="1042" y="764"/>
                        <a:pt x="1042" y="761"/>
                        <a:pt x="1041" y="758"/>
                      </a:cubicBezTo>
                      <a:cubicBezTo>
                        <a:pt x="1040" y="755"/>
                        <a:pt x="1039" y="753"/>
                        <a:pt x="1036" y="752"/>
                      </a:cubicBezTo>
                      <a:cubicBezTo>
                        <a:pt x="1033" y="750"/>
                        <a:pt x="1020" y="742"/>
                        <a:pt x="1007" y="735"/>
                      </a:cubicBezTo>
                      <a:cubicBezTo>
                        <a:pt x="1010" y="728"/>
                        <a:pt x="1012" y="721"/>
                        <a:pt x="1015" y="714"/>
                      </a:cubicBezTo>
                      <a:cubicBezTo>
                        <a:pt x="1029" y="717"/>
                        <a:pt x="1045" y="721"/>
                        <a:pt x="1048" y="721"/>
                      </a:cubicBezTo>
                      <a:cubicBezTo>
                        <a:pt x="1051" y="722"/>
                        <a:pt x="1054" y="721"/>
                        <a:pt x="1056" y="720"/>
                      </a:cubicBezTo>
                      <a:cubicBezTo>
                        <a:pt x="1058" y="718"/>
                        <a:pt x="1060" y="716"/>
                        <a:pt x="1061" y="713"/>
                      </a:cubicBezTo>
                      <a:cubicBezTo>
                        <a:pt x="1062" y="710"/>
                        <a:pt x="1062" y="707"/>
                        <a:pt x="1061" y="705"/>
                      </a:cubicBezTo>
                      <a:cubicBezTo>
                        <a:pt x="1060" y="702"/>
                        <a:pt x="1058" y="700"/>
                        <a:pt x="1055" y="699"/>
                      </a:cubicBezTo>
                      <a:cubicBezTo>
                        <a:pt x="1052" y="698"/>
                        <a:pt x="1037" y="691"/>
                        <a:pt x="1024" y="686"/>
                      </a:cubicBezTo>
                      <a:cubicBezTo>
                        <a:pt x="1026" y="678"/>
                        <a:pt x="1028" y="671"/>
                        <a:pt x="1030" y="664"/>
                      </a:cubicBezTo>
                      <a:cubicBezTo>
                        <a:pt x="1044" y="665"/>
                        <a:pt x="1060" y="667"/>
                        <a:pt x="1063" y="668"/>
                      </a:cubicBezTo>
                      <a:cubicBezTo>
                        <a:pt x="1066" y="668"/>
                        <a:pt x="1069" y="667"/>
                        <a:pt x="1071" y="665"/>
                      </a:cubicBezTo>
                      <a:cubicBezTo>
                        <a:pt x="1074" y="664"/>
                        <a:pt x="1075" y="661"/>
                        <a:pt x="1076" y="658"/>
                      </a:cubicBezTo>
                      <a:cubicBezTo>
                        <a:pt x="1076" y="655"/>
                        <a:pt x="1076" y="652"/>
                        <a:pt x="1075" y="650"/>
                      </a:cubicBezTo>
                      <a:cubicBezTo>
                        <a:pt x="1073" y="647"/>
                        <a:pt x="1071" y="645"/>
                        <a:pt x="1068" y="645"/>
                      </a:cubicBezTo>
                      <a:cubicBezTo>
                        <a:pt x="1065" y="644"/>
                        <a:pt x="1050" y="639"/>
                        <a:pt x="1036" y="634"/>
                      </a:cubicBezTo>
                      <a:cubicBezTo>
                        <a:pt x="1037" y="627"/>
                        <a:pt x="1039" y="620"/>
                        <a:pt x="1040" y="612"/>
                      </a:cubicBezTo>
                      <a:cubicBezTo>
                        <a:pt x="1054" y="612"/>
                        <a:pt x="1070" y="612"/>
                        <a:pt x="1073" y="612"/>
                      </a:cubicBezTo>
                      <a:cubicBezTo>
                        <a:pt x="1076" y="613"/>
                        <a:pt x="1079" y="611"/>
                        <a:pt x="1081" y="609"/>
                      </a:cubicBezTo>
                      <a:cubicBezTo>
                        <a:pt x="1083" y="607"/>
                        <a:pt x="1084" y="605"/>
                        <a:pt x="1085" y="602"/>
                      </a:cubicBezTo>
                      <a:cubicBezTo>
                        <a:pt x="1085" y="599"/>
                        <a:pt x="1084" y="596"/>
                        <a:pt x="1083" y="594"/>
                      </a:cubicBezTo>
                      <a:cubicBezTo>
                        <a:pt x="1081" y="591"/>
                        <a:pt x="1079" y="590"/>
                        <a:pt x="1076" y="589"/>
                      </a:cubicBezTo>
                      <a:cubicBezTo>
                        <a:pt x="1073" y="588"/>
                        <a:pt x="1057" y="585"/>
                        <a:pt x="1043" y="582"/>
                      </a:cubicBezTo>
                      <a:cubicBezTo>
                        <a:pt x="1043" y="575"/>
                        <a:pt x="1044" y="567"/>
                        <a:pt x="1044" y="560"/>
                      </a:cubicBezTo>
                      <a:cubicBezTo>
                        <a:pt x="1058" y="558"/>
                        <a:pt x="1074" y="557"/>
                        <a:pt x="1078" y="557"/>
                      </a:cubicBezTo>
                      <a:close/>
                      <a:moveTo>
                        <a:pt x="544" y="979"/>
                      </a:moveTo>
                      <a:cubicBezTo>
                        <a:pt x="305" y="979"/>
                        <a:pt x="111" y="785"/>
                        <a:pt x="111" y="545"/>
                      </a:cubicBezTo>
                      <a:cubicBezTo>
                        <a:pt x="111" y="305"/>
                        <a:pt x="305" y="111"/>
                        <a:pt x="544" y="111"/>
                      </a:cubicBezTo>
                      <a:cubicBezTo>
                        <a:pt x="783" y="111"/>
                        <a:pt x="977" y="305"/>
                        <a:pt x="977" y="545"/>
                      </a:cubicBezTo>
                      <a:cubicBezTo>
                        <a:pt x="977" y="785"/>
                        <a:pt x="783" y="979"/>
                        <a:pt x="544" y="97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0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26" name="ïṧḻïḓê">
                  <a:extLst>
                    <a:ext uri="{FF2B5EF4-FFF2-40B4-BE49-F238E27FC236}">
                      <a16:creationId xmlns:a16="http://schemas.microsoft.com/office/drawing/2014/main" id="{78C04F56-38D9-424B-AEAE-7CF7C377307C}"/>
                    </a:ext>
                  </a:extLst>
                </p:cNvPr>
                <p:cNvSpPr/>
                <p:nvPr/>
              </p:nvSpPr>
              <p:spPr bwMode="auto">
                <a:xfrm>
                  <a:off x="6856146" y="2167187"/>
                  <a:ext cx="256487" cy="257032"/>
                </a:xfrm>
                <a:custGeom>
                  <a:avLst/>
                  <a:gdLst>
                    <a:gd name="T0" fmla="*/ 1043 w 1088"/>
                    <a:gd name="T1" fmla="*/ 507 h 1090"/>
                    <a:gd name="T2" fmla="*/ 1036 w 1088"/>
                    <a:gd name="T3" fmla="*/ 455 h 1090"/>
                    <a:gd name="T4" fmla="*/ 1024 w 1088"/>
                    <a:gd name="T5" fmla="*/ 404 h 1090"/>
                    <a:gd name="T6" fmla="*/ 1007 w 1088"/>
                    <a:gd name="T7" fmla="*/ 355 h 1090"/>
                    <a:gd name="T8" fmla="*/ 984 w 1088"/>
                    <a:gd name="T9" fmla="*/ 307 h 1090"/>
                    <a:gd name="T10" fmla="*/ 957 w 1088"/>
                    <a:gd name="T11" fmla="*/ 263 h 1090"/>
                    <a:gd name="T12" fmla="*/ 925 w 1088"/>
                    <a:gd name="T13" fmla="*/ 221 h 1090"/>
                    <a:gd name="T14" fmla="*/ 890 w 1088"/>
                    <a:gd name="T15" fmla="*/ 183 h 1090"/>
                    <a:gd name="T16" fmla="*/ 850 w 1088"/>
                    <a:gd name="T17" fmla="*/ 149 h 1090"/>
                    <a:gd name="T18" fmla="*/ 807 w 1088"/>
                    <a:gd name="T19" fmla="*/ 119 h 1090"/>
                    <a:gd name="T20" fmla="*/ 761 w 1088"/>
                    <a:gd name="T21" fmla="*/ 93 h 1090"/>
                    <a:gd name="T22" fmla="*/ 713 w 1088"/>
                    <a:gd name="T23" fmla="*/ 73 h 1090"/>
                    <a:gd name="T24" fmla="*/ 663 w 1088"/>
                    <a:gd name="T25" fmla="*/ 58 h 1090"/>
                    <a:gd name="T26" fmla="*/ 611 w 1088"/>
                    <a:gd name="T27" fmla="*/ 48 h 1090"/>
                    <a:gd name="T28" fmla="*/ 559 w 1088"/>
                    <a:gd name="T29" fmla="*/ 44 h 1090"/>
                    <a:gd name="T30" fmla="*/ 507 w 1088"/>
                    <a:gd name="T31" fmla="*/ 45 h 1090"/>
                    <a:gd name="T32" fmla="*/ 455 w 1088"/>
                    <a:gd name="T33" fmla="*/ 52 h 1090"/>
                    <a:gd name="T34" fmla="*/ 404 w 1088"/>
                    <a:gd name="T35" fmla="*/ 64 h 1090"/>
                    <a:gd name="T36" fmla="*/ 354 w 1088"/>
                    <a:gd name="T37" fmla="*/ 81 h 1090"/>
                    <a:gd name="T38" fmla="*/ 307 w 1088"/>
                    <a:gd name="T39" fmla="*/ 104 h 1090"/>
                    <a:gd name="T40" fmla="*/ 262 w 1088"/>
                    <a:gd name="T41" fmla="*/ 131 h 1090"/>
                    <a:gd name="T42" fmla="*/ 221 w 1088"/>
                    <a:gd name="T43" fmla="*/ 163 h 1090"/>
                    <a:gd name="T44" fmla="*/ 182 w 1088"/>
                    <a:gd name="T45" fmla="*/ 199 h 1090"/>
                    <a:gd name="T46" fmla="*/ 148 w 1088"/>
                    <a:gd name="T47" fmla="*/ 238 h 1090"/>
                    <a:gd name="T48" fmla="*/ 118 w 1088"/>
                    <a:gd name="T49" fmla="*/ 282 h 1090"/>
                    <a:gd name="T50" fmla="*/ 93 w 1088"/>
                    <a:gd name="T51" fmla="*/ 328 h 1090"/>
                    <a:gd name="T52" fmla="*/ 73 w 1088"/>
                    <a:gd name="T53" fmla="*/ 376 h 1090"/>
                    <a:gd name="T54" fmla="*/ 58 w 1088"/>
                    <a:gd name="T55" fmla="*/ 426 h 1090"/>
                    <a:gd name="T56" fmla="*/ 48 w 1088"/>
                    <a:gd name="T57" fmla="*/ 478 h 1090"/>
                    <a:gd name="T58" fmla="*/ 44 w 1088"/>
                    <a:gd name="T59" fmla="*/ 530 h 1090"/>
                    <a:gd name="T60" fmla="*/ 45 w 1088"/>
                    <a:gd name="T61" fmla="*/ 582 h 1090"/>
                    <a:gd name="T62" fmla="*/ 52 w 1088"/>
                    <a:gd name="T63" fmla="*/ 634 h 1090"/>
                    <a:gd name="T64" fmla="*/ 64 w 1088"/>
                    <a:gd name="T65" fmla="*/ 686 h 1090"/>
                    <a:gd name="T66" fmla="*/ 81 w 1088"/>
                    <a:gd name="T67" fmla="*/ 735 h 1090"/>
                    <a:gd name="T68" fmla="*/ 104 w 1088"/>
                    <a:gd name="T69" fmla="*/ 782 h 1090"/>
                    <a:gd name="T70" fmla="*/ 131 w 1088"/>
                    <a:gd name="T71" fmla="*/ 827 h 1090"/>
                    <a:gd name="T72" fmla="*/ 163 w 1088"/>
                    <a:gd name="T73" fmla="*/ 869 h 1090"/>
                    <a:gd name="T74" fmla="*/ 198 w 1088"/>
                    <a:gd name="T75" fmla="*/ 907 h 1090"/>
                    <a:gd name="T76" fmla="*/ 238 w 1088"/>
                    <a:gd name="T77" fmla="*/ 941 h 1090"/>
                    <a:gd name="T78" fmla="*/ 281 w 1088"/>
                    <a:gd name="T79" fmla="*/ 971 h 1090"/>
                    <a:gd name="T80" fmla="*/ 327 w 1088"/>
                    <a:gd name="T81" fmla="*/ 996 h 1090"/>
                    <a:gd name="T82" fmla="*/ 375 w 1088"/>
                    <a:gd name="T83" fmla="*/ 1017 h 1090"/>
                    <a:gd name="T84" fmla="*/ 425 w 1088"/>
                    <a:gd name="T85" fmla="*/ 1032 h 1090"/>
                    <a:gd name="T86" fmla="*/ 477 w 1088"/>
                    <a:gd name="T87" fmla="*/ 1041 h 1090"/>
                    <a:gd name="T88" fmla="*/ 529 w 1088"/>
                    <a:gd name="T89" fmla="*/ 1046 h 1090"/>
                    <a:gd name="T90" fmla="*/ 581 w 1088"/>
                    <a:gd name="T91" fmla="*/ 1045 h 1090"/>
                    <a:gd name="T92" fmla="*/ 633 w 1088"/>
                    <a:gd name="T93" fmla="*/ 1038 h 1090"/>
                    <a:gd name="T94" fmla="*/ 684 w 1088"/>
                    <a:gd name="T95" fmla="*/ 1026 h 1090"/>
                    <a:gd name="T96" fmla="*/ 734 w 1088"/>
                    <a:gd name="T97" fmla="*/ 1009 h 1090"/>
                    <a:gd name="T98" fmla="*/ 781 w 1088"/>
                    <a:gd name="T99" fmla="*/ 986 h 1090"/>
                    <a:gd name="T100" fmla="*/ 826 w 1088"/>
                    <a:gd name="T101" fmla="*/ 959 h 1090"/>
                    <a:gd name="T102" fmla="*/ 867 w 1088"/>
                    <a:gd name="T103" fmla="*/ 927 h 1090"/>
                    <a:gd name="T104" fmla="*/ 905 w 1088"/>
                    <a:gd name="T105" fmla="*/ 891 h 1090"/>
                    <a:gd name="T106" fmla="*/ 940 w 1088"/>
                    <a:gd name="T107" fmla="*/ 851 h 1090"/>
                    <a:gd name="T108" fmla="*/ 969 w 1088"/>
                    <a:gd name="T109" fmla="*/ 808 h 1090"/>
                    <a:gd name="T110" fmla="*/ 995 w 1088"/>
                    <a:gd name="T111" fmla="*/ 762 h 1090"/>
                    <a:gd name="T112" fmla="*/ 1015 w 1088"/>
                    <a:gd name="T113" fmla="*/ 714 h 1090"/>
                    <a:gd name="T114" fmla="*/ 1030 w 1088"/>
                    <a:gd name="T115" fmla="*/ 664 h 1090"/>
                    <a:gd name="T116" fmla="*/ 1040 w 1088"/>
                    <a:gd name="T117" fmla="*/ 612 h 1090"/>
                    <a:gd name="T118" fmla="*/ 1044 w 1088"/>
                    <a:gd name="T119" fmla="*/ 560 h 10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088" h="1090">
                      <a:moveTo>
                        <a:pt x="1078" y="557"/>
                      </a:moveTo>
                      <a:cubicBezTo>
                        <a:pt x="1080" y="556"/>
                        <a:pt x="1083" y="555"/>
                        <a:pt x="1085" y="553"/>
                      </a:cubicBezTo>
                      <a:cubicBezTo>
                        <a:pt x="1087" y="551"/>
                        <a:pt x="1088" y="548"/>
                        <a:pt x="1088" y="545"/>
                      </a:cubicBezTo>
                      <a:cubicBezTo>
                        <a:pt x="1088" y="542"/>
                        <a:pt x="1087" y="539"/>
                        <a:pt x="1085" y="537"/>
                      </a:cubicBezTo>
                      <a:cubicBezTo>
                        <a:pt x="1083" y="535"/>
                        <a:pt x="1080" y="533"/>
                        <a:pt x="1078" y="533"/>
                      </a:cubicBezTo>
                      <a:cubicBezTo>
                        <a:pt x="1074" y="533"/>
                        <a:pt x="1058" y="531"/>
                        <a:pt x="1044" y="530"/>
                      </a:cubicBezTo>
                      <a:cubicBezTo>
                        <a:pt x="1044" y="522"/>
                        <a:pt x="1043" y="515"/>
                        <a:pt x="1043" y="507"/>
                      </a:cubicBezTo>
                      <a:cubicBezTo>
                        <a:pt x="1057" y="505"/>
                        <a:pt x="1073" y="501"/>
                        <a:pt x="1076" y="501"/>
                      </a:cubicBezTo>
                      <a:cubicBezTo>
                        <a:pt x="1079" y="500"/>
                        <a:pt x="1081" y="498"/>
                        <a:pt x="1083" y="496"/>
                      </a:cubicBezTo>
                      <a:cubicBezTo>
                        <a:pt x="1084" y="494"/>
                        <a:pt x="1085" y="491"/>
                        <a:pt x="1085" y="488"/>
                      </a:cubicBezTo>
                      <a:cubicBezTo>
                        <a:pt x="1084" y="485"/>
                        <a:pt x="1083" y="482"/>
                        <a:pt x="1081" y="481"/>
                      </a:cubicBezTo>
                      <a:cubicBezTo>
                        <a:pt x="1079" y="479"/>
                        <a:pt x="1076" y="477"/>
                        <a:pt x="1073" y="477"/>
                      </a:cubicBezTo>
                      <a:cubicBezTo>
                        <a:pt x="1070" y="477"/>
                        <a:pt x="1054" y="478"/>
                        <a:pt x="1040" y="478"/>
                      </a:cubicBezTo>
                      <a:cubicBezTo>
                        <a:pt x="1039" y="470"/>
                        <a:pt x="1037" y="463"/>
                        <a:pt x="1036" y="455"/>
                      </a:cubicBezTo>
                      <a:cubicBezTo>
                        <a:pt x="1050" y="451"/>
                        <a:pt x="1065" y="446"/>
                        <a:pt x="1068" y="445"/>
                      </a:cubicBezTo>
                      <a:cubicBezTo>
                        <a:pt x="1071" y="444"/>
                        <a:pt x="1073" y="442"/>
                        <a:pt x="1075" y="440"/>
                      </a:cubicBezTo>
                      <a:cubicBezTo>
                        <a:pt x="1076" y="437"/>
                        <a:pt x="1076" y="435"/>
                        <a:pt x="1076" y="432"/>
                      </a:cubicBezTo>
                      <a:cubicBezTo>
                        <a:pt x="1075" y="429"/>
                        <a:pt x="1074" y="426"/>
                        <a:pt x="1071" y="425"/>
                      </a:cubicBezTo>
                      <a:cubicBezTo>
                        <a:pt x="1069" y="423"/>
                        <a:pt x="1066" y="422"/>
                        <a:pt x="1063" y="422"/>
                      </a:cubicBezTo>
                      <a:cubicBezTo>
                        <a:pt x="1060" y="423"/>
                        <a:pt x="1044" y="425"/>
                        <a:pt x="1030" y="426"/>
                      </a:cubicBezTo>
                      <a:cubicBezTo>
                        <a:pt x="1028" y="419"/>
                        <a:pt x="1026" y="412"/>
                        <a:pt x="1024" y="404"/>
                      </a:cubicBezTo>
                      <a:cubicBezTo>
                        <a:pt x="1037" y="399"/>
                        <a:pt x="1052" y="392"/>
                        <a:pt x="1055" y="391"/>
                      </a:cubicBezTo>
                      <a:cubicBezTo>
                        <a:pt x="1058" y="390"/>
                        <a:pt x="1060" y="388"/>
                        <a:pt x="1061" y="385"/>
                      </a:cubicBezTo>
                      <a:cubicBezTo>
                        <a:pt x="1062" y="382"/>
                        <a:pt x="1062" y="379"/>
                        <a:pt x="1061" y="377"/>
                      </a:cubicBezTo>
                      <a:cubicBezTo>
                        <a:pt x="1060" y="374"/>
                        <a:pt x="1058" y="372"/>
                        <a:pt x="1056" y="370"/>
                      </a:cubicBezTo>
                      <a:cubicBezTo>
                        <a:pt x="1054" y="369"/>
                        <a:pt x="1051" y="368"/>
                        <a:pt x="1048" y="369"/>
                      </a:cubicBezTo>
                      <a:cubicBezTo>
                        <a:pt x="1045" y="369"/>
                        <a:pt x="1029" y="373"/>
                        <a:pt x="1015" y="376"/>
                      </a:cubicBezTo>
                      <a:cubicBezTo>
                        <a:pt x="1012" y="369"/>
                        <a:pt x="1010" y="362"/>
                        <a:pt x="1007" y="355"/>
                      </a:cubicBezTo>
                      <a:cubicBezTo>
                        <a:pt x="1020" y="348"/>
                        <a:pt x="1033" y="340"/>
                        <a:pt x="1036" y="338"/>
                      </a:cubicBezTo>
                      <a:cubicBezTo>
                        <a:pt x="1039" y="337"/>
                        <a:pt x="1040" y="334"/>
                        <a:pt x="1041" y="332"/>
                      </a:cubicBezTo>
                      <a:cubicBezTo>
                        <a:pt x="1042" y="329"/>
                        <a:pt x="1042" y="326"/>
                        <a:pt x="1041" y="323"/>
                      </a:cubicBezTo>
                      <a:cubicBezTo>
                        <a:pt x="1039" y="321"/>
                        <a:pt x="1037" y="319"/>
                        <a:pt x="1035" y="317"/>
                      </a:cubicBezTo>
                      <a:cubicBezTo>
                        <a:pt x="1032" y="316"/>
                        <a:pt x="1029" y="316"/>
                        <a:pt x="1027" y="317"/>
                      </a:cubicBezTo>
                      <a:cubicBezTo>
                        <a:pt x="1024" y="318"/>
                        <a:pt x="1009" y="323"/>
                        <a:pt x="995" y="328"/>
                      </a:cubicBezTo>
                      <a:cubicBezTo>
                        <a:pt x="991" y="321"/>
                        <a:pt x="988" y="314"/>
                        <a:pt x="984" y="307"/>
                      </a:cubicBezTo>
                      <a:cubicBezTo>
                        <a:pt x="996" y="299"/>
                        <a:pt x="1009" y="290"/>
                        <a:pt x="1012" y="288"/>
                      </a:cubicBezTo>
                      <a:cubicBezTo>
                        <a:pt x="1014" y="286"/>
                        <a:pt x="1016" y="284"/>
                        <a:pt x="1016" y="281"/>
                      </a:cubicBezTo>
                      <a:cubicBezTo>
                        <a:pt x="1017" y="278"/>
                        <a:pt x="1016" y="275"/>
                        <a:pt x="1015" y="273"/>
                      </a:cubicBezTo>
                      <a:cubicBezTo>
                        <a:pt x="1013" y="270"/>
                        <a:pt x="1011" y="268"/>
                        <a:pt x="1008" y="267"/>
                      </a:cubicBezTo>
                      <a:cubicBezTo>
                        <a:pt x="1006" y="266"/>
                        <a:pt x="1003" y="266"/>
                        <a:pt x="1000" y="268"/>
                      </a:cubicBezTo>
                      <a:cubicBezTo>
                        <a:pt x="997" y="269"/>
                        <a:pt x="983" y="276"/>
                        <a:pt x="969" y="282"/>
                      </a:cubicBezTo>
                      <a:cubicBezTo>
                        <a:pt x="966" y="275"/>
                        <a:pt x="961" y="269"/>
                        <a:pt x="957" y="263"/>
                      </a:cubicBezTo>
                      <a:cubicBezTo>
                        <a:pt x="968" y="253"/>
                        <a:pt x="980" y="242"/>
                        <a:pt x="983" y="240"/>
                      </a:cubicBezTo>
                      <a:cubicBezTo>
                        <a:pt x="985" y="238"/>
                        <a:pt x="986" y="236"/>
                        <a:pt x="986" y="233"/>
                      </a:cubicBezTo>
                      <a:cubicBezTo>
                        <a:pt x="986" y="230"/>
                        <a:pt x="986" y="227"/>
                        <a:pt x="984" y="225"/>
                      </a:cubicBezTo>
                      <a:cubicBezTo>
                        <a:pt x="982" y="222"/>
                        <a:pt x="980" y="221"/>
                        <a:pt x="977" y="220"/>
                      </a:cubicBezTo>
                      <a:cubicBezTo>
                        <a:pt x="974" y="220"/>
                        <a:pt x="971" y="220"/>
                        <a:pt x="969" y="221"/>
                      </a:cubicBezTo>
                      <a:cubicBezTo>
                        <a:pt x="966" y="223"/>
                        <a:pt x="952" y="231"/>
                        <a:pt x="940" y="238"/>
                      </a:cubicBezTo>
                      <a:cubicBezTo>
                        <a:pt x="935" y="233"/>
                        <a:pt x="930" y="227"/>
                        <a:pt x="925" y="221"/>
                      </a:cubicBezTo>
                      <a:cubicBezTo>
                        <a:pt x="935" y="210"/>
                        <a:pt x="946" y="198"/>
                        <a:pt x="948" y="196"/>
                      </a:cubicBezTo>
                      <a:cubicBezTo>
                        <a:pt x="950" y="194"/>
                        <a:pt x="951" y="191"/>
                        <a:pt x="951" y="188"/>
                      </a:cubicBezTo>
                      <a:cubicBezTo>
                        <a:pt x="951" y="185"/>
                        <a:pt x="950" y="183"/>
                        <a:pt x="948" y="180"/>
                      </a:cubicBezTo>
                      <a:cubicBezTo>
                        <a:pt x="946" y="178"/>
                        <a:pt x="943" y="177"/>
                        <a:pt x="941" y="177"/>
                      </a:cubicBezTo>
                      <a:cubicBezTo>
                        <a:pt x="938" y="176"/>
                        <a:pt x="935" y="177"/>
                        <a:pt x="933" y="179"/>
                      </a:cubicBezTo>
                      <a:cubicBezTo>
                        <a:pt x="930" y="181"/>
                        <a:pt x="917" y="190"/>
                        <a:pt x="905" y="199"/>
                      </a:cubicBezTo>
                      <a:cubicBezTo>
                        <a:pt x="900" y="193"/>
                        <a:pt x="895" y="188"/>
                        <a:pt x="890" y="183"/>
                      </a:cubicBezTo>
                      <a:cubicBezTo>
                        <a:pt x="898" y="171"/>
                        <a:pt x="908" y="158"/>
                        <a:pt x="910" y="156"/>
                      </a:cubicBezTo>
                      <a:cubicBezTo>
                        <a:pt x="911" y="153"/>
                        <a:pt x="912" y="150"/>
                        <a:pt x="912" y="148"/>
                      </a:cubicBezTo>
                      <a:cubicBezTo>
                        <a:pt x="911" y="145"/>
                        <a:pt x="910" y="142"/>
                        <a:pt x="908" y="140"/>
                      </a:cubicBezTo>
                      <a:cubicBezTo>
                        <a:pt x="906" y="138"/>
                        <a:pt x="903" y="137"/>
                        <a:pt x="900" y="137"/>
                      </a:cubicBezTo>
                      <a:cubicBezTo>
                        <a:pt x="897" y="137"/>
                        <a:pt x="894" y="138"/>
                        <a:pt x="892" y="140"/>
                      </a:cubicBezTo>
                      <a:cubicBezTo>
                        <a:pt x="890" y="142"/>
                        <a:pt x="878" y="153"/>
                        <a:pt x="867" y="163"/>
                      </a:cubicBezTo>
                      <a:cubicBezTo>
                        <a:pt x="862" y="158"/>
                        <a:pt x="856" y="153"/>
                        <a:pt x="850" y="149"/>
                      </a:cubicBezTo>
                      <a:cubicBezTo>
                        <a:pt x="857" y="136"/>
                        <a:pt x="865" y="122"/>
                        <a:pt x="867" y="119"/>
                      </a:cubicBezTo>
                      <a:cubicBezTo>
                        <a:pt x="869" y="117"/>
                        <a:pt x="869" y="114"/>
                        <a:pt x="868" y="111"/>
                      </a:cubicBezTo>
                      <a:cubicBezTo>
                        <a:pt x="868" y="109"/>
                        <a:pt x="866" y="106"/>
                        <a:pt x="864" y="104"/>
                      </a:cubicBezTo>
                      <a:cubicBezTo>
                        <a:pt x="861" y="103"/>
                        <a:pt x="858" y="102"/>
                        <a:pt x="856" y="102"/>
                      </a:cubicBezTo>
                      <a:cubicBezTo>
                        <a:pt x="853" y="102"/>
                        <a:pt x="850" y="103"/>
                        <a:pt x="848" y="106"/>
                      </a:cubicBezTo>
                      <a:cubicBezTo>
                        <a:pt x="846" y="108"/>
                        <a:pt x="835" y="120"/>
                        <a:pt x="826" y="131"/>
                      </a:cubicBezTo>
                      <a:cubicBezTo>
                        <a:pt x="820" y="127"/>
                        <a:pt x="813" y="123"/>
                        <a:pt x="807" y="119"/>
                      </a:cubicBezTo>
                      <a:cubicBezTo>
                        <a:pt x="813" y="105"/>
                        <a:pt x="820" y="91"/>
                        <a:pt x="821" y="88"/>
                      </a:cubicBezTo>
                      <a:cubicBezTo>
                        <a:pt x="822" y="85"/>
                        <a:pt x="822" y="82"/>
                        <a:pt x="821" y="80"/>
                      </a:cubicBezTo>
                      <a:cubicBezTo>
                        <a:pt x="820" y="77"/>
                        <a:pt x="818" y="75"/>
                        <a:pt x="816" y="73"/>
                      </a:cubicBezTo>
                      <a:cubicBezTo>
                        <a:pt x="813" y="72"/>
                        <a:pt x="810" y="71"/>
                        <a:pt x="808" y="72"/>
                      </a:cubicBezTo>
                      <a:cubicBezTo>
                        <a:pt x="805" y="72"/>
                        <a:pt x="802" y="74"/>
                        <a:pt x="801" y="76"/>
                      </a:cubicBezTo>
                      <a:cubicBezTo>
                        <a:pt x="799" y="79"/>
                        <a:pt x="790" y="92"/>
                        <a:pt x="781" y="104"/>
                      </a:cubicBezTo>
                      <a:cubicBezTo>
                        <a:pt x="774" y="100"/>
                        <a:pt x="768" y="97"/>
                        <a:pt x="761" y="93"/>
                      </a:cubicBezTo>
                      <a:cubicBezTo>
                        <a:pt x="766" y="80"/>
                        <a:pt x="771" y="65"/>
                        <a:pt x="772" y="61"/>
                      </a:cubicBezTo>
                      <a:cubicBezTo>
                        <a:pt x="773" y="59"/>
                        <a:pt x="772" y="56"/>
                        <a:pt x="771" y="53"/>
                      </a:cubicBezTo>
                      <a:cubicBezTo>
                        <a:pt x="770" y="51"/>
                        <a:pt x="768" y="49"/>
                        <a:pt x="765" y="47"/>
                      </a:cubicBezTo>
                      <a:cubicBezTo>
                        <a:pt x="762" y="46"/>
                        <a:pt x="760" y="46"/>
                        <a:pt x="757" y="47"/>
                      </a:cubicBezTo>
                      <a:cubicBezTo>
                        <a:pt x="754" y="48"/>
                        <a:pt x="752" y="49"/>
                        <a:pt x="750" y="52"/>
                      </a:cubicBezTo>
                      <a:cubicBezTo>
                        <a:pt x="749" y="55"/>
                        <a:pt x="741" y="69"/>
                        <a:pt x="734" y="81"/>
                      </a:cubicBezTo>
                      <a:cubicBezTo>
                        <a:pt x="727" y="78"/>
                        <a:pt x="720" y="76"/>
                        <a:pt x="713" y="73"/>
                      </a:cubicBezTo>
                      <a:cubicBezTo>
                        <a:pt x="716" y="59"/>
                        <a:pt x="719" y="43"/>
                        <a:pt x="720" y="40"/>
                      </a:cubicBezTo>
                      <a:cubicBezTo>
                        <a:pt x="721" y="37"/>
                        <a:pt x="720" y="34"/>
                        <a:pt x="719" y="32"/>
                      </a:cubicBezTo>
                      <a:cubicBezTo>
                        <a:pt x="717" y="30"/>
                        <a:pt x="715" y="28"/>
                        <a:pt x="712" y="27"/>
                      </a:cubicBezTo>
                      <a:cubicBezTo>
                        <a:pt x="709" y="26"/>
                        <a:pt x="706" y="26"/>
                        <a:pt x="704" y="27"/>
                      </a:cubicBezTo>
                      <a:cubicBezTo>
                        <a:pt x="701" y="28"/>
                        <a:pt x="699" y="30"/>
                        <a:pt x="698" y="33"/>
                      </a:cubicBezTo>
                      <a:cubicBezTo>
                        <a:pt x="696" y="36"/>
                        <a:pt x="690" y="51"/>
                        <a:pt x="684" y="64"/>
                      </a:cubicBezTo>
                      <a:cubicBezTo>
                        <a:pt x="677" y="62"/>
                        <a:pt x="670" y="60"/>
                        <a:pt x="663" y="58"/>
                      </a:cubicBezTo>
                      <a:cubicBezTo>
                        <a:pt x="664" y="44"/>
                        <a:pt x="666" y="28"/>
                        <a:pt x="666" y="25"/>
                      </a:cubicBezTo>
                      <a:cubicBezTo>
                        <a:pt x="667" y="22"/>
                        <a:pt x="666" y="19"/>
                        <a:pt x="664" y="17"/>
                      </a:cubicBezTo>
                      <a:cubicBezTo>
                        <a:pt x="662" y="14"/>
                        <a:pt x="660" y="13"/>
                        <a:pt x="657" y="12"/>
                      </a:cubicBezTo>
                      <a:cubicBezTo>
                        <a:pt x="654" y="12"/>
                        <a:pt x="651" y="12"/>
                        <a:pt x="649" y="13"/>
                      </a:cubicBezTo>
                      <a:cubicBezTo>
                        <a:pt x="646" y="15"/>
                        <a:pt x="644" y="17"/>
                        <a:pt x="643" y="20"/>
                      </a:cubicBezTo>
                      <a:cubicBezTo>
                        <a:pt x="642" y="23"/>
                        <a:pt x="638" y="38"/>
                        <a:pt x="633" y="52"/>
                      </a:cubicBezTo>
                      <a:cubicBezTo>
                        <a:pt x="626" y="51"/>
                        <a:pt x="619" y="49"/>
                        <a:pt x="611" y="48"/>
                      </a:cubicBezTo>
                      <a:cubicBezTo>
                        <a:pt x="611" y="34"/>
                        <a:pt x="611" y="18"/>
                        <a:pt x="611" y="15"/>
                      </a:cubicBezTo>
                      <a:cubicBezTo>
                        <a:pt x="611" y="12"/>
                        <a:pt x="610" y="9"/>
                        <a:pt x="608" y="7"/>
                      </a:cubicBezTo>
                      <a:cubicBezTo>
                        <a:pt x="606" y="5"/>
                        <a:pt x="604" y="4"/>
                        <a:pt x="601" y="3"/>
                      </a:cubicBezTo>
                      <a:cubicBezTo>
                        <a:pt x="598" y="3"/>
                        <a:pt x="595" y="4"/>
                        <a:pt x="593" y="5"/>
                      </a:cubicBezTo>
                      <a:cubicBezTo>
                        <a:pt x="590" y="7"/>
                        <a:pt x="589" y="9"/>
                        <a:pt x="588" y="12"/>
                      </a:cubicBezTo>
                      <a:cubicBezTo>
                        <a:pt x="587" y="15"/>
                        <a:pt x="584" y="31"/>
                        <a:pt x="581" y="45"/>
                      </a:cubicBezTo>
                      <a:cubicBezTo>
                        <a:pt x="574" y="45"/>
                        <a:pt x="566" y="44"/>
                        <a:pt x="559" y="44"/>
                      </a:cubicBezTo>
                      <a:cubicBezTo>
                        <a:pt x="558" y="30"/>
                        <a:pt x="556" y="14"/>
                        <a:pt x="556" y="10"/>
                      </a:cubicBezTo>
                      <a:cubicBezTo>
                        <a:pt x="555" y="8"/>
                        <a:pt x="554" y="5"/>
                        <a:pt x="552" y="3"/>
                      </a:cubicBezTo>
                      <a:cubicBezTo>
                        <a:pt x="550" y="1"/>
                        <a:pt x="547" y="0"/>
                        <a:pt x="544" y="0"/>
                      </a:cubicBezTo>
                      <a:cubicBezTo>
                        <a:pt x="541" y="0"/>
                        <a:pt x="538" y="1"/>
                        <a:pt x="536" y="3"/>
                      </a:cubicBezTo>
                      <a:cubicBezTo>
                        <a:pt x="534" y="5"/>
                        <a:pt x="533" y="8"/>
                        <a:pt x="532" y="10"/>
                      </a:cubicBezTo>
                      <a:cubicBezTo>
                        <a:pt x="532" y="14"/>
                        <a:pt x="530" y="30"/>
                        <a:pt x="529" y="44"/>
                      </a:cubicBezTo>
                      <a:cubicBezTo>
                        <a:pt x="522" y="44"/>
                        <a:pt x="514" y="45"/>
                        <a:pt x="507" y="45"/>
                      </a:cubicBezTo>
                      <a:cubicBezTo>
                        <a:pt x="504" y="31"/>
                        <a:pt x="501" y="15"/>
                        <a:pt x="500" y="12"/>
                      </a:cubicBezTo>
                      <a:cubicBezTo>
                        <a:pt x="499" y="9"/>
                        <a:pt x="497" y="7"/>
                        <a:pt x="495" y="5"/>
                      </a:cubicBezTo>
                      <a:cubicBezTo>
                        <a:pt x="493" y="4"/>
                        <a:pt x="490" y="3"/>
                        <a:pt x="487" y="3"/>
                      </a:cubicBezTo>
                      <a:cubicBezTo>
                        <a:pt x="484" y="4"/>
                        <a:pt x="482" y="5"/>
                        <a:pt x="480" y="7"/>
                      </a:cubicBezTo>
                      <a:cubicBezTo>
                        <a:pt x="478" y="9"/>
                        <a:pt x="477" y="12"/>
                        <a:pt x="477" y="15"/>
                      </a:cubicBezTo>
                      <a:cubicBezTo>
                        <a:pt x="477" y="18"/>
                        <a:pt x="477" y="34"/>
                        <a:pt x="477" y="48"/>
                      </a:cubicBezTo>
                      <a:cubicBezTo>
                        <a:pt x="469" y="49"/>
                        <a:pt x="462" y="51"/>
                        <a:pt x="455" y="52"/>
                      </a:cubicBezTo>
                      <a:cubicBezTo>
                        <a:pt x="450" y="38"/>
                        <a:pt x="446" y="23"/>
                        <a:pt x="445" y="20"/>
                      </a:cubicBezTo>
                      <a:cubicBezTo>
                        <a:pt x="444" y="17"/>
                        <a:pt x="442" y="15"/>
                        <a:pt x="439" y="13"/>
                      </a:cubicBezTo>
                      <a:cubicBezTo>
                        <a:pt x="437" y="12"/>
                        <a:pt x="434" y="12"/>
                        <a:pt x="431" y="12"/>
                      </a:cubicBezTo>
                      <a:cubicBezTo>
                        <a:pt x="428" y="13"/>
                        <a:pt x="426" y="14"/>
                        <a:pt x="424" y="17"/>
                      </a:cubicBezTo>
                      <a:cubicBezTo>
                        <a:pt x="422" y="19"/>
                        <a:pt x="421" y="22"/>
                        <a:pt x="422" y="25"/>
                      </a:cubicBezTo>
                      <a:cubicBezTo>
                        <a:pt x="422" y="28"/>
                        <a:pt x="424" y="44"/>
                        <a:pt x="425" y="58"/>
                      </a:cubicBezTo>
                      <a:cubicBezTo>
                        <a:pt x="418" y="60"/>
                        <a:pt x="411" y="62"/>
                        <a:pt x="404" y="64"/>
                      </a:cubicBezTo>
                      <a:cubicBezTo>
                        <a:pt x="398" y="51"/>
                        <a:pt x="392" y="36"/>
                        <a:pt x="390" y="33"/>
                      </a:cubicBezTo>
                      <a:cubicBezTo>
                        <a:pt x="389" y="30"/>
                        <a:pt x="387" y="28"/>
                        <a:pt x="384" y="27"/>
                      </a:cubicBezTo>
                      <a:cubicBezTo>
                        <a:pt x="382" y="26"/>
                        <a:pt x="379" y="26"/>
                        <a:pt x="376" y="27"/>
                      </a:cubicBezTo>
                      <a:cubicBezTo>
                        <a:pt x="373" y="28"/>
                        <a:pt x="371" y="30"/>
                        <a:pt x="369" y="32"/>
                      </a:cubicBezTo>
                      <a:cubicBezTo>
                        <a:pt x="368" y="34"/>
                        <a:pt x="367" y="37"/>
                        <a:pt x="368" y="40"/>
                      </a:cubicBezTo>
                      <a:cubicBezTo>
                        <a:pt x="369" y="43"/>
                        <a:pt x="372" y="59"/>
                        <a:pt x="375" y="73"/>
                      </a:cubicBezTo>
                      <a:cubicBezTo>
                        <a:pt x="368" y="76"/>
                        <a:pt x="361" y="78"/>
                        <a:pt x="354" y="81"/>
                      </a:cubicBezTo>
                      <a:cubicBezTo>
                        <a:pt x="347" y="69"/>
                        <a:pt x="339" y="55"/>
                        <a:pt x="338" y="52"/>
                      </a:cubicBezTo>
                      <a:cubicBezTo>
                        <a:pt x="336" y="49"/>
                        <a:pt x="334" y="48"/>
                        <a:pt x="331" y="47"/>
                      </a:cubicBezTo>
                      <a:cubicBezTo>
                        <a:pt x="328" y="46"/>
                        <a:pt x="326" y="46"/>
                        <a:pt x="323" y="47"/>
                      </a:cubicBezTo>
                      <a:cubicBezTo>
                        <a:pt x="320" y="49"/>
                        <a:pt x="318" y="51"/>
                        <a:pt x="317" y="53"/>
                      </a:cubicBezTo>
                      <a:cubicBezTo>
                        <a:pt x="316" y="56"/>
                        <a:pt x="315" y="59"/>
                        <a:pt x="316" y="61"/>
                      </a:cubicBezTo>
                      <a:cubicBezTo>
                        <a:pt x="317" y="65"/>
                        <a:pt x="322" y="80"/>
                        <a:pt x="327" y="93"/>
                      </a:cubicBezTo>
                      <a:cubicBezTo>
                        <a:pt x="320" y="97"/>
                        <a:pt x="314" y="100"/>
                        <a:pt x="307" y="104"/>
                      </a:cubicBezTo>
                      <a:cubicBezTo>
                        <a:pt x="298" y="92"/>
                        <a:pt x="289" y="79"/>
                        <a:pt x="287" y="76"/>
                      </a:cubicBezTo>
                      <a:cubicBezTo>
                        <a:pt x="286" y="74"/>
                        <a:pt x="283" y="72"/>
                        <a:pt x="280" y="72"/>
                      </a:cubicBezTo>
                      <a:cubicBezTo>
                        <a:pt x="278" y="71"/>
                        <a:pt x="275" y="72"/>
                        <a:pt x="272" y="73"/>
                      </a:cubicBezTo>
                      <a:cubicBezTo>
                        <a:pt x="270" y="75"/>
                        <a:pt x="268" y="77"/>
                        <a:pt x="267" y="80"/>
                      </a:cubicBezTo>
                      <a:cubicBezTo>
                        <a:pt x="266" y="82"/>
                        <a:pt x="266" y="85"/>
                        <a:pt x="267" y="88"/>
                      </a:cubicBezTo>
                      <a:cubicBezTo>
                        <a:pt x="268" y="91"/>
                        <a:pt x="275" y="105"/>
                        <a:pt x="281" y="119"/>
                      </a:cubicBezTo>
                      <a:cubicBezTo>
                        <a:pt x="275" y="123"/>
                        <a:pt x="268" y="127"/>
                        <a:pt x="262" y="131"/>
                      </a:cubicBezTo>
                      <a:cubicBezTo>
                        <a:pt x="253" y="120"/>
                        <a:pt x="242" y="108"/>
                        <a:pt x="240" y="106"/>
                      </a:cubicBezTo>
                      <a:cubicBezTo>
                        <a:pt x="238" y="103"/>
                        <a:pt x="235" y="102"/>
                        <a:pt x="232" y="102"/>
                      </a:cubicBezTo>
                      <a:cubicBezTo>
                        <a:pt x="230" y="102"/>
                        <a:pt x="227" y="103"/>
                        <a:pt x="224" y="104"/>
                      </a:cubicBezTo>
                      <a:cubicBezTo>
                        <a:pt x="222" y="106"/>
                        <a:pt x="220" y="109"/>
                        <a:pt x="220" y="111"/>
                      </a:cubicBezTo>
                      <a:cubicBezTo>
                        <a:pt x="219" y="114"/>
                        <a:pt x="219" y="117"/>
                        <a:pt x="221" y="119"/>
                      </a:cubicBezTo>
                      <a:cubicBezTo>
                        <a:pt x="223" y="122"/>
                        <a:pt x="231" y="136"/>
                        <a:pt x="238" y="149"/>
                      </a:cubicBezTo>
                      <a:cubicBezTo>
                        <a:pt x="232" y="153"/>
                        <a:pt x="226" y="158"/>
                        <a:pt x="221" y="163"/>
                      </a:cubicBezTo>
                      <a:cubicBezTo>
                        <a:pt x="210" y="153"/>
                        <a:pt x="198" y="142"/>
                        <a:pt x="196" y="140"/>
                      </a:cubicBezTo>
                      <a:cubicBezTo>
                        <a:pt x="194" y="138"/>
                        <a:pt x="191" y="137"/>
                        <a:pt x="188" y="137"/>
                      </a:cubicBezTo>
                      <a:cubicBezTo>
                        <a:pt x="185" y="137"/>
                        <a:pt x="182" y="138"/>
                        <a:pt x="180" y="140"/>
                      </a:cubicBezTo>
                      <a:cubicBezTo>
                        <a:pt x="178" y="142"/>
                        <a:pt x="177" y="145"/>
                        <a:pt x="176" y="148"/>
                      </a:cubicBezTo>
                      <a:cubicBezTo>
                        <a:pt x="176" y="150"/>
                        <a:pt x="176" y="153"/>
                        <a:pt x="178" y="156"/>
                      </a:cubicBezTo>
                      <a:cubicBezTo>
                        <a:pt x="180" y="158"/>
                        <a:pt x="190" y="171"/>
                        <a:pt x="198" y="183"/>
                      </a:cubicBezTo>
                      <a:cubicBezTo>
                        <a:pt x="193" y="188"/>
                        <a:pt x="188" y="193"/>
                        <a:pt x="182" y="199"/>
                      </a:cubicBezTo>
                      <a:cubicBezTo>
                        <a:pt x="171" y="190"/>
                        <a:pt x="158" y="181"/>
                        <a:pt x="155" y="179"/>
                      </a:cubicBezTo>
                      <a:cubicBezTo>
                        <a:pt x="153" y="177"/>
                        <a:pt x="150" y="176"/>
                        <a:pt x="147" y="177"/>
                      </a:cubicBezTo>
                      <a:cubicBezTo>
                        <a:pt x="145" y="177"/>
                        <a:pt x="142" y="178"/>
                        <a:pt x="140" y="180"/>
                      </a:cubicBezTo>
                      <a:cubicBezTo>
                        <a:pt x="138" y="183"/>
                        <a:pt x="137" y="185"/>
                        <a:pt x="137" y="188"/>
                      </a:cubicBezTo>
                      <a:cubicBezTo>
                        <a:pt x="137" y="191"/>
                        <a:pt x="138" y="194"/>
                        <a:pt x="140" y="196"/>
                      </a:cubicBezTo>
                      <a:cubicBezTo>
                        <a:pt x="142" y="198"/>
                        <a:pt x="153" y="210"/>
                        <a:pt x="163" y="221"/>
                      </a:cubicBezTo>
                      <a:cubicBezTo>
                        <a:pt x="158" y="227"/>
                        <a:pt x="153" y="233"/>
                        <a:pt x="148" y="238"/>
                      </a:cubicBezTo>
                      <a:cubicBezTo>
                        <a:pt x="136" y="231"/>
                        <a:pt x="122" y="223"/>
                        <a:pt x="119" y="221"/>
                      </a:cubicBezTo>
                      <a:cubicBezTo>
                        <a:pt x="117" y="220"/>
                        <a:pt x="114" y="220"/>
                        <a:pt x="111" y="220"/>
                      </a:cubicBezTo>
                      <a:cubicBezTo>
                        <a:pt x="108" y="221"/>
                        <a:pt x="106" y="222"/>
                        <a:pt x="104" y="225"/>
                      </a:cubicBezTo>
                      <a:cubicBezTo>
                        <a:pt x="102" y="227"/>
                        <a:pt x="102" y="230"/>
                        <a:pt x="102" y="233"/>
                      </a:cubicBezTo>
                      <a:cubicBezTo>
                        <a:pt x="102" y="236"/>
                        <a:pt x="103" y="238"/>
                        <a:pt x="105" y="240"/>
                      </a:cubicBezTo>
                      <a:cubicBezTo>
                        <a:pt x="108" y="242"/>
                        <a:pt x="120" y="253"/>
                        <a:pt x="131" y="263"/>
                      </a:cubicBezTo>
                      <a:cubicBezTo>
                        <a:pt x="127" y="269"/>
                        <a:pt x="122" y="275"/>
                        <a:pt x="118" y="282"/>
                      </a:cubicBezTo>
                      <a:cubicBezTo>
                        <a:pt x="105" y="276"/>
                        <a:pt x="91" y="269"/>
                        <a:pt x="88" y="268"/>
                      </a:cubicBezTo>
                      <a:cubicBezTo>
                        <a:pt x="85" y="266"/>
                        <a:pt x="82" y="266"/>
                        <a:pt x="80" y="267"/>
                      </a:cubicBezTo>
                      <a:cubicBezTo>
                        <a:pt x="77" y="268"/>
                        <a:pt x="75" y="270"/>
                        <a:pt x="73" y="273"/>
                      </a:cubicBezTo>
                      <a:cubicBezTo>
                        <a:pt x="72" y="275"/>
                        <a:pt x="71" y="278"/>
                        <a:pt x="72" y="281"/>
                      </a:cubicBezTo>
                      <a:cubicBezTo>
                        <a:pt x="72" y="284"/>
                        <a:pt x="74" y="286"/>
                        <a:pt x="76" y="288"/>
                      </a:cubicBezTo>
                      <a:cubicBezTo>
                        <a:pt x="79" y="290"/>
                        <a:pt x="92" y="299"/>
                        <a:pt x="104" y="307"/>
                      </a:cubicBezTo>
                      <a:cubicBezTo>
                        <a:pt x="100" y="314"/>
                        <a:pt x="97" y="321"/>
                        <a:pt x="93" y="328"/>
                      </a:cubicBezTo>
                      <a:cubicBezTo>
                        <a:pt x="79" y="323"/>
                        <a:pt x="64" y="318"/>
                        <a:pt x="61" y="317"/>
                      </a:cubicBezTo>
                      <a:cubicBezTo>
                        <a:pt x="59" y="316"/>
                        <a:pt x="56" y="316"/>
                        <a:pt x="53" y="317"/>
                      </a:cubicBezTo>
                      <a:cubicBezTo>
                        <a:pt x="51" y="319"/>
                        <a:pt x="48" y="321"/>
                        <a:pt x="47" y="323"/>
                      </a:cubicBezTo>
                      <a:cubicBezTo>
                        <a:pt x="46" y="326"/>
                        <a:pt x="46" y="329"/>
                        <a:pt x="47" y="332"/>
                      </a:cubicBezTo>
                      <a:cubicBezTo>
                        <a:pt x="48" y="334"/>
                        <a:pt x="49" y="337"/>
                        <a:pt x="52" y="338"/>
                      </a:cubicBezTo>
                      <a:cubicBezTo>
                        <a:pt x="55" y="340"/>
                        <a:pt x="68" y="348"/>
                        <a:pt x="81" y="355"/>
                      </a:cubicBezTo>
                      <a:cubicBezTo>
                        <a:pt x="78" y="362"/>
                        <a:pt x="76" y="369"/>
                        <a:pt x="73" y="376"/>
                      </a:cubicBezTo>
                      <a:cubicBezTo>
                        <a:pt x="59" y="373"/>
                        <a:pt x="43" y="369"/>
                        <a:pt x="40" y="369"/>
                      </a:cubicBezTo>
                      <a:cubicBezTo>
                        <a:pt x="37" y="368"/>
                        <a:pt x="34" y="369"/>
                        <a:pt x="32" y="370"/>
                      </a:cubicBezTo>
                      <a:cubicBezTo>
                        <a:pt x="30" y="372"/>
                        <a:pt x="28" y="374"/>
                        <a:pt x="27" y="377"/>
                      </a:cubicBezTo>
                      <a:cubicBezTo>
                        <a:pt x="26" y="379"/>
                        <a:pt x="26" y="382"/>
                        <a:pt x="27" y="385"/>
                      </a:cubicBezTo>
                      <a:cubicBezTo>
                        <a:pt x="28" y="388"/>
                        <a:pt x="30" y="390"/>
                        <a:pt x="33" y="391"/>
                      </a:cubicBezTo>
                      <a:cubicBezTo>
                        <a:pt x="36" y="392"/>
                        <a:pt x="50" y="399"/>
                        <a:pt x="64" y="404"/>
                      </a:cubicBezTo>
                      <a:cubicBezTo>
                        <a:pt x="62" y="412"/>
                        <a:pt x="60" y="419"/>
                        <a:pt x="58" y="426"/>
                      </a:cubicBezTo>
                      <a:cubicBezTo>
                        <a:pt x="44" y="425"/>
                        <a:pt x="28" y="423"/>
                        <a:pt x="25" y="422"/>
                      </a:cubicBezTo>
                      <a:cubicBezTo>
                        <a:pt x="22" y="422"/>
                        <a:pt x="19" y="423"/>
                        <a:pt x="17" y="425"/>
                      </a:cubicBezTo>
                      <a:cubicBezTo>
                        <a:pt x="14" y="426"/>
                        <a:pt x="13" y="429"/>
                        <a:pt x="12" y="432"/>
                      </a:cubicBezTo>
                      <a:cubicBezTo>
                        <a:pt x="12" y="435"/>
                        <a:pt x="12" y="437"/>
                        <a:pt x="13" y="440"/>
                      </a:cubicBezTo>
                      <a:cubicBezTo>
                        <a:pt x="15" y="442"/>
                        <a:pt x="17" y="444"/>
                        <a:pt x="20" y="445"/>
                      </a:cubicBezTo>
                      <a:cubicBezTo>
                        <a:pt x="23" y="446"/>
                        <a:pt x="38" y="451"/>
                        <a:pt x="52" y="455"/>
                      </a:cubicBezTo>
                      <a:cubicBezTo>
                        <a:pt x="50" y="463"/>
                        <a:pt x="49" y="470"/>
                        <a:pt x="48" y="478"/>
                      </a:cubicBezTo>
                      <a:cubicBezTo>
                        <a:pt x="34" y="478"/>
                        <a:pt x="18" y="477"/>
                        <a:pt x="15" y="477"/>
                      </a:cubicBezTo>
                      <a:cubicBezTo>
                        <a:pt x="12" y="477"/>
                        <a:pt x="9" y="479"/>
                        <a:pt x="7" y="481"/>
                      </a:cubicBezTo>
                      <a:cubicBezTo>
                        <a:pt x="5" y="482"/>
                        <a:pt x="4" y="485"/>
                        <a:pt x="3" y="488"/>
                      </a:cubicBezTo>
                      <a:cubicBezTo>
                        <a:pt x="3" y="491"/>
                        <a:pt x="4" y="494"/>
                        <a:pt x="5" y="496"/>
                      </a:cubicBezTo>
                      <a:cubicBezTo>
                        <a:pt x="7" y="498"/>
                        <a:pt x="9" y="500"/>
                        <a:pt x="12" y="501"/>
                      </a:cubicBezTo>
                      <a:cubicBezTo>
                        <a:pt x="15" y="501"/>
                        <a:pt x="31" y="505"/>
                        <a:pt x="45" y="507"/>
                      </a:cubicBezTo>
                      <a:cubicBezTo>
                        <a:pt x="45" y="515"/>
                        <a:pt x="44" y="522"/>
                        <a:pt x="44" y="530"/>
                      </a:cubicBezTo>
                      <a:cubicBezTo>
                        <a:pt x="30" y="531"/>
                        <a:pt x="14" y="533"/>
                        <a:pt x="10" y="533"/>
                      </a:cubicBezTo>
                      <a:cubicBezTo>
                        <a:pt x="7" y="533"/>
                        <a:pt x="5" y="535"/>
                        <a:pt x="3" y="537"/>
                      </a:cubicBezTo>
                      <a:cubicBezTo>
                        <a:pt x="1" y="539"/>
                        <a:pt x="0" y="542"/>
                        <a:pt x="0" y="545"/>
                      </a:cubicBezTo>
                      <a:cubicBezTo>
                        <a:pt x="0" y="548"/>
                        <a:pt x="1" y="551"/>
                        <a:pt x="3" y="553"/>
                      </a:cubicBezTo>
                      <a:cubicBezTo>
                        <a:pt x="5" y="555"/>
                        <a:pt x="7" y="556"/>
                        <a:pt x="10" y="557"/>
                      </a:cubicBezTo>
                      <a:cubicBezTo>
                        <a:pt x="14" y="557"/>
                        <a:pt x="30" y="558"/>
                        <a:pt x="44" y="560"/>
                      </a:cubicBezTo>
                      <a:cubicBezTo>
                        <a:pt x="44" y="567"/>
                        <a:pt x="45" y="575"/>
                        <a:pt x="45" y="582"/>
                      </a:cubicBezTo>
                      <a:cubicBezTo>
                        <a:pt x="31" y="585"/>
                        <a:pt x="15" y="588"/>
                        <a:pt x="12" y="589"/>
                      </a:cubicBezTo>
                      <a:cubicBezTo>
                        <a:pt x="9" y="590"/>
                        <a:pt x="7" y="591"/>
                        <a:pt x="5" y="594"/>
                      </a:cubicBezTo>
                      <a:cubicBezTo>
                        <a:pt x="4" y="596"/>
                        <a:pt x="3" y="599"/>
                        <a:pt x="3" y="602"/>
                      </a:cubicBezTo>
                      <a:cubicBezTo>
                        <a:pt x="4" y="605"/>
                        <a:pt x="5" y="607"/>
                        <a:pt x="7" y="609"/>
                      </a:cubicBezTo>
                      <a:cubicBezTo>
                        <a:pt x="9" y="611"/>
                        <a:pt x="12" y="613"/>
                        <a:pt x="15" y="612"/>
                      </a:cubicBezTo>
                      <a:cubicBezTo>
                        <a:pt x="18" y="612"/>
                        <a:pt x="34" y="612"/>
                        <a:pt x="48" y="612"/>
                      </a:cubicBezTo>
                      <a:cubicBezTo>
                        <a:pt x="49" y="620"/>
                        <a:pt x="50" y="627"/>
                        <a:pt x="52" y="634"/>
                      </a:cubicBezTo>
                      <a:cubicBezTo>
                        <a:pt x="38" y="639"/>
                        <a:pt x="23" y="644"/>
                        <a:pt x="20" y="645"/>
                      </a:cubicBezTo>
                      <a:cubicBezTo>
                        <a:pt x="17" y="645"/>
                        <a:pt x="15" y="647"/>
                        <a:pt x="13" y="650"/>
                      </a:cubicBezTo>
                      <a:cubicBezTo>
                        <a:pt x="12" y="652"/>
                        <a:pt x="12" y="655"/>
                        <a:pt x="12" y="658"/>
                      </a:cubicBezTo>
                      <a:cubicBezTo>
                        <a:pt x="13" y="661"/>
                        <a:pt x="14" y="664"/>
                        <a:pt x="17" y="665"/>
                      </a:cubicBezTo>
                      <a:cubicBezTo>
                        <a:pt x="19" y="667"/>
                        <a:pt x="22" y="668"/>
                        <a:pt x="25" y="668"/>
                      </a:cubicBezTo>
                      <a:cubicBezTo>
                        <a:pt x="28" y="667"/>
                        <a:pt x="44" y="665"/>
                        <a:pt x="58" y="664"/>
                      </a:cubicBezTo>
                      <a:cubicBezTo>
                        <a:pt x="60" y="671"/>
                        <a:pt x="62" y="678"/>
                        <a:pt x="64" y="686"/>
                      </a:cubicBezTo>
                      <a:cubicBezTo>
                        <a:pt x="50" y="691"/>
                        <a:pt x="36" y="698"/>
                        <a:pt x="33" y="699"/>
                      </a:cubicBezTo>
                      <a:cubicBezTo>
                        <a:pt x="30" y="700"/>
                        <a:pt x="28" y="702"/>
                        <a:pt x="27" y="705"/>
                      </a:cubicBezTo>
                      <a:cubicBezTo>
                        <a:pt x="26" y="708"/>
                        <a:pt x="26" y="710"/>
                        <a:pt x="27" y="713"/>
                      </a:cubicBezTo>
                      <a:cubicBezTo>
                        <a:pt x="28" y="716"/>
                        <a:pt x="30" y="718"/>
                        <a:pt x="32" y="720"/>
                      </a:cubicBezTo>
                      <a:cubicBezTo>
                        <a:pt x="34" y="721"/>
                        <a:pt x="37" y="722"/>
                        <a:pt x="40" y="721"/>
                      </a:cubicBezTo>
                      <a:cubicBezTo>
                        <a:pt x="43" y="721"/>
                        <a:pt x="59" y="717"/>
                        <a:pt x="73" y="714"/>
                      </a:cubicBezTo>
                      <a:cubicBezTo>
                        <a:pt x="76" y="721"/>
                        <a:pt x="78" y="728"/>
                        <a:pt x="81" y="735"/>
                      </a:cubicBezTo>
                      <a:cubicBezTo>
                        <a:pt x="68" y="742"/>
                        <a:pt x="55" y="750"/>
                        <a:pt x="52" y="752"/>
                      </a:cubicBezTo>
                      <a:cubicBezTo>
                        <a:pt x="49" y="753"/>
                        <a:pt x="48" y="755"/>
                        <a:pt x="47" y="758"/>
                      </a:cubicBezTo>
                      <a:cubicBezTo>
                        <a:pt x="46" y="761"/>
                        <a:pt x="46" y="764"/>
                        <a:pt x="47" y="766"/>
                      </a:cubicBezTo>
                      <a:cubicBezTo>
                        <a:pt x="48" y="769"/>
                        <a:pt x="51" y="771"/>
                        <a:pt x="53" y="772"/>
                      </a:cubicBezTo>
                      <a:cubicBezTo>
                        <a:pt x="56" y="774"/>
                        <a:pt x="59" y="774"/>
                        <a:pt x="61" y="773"/>
                      </a:cubicBezTo>
                      <a:cubicBezTo>
                        <a:pt x="64" y="772"/>
                        <a:pt x="79" y="767"/>
                        <a:pt x="93" y="762"/>
                      </a:cubicBezTo>
                      <a:cubicBezTo>
                        <a:pt x="97" y="769"/>
                        <a:pt x="100" y="776"/>
                        <a:pt x="104" y="782"/>
                      </a:cubicBezTo>
                      <a:cubicBezTo>
                        <a:pt x="92" y="791"/>
                        <a:pt x="79" y="800"/>
                        <a:pt x="76" y="802"/>
                      </a:cubicBezTo>
                      <a:cubicBezTo>
                        <a:pt x="74" y="804"/>
                        <a:pt x="72" y="806"/>
                        <a:pt x="72" y="809"/>
                      </a:cubicBezTo>
                      <a:cubicBezTo>
                        <a:pt x="71" y="812"/>
                        <a:pt x="72" y="815"/>
                        <a:pt x="73" y="817"/>
                      </a:cubicBezTo>
                      <a:cubicBezTo>
                        <a:pt x="75" y="820"/>
                        <a:pt x="77" y="822"/>
                        <a:pt x="80" y="823"/>
                      </a:cubicBezTo>
                      <a:cubicBezTo>
                        <a:pt x="82" y="824"/>
                        <a:pt x="85" y="824"/>
                        <a:pt x="88" y="822"/>
                      </a:cubicBezTo>
                      <a:cubicBezTo>
                        <a:pt x="91" y="821"/>
                        <a:pt x="105" y="814"/>
                        <a:pt x="118" y="808"/>
                      </a:cubicBezTo>
                      <a:cubicBezTo>
                        <a:pt x="122" y="815"/>
                        <a:pt x="127" y="821"/>
                        <a:pt x="131" y="827"/>
                      </a:cubicBezTo>
                      <a:cubicBezTo>
                        <a:pt x="120" y="837"/>
                        <a:pt x="108" y="847"/>
                        <a:pt x="105" y="850"/>
                      </a:cubicBezTo>
                      <a:cubicBezTo>
                        <a:pt x="103" y="852"/>
                        <a:pt x="102" y="854"/>
                        <a:pt x="102" y="857"/>
                      </a:cubicBezTo>
                      <a:cubicBezTo>
                        <a:pt x="102" y="860"/>
                        <a:pt x="102" y="863"/>
                        <a:pt x="104" y="865"/>
                      </a:cubicBezTo>
                      <a:cubicBezTo>
                        <a:pt x="106" y="867"/>
                        <a:pt x="108" y="869"/>
                        <a:pt x="111" y="870"/>
                      </a:cubicBezTo>
                      <a:cubicBezTo>
                        <a:pt x="114" y="870"/>
                        <a:pt x="117" y="870"/>
                        <a:pt x="119" y="869"/>
                      </a:cubicBezTo>
                      <a:cubicBezTo>
                        <a:pt x="122" y="867"/>
                        <a:pt x="136" y="859"/>
                        <a:pt x="148" y="851"/>
                      </a:cubicBezTo>
                      <a:cubicBezTo>
                        <a:pt x="153" y="857"/>
                        <a:pt x="158" y="863"/>
                        <a:pt x="163" y="869"/>
                      </a:cubicBezTo>
                      <a:cubicBezTo>
                        <a:pt x="153" y="880"/>
                        <a:pt x="142" y="891"/>
                        <a:pt x="140" y="894"/>
                      </a:cubicBezTo>
                      <a:cubicBezTo>
                        <a:pt x="138" y="896"/>
                        <a:pt x="137" y="899"/>
                        <a:pt x="137" y="902"/>
                      </a:cubicBezTo>
                      <a:cubicBezTo>
                        <a:pt x="137" y="904"/>
                        <a:pt x="138" y="907"/>
                        <a:pt x="140" y="909"/>
                      </a:cubicBezTo>
                      <a:cubicBezTo>
                        <a:pt x="142" y="912"/>
                        <a:pt x="145" y="913"/>
                        <a:pt x="147" y="913"/>
                      </a:cubicBezTo>
                      <a:cubicBezTo>
                        <a:pt x="150" y="914"/>
                        <a:pt x="153" y="913"/>
                        <a:pt x="155" y="911"/>
                      </a:cubicBezTo>
                      <a:cubicBezTo>
                        <a:pt x="158" y="909"/>
                        <a:pt x="171" y="900"/>
                        <a:pt x="182" y="891"/>
                      </a:cubicBezTo>
                      <a:cubicBezTo>
                        <a:pt x="188" y="897"/>
                        <a:pt x="193" y="902"/>
                        <a:pt x="198" y="907"/>
                      </a:cubicBezTo>
                      <a:cubicBezTo>
                        <a:pt x="190" y="919"/>
                        <a:pt x="180" y="932"/>
                        <a:pt x="178" y="934"/>
                      </a:cubicBezTo>
                      <a:cubicBezTo>
                        <a:pt x="176" y="937"/>
                        <a:pt x="176" y="940"/>
                        <a:pt x="176" y="942"/>
                      </a:cubicBezTo>
                      <a:cubicBezTo>
                        <a:pt x="177" y="945"/>
                        <a:pt x="178" y="948"/>
                        <a:pt x="180" y="950"/>
                      </a:cubicBezTo>
                      <a:cubicBezTo>
                        <a:pt x="182" y="952"/>
                        <a:pt x="185" y="953"/>
                        <a:pt x="188" y="953"/>
                      </a:cubicBezTo>
                      <a:cubicBezTo>
                        <a:pt x="191" y="953"/>
                        <a:pt x="194" y="952"/>
                        <a:pt x="196" y="950"/>
                      </a:cubicBezTo>
                      <a:cubicBezTo>
                        <a:pt x="198" y="948"/>
                        <a:pt x="210" y="937"/>
                        <a:pt x="221" y="927"/>
                      </a:cubicBezTo>
                      <a:cubicBezTo>
                        <a:pt x="226" y="932"/>
                        <a:pt x="232" y="937"/>
                        <a:pt x="238" y="941"/>
                      </a:cubicBezTo>
                      <a:cubicBezTo>
                        <a:pt x="231" y="954"/>
                        <a:pt x="223" y="968"/>
                        <a:pt x="221" y="970"/>
                      </a:cubicBezTo>
                      <a:cubicBezTo>
                        <a:pt x="219" y="973"/>
                        <a:pt x="219" y="976"/>
                        <a:pt x="220" y="979"/>
                      </a:cubicBezTo>
                      <a:cubicBezTo>
                        <a:pt x="220" y="981"/>
                        <a:pt x="222" y="984"/>
                        <a:pt x="224" y="986"/>
                      </a:cubicBezTo>
                      <a:cubicBezTo>
                        <a:pt x="227" y="987"/>
                        <a:pt x="230" y="988"/>
                        <a:pt x="232" y="988"/>
                      </a:cubicBezTo>
                      <a:cubicBezTo>
                        <a:pt x="235" y="988"/>
                        <a:pt x="238" y="986"/>
                        <a:pt x="240" y="984"/>
                      </a:cubicBezTo>
                      <a:cubicBezTo>
                        <a:pt x="242" y="982"/>
                        <a:pt x="253" y="970"/>
                        <a:pt x="262" y="959"/>
                      </a:cubicBezTo>
                      <a:cubicBezTo>
                        <a:pt x="268" y="963"/>
                        <a:pt x="275" y="967"/>
                        <a:pt x="281" y="971"/>
                      </a:cubicBezTo>
                      <a:cubicBezTo>
                        <a:pt x="275" y="984"/>
                        <a:pt x="268" y="999"/>
                        <a:pt x="267" y="1002"/>
                      </a:cubicBezTo>
                      <a:cubicBezTo>
                        <a:pt x="266" y="1005"/>
                        <a:pt x="266" y="1008"/>
                        <a:pt x="267" y="1010"/>
                      </a:cubicBezTo>
                      <a:cubicBezTo>
                        <a:pt x="268" y="1013"/>
                        <a:pt x="270" y="1015"/>
                        <a:pt x="272" y="1017"/>
                      </a:cubicBezTo>
                      <a:cubicBezTo>
                        <a:pt x="275" y="1018"/>
                        <a:pt x="278" y="1019"/>
                        <a:pt x="280" y="1018"/>
                      </a:cubicBezTo>
                      <a:cubicBezTo>
                        <a:pt x="283" y="1018"/>
                        <a:pt x="286" y="1016"/>
                        <a:pt x="287" y="1014"/>
                      </a:cubicBezTo>
                      <a:cubicBezTo>
                        <a:pt x="289" y="1011"/>
                        <a:pt x="298" y="998"/>
                        <a:pt x="307" y="986"/>
                      </a:cubicBezTo>
                      <a:cubicBezTo>
                        <a:pt x="314" y="990"/>
                        <a:pt x="320" y="993"/>
                        <a:pt x="327" y="996"/>
                      </a:cubicBezTo>
                      <a:cubicBezTo>
                        <a:pt x="322" y="1010"/>
                        <a:pt x="317" y="1025"/>
                        <a:pt x="316" y="1028"/>
                      </a:cubicBezTo>
                      <a:cubicBezTo>
                        <a:pt x="315" y="1031"/>
                        <a:pt x="316" y="1034"/>
                        <a:pt x="317" y="1037"/>
                      </a:cubicBezTo>
                      <a:cubicBezTo>
                        <a:pt x="318" y="1039"/>
                        <a:pt x="320" y="1041"/>
                        <a:pt x="323" y="1042"/>
                      </a:cubicBezTo>
                      <a:cubicBezTo>
                        <a:pt x="326" y="1044"/>
                        <a:pt x="328" y="1044"/>
                        <a:pt x="331" y="1043"/>
                      </a:cubicBezTo>
                      <a:cubicBezTo>
                        <a:pt x="334" y="1042"/>
                        <a:pt x="336" y="1041"/>
                        <a:pt x="338" y="1038"/>
                      </a:cubicBezTo>
                      <a:cubicBezTo>
                        <a:pt x="339" y="1035"/>
                        <a:pt x="347" y="1021"/>
                        <a:pt x="354" y="1009"/>
                      </a:cubicBezTo>
                      <a:cubicBezTo>
                        <a:pt x="361" y="1011"/>
                        <a:pt x="368" y="1014"/>
                        <a:pt x="375" y="1017"/>
                      </a:cubicBezTo>
                      <a:cubicBezTo>
                        <a:pt x="372" y="1031"/>
                        <a:pt x="369" y="1046"/>
                        <a:pt x="368" y="1050"/>
                      </a:cubicBezTo>
                      <a:cubicBezTo>
                        <a:pt x="367" y="1052"/>
                        <a:pt x="368" y="1055"/>
                        <a:pt x="369" y="1058"/>
                      </a:cubicBezTo>
                      <a:cubicBezTo>
                        <a:pt x="371" y="1060"/>
                        <a:pt x="373" y="1062"/>
                        <a:pt x="376" y="1063"/>
                      </a:cubicBezTo>
                      <a:cubicBezTo>
                        <a:pt x="379" y="1064"/>
                        <a:pt x="382" y="1064"/>
                        <a:pt x="384" y="1063"/>
                      </a:cubicBezTo>
                      <a:cubicBezTo>
                        <a:pt x="387" y="1062"/>
                        <a:pt x="389" y="1060"/>
                        <a:pt x="390" y="1057"/>
                      </a:cubicBezTo>
                      <a:cubicBezTo>
                        <a:pt x="392" y="1054"/>
                        <a:pt x="398" y="1039"/>
                        <a:pt x="404" y="1026"/>
                      </a:cubicBezTo>
                      <a:cubicBezTo>
                        <a:pt x="411" y="1028"/>
                        <a:pt x="418" y="1030"/>
                        <a:pt x="425" y="1032"/>
                      </a:cubicBezTo>
                      <a:cubicBezTo>
                        <a:pt x="424" y="1046"/>
                        <a:pt x="422" y="1062"/>
                        <a:pt x="422" y="1065"/>
                      </a:cubicBezTo>
                      <a:cubicBezTo>
                        <a:pt x="421" y="1068"/>
                        <a:pt x="422" y="1071"/>
                        <a:pt x="424" y="1073"/>
                      </a:cubicBezTo>
                      <a:cubicBezTo>
                        <a:pt x="426" y="1075"/>
                        <a:pt x="428" y="1077"/>
                        <a:pt x="431" y="1078"/>
                      </a:cubicBezTo>
                      <a:cubicBezTo>
                        <a:pt x="434" y="1078"/>
                        <a:pt x="437" y="1078"/>
                        <a:pt x="439" y="1076"/>
                      </a:cubicBezTo>
                      <a:cubicBezTo>
                        <a:pt x="442" y="1075"/>
                        <a:pt x="444" y="1073"/>
                        <a:pt x="445" y="1070"/>
                      </a:cubicBezTo>
                      <a:cubicBezTo>
                        <a:pt x="446" y="1067"/>
                        <a:pt x="450" y="1052"/>
                        <a:pt x="455" y="1038"/>
                      </a:cubicBezTo>
                      <a:cubicBezTo>
                        <a:pt x="462" y="1039"/>
                        <a:pt x="469" y="1040"/>
                        <a:pt x="477" y="1041"/>
                      </a:cubicBezTo>
                      <a:cubicBezTo>
                        <a:pt x="477" y="1056"/>
                        <a:pt x="477" y="1072"/>
                        <a:pt x="477" y="1075"/>
                      </a:cubicBezTo>
                      <a:cubicBezTo>
                        <a:pt x="477" y="1078"/>
                        <a:pt x="478" y="1081"/>
                        <a:pt x="480" y="1083"/>
                      </a:cubicBezTo>
                      <a:cubicBezTo>
                        <a:pt x="482" y="1085"/>
                        <a:pt x="484" y="1086"/>
                        <a:pt x="487" y="1087"/>
                      </a:cubicBezTo>
                      <a:cubicBezTo>
                        <a:pt x="490" y="1087"/>
                        <a:pt x="493" y="1086"/>
                        <a:pt x="495" y="1085"/>
                      </a:cubicBezTo>
                      <a:cubicBezTo>
                        <a:pt x="497" y="1083"/>
                        <a:pt x="499" y="1081"/>
                        <a:pt x="500" y="1078"/>
                      </a:cubicBezTo>
                      <a:cubicBezTo>
                        <a:pt x="501" y="1074"/>
                        <a:pt x="504" y="1059"/>
                        <a:pt x="507" y="1045"/>
                      </a:cubicBezTo>
                      <a:cubicBezTo>
                        <a:pt x="514" y="1045"/>
                        <a:pt x="522" y="1045"/>
                        <a:pt x="529" y="1046"/>
                      </a:cubicBezTo>
                      <a:cubicBezTo>
                        <a:pt x="530" y="1060"/>
                        <a:pt x="532" y="1076"/>
                        <a:pt x="532" y="1079"/>
                      </a:cubicBezTo>
                      <a:cubicBezTo>
                        <a:pt x="533" y="1082"/>
                        <a:pt x="534" y="1085"/>
                        <a:pt x="536" y="1087"/>
                      </a:cubicBezTo>
                      <a:cubicBezTo>
                        <a:pt x="538" y="1089"/>
                        <a:pt x="541" y="1090"/>
                        <a:pt x="544" y="1090"/>
                      </a:cubicBezTo>
                      <a:cubicBezTo>
                        <a:pt x="547" y="1090"/>
                        <a:pt x="550" y="1088"/>
                        <a:pt x="552" y="1087"/>
                      </a:cubicBezTo>
                      <a:cubicBezTo>
                        <a:pt x="554" y="1085"/>
                        <a:pt x="555" y="1082"/>
                        <a:pt x="556" y="1079"/>
                      </a:cubicBezTo>
                      <a:cubicBezTo>
                        <a:pt x="556" y="1076"/>
                        <a:pt x="558" y="1060"/>
                        <a:pt x="559" y="1046"/>
                      </a:cubicBezTo>
                      <a:cubicBezTo>
                        <a:pt x="566" y="1045"/>
                        <a:pt x="574" y="1045"/>
                        <a:pt x="581" y="1045"/>
                      </a:cubicBezTo>
                      <a:cubicBezTo>
                        <a:pt x="584" y="1059"/>
                        <a:pt x="587" y="1074"/>
                        <a:pt x="588" y="1078"/>
                      </a:cubicBezTo>
                      <a:cubicBezTo>
                        <a:pt x="589" y="1081"/>
                        <a:pt x="590" y="1083"/>
                        <a:pt x="593" y="1085"/>
                      </a:cubicBezTo>
                      <a:cubicBezTo>
                        <a:pt x="595" y="1086"/>
                        <a:pt x="598" y="1087"/>
                        <a:pt x="601" y="1087"/>
                      </a:cubicBezTo>
                      <a:cubicBezTo>
                        <a:pt x="604" y="1086"/>
                        <a:pt x="606" y="1085"/>
                        <a:pt x="608" y="1083"/>
                      </a:cubicBezTo>
                      <a:cubicBezTo>
                        <a:pt x="610" y="1081"/>
                        <a:pt x="611" y="1078"/>
                        <a:pt x="611" y="1075"/>
                      </a:cubicBezTo>
                      <a:cubicBezTo>
                        <a:pt x="611" y="1072"/>
                        <a:pt x="611" y="1056"/>
                        <a:pt x="611" y="1041"/>
                      </a:cubicBezTo>
                      <a:cubicBezTo>
                        <a:pt x="619" y="1040"/>
                        <a:pt x="626" y="1039"/>
                        <a:pt x="633" y="1038"/>
                      </a:cubicBezTo>
                      <a:cubicBezTo>
                        <a:pt x="638" y="1052"/>
                        <a:pt x="642" y="1067"/>
                        <a:pt x="643" y="1070"/>
                      </a:cubicBezTo>
                      <a:cubicBezTo>
                        <a:pt x="644" y="1073"/>
                        <a:pt x="646" y="1075"/>
                        <a:pt x="649" y="1076"/>
                      </a:cubicBezTo>
                      <a:cubicBezTo>
                        <a:pt x="651" y="1078"/>
                        <a:pt x="654" y="1078"/>
                        <a:pt x="657" y="1078"/>
                      </a:cubicBezTo>
                      <a:cubicBezTo>
                        <a:pt x="660" y="1077"/>
                        <a:pt x="662" y="1075"/>
                        <a:pt x="664" y="1073"/>
                      </a:cubicBezTo>
                      <a:cubicBezTo>
                        <a:pt x="666" y="1071"/>
                        <a:pt x="667" y="1068"/>
                        <a:pt x="666" y="1065"/>
                      </a:cubicBezTo>
                      <a:cubicBezTo>
                        <a:pt x="666" y="1062"/>
                        <a:pt x="664" y="1046"/>
                        <a:pt x="663" y="1032"/>
                      </a:cubicBezTo>
                      <a:cubicBezTo>
                        <a:pt x="670" y="1030"/>
                        <a:pt x="677" y="1028"/>
                        <a:pt x="684" y="1026"/>
                      </a:cubicBezTo>
                      <a:cubicBezTo>
                        <a:pt x="690" y="1039"/>
                        <a:pt x="696" y="1054"/>
                        <a:pt x="698" y="1057"/>
                      </a:cubicBezTo>
                      <a:cubicBezTo>
                        <a:pt x="699" y="1060"/>
                        <a:pt x="701" y="1062"/>
                        <a:pt x="704" y="1063"/>
                      </a:cubicBezTo>
                      <a:cubicBezTo>
                        <a:pt x="706" y="1064"/>
                        <a:pt x="709" y="1064"/>
                        <a:pt x="712" y="1063"/>
                      </a:cubicBezTo>
                      <a:cubicBezTo>
                        <a:pt x="715" y="1062"/>
                        <a:pt x="717" y="1060"/>
                        <a:pt x="719" y="1058"/>
                      </a:cubicBezTo>
                      <a:cubicBezTo>
                        <a:pt x="720" y="1055"/>
                        <a:pt x="721" y="1052"/>
                        <a:pt x="720" y="1050"/>
                      </a:cubicBezTo>
                      <a:cubicBezTo>
                        <a:pt x="719" y="1046"/>
                        <a:pt x="716" y="1031"/>
                        <a:pt x="713" y="1017"/>
                      </a:cubicBezTo>
                      <a:cubicBezTo>
                        <a:pt x="720" y="1014"/>
                        <a:pt x="727" y="1011"/>
                        <a:pt x="734" y="1009"/>
                      </a:cubicBezTo>
                      <a:cubicBezTo>
                        <a:pt x="741" y="1021"/>
                        <a:pt x="749" y="1035"/>
                        <a:pt x="750" y="1038"/>
                      </a:cubicBezTo>
                      <a:cubicBezTo>
                        <a:pt x="752" y="1041"/>
                        <a:pt x="754" y="1042"/>
                        <a:pt x="757" y="1043"/>
                      </a:cubicBezTo>
                      <a:cubicBezTo>
                        <a:pt x="760" y="1044"/>
                        <a:pt x="762" y="1044"/>
                        <a:pt x="765" y="1042"/>
                      </a:cubicBezTo>
                      <a:cubicBezTo>
                        <a:pt x="768" y="1041"/>
                        <a:pt x="770" y="1039"/>
                        <a:pt x="771" y="1037"/>
                      </a:cubicBezTo>
                      <a:cubicBezTo>
                        <a:pt x="772" y="1034"/>
                        <a:pt x="773" y="1031"/>
                        <a:pt x="772" y="1028"/>
                      </a:cubicBezTo>
                      <a:cubicBezTo>
                        <a:pt x="771" y="1025"/>
                        <a:pt x="766" y="1010"/>
                        <a:pt x="761" y="996"/>
                      </a:cubicBezTo>
                      <a:cubicBezTo>
                        <a:pt x="768" y="993"/>
                        <a:pt x="774" y="990"/>
                        <a:pt x="781" y="986"/>
                      </a:cubicBezTo>
                      <a:cubicBezTo>
                        <a:pt x="790" y="998"/>
                        <a:pt x="799" y="1011"/>
                        <a:pt x="801" y="1014"/>
                      </a:cubicBezTo>
                      <a:cubicBezTo>
                        <a:pt x="802" y="1016"/>
                        <a:pt x="805" y="1018"/>
                        <a:pt x="808" y="1018"/>
                      </a:cubicBezTo>
                      <a:cubicBezTo>
                        <a:pt x="810" y="1019"/>
                        <a:pt x="813" y="1018"/>
                        <a:pt x="816" y="1017"/>
                      </a:cubicBezTo>
                      <a:cubicBezTo>
                        <a:pt x="818" y="1015"/>
                        <a:pt x="820" y="1013"/>
                        <a:pt x="821" y="1010"/>
                      </a:cubicBezTo>
                      <a:cubicBezTo>
                        <a:pt x="822" y="1008"/>
                        <a:pt x="822" y="1005"/>
                        <a:pt x="821" y="1002"/>
                      </a:cubicBezTo>
                      <a:cubicBezTo>
                        <a:pt x="820" y="999"/>
                        <a:pt x="813" y="984"/>
                        <a:pt x="807" y="971"/>
                      </a:cubicBezTo>
                      <a:cubicBezTo>
                        <a:pt x="813" y="967"/>
                        <a:pt x="820" y="963"/>
                        <a:pt x="826" y="959"/>
                      </a:cubicBezTo>
                      <a:cubicBezTo>
                        <a:pt x="835" y="970"/>
                        <a:pt x="846" y="982"/>
                        <a:pt x="848" y="984"/>
                      </a:cubicBezTo>
                      <a:cubicBezTo>
                        <a:pt x="850" y="986"/>
                        <a:pt x="853" y="988"/>
                        <a:pt x="856" y="988"/>
                      </a:cubicBezTo>
                      <a:cubicBezTo>
                        <a:pt x="858" y="988"/>
                        <a:pt x="861" y="987"/>
                        <a:pt x="864" y="986"/>
                      </a:cubicBezTo>
                      <a:cubicBezTo>
                        <a:pt x="866" y="984"/>
                        <a:pt x="868" y="981"/>
                        <a:pt x="868" y="979"/>
                      </a:cubicBezTo>
                      <a:cubicBezTo>
                        <a:pt x="869" y="976"/>
                        <a:pt x="869" y="973"/>
                        <a:pt x="867" y="970"/>
                      </a:cubicBezTo>
                      <a:cubicBezTo>
                        <a:pt x="865" y="968"/>
                        <a:pt x="857" y="954"/>
                        <a:pt x="850" y="941"/>
                      </a:cubicBezTo>
                      <a:cubicBezTo>
                        <a:pt x="856" y="937"/>
                        <a:pt x="862" y="932"/>
                        <a:pt x="867" y="927"/>
                      </a:cubicBezTo>
                      <a:cubicBezTo>
                        <a:pt x="878" y="937"/>
                        <a:pt x="890" y="948"/>
                        <a:pt x="892" y="950"/>
                      </a:cubicBezTo>
                      <a:cubicBezTo>
                        <a:pt x="894" y="952"/>
                        <a:pt x="897" y="953"/>
                        <a:pt x="900" y="953"/>
                      </a:cubicBezTo>
                      <a:cubicBezTo>
                        <a:pt x="903" y="953"/>
                        <a:pt x="906" y="952"/>
                        <a:pt x="908" y="950"/>
                      </a:cubicBezTo>
                      <a:cubicBezTo>
                        <a:pt x="910" y="948"/>
                        <a:pt x="911" y="945"/>
                        <a:pt x="912" y="942"/>
                      </a:cubicBezTo>
                      <a:cubicBezTo>
                        <a:pt x="912" y="940"/>
                        <a:pt x="911" y="937"/>
                        <a:pt x="910" y="934"/>
                      </a:cubicBezTo>
                      <a:cubicBezTo>
                        <a:pt x="908" y="932"/>
                        <a:pt x="898" y="919"/>
                        <a:pt x="890" y="907"/>
                      </a:cubicBezTo>
                      <a:cubicBezTo>
                        <a:pt x="895" y="902"/>
                        <a:pt x="900" y="897"/>
                        <a:pt x="905" y="891"/>
                      </a:cubicBezTo>
                      <a:cubicBezTo>
                        <a:pt x="917" y="900"/>
                        <a:pt x="930" y="909"/>
                        <a:pt x="933" y="911"/>
                      </a:cubicBezTo>
                      <a:cubicBezTo>
                        <a:pt x="935" y="913"/>
                        <a:pt x="938" y="914"/>
                        <a:pt x="941" y="913"/>
                      </a:cubicBezTo>
                      <a:cubicBezTo>
                        <a:pt x="943" y="913"/>
                        <a:pt x="946" y="912"/>
                        <a:pt x="948" y="909"/>
                      </a:cubicBezTo>
                      <a:cubicBezTo>
                        <a:pt x="950" y="907"/>
                        <a:pt x="951" y="904"/>
                        <a:pt x="951" y="902"/>
                      </a:cubicBezTo>
                      <a:cubicBezTo>
                        <a:pt x="951" y="899"/>
                        <a:pt x="950" y="896"/>
                        <a:pt x="948" y="894"/>
                      </a:cubicBezTo>
                      <a:cubicBezTo>
                        <a:pt x="946" y="891"/>
                        <a:pt x="935" y="880"/>
                        <a:pt x="925" y="869"/>
                      </a:cubicBezTo>
                      <a:cubicBezTo>
                        <a:pt x="930" y="863"/>
                        <a:pt x="935" y="857"/>
                        <a:pt x="940" y="851"/>
                      </a:cubicBezTo>
                      <a:cubicBezTo>
                        <a:pt x="952" y="859"/>
                        <a:pt x="966" y="867"/>
                        <a:pt x="969" y="869"/>
                      </a:cubicBezTo>
                      <a:cubicBezTo>
                        <a:pt x="971" y="870"/>
                        <a:pt x="974" y="870"/>
                        <a:pt x="977" y="870"/>
                      </a:cubicBezTo>
                      <a:cubicBezTo>
                        <a:pt x="980" y="869"/>
                        <a:pt x="982" y="867"/>
                        <a:pt x="984" y="865"/>
                      </a:cubicBezTo>
                      <a:cubicBezTo>
                        <a:pt x="986" y="863"/>
                        <a:pt x="986" y="860"/>
                        <a:pt x="986" y="857"/>
                      </a:cubicBezTo>
                      <a:cubicBezTo>
                        <a:pt x="986" y="854"/>
                        <a:pt x="985" y="852"/>
                        <a:pt x="983" y="850"/>
                      </a:cubicBezTo>
                      <a:cubicBezTo>
                        <a:pt x="980" y="847"/>
                        <a:pt x="968" y="837"/>
                        <a:pt x="957" y="827"/>
                      </a:cubicBezTo>
                      <a:cubicBezTo>
                        <a:pt x="961" y="821"/>
                        <a:pt x="966" y="815"/>
                        <a:pt x="969" y="808"/>
                      </a:cubicBezTo>
                      <a:cubicBezTo>
                        <a:pt x="983" y="814"/>
                        <a:pt x="997" y="821"/>
                        <a:pt x="1000" y="822"/>
                      </a:cubicBezTo>
                      <a:cubicBezTo>
                        <a:pt x="1003" y="824"/>
                        <a:pt x="1006" y="824"/>
                        <a:pt x="1008" y="823"/>
                      </a:cubicBezTo>
                      <a:cubicBezTo>
                        <a:pt x="1011" y="822"/>
                        <a:pt x="1013" y="820"/>
                        <a:pt x="1015" y="817"/>
                      </a:cubicBezTo>
                      <a:cubicBezTo>
                        <a:pt x="1016" y="815"/>
                        <a:pt x="1017" y="812"/>
                        <a:pt x="1016" y="809"/>
                      </a:cubicBezTo>
                      <a:cubicBezTo>
                        <a:pt x="1016" y="806"/>
                        <a:pt x="1014" y="804"/>
                        <a:pt x="1012" y="802"/>
                      </a:cubicBezTo>
                      <a:cubicBezTo>
                        <a:pt x="1009" y="800"/>
                        <a:pt x="996" y="791"/>
                        <a:pt x="984" y="782"/>
                      </a:cubicBezTo>
                      <a:cubicBezTo>
                        <a:pt x="988" y="776"/>
                        <a:pt x="991" y="769"/>
                        <a:pt x="995" y="762"/>
                      </a:cubicBezTo>
                      <a:cubicBezTo>
                        <a:pt x="1009" y="767"/>
                        <a:pt x="1024" y="772"/>
                        <a:pt x="1027" y="773"/>
                      </a:cubicBezTo>
                      <a:cubicBezTo>
                        <a:pt x="1029" y="774"/>
                        <a:pt x="1032" y="774"/>
                        <a:pt x="1035" y="772"/>
                      </a:cubicBezTo>
                      <a:cubicBezTo>
                        <a:pt x="1037" y="771"/>
                        <a:pt x="1039" y="769"/>
                        <a:pt x="1041" y="766"/>
                      </a:cubicBezTo>
                      <a:cubicBezTo>
                        <a:pt x="1042" y="764"/>
                        <a:pt x="1042" y="761"/>
                        <a:pt x="1041" y="758"/>
                      </a:cubicBezTo>
                      <a:cubicBezTo>
                        <a:pt x="1040" y="755"/>
                        <a:pt x="1039" y="753"/>
                        <a:pt x="1036" y="752"/>
                      </a:cubicBezTo>
                      <a:cubicBezTo>
                        <a:pt x="1033" y="750"/>
                        <a:pt x="1020" y="742"/>
                        <a:pt x="1007" y="735"/>
                      </a:cubicBezTo>
                      <a:cubicBezTo>
                        <a:pt x="1010" y="728"/>
                        <a:pt x="1012" y="721"/>
                        <a:pt x="1015" y="714"/>
                      </a:cubicBezTo>
                      <a:cubicBezTo>
                        <a:pt x="1029" y="717"/>
                        <a:pt x="1045" y="721"/>
                        <a:pt x="1048" y="721"/>
                      </a:cubicBezTo>
                      <a:cubicBezTo>
                        <a:pt x="1051" y="722"/>
                        <a:pt x="1054" y="721"/>
                        <a:pt x="1056" y="720"/>
                      </a:cubicBezTo>
                      <a:cubicBezTo>
                        <a:pt x="1058" y="718"/>
                        <a:pt x="1060" y="716"/>
                        <a:pt x="1061" y="713"/>
                      </a:cubicBezTo>
                      <a:cubicBezTo>
                        <a:pt x="1062" y="710"/>
                        <a:pt x="1062" y="707"/>
                        <a:pt x="1061" y="705"/>
                      </a:cubicBezTo>
                      <a:cubicBezTo>
                        <a:pt x="1060" y="702"/>
                        <a:pt x="1058" y="700"/>
                        <a:pt x="1055" y="699"/>
                      </a:cubicBezTo>
                      <a:cubicBezTo>
                        <a:pt x="1052" y="698"/>
                        <a:pt x="1037" y="691"/>
                        <a:pt x="1024" y="686"/>
                      </a:cubicBezTo>
                      <a:cubicBezTo>
                        <a:pt x="1026" y="678"/>
                        <a:pt x="1028" y="671"/>
                        <a:pt x="1030" y="664"/>
                      </a:cubicBezTo>
                      <a:cubicBezTo>
                        <a:pt x="1044" y="665"/>
                        <a:pt x="1060" y="667"/>
                        <a:pt x="1063" y="668"/>
                      </a:cubicBezTo>
                      <a:cubicBezTo>
                        <a:pt x="1066" y="668"/>
                        <a:pt x="1069" y="667"/>
                        <a:pt x="1071" y="665"/>
                      </a:cubicBezTo>
                      <a:cubicBezTo>
                        <a:pt x="1074" y="664"/>
                        <a:pt x="1075" y="661"/>
                        <a:pt x="1076" y="658"/>
                      </a:cubicBezTo>
                      <a:cubicBezTo>
                        <a:pt x="1076" y="655"/>
                        <a:pt x="1076" y="652"/>
                        <a:pt x="1075" y="650"/>
                      </a:cubicBezTo>
                      <a:cubicBezTo>
                        <a:pt x="1073" y="647"/>
                        <a:pt x="1071" y="645"/>
                        <a:pt x="1068" y="645"/>
                      </a:cubicBezTo>
                      <a:cubicBezTo>
                        <a:pt x="1065" y="644"/>
                        <a:pt x="1050" y="639"/>
                        <a:pt x="1036" y="634"/>
                      </a:cubicBezTo>
                      <a:cubicBezTo>
                        <a:pt x="1037" y="627"/>
                        <a:pt x="1039" y="620"/>
                        <a:pt x="1040" y="612"/>
                      </a:cubicBezTo>
                      <a:cubicBezTo>
                        <a:pt x="1054" y="612"/>
                        <a:pt x="1070" y="612"/>
                        <a:pt x="1073" y="612"/>
                      </a:cubicBezTo>
                      <a:cubicBezTo>
                        <a:pt x="1076" y="613"/>
                        <a:pt x="1079" y="611"/>
                        <a:pt x="1081" y="609"/>
                      </a:cubicBezTo>
                      <a:cubicBezTo>
                        <a:pt x="1083" y="607"/>
                        <a:pt x="1084" y="605"/>
                        <a:pt x="1085" y="602"/>
                      </a:cubicBezTo>
                      <a:cubicBezTo>
                        <a:pt x="1085" y="599"/>
                        <a:pt x="1084" y="596"/>
                        <a:pt x="1083" y="594"/>
                      </a:cubicBezTo>
                      <a:cubicBezTo>
                        <a:pt x="1081" y="591"/>
                        <a:pt x="1079" y="590"/>
                        <a:pt x="1076" y="589"/>
                      </a:cubicBezTo>
                      <a:cubicBezTo>
                        <a:pt x="1073" y="588"/>
                        <a:pt x="1057" y="585"/>
                        <a:pt x="1043" y="582"/>
                      </a:cubicBezTo>
                      <a:cubicBezTo>
                        <a:pt x="1043" y="575"/>
                        <a:pt x="1044" y="567"/>
                        <a:pt x="1044" y="560"/>
                      </a:cubicBezTo>
                      <a:cubicBezTo>
                        <a:pt x="1058" y="558"/>
                        <a:pt x="1074" y="557"/>
                        <a:pt x="1078" y="557"/>
                      </a:cubicBezTo>
                      <a:close/>
                      <a:moveTo>
                        <a:pt x="544" y="979"/>
                      </a:moveTo>
                      <a:cubicBezTo>
                        <a:pt x="305" y="979"/>
                        <a:pt x="111" y="785"/>
                        <a:pt x="111" y="545"/>
                      </a:cubicBezTo>
                      <a:cubicBezTo>
                        <a:pt x="111" y="305"/>
                        <a:pt x="305" y="111"/>
                        <a:pt x="544" y="111"/>
                      </a:cubicBezTo>
                      <a:cubicBezTo>
                        <a:pt x="783" y="111"/>
                        <a:pt x="977" y="305"/>
                        <a:pt x="977" y="545"/>
                      </a:cubicBezTo>
                      <a:cubicBezTo>
                        <a:pt x="977" y="785"/>
                        <a:pt x="783" y="979"/>
                        <a:pt x="544" y="97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0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27" name="is1îḍê">
                  <a:extLst>
                    <a:ext uri="{FF2B5EF4-FFF2-40B4-BE49-F238E27FC236}">
                      <a16:creationId xmlns:a16="http://schemas.microsoft.com/office/drawing/2014/main" id="{5B70A96B-670B-475E-BEFF-B6C0686E0728}"/>
                    </a:ext>
                  </a:extLst>
                </p:cNvPr>
                <p:cNvSpPr/>
                <p:nvPr/>
              </p:nvSpPr>
              <p:spPr bwMode="auto">
                <a:xfrm>
                  <a:off x="4952106" y="2392951"/>
                  <a:ext cx="256487" cy="257032"/>
                </a:xfrm>
                <a:custGeom>
                  <a:avLst/>
                  <a:gdLst>
                    <a:gd name="T0" fmla="*/ 1043 w 1088"/>
                    <a:gd name="T1" fmla="*/ 507 h 1090"/>
                    <a:gd name="T2" fmla="*/ 1036 w 1088"/>
                    <a:gd name="T3" fmla="*/ 455 h 1090"/>
                    <a:gd name="T4" fmla="*/ 1024 w 1088"/>
                    <a:gd name="T5" fmla="*/ 404 h 1090"/>
                    <a:gd name="T6" fmla="*/ 1007 w 1088"/>
                    <a:gd name="T7" fmla="*/ 355 h 1090"/>
                    <a:gd name="T8" fmla="*/ 984 w 1088"/>
                    <a:gd name="T9" fmla="*/ 307 h 1090"/>
                    <a:gd name="T10" fmla="*/ 957 w 1088"/>
                    <a:gd name="T11" fmla="*/ 263 h 1090"/>
                    <a:gd name="T12" fmla="*/ 925 w 1088"/>
                    <a:gd name="T13" fmla="*/ 221 h 1090"/>
                    <a:gd name="T14" fmla="*/ 890 w 1088"/>
                    <a:gd name="T15" fmla="*/ 183 h 1090"/>
                    <a:gd name="T16" fmla="*/ 850 w 1088"/>
                    <a:gd name="T17" fmla="*/ 149 h 1090"/>
                    <a:gd name="T18" fmla="*/ 807 w 1088"/>
                    <a:gd name="T19" fmla="*/ 119 h 1090"/>
                    <a:gd name="T20" fmla="*/ 761 w 1088"/>
                    <a:gd name="T21" fmla="*/ 93 h 1090"/>
                    <a:gd name="T22" fmla="*/ 713 w 1088"/>
                    <a:gd name="T23" fmla="*/ 73 h 1090"/>
                    <a:gd name="T24" fmla="*/ 663 w 1088"/>
                    <a:gd name="T25" fmla="*/ 58 h 1090"/>
                    <a:gd name="T26" fmla="*/ 611 w 1088"/>
                    <a:gd name="T27" fmla="*/ 48 h 1090"/>
                    <a:gd name="T28" fmla="*/ 559 w 1088"/>
                    <a:gd name="T29" fmla="*/ 44 h 1090"/>
                    <a:gd name="T30" fmla="*/ 507 w 1088"/>
                    <a:gd name="T31" fmla="*/ 45 h 1090"/>
                    <a:gd name="T32" fmla="*/ 455 w 1088"/>
                    <a:gd name="T33" fmla="*/ 52 h 1090"/>
                    <a:gd name="T34" fmla="*/ 404 w 1088"/>
                    <a:gd name="T35" fmla="*/ 64 h 1090"/>
                    <a:gd name="T36" fmla="*/ 354 w 1088"/>
                    <a:gd name="T37" fmla="*/ 81 h 1090"/>
                    <a:gd name="T38" fmla="*/ 307 w 1088"/>
                    <a:gd name="T39" fmla="*/ 104 h 1090"/>
                    <a:gd name="T40" fmla="*/ 262 w 1088"/>
                    <a:gd name="T41" fmla="*/ 131 h 1090"/>
                    <a:gd name="T42" fmla="*/ 221 w 1088"/>
                    <a:gd name="T43" fmla="*/ 163 h 1090"/>
                    <a:gd name="T44" fmla="*/ 182 w 1088"/>
                    <a:gd name="T45" fmla="*/ 199 h 1090"/>
                    <a:gd name="T46" fmla="*/ 148 w 1088"/>
                    <a:gd name="T47" fmla="*/ 238 h 1090"/>
                    <a:gd name="T48" fmla="*/ 118 w 1088"/>
                    <a:gd name="T49" fmla="*/ 282 h 1090"/>
                    <a:gd name="T50" fmla="*/ 93 w 1088"/>
                    <a:gd name="T51" fmla="*/ 328 h 1090"/>
                    <a:gd name="T52" fmla="*/ 73 w 1088"/>
                    <a:gd name="T53" fmla="*/ 376 h 1090"/>
                    <a:gd name="T54" fmla="*/ 58 w 1088"/>
                    <a:gd name="T55" fmla="*/ 426 h 1090"/>
                    <a:gd name="T56" fmla="*/ 48 w 1088"/>
                    <a:gd name="T57" fmla="*/ 478 h 1090"/>
                    <a:gd name="T58" fmla="*/ 44 w 1088"/>
                    <a:gd name="T59" fmla="*/ 530 h 1090"/>
                    <a:gd name="T60" fmla="*/ 45 w 1088"/>
                    <a:gd name="T61" fmla="*/ 582 h 1090"/>
                    <a:gd name="T62" fmla="*/ 52 w 1088"/>
                    <a:gd name="T63" fmla="*/ 634 h 1090"/>
                    <a:gd name="T64" fmla="*/ 64 w 1088"/>
                    <a:gd name="T65" fmla="*/ 686 h 1090"/>
                    <a:gd name="T66" fmla="*/ 81 w 1088"/>
                    <a:gd name="T67" fmla="*/ 735 h 1090"/>
                    <a:gd name="T68" fmla="*/ 104 w 1088"/>
                    <a:gd name="T69" fmla="*/ 782 h 1090"/>
                    <a:gd name="T70" fmla="*/ 131 w 1088"/>
                    <a:gd name="T71" fmla="*/ 827 h 1090"/>
                    <a:gd name="T72" fmla="*/ 163 w 1088"/>
                    <a:gd name="T73" fmla="*/ 869 h 1090"/>
                    <a:gd name="T74" fmla="*/ 198 w 1088"/>
                    <a:gd name="T75" fmla="*/ 907 h 1090"/>
                    <a:gd name="T76" fmla="*/ 238 w 1088"/>
                    <a:gd name="T77" fmla="*/ 941 h 1090"/>
                    <a:gd name="T78" fmla="*/ 281 w 1088"/>
                    <a:gd name="T79" fmla="*/ 971 h 1090"/>
                    <a:gd name="T80" fmla="*/ 327 w 1088"/>
                    <a:gd name="T81" fmla="*/ 996 h 1090"/>
                    <a:gd name="T82" fmla="*/ 375 w 1088"/>
                    <a:gd name="T83" fmla="*/ 1017 h 1090"/>
                    <a:gd name="T84" fmla="*/ 425 w 1088"/>
                    <a:gd name="T85" fmla="*/ 1032 h 1090"/>
                    <a:gd name="T86" fmla="*/ 477 w 1088"/>
                    <a:gd name="T87" fmla="*/ 1041 h 1090"/>
                    <a:gd name="T88" fmla="*/ 529 w 1088"/>
                    <a:gd name="T89" fmla="*/ 1046 h 1090"/>
                    <a:gd name="T90" fmla="*/ 581 w 1088"/>
                    <a:gd name="T91" fmla="*/ 1045 h 1090"/>
                    <a:gd name="T92" fmla="*/ 633 w 1088"/>
                    <a:gd name="T93" fmla="*/ 1038 h 1090"/>
                    <a:gd name="T94" fmla="*/ 684 w 1088"/>
                    <a:gd name="T95" fmla="*/ 1026 h 1090"/>
                    <a:gd name="T96" fmla="*/ 734 w 1088"/>
                    <a:gd name="T97" fmla="*/ 1009 h 1090"/>
                    <a:gd name="T98" fmla="*/ 781 w 1088"/>
                    <a:gd name="T99" fmla="*/ 986 h 1090"/>
                    <a:gd name="T100" fmla="*/ 826 w 1088"/>
                    <a:gd name="T101" fmla="*/ 959 h 1090"/>
                    <a:gd name="T102" fmla="*/ 867 w 1088"/>
                    <a:gd name="T103" fmla="*/ 927 h 1090"/>
                    <a:gd name="T104" fmla="*/ 905 w 1088"/>
                    <a:gd name="T105" fmla="*/ 891 h 1090"/>
                    <a:gd name="T106" fmla="*/ 940 w 1088"/>
                    <a:gd name="T107" fmla="*/ 851 h 1090"/>
                    <a:gd name="T108" fmla="*/ 969 w 1088"/>
                    <a:gd name="T109" fmla="*/ 808 h 1090"/>
                    <a:gd name="T110" fmla="*/ 995 w 1088"/>
                    <a:gd name="T111" fmla="*/ 762 h 1090"/>
                    <a:gd name="T112" fmla="*/ 1015 w 1088"/>
                    <a:gd name="T113" fmla="*/ 714 h 1090"/>
                    <a:gd name="T114" fmla="*/ 1030 w 1088"/>
                    <a:gd name="T115" fmla="*/ 664 h 1090"/>
                    <a:gd name="T116" fmla="*/ 1040 w 1088"/>
                    <a:gd name="T117" fmla="*/ 612 h 1090"/>
                    <a:gd name="T118" fmla="*/ 1044 w 1088"/>
                    <a:gd name="T119" fmla="*/ 560 h 10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088" h="1090">
                      <a:moveTo>
                        <a:pt x="1078" y="557"/>
                      </a:moveTo>
                      <a:cubicBezTo>
                        <a:pt x="1080" y="556"/>
                        <a:pt x="1083" y="555"/>
                        <a:pt x="1085" y="553"/>
                      </a:cubicBezTo>
                      <a:cubicBezTo>
                        <a:pt x="1087" y="551"/>
                        <a:pt x="1088" y="548"/>
                        <a:pt x="1088" y="545"/>
                      </a:cubicBezTo>
                      <a:cubicBezTo>
                        <a:pt x="1088" y="542"/>
                        <a:pt x="1087" y="539"/>
                        <a:pt x="1085" y="537"/>
                      </a:cubicBezTo>
                      <a:cubicBezTo>
                        <a:pt x="1083" y="535"/>
                        <a:pt x="1080" y="533"/>
                        <a:pt x="1078" y="533"/>
                      </a:cubicBezTo>
                      <a:cubicBezTo>
                        <a:pt x="1074" y="533"/>
                        <a:pt x="1058" y="531"/>
                        <a:pt x="1044" y="530"/>
                      </a:cubicBezTo>
                      <a:cubicBezTo>
                        <a:pt x="1044" y="522"/>
                        <a:pt x="1043" y="515"/>
                        <a:pt x="1043" y="507"/>
                      </a:cubicBezTo>
                      <a:cubicBezTo>
                        <a:pt x="1057" y="505"/>
                        <a:pt x="1073" y="501"/>
                        <a:pt x="1076" y="501"/>
                      </a:cubicBezTo>
                      <a:cubicBezTo>
                        <a:pt x="1079" y="500"/>
                        <a:pt x="1081" y="498"/>
                        <a:pt x="1083" y="496"/>
                      </a:cubicBezTo>
                      <a:cubicBezTo>
                        <a:pt x="1084" y="494"/>
                        <a:pt x="1085" y="491"/>
                        <a:pt x="1085" y="488"/>
                      </a:cubicBezTo>
                      <a:cubicBezTo>
                        <a:pt x="1084" y="485"/>
                        <a:pt x="1083" y="482"/>
                        <a:pt x="1081" y="481"/>
                      </a:cubicBezTo>
                      <a:cubicBezTo>
                        <a:pt x="1079" y="479"/>
                        <a:pt x="1076" y="477"/>
                        <a:pt x="1073" y="477"/>
                      </a:cubicBezTo>
                      <a:cubicBezTo>
                        <a:pt x="1070" y="477"/>
                        <a:pt x="1054" y="478"/>
                        <a:pt x="1040" y="478"/>
                      </a:cubicBezTo>
                      <a:cubicBezTo>
                        <a:pt x="1039" y="470"/>
                        <a:pt x="1037" y="463"/>
                        <a:pt x="1036" y="455"/>
                      </a:cubicBezTo>
                      <a:cubicBezTo>
                        <a:pt x="1050" y="451"/>
                        <a:pt x="1065" y="446"/>
                        <a:pt x="1068" y="445"/>
                      </a:cubicBezTo>
                      <a:cubicBezTo>
                        <a:pt x="1071" y="444"/>
                        <a:pt x="1073" y="442"/>
                        <a:pt x="1075" y="440"/>
                      </a:cubicBezTo>
                      <a:cubicBezTo>
                        <a:pt x="1076" y="437"/>
                        <a:pt x="1076" y="435"/>
                        <a:pt x="1076" y="432"/>
                      </a:cubicBezTo>
                      <a:cubicBezTo>
                        <a:pt x="1075" y="429"/>
                        <a:pt x="1074" y="426"/>
                        <a:pt x="1071" y="425"/>
                      </a:cubicBezTo>
                      <a:cubicBezTo>
                        <a:pt x="1069" y="423"/>
                        <a:pt x="1066" y="422"/>
                        <a:pt x="1063" y="422"/>
                      </a:cubicBezTo>
                      <a:cubicBezTo>
                        <a:pt x="1060" y="423"/>
                        <a:pt x="1044" y="425"/>
                        <a:pt x="1030" y="426"/>
                      </a:cubicBezTo>
                      <a:cubicBezTo>
                        <a:pt x="1028" y="419"/>
                        <a:pt x="1026" y="412"/>
                        <a:pt x="1024" y="404"/>
                      </a:cubicBezTo>
                      <a:cubicBezTo>
                        <a:pt x="1037" y="399"/>
                        <a:pt x="1052" y="392"/>
                        <a:pt x="1055" y="391"/>
                      </a:cubicBezTo>
                      <a:cubicBezTo>
                        <a:pt x="1058" y="390"/>
                        <a:pt x="1060" y="388"/>
                        <a:pt x="1061" y="385"/>
                      </a:cubicBezTo>
                      <a:cubicBezTo>
                        <a:pt x="1062" y="382"/>
                        <a:pt x="1062" y="379"/>
                        <a:pt x="1061" y="377"/>
                      </a:cubicBezTo>
                      <a:cubicBezTo>
                        <a:pt x="1060" y="374"/>
                        <a:pt x="1058" y="372"/>
                        <a:pt x="1056" y="370"/>
                      </a:cubicBezTo>
                      <a:cubicBezTo>
                        <a:pt x="1054" y="369"/>
                        <a:pt x="1051" y="368"/>
                        <a:pt x="1048" y="369"/>
                      </a:cubicBezTo>
                      <a:cubicBezTo>
                        <a:pt x="1045" y="369"/>
                        <a:pt x="1029" y="373"/>
                        <a:pt x="1015" y="376"/>
                      </a:cubicBezTo>
                      <a:cubicBezTo>
                        <a:pt x="1012" y="369"/>
                        <a:pt x="1010" y="362"/>
                        <a:pt x="1007" y="355"/>
                      </a:cubicBezTo>
                      <a:cubicBezTo>
                        <a:pt x="1020" y="348"/>
                        <a:pt x="1033" y="340"/>
                        <a:pt x="1036" y="338"/>
                      </a:cubicBezTo>
                      <a:cubicBezTo>
                        <a:pt x="1039" y="337"/>
                        <a:pt x="1040" y="334"/>
                        <a:pt x="1041" y="332"/>
                      </a:cubicBezTo>
                      <a:cubicBezTo>
                        <a:pt x="1042" y="329"/>
                        <a:pt x="1042" y="326"/>
                        <a:pt x="1041" y="323"/>
                      </a:cubicBezTo>
                      <a:cubicBezTo>
                        <a:pt x="1039" y="321"/>
                        <a:pt x="1037" y="319"/>
                        <a:pt x="1035" y="317"/>
                      </a:cubicBezTo>
                      <a:cubicBezTo>
                        <a:pt x="1032" y="316"/>
                        <a:pt x="1029" y="316"/>
                        <a:pt x="1027" y="317"/>
                      </a:cubicBezTo>
                      <a:cubicBezTo>
                        <a:pt x="1024" y="318"/>
                        <a:pt x="1009" y="323"/>
                        <a:pt x="995" y="328"/>
                      </a:cubicBezTo>
                      <a:cubicBezTo>
                        <a:pt x="991" y="321"/>
                        <a:pt x="988" y="314"/>
                        <a:pt x="984" y="307"/>
                      </a:cubicBezTo>
                      <a:cubicBezTo>
                        <a:pt x="996" y="299"/>
                        <a:pt x="1009" y="290"/>
                        <a:pt x="1012" y="288"/>
                      </a:cubicBezTo>
                      <a:cubicBezTo>
                        <a:pt x="1014" y="286"/>
                        <a:pt x="1016" y="284"/>
                        <a:pt x="1016" y="281"/>
                      </a:cubicBezTo>
                      <a:cubicBezTo>
                        <a:pt x="1017" y="278"/>
                        <a:pt x="1016" y="275"/>
                        <a:pt x="1015" y="273"/>
                      </a:cubicBezTo>
                      <a:cubicBezTo>
                        <a:pt x="1013" y="270"/>
                        <a:pt x="1011" y="268"/>
                        <a:pt x="1008" y="267"/>
                      </a:cubicBezTo>
                      <a:cubicBezTo>
                        <a:pt x="1006" y="266"/>
                        <a:pt x="1003" y="266"/>
                        <a:pt x="1000" y="268"/>
                      </a:cubicBezTo>
                      <a:cubicBezTo>
                        <a:pt x="997" y="269"/>
                        <a:pt x="983" y="276"/>
                        <a:pt x="969" y="282"/>
                      </a:cubicBezTo>
                      <a:cubicBezTo>
                        <a:pt x="966" y="275"/>
                        <a:pt x="961" y="269"/>
                        <a:pt x="957" y="263"/>
                      </a:cubicBezTo>
                      <a:cubicBezTo>
                        <a:pt x="968" y="253"/>
                        <a:pt x="980" y="242"/>
                        <a:pt x="983" y="240"/>
                      </a:cubicBezTo>
                      <a:cubicBezTo>
                        <a:pt x="985" y="238"/>
                        <a:pt x="986" y="236"/>
                        <a:pt x="986" y="233"/>
                      </a:cubicBezTo>
                      <a:cubicBezTo>
                        <a:pt x="986" y="230"/>
                        <a:pt x="986" y="227"/>
                        <a:pt x="984" y="225"/>
                      </a:cubicBezTo>
                      <a:cubicBezTo>
                        <a:pt x="982" y="222"/>
                        <a:pt x="980" y="221"/>
                        <a:pt x="977" y="220"/>
                      </a:cubicBezTo>
                      <a:cubicBezTo>
                        <a:pt x="974" y="220"/>
                        <a:pt x="971" y="220"/>
                        <a:pt x="969" y="221"/>
                      </a:cubicBezTo>
                      <a:cubicBezTo>
                        <a:pt x="966" y="223"/>
                        <a:pt x="952" y="231"/>
                        <a:pt x="940" y="238"/>
                      </a:cubicBezTo>
                      <a:cubicBezTo>
                        <a:pt x="935" y="233"/>
                        <a:pt x="930" y="227"/>
                        <a:pt x="925" y="221"/>
                      </a:cubicBezTo>
                      <a:cubicBezTo>
                        <a:pt x="935" y="210"/>
                        <a:pt x="946" y="198"/>
                        <a:pt x="948" y="196"/>
                      </a:cubicBezTo>
                      <a:cubicBezTo>
                        <a:pt x="950" y="194"/>
                        <a:pt x="951" y="191"/>
                        <a:pt x="951" y="188"/>
                      </a:cubicBezTo>
                      <a:cubicBezTo>
                        <a:pt x="951" y="185"/>
                        <a:pt x="950" y="183"/>
                        <a:pt x="948" y="180"/>
                      </a:cubicBezTo>
                      <a:cubicBezTo>
                        <a:pt x="946" y="178"/>
                        <a:pt x="943" y="177"/>
                        <a:pt x="941" y="177"/>
                      </a:cubicBezTo>
                      <a:cubicBezTo>
                        <a:pt x="938" y="176"/>
                        <a:pt x="935" y="177"/>
                        <a:pt x="933" y="179"/>
                      </a:cubicBezTo>
                      <a:cubicBezTo>
                        <a:pt x="930" y="181"/>
                        <a:pt x="917" y="190"/>
                        <a:pt x="905" y="199"/>
                      </a:cubicBezTo>
                      <a:cubicBezTo>
                        <a:pt x="900" y="193"/>
                        <a:pt x="895" y="188"/>
                        <a:pt x="890" y="183"/>
                      </a:cubicBezTo>
                      <a:cubicBezTo>
                        <a:pt x="898" y="171"/>
                        <a:pt x="908" y="158"/>
                        <a:pt x="910" y="156"/>
                      </a:cubicBezTo>
                      <a:cubicBezTo>
                        <a:pt x="911" y="153"/>
                        <a:pt x="912" y="150"/>
                        <a:pt x="912" y="148"/>
                      </a:cubicBezTo>
                      <a:cubicBezTo>
                        <a:pt x="911" y="145"/>
                        <a:pt x="910" y="142"/>
                        <a:pt x="908" y="140"/>
                      </a:cubicBezTo>
                      <a:cubicBezTo>
                        <a:pt x="906" y="138"/>
                        <a:pt x="903" y="137"/>
                        <a:pt x="900" y="137"/>
                      </a:cubicBezTo>
                      <a:cubicBezTo>
                        <a:pt x="897" y="137"/>
                        <a:pt x="894" y="138"/>
                        <a:pt x="892" y="140"/>
                      </a:cubicBezTo>
                      <a:cubicBezTo>
                        <a:pt x="890" y="142"/>
                        <a:pt x="878" y="153"/>
                        <a:pt x="867" y="163"/>
                      </a:cubicBezTo>
                      <a:cubicBezTo>
                        <a:pt x="862" y="158"/>
                        <a:pt x="856" y="153"/>
                        <a:pt x="850" y="149"/>
                      </a:cubicBezTo>
                      <a:cubicBezTo>
                        <a:pt x="857" y="136"/>
                        <a:pt x="865" y="122"/>
                        <a:pt x="867" y="119"/>
                      </a:cubicBezTo>
                      <a:cubicBezTo>
                        <a:pt x="869" y="117"/>
                        <a:pt x="869" y="114"/>
                        <a:pt x="868" y="111"/>
                      </a:cubicBezTo>
                      <a:cubicBezTo>
                        <a:pt x="868" y="109"/>
                        <a:pt x="866" y="106"/>
                        <a:pt x="864" y="104"/>
                      </a:cubicBezTo>
                      <a:cubicBezTo>
                        <a:pt x="861" y="103"/>
                        <a:pt x="858" y="102"/>
                        <a:pt x="856" y="102"/>
                      </a:cubicBezTo>
                      <a:cubicBezTo>
                        <a:pt x="853" y="102"/>
                        <a:pt x="850" y="103"/>
                        <a:pt x="848" y="106"/>
                      </a:cubicBezTo>
                      <a:cubicBezTo>
                        <a:pt x="846" y="108"/>
                        <a:pt x="835" y="120"/>
                        <a:pt x="826" y="131"/>
                      </a:cubicBezTo>
                      <a:cubicBezTo>
                        <a:pt x="820" y="127"/>
                        <a:pt x="813" y="123"/>
                        <a:pt x="807" y="119"/>
                      </a:cubicBezTo>
                      <a:cubicBezTo>
                        <a:pt x="813" y="105"/>
                        <a:pt x="820" y="91"/>
                        <a:pt x="821" y="88"/>
                      </a:cubicBezTo>
                      <a:cubicBezTo>
                        <a:pt x="822" y="85"/>
                        <a:pt x="822" y="82"/>
                        <a:pt x="821" y="80"/>
                      </a:cubicBezTo>
                      <a:cubicBezTo>
                        <a:pt x="820" y="77"/>
                        <a:pt x="818" y="75"/>
                        <a:pt x="816" y="73"/>
                      </a:cubicBezTo>
                      <a:cubicBezTo>
                        <a:pt x="813" y="72"/>
                        <a:pt x="810" y="71"/>
                        <a:pt x="808" y="72"/>
                      </a:cubicBezTo>
                      <a:cubicBezTo>
                        <a:pt x="805" y="72"/>
                        <a:pt x="802" y="74"/>
                        <a:pt x="801" y="76"/>
                      </a:cubicBezTo>
                      <a:cubicBezTo>
                        <a:pt x="799" y="79"/>
                        <a:pt x="790" y="92"/>
                        <a:pt x="781" y="104"/>
                      </a:cubicBezTo>
                      <a:cubicBezTo>
                        <a:pt x="774" y="100"/>
                        <a:pt x="768" y="97"/>
                        <a:pt x="761" y="93"/>
                      </a:cubicBezTo>
                      <a:cubicBezTo>
                        <a:pt x="766" y="80"/>
                        <a:pt x="771" y="65"/>
                        <a:pt x="772" y="61"/>
                      </a:cubicBezTo>
                      <a:cubicBezTo>
                        <a:pt x="773" y="59"/>
                        <a:pt x="772" y="56"/>
                        <a:pt x="771" y="53"/>
                      </a:cubicBezTo>
                      <a:cubicBezTo>
                        <a:pt x="770" y="51"/>
                        <a:pt x="768" y="49"/>
                        <a:pt x="765" y="47"/>
                      </a:cubicBezTo>
                      <a:cubicBezTo>
                        <a:pt x="762" y="46"/>
                        <a:pt x="760" y="46"/>
                        <a:pt x="757" y="47"/>
                      </a:cubicBezTo>
                      <a:cubicBezTo>
                        <a:pt x="754" y="48"/>
                        <a:pt x="752" y="49"/>
                        <a:pt x="750" y="52"/>
                      </a:cubicBezTo>
                      <a:cubicBezTo>
                        <a:pt x="749" y="55"/>
                        <a:pt x="741" y="69"/>
                        <a:pt x="734" y="81"/>
                      </a:cubicBezTo>
                      <a:cubicBezTo>
                        <a:pt x="727" y="78"/>
                        <a:pt x="720" y="76"/>
                        <a:pt x="713" y="73"/>
                      </a:cubicBezTo>
                      <a:cubicBezTo>
                        <a:pt x="716" y="59"/>
                        <a:pt x="719" y="43"/>
                        <a:pt x="720" y="40"/>
                      </a:cubicBezTo>
                      <a:cubicBezTo>
                        <a:pt x="721" y="37"/>
                        <a:pt x="720" y="34"/>
                        <a:pt x="719" y="32"/>
                      </a:cubicBezTo>
                      <a:cubicBezTo>
                        <a:pt x="717" y="30"/>
                        <a:pt x="715" y="28"/>
                        <a:pt x="712" y="27"/>
                      </a:cubicBezTo>
                      <a:cubicBezTo>
                        <a:pt x="709" y="26"/>
                        <a:pt x="706" y="26"/>
                        <a:pt x="704" y="27"/>
                      </a:cubicBezTo>
                      <a:cubicBezTo>
                        <a:pt x="701" y="28"/>
                        <a:pt x="699" y="30"/>
                        <a:pt x="698" y="33"/>
                      </a:cubicBezTo>
                      <a:cubicBezTo>
                        <a:pt x="696" y="36"/>
                        <a:pt x="690" y="51"/>
                        <a:pt x="684" y="64"/>
                      </a:cubicBezTo>
                      <a:cubicBezTo>
                        <a:pt x="677" y="62"/>
                        <a:pt x="670" y="60"/>
                        <a:pt x="663" y="58"/>
                      </a:cubicBezTo>
                      <a:cubicBezTo>
                        <a:pt x="664" y="44"/>
                        <a:pt x="666" y="28"/>
                        <a:pt x="666" y="25"/>
                      </a:cubicBezTo>
                      <a:cubicBezTo>
                        <a:pt x="667" y="22"/>
                        <a:pt x="666" y="19"/>
                        <a:pt x="664" y="17"/>
                      </a:cubicBezTo>
                      <a:cubicBezTo>
                        <a:pt x="662" y="14"/>
                        <a:pt x="660" y="13"/>
                        <a:pt x="657" y="12"/>
                      </a:cubicBezTo>
                      <a:cubicBezTo>
                        <a:pt x="654" y="12"/>
                        <a:pt x="651" y="12"/>
                        <a:pt x="649" y="13"/>
                      </a:cubicBezTo>
                      <a:cubicBezTo>
                        <a:pt x="646" y="15"/>
                        <a:pt x="644" y="17"/>
                        <a:pt x="643" y="20"/>
                      </a:cubicBezTo>
                      <a:cubicBezTo>
                        <a:pt x="642" y="23"/>
                        <a:pt x="638" y="38"/>
                        <a:pt x="633" y="52"/>
                      </a:cubicBezTo>
                      <a:cubicBezTo>
                        <a:pt x="626" y="51"/>
                        <a:pt x="619" y="49"/>
                        <a:pt x="611" y="48"/>
                      </a:cubicBezTo>
                      <a:cubicBezTo>
                        <a:pt x="611" y="34"/>
                        <a:pt x="611" y="18"/>
                        <a:pt x="611" y="15"/>
                      </a:cubicBezTo>
                      <a:cubicBezTo>
                        <a:pt x="611" y="12"/>
                        <a:pt x="610" y="9"/>
                        <a:pt x="608" y="7"/>
                      </a:cubicBezTo>
                      <a:cubicBezTo>
                        <a:pt x="606" y="5"/>
                        <a:pt x="604" y="4"/>
                        <a:pt x="601" y="3"/>
                      </a:cubicBezTo>
                      <a:cubicBezTo>
                        <a:pt x="598" y="3"/>
                        <a:pt x="595" y="4"/>
                        <a:pt x="593" y="5"/>
                      </a:cubicBezTo>
                      <a:cubicBezTo>
                        <a:pt x="590" y="7"/>
                        <a:pt x="589" y="9"/>
                        <a:pt x="588" y="12"/>
                      </a:cubicBezTo>
                      <a:cubicBezTo>
                        <a:pt x="587" y="15"/>
                        <a:pt x="584" y="31"/>
                        <a:pt x="581" y="45"/>
                      </a:cubicBezTo>
                      <a:cubicBezTo>
                        <a:pt x="574" y="45"/>
                        <a:pt x="566" y="44"/>
                        <a:pt x="559" y="44"/>
                      </a:cubicBezTo>
                      <a:cubicBezTo>
                        <a:pt x="558" y="30"/>
                        <a:pt x="556" y="14"/>
                        <a:pt x="556" y="10"/>
                      </a:cubicBezTo>
                      <a:cubicBezTo>
                        <a:pt x="555" y="8"/>
                        <a:pt x="554" y="5"/>
                        <a:pt x="552" y="3"/>
                      </a:cubicBezTo>
                      <a:cubicBezTo>
                        <a:pt x="550" y="1"/>
                        <a:pt x="547" y="0"/>
                        <a:pt x="544" y="0"/>
                      </a:cubicBezTo>
                      <a:cubicBezTo>
                        <a:pt x="541" y="0"/>
                        <a:pt x="538" y="1"/>
                        <a:pt x="536" y="3"/>
                      </a:cubicBezTo>
                      <a:cubicBezTo>
                        <a:pt x="534" y="5"/>
                        <a:pt x="533" y="8"/>
                        <a:pt x="532" y="10"/>
                      </a:cubicBezTo>
                      <a:cubicBezTo>
                        <a:pt x="532" y="14"/>
                        <a:pt x="530" y="30"/>
                        <a:pt x="529" y="44"/>
                      </a:cubicBezTo>
                      <a:cubicBezTo>
                        <a:pt x="522" y="44"/>
                        <a:pt x="514" y="45"/>
                        <a:pt x="507" y="45"/>
                      </a:cubicBezTo>
                      <a:cubicBezTo>
                        <a:pt x="504" y="31"/>
                        <a:pt x="501" y="15"/>
                        <a:pt x="500" y="12"/>
                      </a:cubicBezTo>
                      <a:cubicBezTo>
                        <a:pt x="499" y="9"/>
                        <a:pt x="497" y="7"/>
                        <a:pt x="495" y="5"/>
                      </a:cubicBezTo>
                      <a:cubicBezTo>
                        <a:pt x="493" y="4"/>
                        <a:pt x="490" y="3"/>
                        <a:pt x="487" y="3"/>
                      </a:cubicBezTo>
                      <a:cubicBezTo>
                        <a:pt x="484" y="4"/>
                        <a:pt x="482" y="5"/>
                        <a:pt x="480" y="7"/>
                      </a:cubicBezTo>
                      <a:cubicBezTo>
                        <a:pt x="478" y="9"/>
                        <a:pt x="477" y="12"/>
                        <a:pt x="477" y="15"/>
                      </a:cubicBezTo>
                      <a:cubicBezTo>
                        <a:pt x="477" y="18"/>
                        <a:pt x="477" y="34"/>
                        <a:pt x="477" y="48"/>
                      </a:cubicBezTo>
                      <a:cubicBezTo>
                        <a:pt x="469" y="49"/>
                        <a:pt x="462" y="51"/>
                        <a:pt x="455" y="52"/>
                      </a:cubicBezTo>
                      <a:cubicBezTo>
                        <a:pt x="450" y="38"/>
                        <a:pt x="446" y="23"/>
                        <a:pt x="445" y="20"/>
                      </a:cubicBezTo>
                      <a:cubicBezTo>
                        <a:pt x="444" y="17"/>
                        <a:pt x="442" y="15"/>
                        <a:pt x="439" y="13"/>
                      </a:cubicBezTo>
                      <a:cubicBezTo>
                        <a:pt x="437" y="12"/>
                        <a:pt x="434" y="12"/>
                        <a:pt x="431" y="12"/>
                      </a:cubicBezTo>
                      <a:cubicBezTo>
                        <a:pt x="428" y="13"/>
                        <a:pt x="426" y="14"/>
                        <a:pt x="424" y="17"/>
                      </a:cubicBezTo>
                      <a:cubicBezTo>
                        <a:pt x="422" y="19"/>
                        <a:pt x="421" y="22"/>
                        <a:pt x="422" y="25"/>
                      </a:cubicBezTo>
                      <a:cubicBezTo>
                        <a:pt x="422" y="28"/>
                        <a:pt x="424" y="44"/>
                        <a:pt x="425" y="58"/>
                      </a:cubicBezTo>
                      <a:cubicBezTo>
                        <a:pt x="418" y="60"/>
                        <a:pt x="411" y="62"/>
                        <a:pt x="404" y="64"/>
                      </a:cubicBezTo>
                      <a:cubicBezTo>
                        <a:pt x="398" y="51"/>
                        <a:pt x="392" y="36"/>
                        <a:pt x="390" y="33"/>
                      </a:cubicBezTo>
                      <a:cubicBezTo>
                        <a:pt x="389" y="30"/>
                        <a:pt x="387" y="28"/>
                        <a:pt x="384" y="27"/>
                      </a:cubicBezTo>
                      <a:cubicBezTo>
                        <a:pt x="382" y="26"/>
                        <a:pt x="379" y="26"/>
                        <a:pt x="376" y="27"/>
                      </a:cubicBezTo>
                      <a:cubicBezTo>
                        <a:pt x="373" y="28"/>
                        <a:pt x="371" y="30"/>
                        <a:pt x="369" y="32"/>
                      </a:cubicBezTo>
                      <a:cubicBezTo>
                        <a:pt x="368" y="34"/>
                        <a:pt x="367" y="37"/>
                        <a:pt x="368" y="40"/>
                      </a:cubicBezTo>
                      <a:cubicBezTo>
                        <a:pt x="369" y="43"/>
                        <a:pt x="372" y="59"/>
                        <a:pt x="375" y="73"/>
                      </a:cubicBezTo>
                      <a:cubicBezTo>
                        <a:pt x="368" y="76"/>
                        <a:pt x="361" y="78"/>
                        <a:pt x="354" y="81"/>
                      </a:cubicBezTo>
                      <a:cubicBezTo>
                        <a:pt x="347" y="69"/>
                        <a:pt x="339" y="55"/>
                        <a:pt x="338" y="52"/>
                      </a:cubicBezTo>
                      <a:cubicBezTo>
                        <a:pt x="336" y="49"/>
                        <a:pt x="334" y="48"/>
                        <a:pt x="331" y="47"/>
                      </a:cubicBezTo>
                      <a:cubicBezTo>
                        <a:pt x="328" y="46"/>
                        <a:pt x="326" y="46"/>
                        <a:pt x="323" y="47"/>
                      </a:cubicBezTo>
                      <a:cubicBezTo>
                        <a:pt x="320" y="49"/>
                        <a:pt x="318" y="51"/>
                        <a:pt x="317" y="53"/>
                      </a:cubicBezTo>
                      <a:cubicBezTo>
                        <a:pt x="316" y="56"/>
                        <a:pt x="315" y="59"/>
                        <a:pt x="316" y="61"/>
                      </a:cubicBezTo>
                      <a:cubicBezTo>
                        <a:pt x="317" y="65"/>
                        <a:pt x="322" y="80"/>
                        <a:pt x="327" y="93"/>
                      </a:cubicBezTo>
                      <a:cubicBezTo>
                        <a:pt x="320" y="97"/>
                        <a:pt x="314" y="100"/>
                        <a:pt x="307" y="104"/>
                      </a:cubicBezTo>
                      <a:cubicBezTo>
                        <a:pt x="298" y="92"/>
                        <a:pt x="289" y="79"/>
                        <a:pt x="287" y="76"/>
                      </a:cubicBezTo>
                      <a:cubicBezTo>
                        <a:pt x="286" y="74"/>
                        <a:pt x="283" y="72"/>
                        <a:pt x="280" y="72"/>
                      </a:cubicBezTo>
                      <a:cubicBezTo>
                        <a:pt x="278" y="71"/>
                        <a:pt x="275" y="72"/>
                        <a:pt x="272" y="73"/>
                      </a:cubicBezTo>
                      <a:cubicBezTo>
                        <a:pt x="270" y="75"/>
                        <a:pt x="268" y="77"/>
                        <a:pt x="267" y="80"/>
                      </a:cubicBezTo>
                      <a:cubicBezTo>
                        <a:pt x="266" y="82"/>
                        <a:pt x="266" y="85"/>
                        <a:pt x="267" y="88"/>
                      </a:cubicBezTo>
                      <a:cubicBezTo>
                        <a:pt x="268" y="91"/>
                        <a:pt x="275" y="105"/>
                        <a:pt x="281" y="119"/>
                      </a:cubicBezTo>
                      <a:cubicBezTo>
                        <a:pt x="275" y="123"/>
                        <a:pt x="268" y="127"/>
                        <a:pt x="262" y="131"/>
                      </a:cubicBezTo>
                      <a:cubicBezTo>
                        <a:pt x="253" y="120"/>
                        <a:pt x="242" y="108"/>
                        <a:pt x="240" y="106"/>
                      </a:cubicBezTo>
                      <a:cubicBezTo>
                        <a:pt x="238" y="103"/>
                        <a:pt x="235" y="102"/>
                        <a:pt x="232" y="102"/>
                      </a:cubicBezTo>
                      <a:cubicBezTo>
                        <a:pt x="230" y="102"/>
                        <a:pt x="227" y="103"/>
                        <a:pt x="224" y="104"/>
                      </a:cubicBezTo>
                      <a:cubicBezTo>
                        <a:pt x="222" y="106"/>
                        <a:pt x="220" y="109"/>
                        <a:pt x="220" y="111"/>
                      </a:cubicBezTo>
                      <a:cubicBezTo>
                        <a:pt x="219" y="114"/>
                        <a:pt x="219" y="117"/>
                        <a:pt x="221" y="119"/>
                      </a:cubicBezTo>
                      <a:cubicBezTo>
                        <a:pt x="223" y="122"/>
                        <a:pt x="231" y="136"/>
                        <a:pt x="238" y="149"/>
                      </a:cubicBezTo>
                      <a:cubicBezTo>
                        <a:pt x="232" y="153"/>
                        <a:pt x="226" y="158"/>
                        <a:pt x="221" y="163"/>
                      </a:cubicBezTo>
                      <a:cubicBezTo>
                        <a:pt x="210" y="153"/>
                        <a:pt x="198" y="142"/>
                        <a:pt x="196" y="140"/>
                      </a:cubicBezTo>
                      <a:cubicBezTo>
                        <a:pt x="194" y="138"/>
                        <a:pt x="191" y="137"/>
                        <a:pt x="188" y="137"/>
                      </a:cubicBezTo>
                      <a:cubicBezTo>
                        <a:pt x="185" y="137"/>
                        <a:pt x="182" y="138"/>
                        <a:pt x="180" y="140"/>
                      </a:cubicBezTo>
                      <a:cubicBezTo>
                        <a:pt x="178" y="142"/>
                        <a:pt x="177" y="145"/>
                        <a:pt x="176" y="148"/>
                      </a:cubicBezTo>
                      <a:cubicBezTo>
                        <a:pt x="176" y="150"/>
                        <a:pt x="176" y="153"/>
                        <a:pt x="178" y="156"/>
                      </a:cubicBezTo>
                      <a:cubicBezTo>
                        <a:pt x="180" y="158"/>
                        <a:pt x="190" y="171"/>
                        <a:pt x="198" y="183"/>
                      </a:cubicBezTo>
                      <a:cubicBezTo>
                        <a:pt x="193" y="188"/>
                        <a:pt x="188" y="193"/>
                        <a:pt x="182" y="199"/>
                      </a:cubicBezTo>
                      <a:cubicBezTo>
                        <a:pt x="171" y="190"/>
                        <a:pt x="158" y="181"/>
                        <a:pt x="155" y="179"/>
                      </a:cubicBezTo>
                      <a:cubicBezTo>
                        <a:pt x="153" y="177"/>
                        <a:pt x="150" y="176"/>
                        <a:pt x="147" y="177"/>
                      </a:cubicBezTo>
                      <a:cubicBezTo>
                        <a:pt x="145" y="177"/>
                        <a:pt x="142" y="178"/>
                        <a:pt x="140" y="180"/>
                      </a:cubicBezTo>
                      <a:cubicBezTo>
                        <a:pt x="138" y="183"/>
                        <a:pt x="137" y="185"/>
                        <a:pt x="137" y="188"/>
                      </a:cubicBezTo>
                      <a:cubicBezTo>
                        <a:pt x="137" y="191"/>
                        <a:pt x="138" y="194"/>
                        <a:pt x="140" y="196"/>
                      </a:cubicBezTo>
                      <a:cubicBezTo>
                        <a:pt x="142" y="198"/>
                        <a:pt x="153" y="210"/>
                        <a:pt x="163" y="221"/>
                      </a:cubicBezTo>
                      <a:cubicBezTo>
                        <a:pt x="158" y="227"/>
                        <a:pt x="153" y="233"/>
                        <a:pt x="148" y="238"/>
                      </a:cubicBezTo>
                      <a:cubicBezTo>
                        <a:pt x="136" y="231"/>
                        <a:pt x="122" y="223"/>
                        <a:pt x="119" y="221"/>
                      </a:cubicBezTo>
                      <a:cubicBezTo>
                        <a:pt x="117" y="220"/>
                        <a:pt x="114" y="220"/>
                        <a:pt x="111" y="220"/>
                      </a:cubicBezTo>
                      <a:cubicBezTo>
                        <a:pt x="108" y="221"/>
                        <a:pt x="106" y="222"/>
                        <a:pt x="104" y="225"/>
                      </a:cubicBezTo>
                      <a:cubicBezTo>
                        <a:pt x="102" y="227"/>
                        <a:pt x="102" y="230"/>
                        <a:pt x="102" y="233"/>
                      </a:cubicBezTo>
                      <a:cubicBezTo>
                        <a:pt x="102" y="236"/>
                        <a:pt x="103" y="238"/>
                        <a:pt x="105" y="240"/>
                      </a:cubicBezTo>
                      <a:cubicBezTo>
                        <a:pt x="108" y="242"/>
                        <a:pt x="120" y="253"/>
                        <a:pt x="131" y="263"/>
                      </a:cubicBezTo>
                      <a:cubicBezTo>
                        <a:pt x="127" y="269"/>
                        <a:pt x="122" y="275"/>
                        <a:pt x="118" y="282"/>
                      </a:cubicBezTo>
                      <a:cubicBezTo>
                        <a:pt x="105" y="276"/>
                        <a:pt x="91" y="269"/>
                        <a:pt x="88" y="268"/>
                      </a:cubicBezTo>
                      <a:cubicBezTo>
                        <a:pt x="85" y="266"/>
                        <a:pt x="82" y="266"/>
                        <a:pt x="80" y="267"/>
                      </a:cubicBezTo>
                      <a:cubicBezTo>
                        <a:pt x="77" y="268"/>
                        <a:pt x="75" y="270"/>
                        <a:pt x="73" y="273"/>
                      </a:cubicBezTo>
                      <a:cubicBezTo>
                        <a:pt x="72" y="275"/>
                        <a:pt x="71" y="278"/>
                        <a:pt x="72" y="281"/>
                      </a:cubicBezTo>
                      <a:cubicBezTo>
                        <a:pt x="72" y="284"/>
                        <a:pt x="74" y="286"/>
                        <a:pt x="76" y="288"/>
                      </a:cubicBezTo>
                      <a:cubicBezTo>
                        <a:pt x="79" y="290"/>
                        <a:pt x="92" y="299"/>
                        <a:pt x="104" y="307"/>
                      </a:cubicBezTo>
                      <a:cubicBezTo>
                        <a:pt x="100" y="314"/>
                        <a:pt x="97" y="321"/>
                        <a:pt x="93" y="328"/>
                      </a:cubicBezTo>
                      <a:cubicBezTo>
                        <a:pt x="79" y="323"/>
                        <a:pt x="64" y="318"/>
                        <a:pt x="61" y="317"/>
                      </a:cubicBezTo>
                      <a:cubicBezTo>
                        <a:pt x="59" y="316"/>
                        <a:pt x="56" y="316"/>
                        <a:pt x="53" y="317"/>
                      </a:cubicBezTo>
                      <a:cubicBezTo>
                        <a:pt x="51" y="319"/>
                        <a:pt x="48" y="321"/>
                        <a:pt x="47" y="323"/>
                      </a:cubicBezTo>
                      <a:cubicBezTo>
                        <a:pt x="46" y="326"/>
                        <a:pt x="46" y="329"/>
                        <a:pt x="47" y="332"/>
                      </a:cubicBezTo>
                      <a:cubicBezTo>
                        <a:pt x="48" y="334"/>
                        <a:pt x="49" y="337"/>
                        <a:pt x="52" y="338"/>
                      </a:cubicBezTo>
                      <a:cubicBezTo>
                        <a:pt x="55" y="340"/>
                        <a:pt x="68" y="348"/>
                        <a:pt x="81" y="355"/>
                      </a:cubicBezTo>
                      <a:cubicBezTo>
                        <a:pt x="78" y="362"/>
                        <a:pt x="76" y="369"/>
                        <a:pt x="73" y="376"/>
                      </a:cubicBezTo>
                      <a:cubicBezTo>
                        <a:pt x="59" y="373"/>
                        <a:pt x="43" y="369"/>
                        <a:pt x="40" y="369"/>
                      </a:cubicBezTo>
                      <a:cubicBezTo>
                        <a:pt x="37" y="368"/>
                        <a:pt x="34" y="369"/>
                        <a:pt x="32" y="370"/>
                      </a:cubicBezTo>
                      <a:cubicBezTo>
                        <a:pt x="30" y="372"/>
                        <a:pt x="28" y="374"/>
                        <a:pt x="27" y="377"/>
                      </a:cubicBezTo>
                      <a:cubicBezTo>
                        <a:pt x="26" y="379"/>
                        <a:pt x="26" y="382"/>
                        <a:pt x="27" y="385"/>
                      </a:cubicBezTo>
                      <a:cubicBezTo>
                        <a:pt x="28" y="388"/>
                        <a:pt x="30" y="390"/>
                        <a:pt x="33" y="391"/>
                      </a:cubicBezTo>
                      <a:cubicBezTo>
                        <a:pt x="36" y="392"/>
                        <a:pt x="50" y="399"/>
                        <a:pt x="64" y="404"/>
                      </a:cubicBezTo>
                      <a:cubicBezTo>
                        <a:pt x="62" y="412"/>
                        <a:pt x="60" y="419"/>
                        <a:pt x="58" y="426"/>
                      </a:cubicBezTo>
                      <a:cubicBezTo>
                        <a:pt x="44" y="425"/>
                        <a:pt x="28" y="423"/>
                        <a:pt x="25" y="422"/>
                      </a:cubicBezTo>
                      <a:cubicBezTo>
                        <a:pt x="22" y="422"/>
                        <a:pt x="19" y="423"/>
                        <a:pt x="17" y="425"/>
                      </a:cubicBezTo>
                      <a:cubicBezTo>
                        <a:pt x="14" y="426"/>
                        <a:pt x="13" y="429"/>
                        <a:pt x="12" y="432"/>
                      </a:cubicBezTo>
                      <a:cubicBezTo>
                        <a:pt x="12" y="435"/>
                        <a:pt x="12" y="437"/>
                        <a:pt x="13" y="440"/>
                      </a:cubicBezTo>
                      <a:cubicBezTo>
                        <a:pt x="15" y="442"/>
                        <a:pt x="17" y="444"/>
                        <a:pt x="20" y="445"/>
                      </a:cubicBezTo>
                      <a:cubicBezTo>
                        <a:pt x="23" y="446"/>
                        <a:pt x="38" y="451"/>
                        <a:pt x="52" y="455"/>
                      </a:cubicBezTo>
                      <a:cubicBezTo>
                        <a:pt x="50" y="463"/>
                        <a:pt x="49" y="470"/>
                        <a:pt x="48" y="478"/>
                      </a:cubicBezTo>
                      <a:cubicBezTo>
                        <a:pt x="34" y="478"/>
                        <a:pt x="18" y="477"/>
                        <a:pt x="15" y="477"/>
                      </a:cubicBezTo>
                      <a:cubicBezTo>
                        <a:pt x="12" y="477"/>
                        <a:pt x="9" y="479"/>
                        <a:pt x="7" y="481"/>
                      </a:cubicBezTo>
                      <a:cubicBezTo>
                        <a:pt x="5" y="482"/>
                        <a:pt x="4" y="485"/>
                        <a:pt x="3" y="488"/>
                      </a:cubicBezTo>
                      <a:cubicBezTo>
                        <a:pt x="3" y="491"/>
                        <a:pt x="4" y="494"/>
                        <a:pt x="5" y="496"/>
                      </a:cubicBezTo>
                      <a:cubicBezTo>
                        <a:pt x="7" y="498"/>
                        <a:pt x="9" y="500"/>
                        <a:pt x="12" y="501"/>
                      </a:cubicBezTo>
                      <a:cubicBezTo>
                        <a:pt x="15" y="501"/>
                        <a:pt x="31" y="505"/>
                        <a:pt x="45" y="507"/>
                      </a:cubicBezTo>
                      <a:cubicBezTo>
                        <a:pt x="45" y="515"/>
                        <a:pt x="44" y="522"/>
                        <a:pt x="44" y="530"/>
                      </a:cubicBezTo>
                      <a:cubicBezTo>
                        <a:pt x="30" y="531"/>
                        <a:pt x="14" y="533"/>
                        <a:pt x="10" y="533"/>
                      </a:cubicBezTo>
                      <a:cubicBezTo>
                        <a:pt x="7" y="533"/>
                        <a:pt x="5" y="535"/>
                        <a:pt x="3" y="537"/>
                      </a:cubicBezTo>
                      <a:cubicBezTo>
                        <a:pt x="1" y="539"/>
                        <a:pt x="0" y="542"/>
                        <a:pt x="0" y="545"/>
                      </a:cubicBezTo>
                      <a:cubicBezTo>
                        <a:pt x="0" y="548"/>
                        <a:pt x="1" y="551"/>
                        <a:pt x="3" y="553"/>
                      </a:cubicBezTo>
                      <a:cubicBezTo>
                        <a:pt x="5" y="555"/>
                        <a:pt x="7" y="556"/>
                        <a:pt x="10" y="557"/>
                      </a:cubicBezTo>
                      <a:cubicBezTo>
                        <a:pt x="14" y="557"/>
                        <a:pt x="30" y="558"/>
                        <a:pt x="44" y="560"/>
                      </a:cubicBezTo>
                      <a:cubicBezTo>
                        <a:pt x="44" y="567"/>
                        <a:pt x="45" y="575"/>
                        <a:pt x="45" y="582"/>
                      </a:cubicBezTo>
                      <a:cubicBezTo>
                        <a:pt x="31" y="585"/>
                        <a:pt x="15" y="588"/>
                        <a:pt x="12" y="589"/>
                      </a:cubicBezTo>
                      <a:cubicBezTo>
                        <a:pt x="9" y="590"/>
                        <a:pt x="7" y="591"/>
                        <a:pt x="5" y="594"/>
                      </a:cubicBezTo>
                      <a:cubicBezTo>
                        <a:pt x="4" y="596"/>
                        <a:pt x="3" y="599"/>
                        <a:pt x="3" y="602"/>
                      </a:cubicBezTo>
                      <a:cubicBezTo>
                        <a:pt x="4" y="605"/>
                        <a:pt x="5" y="607"/>
                        <a:pt x="7" y="609"/>
                      </a:cubicBezTo>
                      <a:cubicBezTo>
                        <a:pt x="9" y="611"/>
                        <a:pt x="12" y="613"/>
                        <a:pt x="15" y="612"/>
                      </a:cubicBezTo>
                      <a:cubicBezTo>
                        <a:pt x="18" y="612"/>
                        <a:pt x="34" y="612"/>
                        <a:pt x="48" y="612"/>
                      </a:cubicBezTo>
                      <a:cubicBezTo>
                        <a:pt x="49" y="620"/>
                        <a:pt x="50" y="627"/>
                        <a:pt x="52" y="634"/>
                      </a:cubicBezTo>
                      <a:cubicBezTo>
                        <a:pt x="38" y="639"/>
                        <a:pt x="23" y="644"/>
                        <a:pt x="20" y="645"/>
                      </a:cubicBezTo>
                      <a:cubicBezTo>
                        <a:pt x="17" y="645"/>
                        <a:pt x="15" y="647"/>
                        <a:pt x="13" y="650"/>
                      </a:cubicBezTo>
                      <a:cubicBezTo>
                        <a:pt x="12" y="652"/>
                        <a:pt x="12" y="655"/>
                        <a:pt x="12" y="658"/>
                      </a:cubicBezTo>
                      <a:cubicBezTo>
                        <a:pt x="13" y="661"/>
                        <a:pt x="14" y="664"/>
                        <a:pt x="17" y="665"/>
                      </a:cubicBezTo>
                      <a:cubicBezTo>
                        <a:pt x="19" y="667"/>
                        <a:pt x="22" y="668"/>
                        <a:pt x="25" y="668"/>
                      </a:cubicBezTo>
                      <a:cubicBezTo>
                        <a:pt x="28" y="667"/>
                        <a:pt x="44" y="665"/>
                        <a:pt x="58" y="664"/>
                      </a:cubicBezTo>
                      <a:cubicBezTo>
                        <a:pt x="60" y="671"/>
                        <a:pt x="62" y="678"/>
                        <a:pt x="64" y="686"/>
                      </a:cubicBezTo>
                      <a:cubicBezTo>
                        <a:pt x="50" y="691"/>
                        <a:pt x="36" y="698"/>
                        <a:pt x="33" y="699"/>
                      </a:cubicBezTo>
                      <a:cubicBezTo>
                        <a:pt x="30" y="700"/>
                        <a:pt x="28" y="702"/>
                        <a:pt x="27" y="705"/>
                      </a:cubicBezTo>
                      <a:cubicBezTo>
                        <a:pt x="26" y="708"/>
                        <a:pt x="26" y="710"/>
                        <a:pt x="27" y="713"/>
                      </a:cubicBezTo>
                      <a:cubicBezTo>
                        <a:pt x="28" y="716"/>
                        <a:pt x="30" y="718"/>
                        <a:pt x="32" y="720"/>
                      </a:cubicBezTo>
                      <a:cubicBezTo>
                        <a:pt x="34" y="721"/>
                        <a:pt x="37" y="722"/>
                        <a:pt x="40" y="721"/>
                      </a:cubicBezTo>
                      <a:cubicBezTo>
                        <a:pt x="43" y="721"/>
                        <a:pt x="59" y="717"/>
                        <a:pt x="73" y="714"/>
                      </a:cubicBezTo>
                      <a:cubicBezTo>
                        <a:pt x="76" y="721"/>
                        <a:pt x="78" y="728"/>
                        <a:pt x="81" y="735"/>
                      </a:cubicBezTo>
                      <a:cubicBezTo>
                        <a:pt x="68" y="742"/>
                        <a:pt x="55" y="750"/>
                        <a:pt x="52" y="752"/>
                      </a:cubicBezTo>
                      <a:cubicBezTo>
                        <a:pt x="49" y="753"/>
                        <a:pt x="48" y="755"/>
                        <a:pt x="47" y="758"/>
                      </a:cubicBezTo>
                      <a:cubicBezTo>
                        <a:pt x="46" y="761"/>
                        <a:pt x="46" y="764"/>
                        <a:pt x="47" y="766"/>
                      </a:cubicBezTo>
                      <a:cubicBezTo>
                        <a:pt x="48" y="769"/>
                        <a:pt x="51" y="771"/>
                        <a:pt x="53" y="772"/>
                      </a:cubicBezTo>
                      <a:cubicBezTo>
                        <a:pt x="56" y="774"/>
                        <a:pt x="59" y="774"/>
                        <a:pt x="61" y="773"/>
                      </a:cubicBezTo>
                      <a:cubicBezTo>
                        <a:pt x="64" y="772"/>
                        <a:pt x="79" y="767"/>
                        <a:pt x="93" y="762"/>
                      </a:cubicBezTo>
                      <a:cubicBezTo>
                        <a:pt x="97" y="769"/>
                        <a:pt x="100" y="776"/>
                        <a:pt x="104" y="782"/>
                      </a:cubicBezTo>
                      <a:cubicBezTo>
                        <a:pt x="92" y="791"/>
                        <a:pt x="79" y="800"/>
                        <a:pt x="76" y="802"/>
                      </a:cubicBezTo>
                      <a:cubicBezTo>
                        <a:pt x="74" y="804"/>
                        <a:pt x="72" y="806"/>
                        <a:pt x="72" y="809"/>
                      </a:cubicBezTo>
                      <a:cubicBezTo>
                        <a:pt x="71" y="812"/>
                        <a:pt x="72" y="815"/>
                        <a:pt x="73" y="817"/>
                      </a:cubicBezTo>
                      <a:cubicBezTo>
                        <a:pt x="75" y="820"/>
                        <a:pt x="77" y="822"/>
                        <a:pt x="80" y="823"/>
                      </a:cubicBezTo>
                      <a:cubicBezTo>
                        <a:pt x="82" y="824"/>
                        <a:pt x="85" y="824"/>
                        <a:pt x="88" y="822"/>
                      </a:cubicBezTo>
                      <a:cubicBezTo>
                        <a:pt x="91" y="821"/>
                        <a:pt x="105" y="814"/>
                        <a:pt x="118" y="808"/>
                      </a:cubicBezTo>
                      <a:cubicBezTo>
                        <a:pt x="122" y="815"/>
                        <a:pt x="127" y="821"/>
                        <a:pt x="131" y="827"/>
                      </a:cubicBezTo>
                      <a:cubicBezTo>
                        <a:pt x="120" y="837"/>
                        <a:pt x="108" y="847"/>
                        <a:pt x="105" y="850"/>
                      </a:cubicBezTo>
                      <a:cubicBezTo>
                        <a:pt x="103" y="852"/>
                        <a:pt x="102" y="854"/>
                        <a:pt x="102" y="857"/>
                      </a:cubicBezTo>
                      <a:cubicBezTo>
                        <a:pt x="102" y="860"/>
                        <a:pt x="102" y="863"/>
                        <a:pt x="104" y="865"/>
                      </a:cubicBezTo>
                      <a:cubicBezTo>
                        <a:pt x="106" y="867"/>
                        <a:pt x="108" y="869"/>
                        <a:pt x="111" y="870"/>
                      </a:cubicBezTo>
                      <a:cubicBezTo>
                        <a:pt x="114" y="870"/>
                        <a:pt x="117" y="870"/>
                        <a:pt x="119" y="869"/>
                      </a:cubicBezTo>
                      <a:cubicBezTo>
                        <a:pt x="122" y="867"/>
                        <a:pt x="136" y="859"/>
                        <a:pt x="148" y="851"/>
                      </a:cubicBezTo>
                      <a:cubicBezTo>
                        <a:pt x="153" y="857"/>
                        <a:pt x="158" y="863"/>
                        <a:pt x="163" y="869"/>
                      </a:cubicBezTo>
                      <a:cubicBezTo>
                        <a:pt x="153" y="880"/>
                        <a:pt x="142" y="891"/>
                        <a:pt x="140" y="894"/>
                      </a:cubicBezTo>
                      <a:cubicBezTo>
                        <a:pt x="138" y="896"/>
                        <a:pt x="137" y="899"/>
                        <a:pt x="137" y="902"/>
                      </a:cubicBezTo>
                      <a:cubicBezTo>
                        <a:pt x="137" y="904"/>
                        <a:pt x="138" y="907"/>
                        <a:pt x="140" y="909"/>
                      </a:cubicBezTo>
                      <a:cubicBezTo>
                        <a:pt x="142" y="912"/>
                        <a:pt x="145" y="913"/>
                        <a:pt x="147" y="913"/>
                      </a:cubicBezTo>
                      <a:cubicBezTo>
                        <a:pt x="150" y="914"/>
                        <a:pt x="153" y="913"/>
                        <a:pt x="155" y="911"/>
                      </a:cubicBezTo>
                      <a:cubicBezTo>
                        <a:pt x="158" y="909"/>
                        <a:pt x="171" y="900"/>
                        <a:pt x="182" y="891"/>
                      </a:cubicBezTo>
                      <a:cubicBezTo>
                        <a:pt x="188" y="897"/>
                        <a:pt x="193" y="902"/>
                        <a:pt x="198" y="907"/>
                      </a:cubicBezTo>
                      <a:cubicBezTo>
                        <a:pt x="190" y="919"/>
                        <a:pt x="180" y="932"/>
                        <a:pt x="178" y="934"/>
                      </a:cubicBezTo>
                      <a:cubicBezTo>
                        <a:pt x="176" y="937"/>
                        <a:pt x="176" y="940"/>
                        <a:pt x="176" y="942"/>
                      </a:cubicBezTo>
                      <a:cubicBezTo>
                        <a:pt x="177" y="945"/>
                        <a:pt x="178" y="948"/>
                        <a:pt x="180" y="950"/>
                      </a:cubicBezTo>
                      <a:cubicBezTo>
                        <a:pt x="182" y="952"/>
                        <a:pt x="185" y="953"/>
                        <a:pt x="188" y="953"/>
                      </a:cubicBezTo>
                      <a:cubicBezTo>
                        <a:pt x="191" y="953"/>
                        <a:pt x="194" y="952"/>
                        <a:pt x="196" y="950"/>
                      </a:cubicBezTo>
                      <a:cubicBezTo>
                        <a:pt x="198" y="948"/>
                        <a:pt x="210" y="937"/>
                        <a:pt x="221" y="927"/>
                      </a:cubicBezTo>
                      <a:cubicBezTo>
                        <a:pt x="226" y="932"/>
                        <a:pt x="232" y="937"/>
                        <a:pt x="238" y="941"/>
                      </a:cubicBezTo>
                      <a:cubicBezTo>
                        <a:pt x="231" y="954"/>
                        <a:pt x="223" y="968"/>
                        <a:pt x="221" y="970"/>
                      </a:cubicBezTo>
                      <a:cubicBezTo>
                        <a:pt x="219" y="973"/>
                        <a:pt x="219" y="976"/>
                        <a:pt x="220" y="979"/>
                      </a:cubicBezTo>
                      <a:cubicBezTo>
                        <a:pt x="220" y="981"/>
                        <a:pt x="222" y="984"/>
                        <a:pt x="224" y="986"/>
                      </a:cubicBezTo>
                      <a:cubicBezTo>
                        <a:pt x="227" y="987"/>
                        <a:pt x="230" y="988"/>
                        <a:pt x="232" y="988"/>
                      </a:cubicBezTo>
                      <a:cubicBezTo>
                        <a:pt x="235" y="988"/>
                        <a:pt x="238" y="986"/>
                        <a:pt x="240" y="984"/>
                      </a:cubicBezTo>
                      <a:cubicBezTo>
                        <a:pt x="242" y="982"/>
                        <a:pt x="253" y="970"/>
                        <a:pt x="262" y="959"/>
                      </a:cubicBezTo>
                      <a:cubicBezTo>
                        <a:pt x="268" y="963"/>
                        <a:pt x="275" y="967"/>
                        <a:pt x="281" y="971"/>
                      </a:cubicBezTo>
                      <a:cubicBezTo>
                        <a:pt x="275" y="984"/>
                        <a:pt x="268" y="999"/>
                        <a:pt x="267" y="1002"/>
                      </a:cubicBezTo>
                      <a:cubicBezTo>
                        <a:pt x="266" y="1005"/>
                        <a:pt x="266" y="1008"/>
                        <a:pt x="267" y="1010"/>
                      </a:cubicBezTo>
                      <a:cubicBezTo>
                        <a:pt x="268" y="1013"/>
                        <a:pt x="270" y="1015"/>
                        <a:pt x="272" y="1017"/>
                      </a:cubicBezTo>
                      <a:cubicBezTo>
                        <a:pt x="275" y="1018"/>
                        <a:pt x="278" y="1019"/>
                        <a:pt x="280" y="1018"/>
                      </a:cubicBezTo>
                      <a:cubicBezTo>
                        <a:pt x="283" y="1018"/>
                        <a:pt x="286" y="1016"/>
                        <a:pt x="287" y="1014"/>
                      </a:cubicBezTo>
                      <a:cubicBezTo>
                        <a:pt x="289" y="1011"/>
                        <a:pt x="298" y="998"/>
                        <a:pt x="307" y="986"/>
                      </a:cubicBezTo>
                      <a:cubicBezTo>
                        <a:pt x="314" y="990"/>
                        <a:pt x="320" y="993"/>
                        <a:pt x="327" y="996"/>
                      </a:cubicBezTo>
                      <a:cubicBezTo>
                        <a:pt x="322" y="1010"/>
                        <a:pt x="317" y="1025"/>
                        <a:pt x="316" y="1028"/>
                      </a:cubicBezTo>
                      <a:cubicBezTo>
                        <a:pt x="315" y="1031"/>
                        <a:pt x="316" y="1034"/>
                        <a:pt x="317" y="1037"/>
                      </a:cubicBezTo>
                      <a:cubicBezTo>
                        <a:pt x="318" y="1039"/>
                        <a:pt x="320" y="1041"/>
                        <a:pt x="323" y="1042"/>
                      </a:cubicBezTo>
                      <a:cubicBezTo>
                        <a:pt x="326" y="1044"/>
                        <a:pt x="328" y="1044"/>
                        <a:pt x="331" y="1043"/>
                      </a:cubicBezTo>
                      <a:cubicBezTo>
                        <a:pt x="334" y="1042"/>
                        <a:pt x="336" y="1041"/>
                        <a:pt x="338" y="1038"/>
                      </a:cubicBezTo>
                      <a:cubicBezTo>
                        <a:pt x="339" y="1035"/>
                        <a:pt x="347" y="1021"/>
                        <a:pt x="354" y="1009"/>
                      </a:cubicBezTo>
                      <a:cubicBezTo>
                        <a:pt x="361" y="1011"/>
                        <a:pt x="368" y="1014"/>
                        <a:pt x="375" y="1017"/>
                      </a:cubicBezTo>
                      <a:cubicBezTo>
                        <a:pt x="372" y="1031"/>
                        <a:pt x="369" y="1046"/>
                        <a:pt x="368" y="1050"/>
                      </a:cubicBezTo>
                      <a:cubicBezTo>
                        <a:pt x="367" y="1052"/>
                        <a:pt x="368" y="1055"/>
                        <a:pt x="369" y="1058"/>
                      </a:cubicBezTo>
                      <a:cubicBezTo>
                        <a:pt x="371" y="1060"/>
                        <a:pt x="373" y="1062"/>
                        <a:pt x="376" y="1063"/>
                      </a:cubicBezTo>
                      <a:cubicBezTo>
                        <a:pt x="379" y="1064"/>
                        <a:pt x="382" y="1064"/>
                        <a:pt x="384" y="1063"/>
                      </a:cubicBezTo>
                      <a:cubicBezTo>
                        <a:pt x="387" y="1062"/>
                        <a:pt x="389" y="1060"/>
                        <a:pt x="390" y="1057"/>
                      </a:cubicBezTo>
                      <a:cubicBezTo>
                        <a:pt x="392" y="1054"/>
                        <a:pt x="398" y="1039"/>
                        <a:pt x="404" y="1026"/>
                      </a:cubicBezTo>
                      <a:cubicBezTo>
                        <a:pt x="411" y="1028"/>
                        <a:pt x="418" y="1030"/>
                        <a:pt x="425" y="1032"/>
                      </a:cubicBezTo>
                      <a:cubicBezTo>
                        <a:pt x="424" y="1046"/>
                        <a:pt x="422" y="1062"/>
                        <a:pt x="422" y="1065"/>
                      </a:cubicBezTo>
                      <a:cubicBezTo>
                        <a:pt x="421" y="1068"/>
                        <a:pt x="422" y="1071"/>
                        <a:pt x="424" y="1073"/>
                      </a:cubicBezTo>
                      <a:cubicBezTo>
                        <a:pt x="426" y="1075"/>
                        <a:pt x="428" y="1077"/>
                        <a:pt x="431" y="1078"/>
                      </a:cubicBezTo>
                      <a:cubicBezTo>
                        <a:pt x="434" y="1078"/>
                        <a:pt x="437" y="1078"/>
                        <a:pt x="439" y="1076"/>
                      </a:cubicBezTo>
                      <a:cubicBezTo>
                        <a:pt x="442" y="1075"/>
                        <a:pt x="444" y="1073"/>
                        <a:pt x="445" y="1070"/>
                      </a:cubicBezTo>
                      <a:cubicBezTo>
                        <a:pt x="446" y="1067"/>
                        <a:pt x="450" y="1052"/>
                        <a:pt x="455" y="1038"/>
                      </a:cubicBezTo>
                      <a:cubicBezTo>
                        <a:pt x="462" y="1039"/>
                        <a:pt x="469" y="1040"/>
                        <a:pt x="477" y="1041"/>
                      </a:cubicBezTo>
                      <a:cubicBezTo>
                        <a:pt x="477" y="1056"/>
                        <a:pt x="477" y="1072"/>
                        <a:pt x="477" y="1075"/>
                      </a:cubicBezTo>
                      <a:cubicBezTo>
                        <a:pt x="477" y="1078"/>
                        <a:pt x="478" y="1081"/>
                        <a:pt x="480" y="1083"/>
                      </a:cubicBezTo>
                      <a:cubicBezTo>
                        <a:pt x="482" y="1085"/>
                        <a:pt x="484" y="1086"/>
                        <a:pt x="487" y="1087"/>
                      </a:cubicBezTo>
                      <a:cubicBezTo>
                        <a:pt x="490" y="1087"/>
                        <a:pt x="493" y="1086"/>
                        <a:pt x="495" y="1085"/>
                      </a:cubicBezTo>
                      <a:cubicBezTo>
                        <a:pt x="497" y="1083"/>
                        <a:pt x="499" y="1081"/>
                        <a:pt x="500" y="1078"/>
                      </a:cubicBezTo>
                      <a:cubicBezTo>
                        <a:pt x="501" y="1074"/>
                        <a:pt x="504" y="1059"/>
                        <a:pt x="507" y="1045"/>
                      </a:cubicBezTo>
                      <a:cubicBezTo>
                        <a:pt x="514" y="1045"/>
                        <a:pt x="522" y="1045"/>
                        <a:pt x="529" y="1046"/>
                      </a:cubicBezTo>
                      <a:cubicBezTo>
                        <a:pt x="530" y="1060"/>
                        <a:pt x="532" y="1076"/>
                        <a:pt x="532" y="1079"/>
                      </a:cubicBezTo>
                      <a:cubicBezTo>
                        <a:pt x="533" y="1082"/>
                        <a:pt x="534" y="1085"/>
                        <a:pt x="536" y="1087"/>
                      </a:cubicBezTo>
                      <a:cubicBezTo>
                        <a:pt x="538" y="1089"/>
                        <a:pt x="541" y="1090"/>
                        <a:pt x="544" y="1090"/>
                      </a:cubicBezTo>
                      <a:cubicBezTo>
                        <a:pt x="547" y="1090"/>
                        <a:pt x="550" y="1088"/>
                        <a:pt x="552" y="1087"/>
                      </a:cubicBezTo>
                      <a:cubicBezTo>
                        <a:pt x="554" y="1085"/>
                        <a:pt x="555" y="1082"/>
                        <a:pt x="556" y="1079"/>
                      </a:cubicBezTo>
                      <a:cubicBezTo>
                        <a:pt x="556" y="1076"/>
                        <a:pt x="558" y="1060"/>
                        <a:pt x="559" y="1046"/>
                      </a:cubicBezTo>
                      <a:cubicBezTo>
                        <a:pt x="566" y="1045"/>
                        <a:pt x="574" y="1045"/>
                        <a:pt x="581" y="1045"/>
                      </a:cubicBezTo>
                      <a:cubicBezTo>
                        <a:pt x="584" y="1059"/>
                        <a:pt x="587" y="1074"/>
                        <a:pt x="588" y="1078"/>
                      </a:cubicBezTo>
                      <a:cubicBezTo>
                        <a:pt x="589" y="1081"/>
                        <a:pt x="590" y="1083"/>
                        <a:pt x="593" y="1085"/>
                      </a:cubicBezTo>
                      <a:cubicBezTo>
                        <a:pt x="595" y="1086"/>
                        <a:pt x="598" y="1087"/>
                        <a:pt x="601" y="1087"/>
                      </a:cubicBezTo>
                      <a:cubicBezTo>
                        <a:pt x="604" y="1086"/>
                        <a:pt x="606" y="1085"/>
                        <a:pt x="608" y="1083"/>
                      </a:cubicBezTo>
                      <a:cubicBezTo>
                        <a:pt x="610" y="1081"/>
                        <a:pt x="611" y="1078"/>
                        <a:pt x="611" y="1075"/>
                      </a:cubicBezTo>
                      <a:cubicBezTo>
                        <a:pt x="611" y="1072"/>
                        <a:pt x="611" y="1056"/>
                        <a:pt x="611" y="1041"/>
                      </a:cubicBezTo>
                      <a:cubicBezTo>
                        <a:pt x="619" y="1040"/>
                        <a:pt x="626" y="1039"/>
                        <a:pt x="633" y="1038"/>
                      </a:cubicBezTo>
                      <a:cubicBezTo>
                        <a:pt x="638" y="1052"/>
                        <a:pt x="642" y="1067"/>
                        <a:pt x="643" y="1070"/>
                      </a:cubicBezTo>
                      <a:cubicBezTo>
                        <a:pt x="644" y="1073"/>
                        <a:pt x="646" y="1075"/>
                        <a:pt x="649" y="1076"/>
                      </a:cubicBezTo>
                      <a:cubicBezTo>
                        <a:pt x="651" y="1078"/>
                        <a:pt x="654" y="1078"/>
                        <a:pt x="657" y="1078"/>
                      </a:cubicBezTo>
                      <a:cubicBezTo>
                        <a:pt x="660" y="1077"/>
                        <a:pt x="662" y="1075"/>
                        <a:pt x="664" y="1073"/>
                      </a:cubicBezTo>
                      <a:cubicBezTo>
                        <a:pt x="666" y="1071"/>
                        <a:pt x="667" y="1068"/>
                        <a:pt x="666" y="1065"/>
                      </a:cubicBezTo>
                      <a:cubicBezTo>
                        <a:pt x="666" y="1062"/>
                        <a:pt x="664" y="1046"/>
                        <a:pt x="663" y="1032"/>
                      </a:cubicBezTo>
                      <a:cubicBezTo>
                        <a:pt x="670" y="1030"/>
                        <a:pt x="677" y="1028"/>
                        <a:pt x="684" y="1026"/>
                      </a:cubicBezTo>
                      <a:cubicBezTo>
                        <a:pt x="690" y="1039"/>
                        <a:pt x="696" y="1054"/>
                        <a:pt x="698" y="1057"/>
                      </a:cubicBezTo>
                      <a:cubicBezTo>
                        <a:pt x="699" y="1060"/>
                        <a:pt x="701" y="1062"/>
                        <a:pt x="704" y="1063"/>
                      </a:cubicBezTo>
                      <a:cubicBezTo>
                        <a:pt x="706" y="1064"/>
                        <a:pt x="709" y="1064"/>
                        <a:pt x="712" y="1063"/>
                      </a:cubicBezTo>
                      <a:cubicBezTo>
                        <a:pt x="715" y="1062"/>
                        <a:pt x="717" y="1060"/>
                        <a:pt x="719" y="1058"/>
                      </a:cubicBezTo>
                      <a:cubicBezTo>
                        <a:pt x="720" y="1055"/>
                        <a:pt x="721" y="1052"/>
                        <a:pt x="720" y="1050"/>
                      </a:cubicBezTo>
                      <a:cubicBezTo>
                        <a:pt x="719" y="1046"/>
                        <a:pt x="716" y="1031"/>
                        <a:pt x="713" y="1017"/>
                      </a:cubicBezTo>
                      <a:cubicBezTo>
                        <a:pt x="720" y="1014"/>
                        <a:pt x="727" y="1011"/>
                        <a:pt x="734" y="1009"/>
                      </a:cubicBezTo>
                      <a:cubicBezTo>
                        <a:pt x="741" y="1021"/>
                        <a:pt x="749" y="1035"/>
                        <a:pt x="750" y="1038"/>
                      </a:cubicBezTo>
                      <a:cubicBezTo>
                        <a:pt x="752" y="1041"/>
                        <a:pt x="754" y="1042"/>
                        <a:pt x="757" y="1043"/>
                      </a:cubicBezTo>
                      <a:cubicBezTo>
                        <a:pt x="760" y="1044"/>
                        <a:pt x="762" y="1044"/>
                        <a:pt x="765" y="1042"/>
                      </a:cubicBezTo>
                      <a:cubicBezTo>
                        <a:pt x="768" y="1041"/>
                        <a:pt x="770" y="1039"/>
                        <a:pt x="771" y="1037"/>
                      </a:cubicBezTo>
                      <a:cubicBezTo>
                        <a:pt x="772" y="1034"/>
                        <a:pt x="773" y="1031"/>
                        <a:pt x="772" y="1028"/>
                      </a:cubicBezTo>
                      <a:cubicBezTo>
                        <a:pt x="771" y="1025"/>
                        <a:pt x="766" y="1010"/>
                        <a:pt x="761" y="996"/>
                      </a:cubicBezTo>
                      <a:cubicBezTo>
                        <a:pt x="768" y="993"/>
                        <a:pt x="774" y="990"/>
                        <a:pt x="781" y="986"/>
                      </a:cubicBezTo>
                      <a:cubicBezTo>
                        <a:pt x="790" y="998"/>
                        <a:pt x="799" y="1011"/>
                        <a:pt x="801" y="1014"/>
                      </a:cubicBezTo>
                      <a:cubicBezTo>
                        <a:pt x="802" y="1016"/>
                        <a:pt x="805" y="1018"/>
                        <a:pt x="808" y="1018"/>
                      </a:cubicBezTo>
                      <a:cubicBezTo>
                        <a:pt x="810" y="1019"/>
                        <a:pt x="813" y="1018"/>
                        <a:pt x="816" y="1017"/>
                      </a:cubicBezTo>
                      <a:cubicBezTo>
                        <a:pt x="818" y="1015"/>
                        <a:pt x="820" y="1013"/>
                        <a:pt x="821" y="1010"/>
                      </a:cubicBezTo>
                      <a:cubicBezTo>
                        <a:pt x="822" y="1008"/>
                        <a:pt x="822" y="1005"/>
                        <a:pt x="821" y="1002"/>
                      </a:cubicBezTo>
                      <a:cubicBezTo>
                        <a:pt x="820" y="999"/>
                        <a:pt x="813" y="984"/>
                        <a:pt x="807" y="971"/>
                      </a:cubicBezTo>
                      <a:cubicBezTo>
                        <a:pt x="813" y="967"/>
                        <a:pt x="820" y="963"/>
                        <a:pt x="826" y="959"/>
                      </a:cubicBezTo>
                      <a:cubicBezTo>
                        <a:pt x="835" y="970"/>
                        <a:pt x="846" y="982"/>
                        <a:pt x="848" y="984"/>
                      </a:cubicBezTo>
                      <a:cubicBezTo>
                        <a:pt x="850" y="986"/>
                        <a:pt x="853" y="988"/>
                        <a:pt x="856" y="988"/>
                      </a:cubicBezTo>
                      <a:cubicBezTo>
                        <a:pt x="858" y="988"/>
                        <a:pt x="861" y="987"/>
                        <a:pt x="864" y="986"/>
                      </a:cubicBezTo>
                      <a:cubicBezTo>
                        <a:pt x="866" y="984"/>
                        <a:pt x="868" y="981"/>
                        <a:pt x="868" y="979"/>
                      </a:cubicBezTo>
                      <a:cubicBezTo>
                        <a:pt x="869" y="976"/>
                        <a:pt x="869" y="973"/>
                        <a:pt x="867" y="970"/>
                      </a:cubicBezTo>
                      <a:cubicBezTo>
                        <a:pt x="865" y="968"/>
                        <a:pt x="857" y="954"/>
                        <a:pt x="850" y="941"/>
                      </a:cubicBezTo>
                      <a:cubicBezTo>
                        <a:pt x="856" y="937"/>
                        <a:pt x="862" y="932"/>
                        <a:pt x="867" y="927"/>
                      </a:cubicBezTo>
                      <a:cubicBezTo>
                        <a:pt x="878" y="937"/>
                        <a:pt x="890" y="948"/>
                        <a:pt x="892" y="950"/>
                      </a:cubicBezTo>
                      <a:cubicBezTo>
                        <a:pt x="894" y="952"/>
                        <a:pt x="897" y="953"/>
                        <a:pt x="900" y="953"/>
                      </a:cubicBezTo>
                      <a:cubicBezTo>
                        <a:pt x="903" y="953"/>
                        <a:pt x="906" y="952"/>
                        <a:pt x="908" y="950"/>
                      </a:cubicBezTo>
                      <a:cubicBezTo>
                        <a:pt x="910" y="948"/>
                        <a:pt x="911" y="945"/>
                        <a:pt x="912" y="942"/>
                      </a:cubicBezTo>
                      <a:cubicBezTo>
                        <a:pt x="912" y="940"/>
                        <a:pt x="911" y="937"/>
                        <a:pt x="910" y="934"/>
                      </a:cubicBezTo>
                      <a:cubicBezTo>
                        <a:pt x="908" y="932"/>
                        <a:pt x="898" y="919"/>
                        <a:pt x="890" y="907"/>
                      </a:cubicBezTo>
                      <a:cubicBezTo>
                        <a:pt x="895" y="902"/>
                        <a:pt x="900" y="897"/>
                        <a:pt x="905" y="891"/>
                      </a:cubicBezTo>
                      <a:cubicBezTo>
                        <a:pt x="917" y="900"/>
                        <a:pt x="930" y="909"/>
                        <a:pt x="933" y="911"/>
                      </a:cubicBezTo>
                      <a:cubicBezTo>
                        <a:pt x="935" y="913"/>
                        <a:pt x="938" y="914"/>
                        <a:pt x="941" y="913"/>
                      </a:cubicBezTo>
                      <a:cubicBezTo>
                        <a:pt x="943" y="913"/>
                        <a:pt x="946" y="912"/>
                        <a:pt x="948" y="909"/>
                      </a:cubicBezTo>
                      <a:cubicBezTo>
                        <a:pt x="950" y="907"/>
                        <a:pt x="951" y="904"/>
                        <a:pt x="951" y="902"/>
                      </a:cubicBezTo>
                      <a:cubicBezTo>
                        <a:pt x="951" y="899"/>
                        <a:pt x="950" y="896"/>
                        <a:pt x="948" y="894"/>
                      </a:cubicBezTo>
                      <a:cubicBezTo>
                        <a:pt x="946" y="891"/>
                        <a:pt x="935" y="880"/>
                        <a:pt x="925" y="869"/>
                      </a:cubicBezTo>
                      <a:cubicBezTo>
                        <a:pt x="930" y="863"/>
                        <a:pt x="935" y="857"/>
                        <a:pt x="940" y="851"/>
                      </a:cubicBezTo>
                      <a:cubicBezTo>
                        <a:pt x="952" y="859"/>
                        <a:pt x="966" y="867"/>
                        <a:pt x="969" y="869"/>
                      </a:cubicBezTo>
                      <a:cubicBezTo>
                        <a:pt x="971" y="870"/>
                        <a:pt x="974" y="870"/>
                        <a:pt x="977" y="870"/>
                      </a:cubicBezTo>
                      <a:cubicBezTo>
                        <a:pt x="980" y="869"/>
                        <a:pt x="982" y="867"/>
                        <a:pt x="984" y="865"/>
                      </a:cubicBezTo>
                      <a:cubicBezTo>
                        <a:pt x="986" y="863"/>
                        <a:pt x="986" y="860"/>
                        <a:pt x="986" y="857"/>
                      </a:cubicBezTo>
                      <a:cubicBezTo>
                        <a:pt x="986" y="854"/>
                        <a:pt x="985" y="852"/>
                        <a:pt x="983" y="850"/>
                      </a:cubicBezTo>
                      <a:cubicBezTo>
                        <a:pt x="980" y="847"/>
                        <a:pt x="968" y="837"/>
                        <a:pt x="957" y="827"/>
                      </a:cubicBezTo>
                      <a:cubicBezTo>
                        <a:pt x="961" y="821"/>
                        <a:pt x="966" y="815"/>
                        <a:pt x="969" y="808"/>
                      </a:cubicBezTo>
                      <a:cubicBezTo>
                        <a:pt x="983" y="814"/>
                        <a:pt x="997" y="821"/>
                        <a:pt x="1000" y="822"/>
                      </a:cubicBezTo>
                      <a:cubicBezTo>
                        <a:pt x="1003" y="824"/>
                        <a:pt x="1006" y="824"/>
                        <a:pt x="1008" y="823"/>
                      </a:cubicBezTo>
                      <a:cubicBezTo>
                        <a:pt x="1011" y="822"/>
                        <a:pt x="1013" y="820"/>
                        <a:pt x="1015" y="817"/>
                      </a:cubicBezTo>
                      <a:cubicBezTo>
                        <a:pt x="1016" y="815"/>
                        <a:pt x="1017" y="812"/>
                        <a:pt x="1016" y="809"/>
                      </a:cubicBezTo>
                      <a:cubicBezTo>
                        <a:pt x="1016" y="806"/>
                        <a:pt x="1014" y="804"/>
                        <a:pt x="1012" y="802"/>
                      </a:cubicBezTo>
                      <a:cubicBezTo>
                        <a:pt x="1009" y="800"/>
                        <a:pt x="996" y="791"/>
                        <a:pt x="984" y="782"/>
                      </a:cubicBezTo>
                      <a:cubicBezTo>
                        <a:pt x="988" y="776"/>
                        <a:pt x="991" y="769"/>
                        <a:pt x="995" y="762"/>
                      </a:cubicBezTo>
                      <a:cubicBezTo>
                        <a:pt x="1009" y="767"/>
                        <a:pt x="1024" y="772"/>
                        <a:pt x="1027" y="773"/>
                      </a:cubicBezTo>
                      <a:cubicBezTo>
                        <a:pt x="1029" y="774"/>
                        <a:pt x="1032" y="774"/>
                        <a:pt x="1035" y="772"/>
                      </a:cubicBezTo>
                      <a:cubicBezTo>
                        <a:pt x="1037" y="771"/>
                        <a:pt x="1039" y="769"/>
                        <a:pt x="1041" y="766"/>
                      </a:cubicBezTo>
                      <a:cubicBezTo>
                        <a:pt x="1042" y="764"/>
                        <a:pt x="1042" y="761"/>
                        <a:pt x="1041" y="758"/>
                      </a:cubicBezTo>
                      <a:cubicBezTo>
                        <a:pt x="1040" y="755"/>
                        <a:pt x="1039" y="753"/>
                        <a:pt x="1036" y="752"/>
                      </a:cubicBezTo>
                      <a:cubicBezTo>
                        <a:pt x="1033" y="750"/>
                        <a:pt x="1020" y="742"/>
                        <a:pt x="1007" y="735"/>
                      </a:cubicBezTo>
                      <a:cubicBezTo>
                        <a:pt x="1010" y="728"/>
                        <a:pt x="1012" y="721"/>
                        <a:pt x="1015" y="714"/>
                      </a:cubicBezTo>
                      <a:cubicBezTo>
                        <a:pt x="1029" y="717"/>
                        <a:pt x="1045" y="721"/>
                        <a:pt x="1048" y="721"/>
                      </a:cubicBezTo>
                      <a:cubicBezTo>
                        <a:pt x="1051" y="722"/>
                        <a:pt x="1054" y="721"/>
                        <a:pt x="1056" y="720"/>
                      </a:cubicBezTo>
                      <a:cubicBezTo>
                        <a:pt x="1058" y="718"/>
                        <a:pt x="1060" y="716"/>
                        <a:pt x="1061" y="713"/>
                      </a:cubicBezTo>
                      <a:cubicBezTo>
                        <a:pt x="1062" y="710"/>
                        <a:pt x="1062" y="707"/>
                        <a:pt x="1061" y="705"/>
                      </a:cubicBezTo>
                      <a:cubicBezTo>
                        <a:pt x="1060" y="702"/>
                        <a:pt x="1058" y="700"/>
                        <a:pt x="1055" y="699"/>
                      </a:cubicBezTo>
                      <a:cubicBezTo>
                        <a:pt x="1052" y="698"/>
                        <a:pt x="1037" y="691"/>
                        <a:pt x="1024" y="686"/>
                      </a:cubicBezTo>
                      <a:cubicBezTo>
                        <a:pt x="1026" y="678"/>
                        <a:pt x="1028" y="671"/>
                        <a:pt x="1030" y="664"/>
                      </a:cubicBezTo>
                      <a:cubicBezTo>
                        <a:pt x="1044" y="665"/>
                        <a:pt x="1060" y="667"/>
                        <a:pt x="1063" y="668"/>
                      </a:cubicBezTo>
                      <a:cubicBezTo>
                        <a:pt x="1066" y="668"/>
                        <a:pt x="1069" y="667"/>
                        <a:pt x="1071" y="665"/>
                      </a:cubicBezTo>
                      <a:cubicBezTo>
                        <a:pt x="1074" y="664"/>
                        <a:pt x="1075" y="661"/>
                        <a:pt x="1076" y="658"/>
                      </a:cubicBezTo>
                      <a:cubicBezTo>
                        <a:pt x="1076" y="655"/>
                        <a:pt x="1076" y="652"/>
                        <a:pt x="1075" y="650"/>
                      </a:cubicBezTo>
                      <a:cubicBezTo>
                        <a:pt x="1073" y="647"/>
                        <a:pt x="1071" y="645"/>
                        <a:pt x="1068" y="645"/>
                      </a:cubicBezTo>
                      <a:cubicBezTo>
                        <a:pt x="1065" y="644"/>
                        <a:pt x="1050" y="639"/>
                        <a:pt x="1036" y="634"/>
                      </a:cubicBezTo>
                      <a:cubicBezTo>
                        <a:pt x="1037" y="627"/>
                        <a:pt x="1039" y="620"/>
                        <a:pt x="1040" y="612"/>
                      </a:cubicBezTo>
                      <a:cubicBezTo>
                        <a:pt x="1054" y="612"/>
                        <a:pt x="1070" y="612"/>
                        <a:pt x="1073" y="612"/>
                      </a:cubicBezTo>
                      <a:cubicBezTo>
                        <a:pt x="1076" y="613"/>
                        <a:pt x="1079" y="611"/>
                        <a:pt x="1081" y="609"/>
                      </a:cubicBezTo>
                      <a:cubicBezTo>
                        <a:pt x="1083" y="607"/>
                        <a:pt x="1084" y="605"/>
                        <a:pt x="1085" y="602"/>
                      </a:cubicBezTo>
                      <a:cubicBezTo>
                        <a:pt x="1085" y="599"/>
                        <a:pt x="1084" y="596"/>
                        <a:pt x="1083" y="594"/>
                      </a:cubicBezTo>
                      <a:cubicBezTo>
                        <a:pt x="1081" y="591"/>
                        <a:pt x="1079" y="590"/>
                        <a:pt x="1076" y="589"/>
                      </a:cubicBezTo>
                      <a:cubicBezTo>
                        <a:pt x="1073" y="588"/>
                        <a:pt x="1057" y="585"/>
                        <a:pt x="1043" y="582"/>
                      </a:cubicBezTo>
                      <a:cubicBezTo>
                        <a:pt x="1043" y="575"/>
                        <a:pt x="1044" y="567"/>
                        <a:pt x="1044" y="560"/>
                      </a:cubicBezTo>
                      <a:cubicBezTo>
                        <a:pt x="1058" y="558"/>
                        <a:pt x="1074" y="557"/>
                        <a:pt x="1078" y="557"/>
                      </a:cubicBezTo>
                      <a:close/>
                      <a:moveTo>
                        <a:pt x="544" y="979"/>
                      </a:moveTo>
                      <a:cubicBezTo>
                        <a:pt x="305" y="979"/>
                        <a:pt x="111" y="785"/>
                        <a:pt x="111" y="545"/>
                      </a:cubicBezTo>
                      <a:cubicBezTo>
                        <a:pt x="111" y="305"/>
                        <a:pt x="305" y="111"/>
                        <a:pt x="544" y="111"/>
                      </a:cubicBezTo>
                      <a:cubicBezTo>
                        <a:pt x="783" y="111"/>
                        <a:pt x="977" y="305"/>
                        <a:pt x="977" y="545"/>
                      </a:cubicBezTo>
                      <a:cubicBezTo>
                        <a:pt x="977" y="785"/>
                        <a:pt x="783" y="979"/>
                        <a:pt x="544" y="97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0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28" name="îŝḻiḍé">
                  <a:extLst>
                    <a:ext uri="{FF2B5EF4-FFF2-40B4-BE49-F238E27FC236}">
                      <a16:creationId xmlns:a16="http://schemas.microsoft.com/office/drawing/2014/main" id="{99C28514-1AF0-4D53-9FAE-AECC10686B90}"/>
                    </a:ext>
                  </a:extLst>
                </p:cNvPr>
                <p:cNvSpPr/>
                <p:nvPr/>
              </p:nvSpPr>
              <p:spPr bwMode="auto">
                <a:xfrm>
                  <a:off x="5438205" y="1858189"/>
                  <a:ext cx="256487" cy="257032"/>
                </a:xfrm>
                <a:custGeom>
                  <a:avLst/>
                  <a:gdLst>
                    <a:gd name="T0" fmla="*/ 1043 w 1088"/>
                    <a:gd name="T1" fmla="*/ 507 h 1090"/>
                    <a:gd name="T2" fmla="*/ 1036 w 1088"/>
                    <a:gd name="T3" fmla="*/ 455 h 1090"/>
                    <a:gd name="T4" fmla="*/ 1024 w 1088"/>
                    <a:gd name="T5" fmla="*/ 404 h 1090"/>
                    <a:gd name="T6" fmla="*/ 1007 w 1088"/>
                    <a:gd name="T7" fmla="*/ 355 h 1090"/>
                    <a:gd name="T8" fmla="*/ 984 w 1088"/>
                    <a:gd name="T9" fmla="*/ 307 h 1090"/>
                    <a:gd name="T10" fmla="*/ 957 w 1088"/>
                    <a:gd name="T11" fmla="*/ 263 h 1090"/>
                    <a:gd name="T12" fmla="*/ 925 w 1088"/>
                    <a:gd name="T13" fmla="*/ 221 h 1090"/>
                    <a:gd name="T14" fmla="*/ 890 w 1088"/>
                    <a:gd name="T15" fmla="*/ 183 h 1090"/>
                    <a:gd name="T16" fmla="*/ 850 w 1088"/>
                    <a:gd name="T17" fmla="*/ 149 h 1090"/>
                    <a:gd name="T18" fmla="*/ 807 w 1088"/>
                    <a:gd name="T19" fmla="*/ 119 h 1090"/>
                    <a:gd name="T20" fmla="*/ 761 w 1088"/>
                    <a:gd name="T21" fmla="*/ 93 h 1090"/>
                    <a:gd name="T22" fmla="*/ 713 w 1088"/>
                    <a:gd name="T23" fmla="*/ 73 h 1090"/>
                    <a:gd name="T24" fmla="*/ 663 w 1088"/>
                    <a:gd name="T25" fmla="*/ 58 h 1090"/>
                    <a:gd name="T26" fmla="*/ 611 w 1088"/>
                    <a:gd name="T27" fmla="*/ 48 h 1090"/>
                    <a:gd name="T28" fmla="*/ 559 w 1088"/>
                    <a:gd name="T29" fmla="*/ 44 h 1090"/>
                    <a:gd name="T30" fmla="*/ 507 w 1088"/>
                    <a:gd name="T31" fmla="*/ 45 h 1090"/>
                    <a:gd name="T32" fmla="*/ 455 w 1088"/>
                    <a:gd name="T33" fmla="*/ 52 h 1090"/>
                    <a:gd name="T34" fmla="*/ 404 w 1088"/>
                    <a:gd name="T35" fmla="*/ 64 h 1090"/>
                    <a:gd name="T36" fmla="*/ 354 w 1088"/>
                    <a:gd name="T37" fmla="*/ 81 h 1090"/>
                    <a:gd name="T38" fmla="*/ 307 w 1088"/>
                    <a:gd name="T39" fmla="*/ 104 h 1090"/>
                    <a:gd name="T40" fmla="*/ 262 w 1088"/>
                    <a:gd name="T41" fmla="*/ 131 h 1090"/>
                    <a:gd name="T42" fmla="*/ 221 w 1088"/>
                    <a:gd name="T43" fmla="*/ 163 h 1090"/>
                    <a:gd name="T44" fmla="*/ 182 w 1088"/>
                    <a:gd name="T45" fmla="*/ 199 h 1090"/>
                    <a:gd name="T46" fmla="*/ 148 w 1088"/>
                    <a:gd name="T47" fmla="*/ 238 h 1090"/>
                    <a:gd name="T48" fmla="*/ 118 w 1088"/>
                    <a:gd name="T49" fmla="*/ 282 h 1090"/>
                    <a:gd name="T50" fmla="*/ 93 w 1088"/>
                    <a:gd name="T51" fmla="*/ 328 h 1090"/>
                    <a:gd name="T52" fmla="*/ 73 w 1088"/>
                    <a:gd name="T53" fmla="*/ 376 h 1090"/>
                    <a:gd name="T54" fmla="*/ 58 w 1088"/>
                    <a:gd name="T55" fmla="*/ 426 h 1090"/>
                    <a:gd name="T56" fmla="*/ 48 w 1088"/>
                    <a:gd name="T57" fmla="*/ 478 h 1090"/>
                    <a:gd name="T58" fmla="*/ 44 w 1088"/>
                    <a:gd name="T59" fmla="*/ 530 h 1090"/>
                    <a:gd name="T60" fmla="*/ 45 w 1088"/>
                    <a:gd name="T61" fmla="*/ 582 h 1090"/>
                    <a:gd name="T62" fmla="*/ 52 w 1088"/>
                    <a:gd name="T63" fmla="*/ 634 h 1090"/>
                    <a:gd name="T64" fmla="*/ 64 w 1088"/>
                    <a:gd name="T65" fmla="*/ 686 h 1090"/>
                    <a:gd name="T66" fmla="*/ 81 w 1088"/>
                    <a:gd name="T67" fmla="*/ 735 h 1090"/>
                    <a:gd name="T68" fmla="*/ 104 w 1088"/>
                    <a:gd name="T69" fmla="*/ 782 h 1090"/>
                    <a:gd name="T70" fmla="*/ 131 w 1088"/>
                    <a:gd name="T71" fmla="*/ 827 h 1090"/>
                    <a:gd name="T72" fmla="*/ 163 w 1088"/>
                    <a:gd name="T73" fmla="*/ 869 h 1090"/>
                    <a:gd name="T74" fmla="*/ 198 w 1088"/>
                    <a:gd name="T75" fmla="*/ 907 h 1090"/>
                    <a:gd name="T76" fmla="*/ 238 w 1088"/>
                    <a:gd name="T77" fmla="*/ 941 h 1090"/>
                    <a:gd name="T78" fmla="*/ 281 w 1088"/>
                    <a:gd name="T79" fmla="*/ 971 h 1090"/>
                    <a:gd name="T80" fmla="*/ 327 w 1088"/>
                    <a:gd name="T81" fmla="*/ 996 h 1090"/>
                    <a:gd name="T82" fmla="*/ 375 w 1088"/>
                    <a:gd name="T83" fmla="*/ 1017 h 1090"/>
                    <a:gd name="T84" fmla="*/ 425 w 1088"/>
                    <a:gd name="T85" fmla="*/ 1032 h 1090"/>
                    <a:gd name="T86" fmla="*/ 477 w 1088"/>
                    <a:gd name="T87" fmla="*/ 1041 h 1090"/>
                    <a:gd name="T88" fmla="*/ 529 w 1088"/>
                    <a:gd name="T89" fmla="*/ 1046 h 1090"/>
                    <a:gd name="T90" fmla="*/ 581 w 1088"/>
                    <a:gd name="T91" fmla="*/ 1045 h 1090"/>
                    <a:gd name="T92" fmla="*/ 633 w 1088"/>
                    <a:gd name="T93" fmla="*/ 1038 h 1090"/>
                    <a:gd name="T94" fmla="*/ 684 w 1088"/>
                    <a:gd name="T95" fmla="*/ 1026 h 1090"/>
                    <a:gd name="T96" fmla="*/ 734 w 1088"/>
                    <a:gd name="T97" fmla="*/ 1009 h 1090"/>
                    <a:gd name="T98" fmla="*/ 781 w 1088"/>
                    <a:gd name="T99" fmla="*/ 986 h 1090"/>
                    <a:gd name="T100" fmla="*/ 826 w 1088"/>
                    <a:gd name="T101" fmla="*/ 959 h 1090"/>
                    <a:gd name="T102" fmla="*/ 867 w 1088"/>
                    <a:gd name="T103" fmla="*/ 927 h 1090"/>
                    <a:gd name="T104" fmla="*/ 905 w 1088"/>
                    <a:gd name="T105" fmla="*/ 891 h 1090"/>
                    <a:gd name="T106" fmla="*/ 940 w 1088"/>
                    <a:gd name="T107" fmla="*/ 851 h 1090"/>
                    <a:gd name="T108" fmla="*/ 969 w 1088"/>
                    <a:gd name="T109" fmla="*/ 808 h 1090"/>
                    <a:gd name="T110" fmla="*/ 995 w 1088"/>
                    <a:gd name="T111" fmla="*/ 762 h 1090"/>
                    <a:gd name="T112" fmla="*/ 1015 w 1088"/>
                    <a:gd name="T113" fmla="*/ 714 h 1090"/>
                    <a:gd name="T114" fmla="*/ 1030 w 1088"/>
                    <a:gd name="T115" fmla="*/ 664 h 1090"/>
                    <a:gd name="T116" fmla="*/ 1040 w 1088"/>
                    <a:gd name="T117" fmla="*/ 612 h 1090"/>
                    <a:gd name="T118" fmla="*/ 1044 w 1088"/>
                    <a:gd name="T119" fmla="*/ 560 h 10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088" h="1090">
                      <a:moveTo>
                        <a:pt x="1078" y="557"/>
                      </a:moveTo>
                      <a:cubicBezTo>
                        <a:pt x="1080" y="556"/>
                        <a:pt x="1083" y="555"/>
                        <a:pt x="1085" y="553"/>
                      </a:cubicBezTo>
                      <a:cubicBezTo>
                        <a:pt x="1087" y="551"/>
                        <a:pt x="1088" y="548"/>
                        <a:pt x="1088" y="545"/>
                      </a:cubicBezTo>
                      <a:cubicBezTo>
                        <a:pt x="1088" y="542"/>
                        <a:pt x="1087" y="539"/>
                        <a:pt x="1085" y="537"/>
                      </a:cubicBezTo>
                      <a:cubicBezTo>
                        <a:pt x="1083" y="535"/>
                        <a:pt x="1080" y="533"/>
                        <a:pt x="1078" y="533"/>
                      </a:cubicBezTo>
                      <a:cubicBezTo>
                        <a:pt x="1074" y="533"/>
                        <a:pt x="1058" y="531"/>
                        <a:pt x="1044" y="530"/>
                      </a:cubicBezTo>
                      <a:cubicBezTo>
                        <a:pt x="1044" y="522"/>
                        <a:pt x="1043" y="515"/>
                        <a:pt x="1043" y="507"/>
                      </a:cubicBezTo>
                      <a:cubicBezTo>
                        <a:pt x="1057" y="505"/>
                        <a:pt x="1073" y="501"/>
                        <a:pt x="1076" y="501"/>
                      </a:cubicBezTo>
                      <a:cubicBezTo>
                        <a:pt x="1079" y="500"/>
                        <a:pt x="1081" y="498"/>
                        <a:pt x="1083" y="496"/>
                      </a:cubicBezTo>
                      <a:cubicBezTo>
                        <a:pt x="1084" y="494"/>
                        <a:pt x="1085" y="491"/>
                        <a:pt x="1085" y="488"/>
                      </a:cubicBezTo>
                      <a:cubicBezTo>
                        <a:pt x="1084" y="485"/>
                        <a:pt x="1083" y="482"/>
                        <a:pt x="1081" y="481"/>
                      </a:cubicBezTo>
                      <a:cubicBezTo>
                        <a:pt x="1079" y="479"/>
                        <a:pt x="1076" y="477"/>
                        <a:pt x="1073" y="477"/>
                      </a:cubicBezTo>
                      <a:cubicBezTo>
                        <a:pt x="1070" y="477"/>
                        <a:pt x="1054" y="478"/>
                        <a:pt x="1040" y="478"/>
                      </a:cubicBezTo>
                      <a:cubicBezTo>
                        <a:pt x="1039" y="470"/>
                        <a:pt x="1037" y="463"/>
                        <a:pt x="1036" y="455"/>
                      </a:cubicBezTo>
                      <a:cubicBezTo>
                        <a:pt x="1050" y="451"/>
                        <a:pt x="1065" y="446"/>
                        <a:pt x="1068" y="445"/>
                      </a:cubicBezTo>
                      <a:cubicBezTo>
                        <a:pt x="1071" y="444"/>
                        <a:pt x="1073" y="442"/>
                        <a:pt x="1075" y="440"/>
                      </a:cubicBezTo>
                      <a:cubicBezTo>
                        <a:pt x="1076" y="437"/>
                        <a:pt x="1076" y="435"/>
                        <a:pt x="1076" y="432"/>
                      </a:cubicBezTo>
                      <a:cubicBezTo>
                        <a:pt x="1075" y="429"/>
                        <a:pt x="1074" y="426"/>
                        <a:pt x="1071" y="425"/>
                      </a:cubicBezTo>
                      <a:cubicBezTo>
                        <a:pt x="1069" y="423"/>
                        <a:pt x="1066" y="422"/>
                        <a:pt x="1063" y="422"/>
                      </a:cubicBezTo>
                      <a:cubicBezTo>
                        <a:pt x="1060" y="423"/>
                        <a:pt x="1044" y="425"/>
                        <a:pt x="1030" y="426"/>
                      </a:cubicBezTo>
                      <a:cubicBezTo>
                        <a:pt x="1028" y="419"/>
                        <a:pt x="1026" y="412"/>
                        <a:pt x="1024" y="404"/>
                      </a:cubicBezTo>
                      <a:cubicBezTo>
                        <a:pt x="1037" y="399"/>
                        <a:pt x="1052" y="392"/>
                        <a:pt x="1055" y="391"/>
                      </a:cubicBezTo>
                      <a:cubicBezTo>
                        <a:pt x="1058" y="390"/>
                        <a:pt x="1060" y="388"/>
                        <a:pt x="1061" y="385"/>
                      </a:cubicBezTo>
                      <a:cubicBezTo>
                        <a:pt x="1062" y="382"/>
                        <a:pt x="1062" y="379"/>
                        <a:pt x="1061" y="377"/>
                      </a:cubicBezTo>
                      <a:cubicBezTo>
                        <a:pt x="1060" y="374"/>
                        <a:pt x="1058" y="372"/>
                        <a:pt x="1056" y="370"/>
                      </a:cubicBezTo>
                      <a:cubicBezTo>
                        <a:pt x="1054" y="369"/>
                        <a:pt x="1051" y="368"/>
                        <a:pt x="1048" y="369"/>
                      </a:cubicBezTo>
                      <a:cubicBezTo>
                        <a:pt x="1045" y="369"/>
                        <a:pt x="1029" y="373"/>
                        <a:pt x="1015" y="376"/>
                      </a:cubicBezTo>
                      <a:cubicBezTo>
                        <a:pt x="1012" y="369"/>
                        <a:pt x="1010" y="362"/>
                        <a:pt x="1007" y="355"/>
                      </a:cubicBezTo>
                      <a:cubicBezTo>
                        <a:pt x="1020" y="348"/>
                        <a:pt x="1033" y="340"/>
                        <a:pt x="1036" y="338"/>
                      </a:cubicBezTo>
                      <a:cubicBezTo>
                        <a:pt x="1039" y="337"/>
                        <a:pt x="1040" y="334"/>
                        <a:pt x="1041" y="332"/>
                      </a:cubicBezTo>
                      <a:cubicBezTo>
                        <a:pt x="1042" y="329"/>
                        <a:pt x="1042" y="326"/>
                        <a:pt x="1041" y="323"/>
                      </a:cubicBezTo>
                      <a:cubicBezTo>
                        <a:pt x="1039" y="321"/>
                        <a:pt x="1037" y="319"/>
                        <a:pt x="1035" y="317"/>
                      </a:cubicBezTo>
                      <a:cubicBezTo>
                        <a:pt x="1032" y="316"/>
                        <a:pt x="1029" y="316"/>
                        <a:pt x="1027" y="317"/>
                      </a:cubicBezTo>
                      <a:cubicBezTo>
                        <a:pt x="1024" y="318"/>
                        <a:pt x="1009" y="323"/>
                        <a:pt x="995" y="328"/>
                      </a:cubicBezTo>
                      <a:cubicBezTo>
                        <a:pt x="991" y="321"/>
                        <a:pt x="988" y="314"/>
                        <a:pt x="984" y="307"/>
                      </a:cubicBezTo>
                      <a:cubicBezTo>
                        <a:pt x="996" y="299"/>
                        <a:pt x="1009" y="290"/>
                        <a:pt x="1012" y="288"/>
                      </a:cubicBezTo>
                      <a:cubicBezTo>
                        <a:pt x="1014" y="286"/>
                        <a:pt x="1016" y="284"/>
                        <a:pt x="1016" y="281"/>
                      </a:cubicBezTo>
                      <a:cubicBezTo>
                        <a:pt x="1017" y="278"/>
                        <a:pt x="1016" y="275"/>
                        <a:pt x="1015" y="273"/>
                      </a:cubicBezTo>
                      <a:cubicBezTo>
                        <a:pt x="1013" y="270"/>
                        <a:pt x="1011" y="268"/>
                        <a:pt x="1008" y="267"/>
                      </a:cubicBezTo>
                      <a:cubicBezTo>
                        <a:pt x="1006" y="266"/>
                        <a:pt x="1003" y="266"/>
                        <a:pt x="1000" y="268"/>
                      </a:cubicBezTo>
                      <a:cubicBezTo>
                        <a:pt x="997" y="269"/>
                        <a:pt x="983" y="276"/>
                        <a:pt x="969" y="282"/>
                      </a:cubicBezTo>
                      <a:cubicBezTo>
                        <a:pt x="966" y="275"/>
                        <a:pt x="961" y="269"/>
                        <a:pt x="957" y="263"/>
                      </a:cubicBezTo>
                      <a:cubicBezTo>
                        <a:pt x="968" y="253"/>
                        <a:pt x="980" y="242"/>
                        <a:pt x="983" y="240"/>
                      </a:cubicBezTo>
                      <a:cubicBezTo>
                        <a:pt x="985" y="238"/>
                        <a:pt x="986" y="236"/>
                        <a:pt x="986" y="233"/>
                      </a:cubicBezTo>
                      <a:cubicBezTo>
                        <a:pt x="986" y="230"/>
                        <a:pt x="986" y="227"/>
                        <a:pt x="984" y="225"/>
                      </a:cubicBezTo>
                      <a:cubicBezTo>
                        <a:pt x="982" y="222"/>
                        <a:pt x="980" y="221"/>
                        <a:pt x="977" y="220"/>
                      </a:cubicBezTo>
                      <a:cubicBezTo>
                        <a:pt x="974" y="220"/>
                        <a:pt x="971" y="220"/>
                        <a:pt x="969" y="221"/>
                      </a:cubicBezTo>
                      <a:cubicBezTo>
                        <a:pt x="966" y="223"/>
                        <a:pt x="952" y="231"/>
                        <a:pt x="940" y="238"/>
                      </a:cubicBezTo>
                      <a:cubicBezTo>
                        <a:pt x="935" y="233"/>
                        <a:pt x="930" y="227"/>
                        <a:pt x="925" y="221"/>
                      </a:cubicBezTo>
                      <a:cubicBezTo>
                        <a:pt x="935" y="210"/>
                        <a:pt x="946" y="198"/>
                        <a:pt x="948" y="196"/>
                      </a:cubicBezTo>
                      <a:cubicBezTo>
                        <a:pt x="950" y="194"/>
                        <a:pt x="951" y="191"/>
                        <a:pt x="951" y="188"/>
                      </a:cubicBezTo>
                      <a:cubicBezTo>
                        <a:pt x="951" y="185"/>
                        <a:pt x="950" y="183"/>
                        <a:pt x="948" y="180"/>
                      </a:cubicBezTo>
                      <a:cubicBezTo>
                        <a:pt x="946" y="178"/>
                        <a:pt x="943" y="177"/>
                        <a:pt x="941" y="177"/>
                      </a:cubicBezTo>
                      <a:cubicBezTo>
                        <a:pt x="938" y="176"/>
                        <a:pt x="935" y="177"/>
                        <a:pt x="933" y="179"/>
                      </a:cubicBezTo>
                      <a:cubicBezTo>
                        <a:pt x="930" y="181"/>
                        <a:pt x="917" y="190"/>
                        <a:pt x="905" y="199"/>
                      </a:cubicBezTo>
                      <a:cubicBezTo>
                        <a:pt x="900" y="193"/>
                        <a:pt x="895" y="188"/>
                        <a:pt x="890" y="183"/>
                      </a:cubicBezTo>
                      <a:cubicBezTo>
                        <a:pt x="898" y="171"/>
                        <a:pt x="908" y="158"/>
                        <a:pt x="910" y="156"/>
                      </a:cubicBezTo>
                      <a:cubicBezTo>
                        <a:pt x="911" y="153"/>
                        <a:pt x="912" y="150"/>
                        <a:pt x="912" y="148"/>
                      </a:cubicBezTo>
                      <a:cubicBezTo>
                        <a:pt x="911" y="145"/>
                        <a:pt x="910" y="142"/>
                        <a:pt x="908" y="140"/>
                      </a:cubicBezTo>
                      <a:cubicBezTo>
                        <a:pt x="906" y="138"/>
                        <a:pt x="903" y="137"/>
                        <a:pt x="900" y="137"/>
                      </a:cubicBezTo>
                      <a:cubicBezTo>
                        <a:pt x="897" y="137"/>
                        <a:pt x="894" y="138"/>
                        <a:pt x="892" y="140"/>
                      </a:cubicBezTo>
                      <a:cubicBezTo>
                        <a:pt x="890" y="142"/>
                        <a:pt x="878" y="153"/>
                        <a:pt x="867" y="163"/>
                      </a:cubicBezTo>
                      <a:cubicBezTo>
                        <a:pt x="862" y="158"/>
                        <a:pt x="856" y="153"/>
                        <a:pt x="850" y="149"/>
                      </a:cubicBezTo>
                      <a:cubicBezTo>
                        <a:pt x="857" y="136"/>
                        <a:pt x="865" y="122"/>
                        <a:pt x="867" y="119"/>
                      </a:cubicBezTo>
                      <a:cubicBezTo>
                        <a:pt x="869" y="117"/>
                        <a:pt x="869" y="114"/>
                        <a:pt x="868" y="111"/>
                      </a:cubicBezTo>
                      <a:cubicBezTo>
                        <a:pt x="868" y="109"/>
                        <a:pt x="866" y="106"/>
                        <a:pt x="864" y="104"/>
                      </a:cubicBezTo>
                      <a:cubicBezTo>
                        <a:pt x="861" y="103"/>
                        <a:pt x="858" y="102"/>
                        <a:pt x="856" y="102"/>
                      </a:cubicBezTo>
                      <a:cubicBezTo>
                        <a:pt x="853" y="102"/>
                        <a:pt x="850" y="103"/>
                        <a:pt x="848" y="106"/>
                      </a:cubicBezTo>
                      <a:cubicBezTo>
                        <a:pt x="846" y="108"/>
                        <a:pt x="835" y="120"/>
                        <a:pt x="826" y="131"/>
                      </a:cubicBezTo>
                      <a:cubicBezTo>
                        <a:pt x="820" y="127"/>
                        <a:pt x="813" y="123"/>
                        <a:pt x="807" y="119"/>
                      </a:cubicBezTo>
                      <a:cubicBezTo>
                        <a:pt x="813" y="105"/>
                        <a:pt x="820" y="91"/>
                        <a:pt x="821" y="88"/>
                      </a:cubicBezTo>
                      <a:cubicBezTo>
                        <a:pt x="822" y="85"/>
                        <a:pt x="822" y="82"/>
                        <a:pt x="821" y="80"/>
                      </a:cubicBezTo>
                      <a:cubicBezTo>
                        <a:pt x="820" y="77"/>
                        <a:pt x="818" y="75"/>
                        <a:pt x="816" y="73"/>
                      </a:cubicBezTo>
                      <a:cubicBezTo>
                        <a:pt x="813" y="72"/>
                        <a:pt x="810" y="71"/>
                        <a:pt x="808" y="72"/>
                      </a:cubicBezTo>
                      <a:cubicBezTo>
                        <a:pt x="805" y="72"/>
                        <a:pt x="802" y="74"/>
                        <a:pt x="801" y="76"/>
                      </a:cubicBezTo>
                      <a:cubicBezTo>
                        <a:pt x="799" y="79"/>
                        <a:pt x="790" y="92"/>
                        <a:pt x="781" y="104"/>
                      </a:cubicBezTo>
                      <a:cubicBezTo>
                        <a:pt x="774" y="100"/>
                        <a:pt x="768" y="97"/>
                        <a:pt x="761" y="93"/>
                      </a:cubicBezTo>
                      <a:cubicBezTo>
                        <a:pt x="766" y="80"/>
                        <a:pt x="771" y="65"/>
                        <a:pt x="772" y="61"/>
                      </a:cubicBezTo>
                      <a:cubicBezTo>
                        <a:pt x="773" y="59"/>
                        <a:pt x="772" y="56"/>
                        <a:pt x="771" y="53"/>
                      </a:cubicBezTo>
                      <a:cubicBezTo>
                        <a:pt x="770" y="51"/>
                        <a:pt x="768" y="49"/>
                        <a:pt x="765" y="47"/>
                      </a:cubicBezTo>
                      <a:cubicBezTo>
                        <a:pt x="762" y="46"/>
                        <a:pt x="760" y="46"/>
                        <a:pt x="757" y="47"/>
                      </a:cubicBezTo>
                      <a:cubicBezTo>
                        <a:pt x="754" y="48"/>
                        <a:pt x="752" y="49"/>
                        <a:pt x="750" y="52"/>
                      </a:cubicBezTo>
                      <a:cubicBezTo>
                        <a:pt x="749" y="55"/>
                        <a:pt x="741" y="69"/>
                        <a:pt x="734" y="81"/>
                      </a:cubicBezTo>
                      <a:cubicBezTo>
                        <a:pt x="727" y="78"/>
                        <a:pt x="720" y="76"/>
                        <a:pt x="713" y="73"/>
                      </a:cubicBezTo>
                      <a:cubicBezTo>
                        <a:pt x="716" y="59"/>
                        <a:pt x="719" y="43"/>
                        <a:pt x="720" y="40"/>
                      </a:cubicBezTo>
                      <a:cubicBezTo>
                        <a:pt x="721" y="37"/>
                        <a:pt x="720" y="34"/>
                        <a:pt x="719" y="32"/>
                      </a:cubicBezTo>
                      <a:cubicBezTo>
                        <a:pt x="717" y="30"/>
                        <a:pt x="715" y="28"/>
                        <a:pt x="712" y="27"/>
                      </a:cubicBezTo>
                      <a:cubicBezTo>
                        <a:pt x="709" y="26"/>
                        <a:pt x="706" y="26"/>
                        <a:pt x="704" y="27"/>
                      </a:cubicBezTo>
                      <a:cubicBezTo>
                        <a:pt x="701" y="28"/>
                        <a:pt x="699" y="30"/>
                        <a:pt x="698" y="33"/>
                      </a:cubicBezTo>
                      <a:cubicBezTo>
                        <a:pt x="696" y="36"/>
                        <a:pt x="690" y="51"/>
                        <a:pt x="684" y="64"/>
                      </a:cubicBezTo>
                      <a:cubicBezTo>
                        <a:pt x="677" y="62"/>
                        <a:pt x="670" y="60"/>
                        <a:pt x="663" y="58"/>
                      </a:cubicBezTo>
                      <a:cubicBezTo>
                        <a:pt x="664" y="44"/>
                        <a:pt x="666" y="28"/>
                        <a:pt x="666" y="25"/>
                      </a:cubicBezTo>
                      <a:cubicBezTo>
                        <a:pt x="667" y="22"/>
                        <a:pt x="666" y="19"/>
                        <a:pt x="664" y="17"/>
                      </a:cubicBezTo>
                      <a:cubicBezTo>
                        <a:pt x="662" y="14"/>
                        <a:pt x="660" y="13"/>
                        <a:pt x="657" y="12"/>
                      </a:cubicBezTo>
                      <a:cubicBezTo>
                        <a:pt x="654" y="12"/>
                        <a:pt x="651" y="12"/>
                        <a:pt x="649" y="13"/>
                      </a:cubicBezTo>
                      <a:cubicBezTo>
                        <a:pt x="646" y="15"/>
                        <a:pt x="644" y="17"/>
                        <a:pt x="643" y="20"/>
                      </a:cubicBezTo>
                      <a:cubicBezTo>
                        <a:pt x="642" y="23"/>
                        <a:pt x="638" y="38"/>
                        <a:pt x="633" y="52"/>
                      </a:cubicBezTo>
                      <a:cubicBezTo>
                        <a:pt x="626" y="51"/>
                        <a:pt x="619" y="49"/>
                        <a:pt x="611" y="48"/>
                      </a:cubicBezTo>
                      <a:cubicBezTo>
                        <a:pt x="611" y="34"/>
                        <a:pt x="611" y="18"/>
                        <a:pt x="611" y="15"/>
                      </a:cubicBezTo>
                      <a:cubicBezTo>
                        <a:pt x="611" y="12"/>
                        <a:pt x="610" y="9"/>
                        <a:pt x="608" y="7"/>
                      </a:cubicBezTo>
                      <a:cubicBezTo>
                        <a:pt x="606" y="5"/>
                        <a:pt x="604" y="4"/>
                        <a:pt x="601" y="3"/>
                      </a:cubicBezTo>
                      <a:cubicBezTo>
                        <a:pt x="598" y="3"/>
                        <a:pt x="595" y="4"/>
                        <a:pt x="593" y="5"/>
                      </a:cubicBezTo>
                      <a:cubicBezTo>
                        <a:pt x="590" y="7"/>
                        <a:pt x="589" y="9"/>
                        <a:pt x="588" y="12"/>
                      </a:cubicBezTo>
                      <a:cubicBezTo>
                        <a:pt x="587" y="15"/>
                        <a:pt x="584" y="31"/>
                        <a:pt x="581" y="45"/>
                      </a:cubicBezTo>
                      <a:cubicBezTo>
                        <a:pt x="574" y="45"/>
                        <a:pt x="566" y="44"/>
                        <a:pt x="559" y="44"/>
                      </a:cubicBezTo>
                      <a:cubicBezTo>
                        <a:pt x="558" y="30"/>
                        <a:pt x="556" y="14"/>
                        <a:pt x="556" y="10"/>
                      </a:cubicBezTo>
                      <a:cubicBezTo>
                        <a:pt x="555" y="8"/>
                        <a:pt x="554" y="5"/>
                        <a:pt x="552" y="3"/>
                      </a:cubicBezTo>
                      <a:cubicBezTo>
                        <a:pt x="550" y="1"/>
                        <a:pt x="547" y="0"/>
                        <a:pt x="544" y="0"/>
                      </a:cubicBezTo>
                      <a:cubicBezTo>
                        <a:pt x="541" y="0"/>
                        <a:pt x="538" y="1"/>
                        <a:pt x="536" y="3"/>
                      </a:cubicBezTo>
                      <a:cubicBezTo>
                        <a:pt x="534" y="5"/>
                        <a:pt x="533" y="8"/>
                        <a:pt x="532" y="10"/>
                      </a:cubicBezTo>
                      <a:cubicBezTo>
                        <a:pt x="532" y="14"/>
                        <a:pt x="530" y="30"/>
                        <a:pt x="529" y="44"/>
                      </a:cubicBezTo>
                      <a:cubicBezTo>
                        <a:pt x="522" y="44"/>
                        <a:pt x="514" y="45"/>
                        <a:pt x="507" y="45"/>
                      </a:cubicBezTo>
                      <a:cubicBezTo>
                        <a:pt x="504" y="31"/>
                        <a:pt x="501" y="15"/>
                        <a:pt x="500" y="12"/>
                      </a:cubicBezTo>
                      <a:cubicBezTo>
                        <a:pt x="499" y="9"/>
                        <a:pt x="497" y="7"/>
                        <a:pt x="495" y="5"/>
                      </a:cubicBezTo>
                      <a:cubicBezTo>
                        <a:pt x="493" y="4"/>
                        <a:pt x="490" y="3"/>
                        <a:pt x="487" y="3"/>
                      </a:cubicBezTo>
                      <a:cubicBezTo>
                        <a:pt x="484" y="4"/>
                        <a:pt x="482" y="5"/>
                        <a:pt x="480" y="7"/>
                      </a:cubicBezTo>
                      <a:cubicBezTo>
                        <a:pt x="478" y="9"/>
                        <a:pt x="477" y="12"/>
                        <a:pt x="477" y="15"/>
                      </a:cubicBezTo>
                      <a:cubicBezTo>
                        <a:pt x="477" y="18"/>
                        <a:pt x="477" y="34"/>
                        <a:pt x="477" y="48"/>
                      </a:cubicBezTo>
                      <a:cubicBezTo>
                        <a:pt x="469" y="49"/>
                        <a:pt x="462" y="51"/>
                        <a:pt x="455" y="52"/>
                      </a:cubicBezTo>
                      <a:cubicBezTo>
                        <a:pt x="450" y="38"/>
                        <a:pt x="446" y="23"/>
                        <a:pt x="445" y="20"/>
                      </a:cubicBezTo>
                      <a:cubicBezTo>
                        <a:pt x="444" y="17"/>
                        <a:pt x="442" y="15"/>
                        <a:pt x="439" y="13"/>
                      </a:cubicBezTo>
                      <a:cubicBezTo>
                        <a:pt x="437" y="12"/>
                        <a:pt x="434" y="12"/>
                        <a:pt x="431" y="12"/>
                      </a:cubicBezTo>
                      <a:cubicBezTo>
                        <a:pt x="428" y="13"/>
                        <a:pt x="426" y="14"/>
                        <a:pt x="424" y="17"/>
                      </a:cubicBezTo>
                      <a:cubicBezTo>
                        <a:pt x="422" y="19"/>
                        <a:pt x="421" y="22"/>
                        <a:pt x="422" y="25"/>
                      </a:cubicBezTo>
                      <a:cubicBezTo>
                        <a:pt x="422" y="28"/>
                        <a:pt x="424" y="44"/>
                        <a:pt x="425" y="58"/>
                      </a:cubicBezTo>
                      <a:cubicBezTo>
                        <a:pt x="418" y="60"/>
                        <a:pt x="411" y="62"/>
                        <a:pt x="404" y="64"/>
                      </a:cubicBezTo>
                      <a:cubicBezTo>
                        <a:pt x="398" y="51"/>
                        <a:pt x="392" y="36"/>
                        <a:pt x="390" y="33"/>
                      </a:cubicBezTo>
                      <a:cubicBezTo>
                        <a:pt x="389" y="30"/>
                        <a:pt x="387" y="28"/>
                        <a:pt x="384" y="27"/>
                      </a:cubicBezTo>
                      <a:cubicBezTo>
                        <a:pt x="382" y="26"/>
                        <a:pt x="379" y="26"/>
                        <a:pt x="376" y="27"/>
                      </a:cubicBezTo>
                      <a:cubicBezTo>
                        <a:pt x="373" y="28"/>
                        <a:pt x="371" y="30"/>
                        <a:pt x="369" y="32"/>
                      </a:cubicBezTo>
                      <a:cubicBezTo>
                        <a:pt x="368" y="34"/>
                        <a:pt x="367" y="37"/>
                        <a:pt x="368" y="40"/>
                      </a:cubicBezTo>
                      <a:cubicBezTo>
                        <a:pt x="369" y="43"/>
                        <a:pt x="372" y="59"/>
                        <a:pt x="375" y="73"/>
                      </a:cubicBezTo>
                      <a:cubicBezTo>
                        <a:pt x="368" y="76"/>
                        <a:pt x="361" y="78"/>
                        <a:pt x="354" y="81"/>
                      </a:cubicBezTo>
                      <a:cubicBezTo>
                        <a:pt x="347" y="69"/>
                        <a:pt x="339" y="55"/>
                        <a:pt x="338" y="52"/>
                      </a:cubicBezTo>
                      <a:cubicBezTo>
                        <a:pt x="336" y="49"/>
                        <a:pt x="334" y="48"/>
                        <a:pt x="331" y="47"/>
                      </a:cubicBezTo>
                      <a:cubicBezTo>
                        <a:pt x="328" y="46"/>
                        <a:pt x="326" y="46"/>
                        <a:pt x="323" y="47"/>
                      </a:cubicBezTo>
                      <a:cubicBezTo>
                        <a:pt x="320" y="49"/>
                        <a:pt x="318" y="51"/>
                        <a:pt x="317" y="53"/>
                      </a:cubicBezTo>
                      <a:cubicBezTo>
                        <a:pt x="316" y="56"/>
                        <a:pt x="315" y="59"/>
                        <a:pt x="316" y="61"/>
                      </a:cubicBezTo>
                      <a:cubicBezTo>
                        <a:pt x="317" y="65"/>
                        <a:pt x="322" y="80"/>
                        <a:pt x="327" y="93"/>
                      </a:cubicBezTo>
                      <a:cubicBezTo>
                        <a:pt x="320" y="97"/>
                        <a:pt x="314" y="100"/>
                        <a:pt x="307" y="104"/>
                      </a:cubicBezTo>
                      <a:cubicBezTo>
                        <a:pt x="298" y="92"/>
                        <a:pt x="289" y="79"/>
                        <a:pt x="287" y="76"/>
                      </a:cubicBezTo>
                      <a:cubicBezTo>
                        <a:pt x="286" y="74"/>
                        <a:pt x="283" y="72"/>
                        <a:pt x="280" y="72"/>
                      </a:cubicBezTo>
                      <a:cubicBezTo>
                        <a:pt x="278" y="71"/>
                        <a:pt x="275" y="72"/>
                        <a:pt x="272" y="73"/>
                      </a:cubicBezTo>
                      <a:cubicBezTo>
                        <a:pt x="270" y="75"/>
                        <a:pt x="268" y="77"/>
                        <a:pt x="267" y="80"/>
                      </a:cubicBezTo>
                      <a:cubicBezTo>
                        <a:pt x="266" y="82"/>
                        <a:pt x="266" y="85"/>
                        <a:pt x="267" y="88"/>
                      </a:cubicBezTo>
                      <a:cubicBezTo>
                        <a:pt x="268" y="91"/>
                        <a:pt x="275" y="105"/>
                        <a:pt x="281" y="119"/>
                      </a:cubicBezTo>
                      <a:cubicBezTo>
                        <a:pt x="275" y="123"/>
                        <a:pt x="268" y="127"/>
                        <a:pt x="262" y="131"/>
                      </a:cubicBezTo>
                      <a:cubicBezTo>
                        <a:pt x="253" y="120"/>
                        <a:pt x="242" y="108"/>
                        <a:pt x="240" y="106"/>
                      </a:cubicBezTo>
                      <a:cubicBezTo>
                        <a:pt x="238" y="103"/>
                        <a:pt x="235" y="102"/>
                        <a:pt x="232" y="102"/>
                      </a:cubicBezTo>
                      <a:cubicBezTo>
                        <a:pt x="230" y="102"/>
                        <a:pt x="227" y="103"/>
                        <a:pt x="224" y="104"/>
                      </a:cubicBezTo>
                      <a:cubicBezTo>
                        <a:pt x="222" y="106"/>
                        <a:pt x="220" y="109"/>
                        <a:pt x="220" y="111"/>
                      </a:cubicBezTo>
                      <a:cubicBezTo>
                        <a:pt x="219" y="114"/>
                        <a:pt x="219" y="117"/>
                        <a:pt x="221" y="119"/>
                      </a:cubicBezTo>
                      <a:cubicBezTo>
                        <a:pt x="223" y="122"/>
                        <a:pt x="231" y="136"/>
                        <a:pt x="238" y="149"/>
                      </a:cubicBezTo>
                      <a:cubicBezTo>
                        <a:pt x="232" y="153"/>
                        <a:pt x="226" y="158"/>
                        <a:pt x="221" y="163"/>
                      </a:cubicBezTo>
                      <a:cubicBezTo>
                        <a:pt x="210" y="153"/>
                        <a:pt x="198" y="142"/>
                        <a:pt x="196" y="140"/>
                      </a:cubicBezTo>
                      <a:cubicBezTo>
                        <a:pt x="194" y="138"/>
                        <a:pt x="191" y="137"/>
                        <a:pt x="188" y="137"/>
                      </a:cubicBezTo>
                      <a:cubicBezTo>
                        <a:pt x="185" y="137"/>
                        <a:pt x="182" y="138"/>
                        <a:pt x="180" y="140"/>
                      </a:cubicBezTo>
                      <a:cubicBezTo>
                        <a:pt x="178" y="142"/>
                        <a:pt x="177" y="145"/>
                        <a:pt x="176" y="148"/>
                      </a:cubicBezTo>
                      <a:cubicBezTo>
                        <a:pt x="176" y="150"/>
                        <a:pt x="176" y="153"/>
                        <a:pt x="178" y="156"/>
                      </a:cubicBezTo>
                      <a:cubicBezTo>
                        <a:pt x="180" y="158"/>
                        <a:pt x="190" y="171"/>
                        <a:pt x="198" y="183"/>
                      </a:cubicBezTo>
                      <a:cubicBezTo>
                        <a:pt x="193" y="188"/>
                        <a:pt x="188" y="193"/>
                        <a:pt x="182" y="199"/>
                      </a:cubicBezTo>
                      <a:cubicBezTo>
                        <a:pt x="171" y="190"/>
                        <a:pt x="158" y="181"/>
                        <a:pt x="155" y="179"/>
                      </a:cubicBezTo>
                      <a:cubicBezTo>
                        <a:pt x="153" y="177"/>
                        <a:pt x="150" y="176"/>
                        <a:pt x="147" y="177"/>
                      </a:cubicBezTo>
                      <a:cubicBezTo>
                        <a:pt x="145" y="177"/>
                        <a:pt x="142" y="178"/>
                        <a:pt x="140" y="180"/>
                      </a:cubicBezTo>
                      <a:cubicBezTo>
                        <a:pt x="138" y="183"/>
                        <a:pt x="137" y="185"/>
                        <a:pt x="137" y="188"/>
                      </a:cubicBezTo>
                      <a:cubicBezTo>
                        <a:pt x="137" y="191"/>
                        <a:pt x="138" y="194"/>
                        <a:pt x="140" y="196"/>
                      </a:cubicBezTo>
                      <a:cubicBezTo>
                        <a:pt x="142" y="198"/>
                        <a:pt x="153" y="210"/>
                        <a:pt x="163" y="221"/>
                      </a:cubicBezTo>
                      <a:cubicBezTo>
                        <a:pt x="158" y="227"/>
                        <a:pt x="153" y="233"/>
                        <a:pt x="148" y="238"/>
                      </a:cubicBezTo>
                      <a:cubicBezTo>
                        <a:pt x="136" y="231"/>
                        <a:pt x="122" y="223"/>
                        <a:pt x="119" y="221"/>
                      </a:cubicBezTo>
                      <a:cubicBezTo>
                        <a:pt x="117" y="220"/>
                        <a:pt x="114" y="220"/>
                        <a:pt x="111" y="220"/>
                      </a:cubicBezTo>
                      <a:cubicBezTo>
                        <a:pt x="108" y="221"/>
                        <a:pt x="106" y="222"/>
                        <a:pt x="104" y="225"/>
                      </a:cubicBezTo>
                      <a:cubicBezTo>
                        <a:pt x="102" y="227"/>
                        <a:pt x="102" y="230"/>
                        <a:pt x="102" y="233"/>
                      </a:cubicBezTo>
                      <a:cubicBezTo>
                        <a:pt x="102" y="236"/>
                        <a:pt x="103" y="238"/>
                        <a:pt x="105" y="240"/>
                      </a:cubicBezTo>
                      <a:cubicBezTo>
                        <a:pt x="108" y="242"/>
                        <a:pt x="120" y="253"/>
                        <a:pt x="131" y="263"/>
                      </a:cubicBezTo>
                      <a:cubicBezTo>
                        <a:pt x="127" y="269"/>
                        <a:pt x="122" y="275"/>
                        <a:pt x="118" y="282"/>
                      </a:cubicBezTo>
                      <a:cubicBezTo>
                        <a:pt x="105" y="276"/>
                        <a:pt x="91" y="269"/>
                        <a:pt x="88" y="268"/>
                      </a:cubicBezTo>
                      <a:cubicBezTo>
                        <a:pt x="85" y="266"/>
                        <a:pt x="82" y="266"/>
                        <a:pt x="80" y="267"/>
                      </a:cubicBezTo>
                      <a:cubicBezTo>
                        <a:pt x="77" y="268"/>
                        <a:pt x="75" y="270"/>
                        <a:pt x="73" y="273"/>
                      </a:cubicBezTo>
                      <a:cubicBezTo>
                        <a:pt x="72" y="275"/>
                        <a:pt x="71" y="278"/>
                        <a:pt x="72" y="281"/>
                      </a:cubicBezTo>
                      <a:cubicBezTo>
                        <a:pt x="72" y="284"/>
                        <a:pt x="74" y="286"/>
                        <a:pt x="76" y="288"/>
                      </a:cubicBezTo>
                      <a:cubicBezTo>
                        <a:pt x="79" y="290"/>
                        <a:pt x="92" y="299"/>
                        <a:pt x="104" y="307"/>
                      </a:cubicBezTo>
                      <a:cubicBezTo>
                        <a:pt x="100" y="314"/>
                        <a:pt x="97" y="321"/>
                        <a:pt x="93" y="328"/>
                      </a:cubicBezTo>
                      <a:cubicBezTo>
                        <a:pt x="79" y="323"/>
                        <a:pt x="64" y="318"/>
                        <a:pt x="61" y="317"/>
                      </a:cubicBezTo>
                      <a:cubicBezTo>
                        <a:pt x="59" y="316"/>
                        <a:pt x="56" y="316"/>
                        <a:pt x="53" y="317"/>
                      </a:cubicBezTo>
                      <a:cubicBezTo>
                        <a:pt x="51" y="319"/>
                        <a:pt x="48" y="321"/>
                        <a:pt x="47" y="323"/>
                      </a:cubicBezTo>
                      <a:cubicBezTo>
                        <a:pt x="46" y="326"/>
                        <a:pt x="46" y="329"/>
                        <a:pt x="47" y="332"/>
                      </a:cubicBezTo>
                      <a:cubicBezTo>
                        <a:pt x="48" y="334"/>
                        <a:pt x="49" y="337"/>
                        <a:pt x="52" y="338"/>
                      </a:cubicBezTo>
                      <a:cubicBezTo>
                        <a:pt x="55" y="340"/>
                        <a:pt x="68" y="348"/>
                        <a:pt x="81" y="355"/>
                      </a:cubicBezTo>
                      <a:cubicBezTo>
                        <a:pt x="78" y="362"/>
                        <a:pt x="76" y="369"/>
                        <a:pt x="73" y="376"/>
                      </a:cubicBezTo>
                      <a:cubicBezTo>
                        <a:pt x="59" y="373"/>
                        <a:pt x="43" y="369"/>
                        <a:pt x="40" y="369"/>
                      </a:cubicBezTo>
                      <a:cubicBezTo>
                        <a:pt x="37" y="368"/>
                        <a:pt x="34" y="369"/>
                        <a:pt x="32" y="370"/>
                      </a:cubicBezTo>
                      <a:cubicBezTo>
                        <a:pt x="30" y="372"/>
                        <a:pt x="28" y="374"/>
                        <a:pt x="27" y="377"/>
                      </a:cubicBezTo>
                      <a:cubicBezTo>
                        <a:pt x="26" y="379"/>
                        <a:pt x="26" y="382"/>
                        <a:pt x="27" y="385"/>
                      </a:cubicBezTo>
                      <a:cubicBezTo>
                        <a:pt x="28" y="388"/>
                        <a:pt x="30" y="390"/>
                        <a:pt x="33" y="391"/>
                      </a:cubicBezTo>
                      <a:cubicBezTo>
                        <a:pt x="36" y="392"/>
                        <a:pt x="50" y="399"/>
                        <a:pt x="64" y="404"/>
                      </a:cubicBezTo>
                      <a:cubicBezTo>
                        <a:pt x="62" y="412"/>
                        <a:pt x="60" y="419"/>
                        <a:pt x="58" y="426"/>
                      </a:cubicBezTo>
                      <a:cubicBezTo>
                        <a:pt x="44" y="425"/>
                        <a:pt x="28" y="423"/>
                        <a:pt x="25" y="422"/>
                      </a:cubicBezTo>
                      <a:cubicBezTo>
                        <a:pt x="22" y="422"/>
                        <a:pt x="19" y="423"/>
                        <a:pt x="17" y="425"/>
                      </a:cubicBezTo>
                      <a:cubicBezTo>
                        <a:pt x="14" y="426"/>
                        <a:pt x="13" y="429"/>
                        <a:pt x="12" y="432"/>
                      </a:cubicBezTo>
                      <a:cubicBezTo>
                        <a:pt x="12" y="435"/>
                        <a:pt x="12" y="437"/>
                        <a:pt x="13" y="440"/>
                      </a:cubicBezTo>
                      <a:cubicBezTo>
                        <a:pt x="15" y="442"/>
                        <a:pt x="17" y="444"/>
                        <a:pt x="20" y="445"/>
                      </a:cubicBezTo>
                      <a:cubicBezTo>
                        <a:pt x="23" y="446"/>
                        <a:pt x="38" y="451"/>
                        <a:pt x="52" y="455"/>
                      </a:cubicBezTo>
                      <a:cubicBezTo>
                        <a:pt x="50" y="463"/>
                        <a:pt x="49" y="470"/>
                        <a:pt x="48" y="478"/>
                      </a:cubicBezTo>
                      <a:cubicBezTo>
                        <a:pt x="34" y="478"/>
                        <a:pt x="18" y="477"/>
                        <a:pt x="15" y="477"/>
                      </a:cubicBezTo>
                      <a:cubicBezTo>
                        <a:pt x="12" y="477"/>
                        <a:pt x="9" y="479"/>
                        <a:pt x="7" y="481"/>
                      </a:cubicBezTo>
                      <a:cubicBezTo>
                        <a:pt x="5" y="482"/>
                        <a:pt x="4" y="485"/>
                        <a:pt x="3" y="488"/>
                      </a:cubicBezTo>
                      <a:cubicBezTo>
                        <a:pt x="3" y="491"/>
                        <a:pt x="4" y="494"/>
                        <a:pt x="5" y="496"/>
                      </a:cubicBezTo>
                      <a:cubicBezTo>
                        <a:pt x="7" y="498"/>
                        <a:pt x="9" y="500"/>
                        <a:pt x="12" y="501"/>
                      </a:cubicBezTo>
                      <a:cubicBezTo>
                        <a:pt x="15" y="501"/>
                        <a:pt x="31" y="505"/>
                        <a:pt x="45" y="507"/>
                      </a:cubicBezTo>
                      <a:cubicBezTo>
                        <a:pt x="45" y="515"/>
                        <a:pt x="44" y="522"/>
                        <a:pt x="44" y="530"/>
                      </a:cubicBezTo>
                      <a:cubicBezTo>
                        <a:pt x="30" y="531"/>
                        <a:pt x="14" y="533"/>
                        <a:pt x="10" y="533"/>
                      </a:cubicBezTo>
                      <a:cubicBezTo>
                        <a:pt x="7" y="533"/>
                        <a:pt x="5" y="535"/>
                        <a:pt x="3" y="537"/>
                      </a:cubicBezTo>
                      <a:cubicBezTo>
                        <a:pt x="1" y="539"/>
                        <a:pt x="0" y="542"/>
                        <a:pt x="0" y="545"/>
                      </a:cubicBezTo>
                      <a:cubicBezTo>
                        <a:pt x="0" y="548"/>
                        <a:pt x="1" y="551"/>
                        <a:pt x="3" y="553"/>
                      </a:cubicBezTo>
                      <a:cubicBezTo>
                        <a:pt x="5" y="555"/>
                        <a:pt x="7" y="556"/>
                        <a:pt x="10" y="557"/>
                      </a:cubicBezTo>
                      <a:cubicBezTo>
                        <a:pt x="14" y="557"/>
                        <a:pt x="30" y="558"/>
                        <a:pt x="44" y="560"/>
                      </a:cubicBezTo>
                      <a:cubicBezTo>
                        <a:pt x="44" y="567"/>
                        <a:pt x="45" y="575"/>
                        <a:pt x="45" y="582"/>
                      </a:cubicBezTo>
                      <a:cubicBezTo>
                        <a:pt x="31" y="585"/>
                        <a:pt x="15" y="588"/>
                        <a:pt x="12" y="589"/>
                      </a:cubicBezTo>
                      <a:cubicBezTo>
                        <a:pt x="9" y="590"/>
                        <a:pt x="7" y="591"/>
                        <a:pt x="5" y="594"/>
                      </a:cubicBezTo>
                      <a:cubicBezTo>
                        <a:pt x="4" y="596"/>
                        <a:pt x="3" y="599"/>
                        <a:pt x="3" y="602"/>
                      </a:cubicBezTo>
                      <a:cubicBezTo>
                        <a:pt x="4" y="605"/>
                        <a:pt x="5" y="607"/>
                        <a:pt x="7" y="609"/>
                      </a:cubicBezTo>
                      <a:cubicBezTo>
                        <a:pt x="9" y="611"/>
                        <a:pt x="12" y="613"/>
                        <a:pt x="15" y="612"/>
                      </a:cubicBezTo>
                      <a:cubicBezTo>
                        <a:pt x="18" y="612"/>
                        <a:pt x="34" y="612"/>
                        <a:pt x="48" y="612"/>
                      </a:cubicBezTo>
                      <a:cubicBezTo>
                        <a:pt x="49" y="620"/>
                        <a:pt x="50" y="627"/>
                        <a:pt x="52" y="634"/>
                      </a:cubicBezTo>
                      <a:cubicBezTo>
                        <a:pt x="38" y="639"/>
                        <a:pt x="23" y="644"/>
                        <a:pt x="20" y="645"/>
                      </a:cubicBezTo>
                      <a:cubicBezTo>
                        <a:pt x="17" y="645"/>
                        <a:pt x="15" y="647"/>
                        <a:pt x="13" y="650"/>
                      </a:cubicBezTo>
                      <a:cubicBezTo>
                        <a:pt x="12" y="652"/>
                        <a:pt x="12" y="655"/>
                        <a:pt x="12" y="658"/>
                      </a:cubicBezTo>
                      <a:cubicBezTo>
                        <a:pt x="13" y="661"/>
                        <a:pt x="14" y="664"/>
                        <a:pt x="17" y="665"/>
                      </a:cubicBezTo>
                      <a:cubicBezTo>
                        <a:pt x="19" y="667"/>
                        <a:pt x="22" y="668"/>
                        <a:pt x="25" y="668"/>
                      </a:cubicBezTo>
                      <a:cubicBezTo>
                        <a:pt x="28" y="667"/>
                        <a:pt x="44" y="665"/>
                        <a:pt x="58" y="664"/>
                      </a:cubicBezTo>
                      <a:cubicBezTo>
                        <a:pt x="60" y="671"/>
                        <a:pt x="62" y="678"/>
                        <a:pt x="64" y="686"/>
                      </a:cubicBezTo>
                      <a:cubicBezTo>
                        <a:pt x="50" y="691"/>
                        <a:pt x="36" y="698"/>
                        <a:pt x="33" y="699"/>
                      </a:cubicBezTo>
                      <a:cubicBezTo>
                        <a:pt x="30" y="700"/>
                        <a:pt x="28" y="702"/>
                        <a:pt x="27" y="705"/>
                      </a:cubicBezTo>
                      <a:cubicBezTo>
                        <a:pt x="26" y="708"/>
                        <a:pt x="26" y="710"/>
                        <a:pt x="27" y="713"/>
                      </a:cubicBezTo>
                      <a:cubicBezTo>
                        <a:pt x="28" y="716"/>
                        <a:pt x="30" y="718"/>
                        <a:pt x="32" y="720"/>
                      </a:cubicBezTo>
                      <a:cubicBezTo>
                        <a:pt x="34" y="721"/>
                        <a:pt x="37" y="722"/>
                        <a:pt x="40" y="721"/>
                      </a:cubicBezTo>
                      <a:cubicBezTo>
                        <a:pt x="43" y="721"/>
                        <a:pt x="59" y="717"/>
                        <a:pt x="73" y="714"/>
                      </a:cubicBezTo>
                      <a:cubicBezTo>
                        <a:pt x="76" y="721"/>
                        <a:pt x="78" y="728"/>
                        <a:pt x="81" y="735"/>
                      </a:cubicBezTo>
                      <a:cubicBezTo>
                        <a:pt x="68" y="742"/>
                        <a:pt x="55" y="750"/>
                        <a:pt x="52" y="752"/>
                      </a:cubicBezTo>
                      <a:cubicBezTo>
                        <a:pt x="49" y="753"/>
                        <a:pt x="48" y="755"/>
                        <a:pt x="47" y="758"/>
                      </a:cubicBezTo>
                      <a:cubicBezTo>
                        <a:pt x="46" y="761"/>
                        <a:pt x="46" y="764"/>
                        <a:pt x="47" y="766"/>
                      </a:cubicBezTo>
                      <a:cubicBezTo>
                        <a:pt x="48" y="769"/>
                        <a:pt x="51" y="771"/>
                        <a:pt x="53" y="772"/>
                      </a:cubicBezTo>
                      <a:cubicBezTo>
                        <a:pt x="56" y="774"/>
                        <a:pt x="59" y="774"/>
                        <a:pt x="61" y="773"/>
                      </a:cubicBezTo>
                      <a:cubicBezTo>
                        <a:pt x="64" y="772"/>
                        <a:pt x="79" y="767"/>
                        <a:pt x="93" y="762"/>
                      </a:cubicBezTo>
                      <a:cubicBezTo>
                        <a:pt x="97" y="769"/>
                        <a:pt x="100" y="776"/>
                        <a:pt x="104" y="782"/>
                      </a:cubicBezTo>
                      <a:cubicBezTo>
                        <a:pt x="92" y="791"/>
                        <a:pt x="79" y="800"/>
                        <a:pt x="76" y="802"/>
                      </a:cubicBezTo>
                      <a:cubicBezTo>
                        <a:pt x="74" y="804"/>
                        <a:pt x="72" y="806"/>
                        <a:pt x="72" y="809"/>
                      </a:cubicBezTo>
                      <a:cubicBezTo>
                        <a:pt x="71" y="812"/>
                        <a:pt x="72" y="815"/>
                        <a:pt x="73" y="817"/>
                      </a:cubicBezTo>
                      <a:cubicBezTo>
                        <a:pt x="75" y="820"/>
                        <a:pt x="77" y="822"/>
                        <a:pt x="80" y="823"/>
                      </a:cubicBezTo>
                      <a:cubicBezTo>
                        <a:pt x="82" y="824"/>
                        <a:pt x="85" y="824"/>
                        <a:pt x="88" y="822"/>
                      </a:cubicBezTo>
                      <a:cubicBezTo>
                        <a:pt x="91" y="821"/>
                        <a:pt x="105" y="814"/>
                        <a:pt x="118" y="808"/>
                      </a:cubicBezTo>
                      <a:cubicBezTo>
                        <a:pt x="122" y="815"/>
                        <a:pt x="127" y="821"/>
                        <a:pt x="131" y="827"/>
                      </a:cubicBezTo>
                      <a:cubicBezTo>
                        <a:pt x="120" y="837"/>
                        <a:pt x="108" y="847"/>
                        <a:pt x="105" y="850"/>
                      </a:cubicBezTo>
                      <a:cubicBezTo>
                        <a:pt x="103" y="852"/>
                        <a:pt x="102" y="854"/>
                        <a:pt x="102" y="857"/>
                      </a:cubicBezTo>
                      <a:cubicBezTo>
                        <a:pt x="102" y="860"/>
                        <a:pt x="102" y="863"/>
                        <a:pt x="104" y="865"/>
                      </a:cubicBezTo>
                      <a:cubicBezTo>
                        <a:pt x="106" y="867"/>
                        <a:pt x="108" y="869"/>
                        <a:pt x="111" y="870"/>
                      </a:cubicBezTo>
                      <a:cubicBezTo>
                        <a:pt x="114" y="870"/>
                        <a:pt x="117" y="870"/>
                        <a:pt x="119" y="869"/>
                      </a:cubicBezTo>
                      <a:cubicBezTo>
                        <a:pt x="122" y="867"/>
                        <a:pt x="136" y="859"/>
                        <a:pt x="148" y="851"/>
                      </a:cubicBezTo>
                      <a:cubicBezTo>
                        <a:pt x="153" y="857"/>
                        <a:pt x="158" y="863"/>
                        <a:pt x="163" y="869"/>
                      </a:cubicBezTo>
                      <a:cubicBezTo>
                        <a:pt x="153" y="880"/>
                        <a:pt x="142" y="891"/>
                        <a:pt x="140" y="894"/>
                      </a:cubicBezTo>
                      <a:cubicBezTo>
                        <a:pt x="138" y="896"/>
                        <a:pt x="137" y="899"/>
                        <a:pt x="137" y="902"/>
                      </a:cubicBezTo>
                      <a:cubicBezTo>
                        <a:pt x="137" y="904"/>
                        <a:pt x="138" y="907"/>
                        <a:pt x="140" y="909"/>
                      </a:cubicBezTo>
                      <a:cubicBezTo>
                        <a:pt x="142" y="912"/>
                        <a:pt x="145" y="913"/>
                        <a:pt x="147" y="913"/>
                      </a:cubicBezTo>
                      <a:cubicBezTo>
                        <a:pt x="150" y="914"/>
                        <a:pt x="153" y="913"/>
                        <a:pt x="155" y="911"/>
                      </a:cubicBezTo>
                      <a:cubicBezTo>
                        <a:pt x="158" y="909"/>
                        <a:pt x="171" y="900"/>
                        <a:pt x="182" y="891"/>
                      </a:cubicBezTo>
                      <a:cubicBezTo>
                        <a:pt x="188" y="897"/>
                        <a:pt x="193" y="902"/>
                        <a:pt x="198" y="907"/>
                      </a:cubicBezTo>
                      <a:cubicBezTo>
                        <a:pt x="190" y="919"/>
                        <a:pt x="180" y="932"/>
                        <a:pt x="178" y="934"/>
                      </a:cubicBezTo>
                      <a:cubicBezTo>
                        <a:pt x="176" y="937"/>
                        <a:pt x="176" y="940"/>
                        <a:pt x="176" y="942"/>
                      </a:cubicBezTo>
                      <a:cubicBezTo>
                        <a:pt x="177" y="945"/>
                        <a:pt x="178" y="948"/>
                        <a:pt x="180" y="950"/>
                      </a:cubicBezTo>
                      <a:cubicBezTo>
                        <a:pt x="182" y="952"/>
                        <a:pt x="185" y="953"/>
                        <a:pt x="188" y="953"/>
                      </a:cubicBezTo>
                      <a:cubicBezTo>
                        <a:pt x="191" y="953"/>
                        <a:pt x="194" y="952"/>
                        <a:pt x="196" y="950"/>
                      </a:cubicBezTo>
                      <a:cubicBezTo>
                        <a:pt x="198" y="948"/>
                        <a:pt x="210" y="937"/>
                        <a:pt x="221" y="927"/>
                      </a:cubicBezTo>
                      <a:cubicBezTo>
                        <a:pt x="226" y="932"/>
                        <a:pt x="232" y="937"/>
                        <a:pt x="238" y="941"/>
                      </a:cubicBezTo>
                      <a:cubicBezTo>
                        <a:pt x="231" y="954"/>
                        <a:pt x="223" y="968"/>
                        <a:pt x="221" y="970"/>
                      </a:cubicBezTo>
                      <a:cubicBezTo>
                        <a:pt x="219" y="973"/>
                        <a:pt x="219" y="976"/>
                        <a:pt x="220" y="979"/>
                      </a:cubicBezTo>
                      <a:cubicBezTo>
                        <a:pt x="220" y="981"/>
                        <a:pt x="222" y="984"/>
                        <a:pt x="224" y="986"/>
                      </a:cubicBezTo>
                      <a:cubicBezTo>
                        <a:pt x="227" y="987"/>
                        <a:pt x="230" y="988"/>
                        <a:pt x="232" y="988"/>
                      </a:cubicBezTo>
                      <a:cubicBezTo>
                        <a:pt x="235" y="988"/>
                        <a:pt x="238" y="986"/>
                        <a:pt x="240" y="984"/>
                      </a:cubicBezTo>
                      <a:cubicBezTo>
                        <a:pt x="242" y="982"/>
                        <a:pt x="253" y="970"/>
                        <a:pt x="262" y="959"/>
                      </a:cubicBezTo>
                      <a:cubicBezTo>
                        <a:pt x="268" y="963"/>
                        <a:pt x="275" y="967"/>
                        <a:pt x="281" y="971"/>
                      </a:cubicBezTo>
                      <a:cubicBezTo>
                        <a:pt x="275" y="984"/>
                        <a:pt x="268" y="999"/>
                        <a:pt x="267" y="1002"/>
                      </a:cubicBezTo>
                      <a:cubicBezTo>
                        <a:pt x="266" y="1005"/>
                        <a:pt x="266" y="1008"/>
                        <a:pt x="267" y="1010"/>
                      </a:cubicBezTo>
                      <a:cubicBezTo>
                        <a:pt x="268" y="1013"/>
                        <a:pt x="270" y="1015"/>
                        <a:pt x="272" y="1017"/>
                      </a:cubicBezTo>
                      <a:cubicBezTo>
                        <a:pt x="275" y="1018"/>
                        <a:pt x="278" y="1019"/>
                        <a:pt x="280" y="1018"/>
                      </a:cubicBezTo>
                      <a:cubicBezTo>
                        <a:pt x="283" y="1018"/>
                        <a:pt x="286" y="1016"/>
                        <a:pt x="287" y="1014"/>
                      </a:cubicBezTo>
                      <a:cubicBezTo>
                        <a:pt x="289" y="1011"/>
                        <a:pt x="298" y="998"/>
                        <a:pt x="307" y="986"/>
                      </a:cubicBezTo>
                      <a:cubicBezTo>
                        <a:pt x="314" y="990"/>
                        <a:pt x="320" y="993"/>
                        <a:pt x="327" y="996"/>
                      </a:cubicBezTo>
                      <a:cubicBezTo>
                        <a:pt x="322" y="1010"/>
                        <a:pt x="317" y="1025"/>
                        <a:pt x="316" y="1028"/>
                      </a:cubicBezTo>
                      <a:cubicBezTo>
                        <a:pt x="315" y="1031"/>
                        <a:pt x="316" y="1034"/>
                        <a:pt x="317" y="1037"/>
                      </a:cubicBezTo>
                      <a:cubicBezTo>
                        <a:pt x="318" y="1039"/>
                        <a:pt x="320" y="1041"/>
                        <a:pt x="323" y="1042"/>
                      </a:cubicBezTo>
                      <a:cubicBezTo>
                        <a:pt x="326" y="1044"/>
                        <a:pt x="328" y="1044"/>
                        <a:pt x="331" y="1043"/>
                      </a:cubicBezTo>
                      <a:cubicBezTo>
                        <a:pt x="334" y="1042"/>
                        <a:pt x="336" y="1041"/>
                        <a:pt x="338" y="1038"/>
                      </a:cubicBezTo>
                      <a:cubicBezTo>
                        <a:pt x="339" y="1035"/>
                        <a:pt x="347" y="1021"/>
                        <a:pt x="354" y="1009"/>
                      </a:cubicBezTo>
                      <a:cubicBezTo>
                        <a:pt x="361" y="1011"/>
                        <a:pt x="368" y="1014"/>
                        <a:pt x="375" y="1017"/>
                      </a:cubicBezTo>
                      <a:cubicBezTo>
                        <a:pt x="372" y="1031"/>
                        <a:pt x="369" y="1046"/>
                        <a:pt x="368" y="1050"/>
                      </a:cubicBezTo>
                      <a:cubicBezTo>
                        <a:pt x="367" y="1052"/>
                        <a:pt x="368" y="1055"/>
                        <a:pt x="369" y="1058"/>
                      </a:cubicBezTo>
                      <a:cubicBezTo>
                        <a:pt x="371" y="1060"/>
                        <a:pt x="373" y="1062"/>
                        <a:pt x="376" y="1063"/>
                      </a:cubicBezTo>
                      <a:cubicBezTo>
                        <a:pt x="379" y="1064"/>
                        <a:pt x="382" y="1064"/>
                        <a:pt x="384" y="1063"/>
                      </a:cubicBezTo>
                      <a:cubicBezTo>
                        <a:pt x="387" y="1062"/>
                        <a:pt x="389" y="1060"/>
                        <a:pt x="390" y="1057"/>
                      </a:cubicBezTo>
                      <a:cubicBezTo>
                        <a:pt x="392" y="1054"/>
                        <a:pt x="398" y="1039"/>
                        <a:pt x="404" y="1026"/>
                      </a:cubicBezTo>
                      <a:cubicBezTo>
                        <a:pt x="411" y="1028"/>
                        <a:pt x="418" y="1030"/>
                        <a:pt x="425" y="1032"/>
                      </a:cubicBezTo>
                      <a:cubicBezTo>
                        <a:pt x="424" y="1046"/>
                        <a:pt x="422" y="1062"/>
                        <a:pt x="422" y="1065"/>
                      </a:cubicBezTo>
                      <a:cubicBezTo>
                        <a:pt x="421" y="1068"/>
                        <a:pt x="422" y="1071"/>
                        <a:pt x="424" y="1073"/>
                      </a:cubicBezTo>
                      <a:cubicBezTo>
                        <a:pt x="426" y="1075"/>
                        <a:pt x="428" y="1077"/>
                        <a:pt x="431" y="1078"/>
                      </a:cubicBezTo>
                      <a:cubicBezTo>
                        <a:pt x="434" y="1078"/>
                        <a:pt x="437" y="1078"/>
                        <a:pt x="439" y="1076"/>
                      </a:cubicBezTo>
                      <a:cubicBezTo>
                        <a:pt x="442" y="1075"/>
                        <a:pt x="444" y="1073"/>
                        <a:pt x="445" y="1070"/>
                      </a:cubicBezTo>
                      <a:cubicBezTo>
                        <a:pt x="446" y="1067"/>
                        <a:pt x="450" y="1052"/>
                        <a:pt x="455" y="1038"/>
                      </a:cubicBezTo>
                      <a:cubicBezTo>
                        <a:pt x="462" y="1039"/>
                        <a:pt x="469" y="1040"/>
                        <a:pt x="477" y="1041"/>
                      </a:cubicBezTo>
                      <a:cubicBezTo>
                        <a:pt x="477" y="1056"/>
                        <a:pt x="477" y="1072"/>
                        <a:pt x="477" y="1075"/>
                      </a:cubicBezTo>
                      <a:cubicBezTo>
                        <a:pt x="477" y="1078"/>
                        <a:pt x="478" y="1081"/>
                        <a:pt x="480" y="1083"/>
                      </a:cubicBezTo>
                      <a:cubicBezTo>
                        <a:pt x="482" y="1085"/>
                        <a:pt x="484" y="1086"/>
                        <a:pt x="487" y="1087"/>
                      </a:cubicBezTo>
                      <a:cubicBezTo>
                        <a:pt x="490" y="1087"/>
                        <a:pt x="493" y="1086"/>
                        <a:pt x="495" y="1085"/>
                      </a:cubicBezTo>
                      <a:cubicBezTo>
                        <a:pt x="497" y="1083"/>
                        <a:pt x="499" y="1081"/>
                        <a:pt x="500" y="1078"/>
                      </a:cubicBezTo>
                      <a:cubicBezTo>
                        <a:pt x="501" y="1074"/>
                        <a:pt x="504" y="1059"/>
                        <a:pt x="507" y="1045"/>
                      </a:cubicBezTo>
                      <a:cubicBezTo>
                        <a:pt x="514" y="1045"/>
                        <a:pt x="522" y="1045"/>
                        <a:pt x="529" y="1046"/>
                      </a:cubicBezTo>
                      <a:cubicBezTo>
                        <a:pt x="530" y="1060"/>
                        <a:pt x="532" y="1076"/>
                        <a:pt x="532" y="1079"/>
                      </a:cubicBezTo>
                      <a:cubicBezTo>
                        <a:pt x="533" y="1082"/>
                        <a:pt x="534" y="1085"/>
                        <a:pt x="536" y="1087"/>
                      </a:cubicBezTo>
                      <a:cubicBezTo>
                        <a:pt x="538" y="1089"/>
                        <a:pt x="541" y="1090"/>
                        <a:pt x="544" y="1090"/>
                      </a:cubicBezTo>
                      <a:cubicBezTo>
                        <a:pt x="547" y="1090"/>
                        <a:pt x="550" y="1088"/>
                        <a:pt x="552" y="1087"/>
                      </a:cubicBezTo>
                      <a:cubicBezTo>
                        <a:pt x="554" y="1085"/>
                        <a:pt x="555" y="1082"/>
                        <a:pt x="556" y="1079"/>
                      </a:cubicBezTo>
                      <a:cubicBezTo>
                        <a:pt x="556" y="1076"/>
                        <a:pt x="558" y="1060"/>
                        <a:pt x="559" y="1046"/>
                      </a:cubicBezTo>
                      <a:cubicBezTo>
                        <a:pt x="566" y="1045"/>
                        <a:pt x="574" y="1045"/>
                        <a:pt x="581" y="1045"/>
                      </a:cubicBezTo>
                      <a:cubicBezTo>
                        <a:pt x="584" y="1059"/>
                        <a:pt x="587" y="1074"/>
                        <a:pt x="588" y="1078"/>
                      </a:cubicBezTo>
                      <a:cubicBezTo>
                        <a:pt x="589" y="1081"/>
                        <a:pt x="590" y="1083"/>
                        <a:pt x="593" y="1085"/>
                      </a:cubicBezTo>
                      <a:cubicBezTo>
                        <a:pt x="595" y="1086"/>
                        <a:pt x="598" y="1087"/>
                        <a:pt x="601" y="1087"/>
                      </a:cubicBezTo>
                      <a:cubicBezTo>
                        <a:pt x="604" y="1086"/>
                        <a:pt x="606" y="1085"/>
                        <a:pt x="608" y="1083"/>
                      </a:cubicBezTo>
                      <a:cubicBezTo>
                        <a:pt x="610" y="1081"/>
                        <a:pt x="611" y="1078"/>
                        <a:pt x="611" y="1075"/>
                      </a:cubicBezTo>
                      <a:cubicBezTo>
                        <a:pt x="611" y="1072"/>
                        <a:pt x="611" y="1056"/>
                        <a:pt x="611" y="1041"/>
                      </a:cubicBezTo>
                      <a:cubicBezTo>
                        <a:pt x="619" y="1040"/>
                        <a:pt x="626" y="1039"/>
                        <a:pt x="633" y="1038"/>
                      </a:cubicBezTo>
                      <a:cubicBezTo>
                        <a:pt x="638" y="1052"/>
                        <a:pt x="642" y="1067"/>
                        <a:pt x="643" y="1070"/>
                      </a:cubicBezTo>
                      <a:cubicBezTo>
                        <a:pt x="644" y="1073"/>
                        <a:pt x="646" y="1075"/>
                        <a:pt x="649" y="1076"/>
                      </a:cubicBezTo>
                      <a:cubicBezTo>
                        <a:pt x="651" y="1078"/>
                        <a:pt x="654" y="1078"/>
                        <a:pt x="657" y="1078"/>
                      </a:cubicBezTo>
                      <a:cubicBezTo>
                        <a:pt x="660" y="1077"/>
                        <a:pt x="662" y="1075"/>
                        <a:pt x="664" y="1073"/>
                      </a:cubicBezTo>
                      <a:cubicBezTo>
                        <a:pt x="666" y="1071"/>
                        <a:pt x="667" y="1068"/>
                        <a:pt x="666" y="1065"/>
                      </a:cubicBezTo>
                      <a:cubicBezTo>
                        <a:pt x="666" y="1062"/>
                        <a:pt x="664" y="1046"/>
                        <a:pt x="663" y="1032"/>
                      </a:cubicBezTo>
                      <a:cubicBezTo>
                        <a:pt x="670" y="1030"/>
                        <a:pt x="677" y="1028"/>
                        <a:pt x="684" y="1026"/>
                      </a:cubicBezTo>
                      <a:cubicBezTo>
                        <a:pt x="690" y="1039"/>
                        <a:pt x="696" y="1054"/>
                        <a:pt x="698" y="1057"/>
                      </a:cubicBezTo>
                      <a:cubicBezTo>
                        <a:pt x="699" y="1060"/>
                        <a:pt x="701" y="1062"/>
                        <a:pt x="704" y="1063"/>
                      </a:cubicBezTo>
                      <a:cubicBezTo>
                        <a:pt x="706" y="1064"/>
                        <a:pt x="709" y="1064"/>
                        <a:pt x="712" y="1063"/>
                      </a:cubicBezTo>
                      <a:cubicBezTo>
                        <a:pt x="715" y="1062"/>
                        <a:pt x="717" y="1060"/>
                        <a:pt x="719" y="1058"/>
                      </a:cubicBezTo>
                      <a:cubicBezTo>
                        <a:pt x="720" y="1055"/>
                        <a:pt x="721" y="1052"/>
                        <a:pt x="720" y="1050"/>
                      </a:cubicBezTo>
                      <a:cubicBezTo>
                        <a:pt x="719" y="1046"/>
                        <a:pt x="716" y="1031"/>
                        <a:pt x="713" y="1017"/>
                      </a:cubicBezTo>
                      <a:cubicBezTo>
                        <a:pt x="720" y="1014"/>
                        <a:pt x="727" y="1011"/>
                        <a:pt x="734" y="1009"/>
                      </a:cubicBezTo>
                      <a:cubicBezTo>
                        <a:pt x="741" y="1021"/>
                        <a:pt x="749" y="1035"/>
                        <a:pt x="750" y="1038"/>
                      </a:cubicBezTo>
                      <a:cubicBezTo>
                        <a:pt x="752" y="1041"/>
                        <a:pt x="754" y="1042"/>
                        <a:pt x="757" y="1043"/>
                      </a:cubicBezTo>
                      <a:cubicBezTo>
                        <a:pt x="760" y="1044"/>
                        <a:pt x="762" y="1044"/>
                        <a:pt x="765" y="1042"/>
                      </a:cubicBezTo>
                      <a:cubicBezTo>
                        <a:pt x="768" y="1041"/>
                        <a:pt x="770" y="1039"/>
                        <a:pt x="771" y="1037"/>
                      </a:cubicBezTo>
                      <a:cubicBezTo>
                        <a:pt x="772" y="1034"/>
                        <a:pt x="773" y="1031"/>
                        <a:pt x="772" y="1028"/>
                      </a:cubicBezTo>
                      <a:cubicBezTo>
                        <a:pt x="771" y="1025"/>
                        <a:pt x="766" y="1010"/>
                        <a:pt x="761" y="996"/>
                      </a:cubicBezTo>
                      <a:cubicBezTo>
                        <a:pt x="768" y="993"/>
                        <a:pt x="774" y="990"/>
                        <a:pt x="781" y="986"/>
                      </a:cubicBezTo>
                      <a:cubicBezTo>
                        <a:pt x="790" y="998"/>
                        <a:pt x="799" y="1011"/>
                        <a:pt x="801" y="1014"/>
                      </a:cubicBezTo>
                      <a:cubicBezTo>
                        <a:pt x="802" y="1016"/>
                        <a:pt x="805" y="1018"/>
                        <a:pt x="808" y="1018"/>
                      </a:cubicBezTo>
                      <a:cubicBezTo>
                        <a:pt x="810" y="1019"/>
                        <a:pt x="813" y="1018"/>
                        <a:pt x="816" y="1017"/>
                      </a:cubicBezTo>
                      <a:cubicBezTo>
                        <a:pt x="818" y="1015"/>
                        <a:pt x="820" y="1013"/>
                        <a:pt x="821" y="1010"/>
                      </a:cubicBezTo>
                      <a:cubicBezTo>
                        <a:pt x="822" y="1008"/>
                        <a:pt x="822" y="1005"/>
                        <a:pt x="821" y="1002"/>
                      </a:cubicBezTo>
                      <a:cubicBezTo>
                        <a:pt x="820" y="999"/>
                        <a:pt x="813" y="984"/>
                        <a:pt x="807" y="971"/>
                      </a:cubicBezTo>
                      <a:cubicBezTo>
                        <a:pt x="813" y="967"/>
                        <a:pt x="820" y="963"/>
                        <a:pt x="826" y="959"/>
                      </a:cubicBezTo>
                      <a:cubicBezTo>
                        <a:pt x="835" y="970"/>
                        <a:pt x="846" y="982"/>
                        <a:pt x="848" y="984"/>
                      </a:cubicBezTo>
                      <a:cubicBezTo>
                        <a:pt x="850" y="986"/>
                        <a:pt x="853" y="988"/>
                        <a:pt x="856" y="988"/>
                      </a:cubicBezTo>
                      <a:cubicBezTo>
                        <a:pt x="858" y="988"/>
                        <a:pt x="861" y="987"/>
                        <a:pt x="864" y="986"/>
                      </a:cubicBezTo>
                      <a:cubicBezTo>
                        <a:pt x="866" y="984"/>
                        <a:pt x="868" y="981"/>
                        <a:pt x="868" y="979"/>
                      </a:cubicBezTo>
                      <a:cubicBezTo>
                        <a:pt x="869" y="976"/>
                        <a:pt x="869" y="973"/>
                        <a:pt x="867" y="970"/>
                      </a:cubicBezTo>
                      <a:cubicBezTo>
                        <a:pt x="865" y="968"/>
                        <a:pt x="857" y="954"/>
                        <a:pt x="850" y="941"/>
                      </a:cubicBezTo>
                      <a:cubicBezTo>
                        <a:pt x="856" y="937"/>
                        <a:pt x="862" y="932"/>
                        <a:pt x="867" y="927"/>
                      </a:cubicBezTo>
                      <a:cubicBezTo>
                        <a:pt x="878" y="937"/>
                        <a:pt x="890" y="948"/>
                        <a:pt x="892" y="950"/>
                      </a:cubicBezTo>
                      <a:cubicBezTo>
                        <a:pt x="894" y="952"/>
                        <a:pt x="897" y="953"/>
                        <a:pt x="900" y="953"/>
                      </a:cubicBezTo>
                      <a:cubicBezTo>
                        <a:pt x="903" y="953"/>
                        <a:pt x="906" y="952"/>
                        <a:pt x="908" y="950"/>
                      </a:cubicBezTo>
                      <a:cubicBezTo>
                        <a:pt x="910" y="948"/>
                        <a:pt x="911" y="945"/>
                        <a:pt x="912" y="942"/>
                      </a:cubicBezTo>
                      <a:cubicBezTo>
                        <a:pt x="912" y="940"/>
                        <a:pt x="911" y="937"/>
                        <a:pt x="910" y="934"/>
                      </a:cubicBezTo>
                      <a:cubicBezTo>
                        <a:pt x="908" y="932"/>
                        <a:pt x="898" y="919"/>
                        <a:pt x="890" y="907"/>
                      </a:cubicBezTo>
                      <a:cubicBezTo>
                        <a:pt x="895" y="902"/>
                        <a:pt x="900" y="897"/>
                        <a:pt x="905" y="891"/>
                      </a:cubicBezTo>
                      <a:cubicBezTo>
                        <a:pt x="917" y="900"/>
                        <a:pt x="930" y="909"/>
                        <a:pt x="933" y="911"/>
                      </a:cubicBezTo>
                      <a:cubicBezTo>
                        <a:pt x="935" y="913"/>
                        <a:pt x="938" y="914"/>
                        <a:pt x="941" y="913"/>
                      </a:cubicBezTo>
                      <a:cubicBezTo>
                        <a:pt x="943" y="913"/>
                        <a:pt x="946" y="912"/>
                        <a:pt x="948" y="909"/>
                      </a:cubicBezTo>
                      <a:cubicBezTo>
                        <a:pt x="950" y="907"/>
                        <a:pt x="951" y="904"/>
                        <a:pt x="951" y="902"/>
                      </a:cubicBezTo>
                      <a:cubicBezTo>
                        <a:pt x="951" y="899"/>
                        <a:pt x="950" y="896"/>
                        <a:pt x="948" y="894"/>
                      </a:cubicBezTo>
                      <a:cubicBezTo>
                        <a:pt x="946" y="891"/>
                        <a:pt x="935" y="880"/>
                        <a:pt x="925" y="869"/>
                      </a:cubicBezTo>
                      <a:cubicBezTo>
                        <a:pt x="930" y="863"/>
                        <a:pt x="935" y="857"/>
                        <a:pt x="940" y="851"/>
                      </a:cubicBezTo>
                      <a:cubicBezTo>
                        <a:pt x="952" y="859"/>
                        <a:pt x="966" y="867"/>
                        <a:pt x="969" y="869"/>
                      </a:cubicBezTo>
                      <a:cubicBezTo>
                        <a:pt x="971" y="870"/>
                        <a:pt x="974" y="870"/>
                        <a:pt x="977" y="870"/>
                      </a:cubicBezTo>
                      <a:cubicBezTo>
                        <a:pt x="980" y="869"/>
                        <a:pt x="982" y="867"/>
                        <a:pt x="984" y="865"/>
                      </a:cubicBezTo>
                      <a:cubicBezTo>
                        <a:pt x="986" y="863"/>
                        <a:pt x="986" y="860"/>
                        <a:pt x="986" y="857"/>
                      </a:cubicBezTo>
                      <a:cubicBezTo>
                        <a:pt x="986" y="854"/>
                        <a:pt x="985" y="852"/>
                        <a:pt x="983" y="850"/>
                      </a:cubicBezTo>
                      <a:cubicBezTo>
                        <a:pt x="980" y="847"/>
                        <a:pt x="968" y="837"/>
                        <a:pt x="957" y="827"/>
                      </a:cubicBezTo>
                      <a:cubicBezTo>
                        <a:pt x="961" y="821"/>
                        <a:pt x="966" y="815"/>
                        <a:pt x="969" y="808"/>
                      </a:cubicBezTo>
                      <a:cubicBezTo>
                        <a:pt x="983" y="814"/>
                        <a:pt x="997" y="821"/>
                        <a:pt x="1000" y="822"/>
                      </a:cubicBezTo>
                      <a:cubicBezTo>
                        <a:pt x="1003" y="824"/>
                        <a:pt x="1006" y="824"/>
                        <a:pt x="1008" y="823"/>
                      </a:cubicBezTo>
                      <a:cubicBezTo>
                        <a:pt x="1011" y="822"/>
                        <a:pt x="1013" y="820"/>
                        <a:pt x="1015" y="817"/>
                      </a:cubicBezTo>
                      <a:cubicBezTo>
                        <a:pt x="1016" y="815"/>
                        <a:pt x="1017" y="812"/>
                        <a:pt x="1016" y="809"/>
                      </a:cubicBezTo>
                      <a:cubicBezTo>
                        <a:pt x="1016" y="806"/>
                        <a:pt x="1014" y="804"/>
                        <a:pt x="1012" y="802"/>
                      </a:cubicBezTo>
                      <a:cubicBezTo>
                        <a:pt x="1009" y="800"/>
                        <a:pt x="996" y="791"/>
                        <a:pt x="984" y="782"/>
                      </a:cubicBezTo>
                      <a:cubicBezTo>
                        <a:pt x="988" y="776"/>
                        <a:pt x="991" y="769"/>
                        <a:pt x="995" y="762"/>
                      </a:cubicBezTo>
                      <a:cubicBezTo>
                        <a:pt x="1009" y="767"/>
                        <a:pt x="1024" y="772"/>
                        <a:pt x="1027" y="773"/>
                      </a:cubicBezTo>
                      <a:cubicBezTo>
                        <a:pt x="1029" y="774"/>
                        <a:pt x="1032" y="774"/>
                        <a:pt x="1035" y="772"/>
                      </a:cubicBezTo>
                      <a:cubicBezTo>
                        <a:pt x="1037" y="771"/>
                        <a:pt x="1039" y="769"/>
                        <a:pt x="1041" y="766"/>
                      </a:cubicBezTo>
                      <a:cubicBezTo>
                        <a:pt x="1042" y="764"/>
                        <a:pt x="1042" y="761"/>
                        <a:pt x="1041" y="758"/>
                      </a:cubicBezTo>
                      <a:cubicBezTo>
                        <a:pt x="1040" y="755"/>
                        <a:pt x="1039" y="753"/>
                        <a:pt x="1036" y="752"/>
                      </a:cubicBezTo>
                      <a:cubicBezTo>
                        <a:pt x="1033" y="750"/>
                        <a:pt x="1020" y="742"/>
                        <a:pt x="1007" y="735"/>
                      </a:cubicBezTo>
                      <a:cubicBezTo>
                        <a:pt x="1010" y="728"/>
                        <a:pt x="1012" y="721"/>
                        <a:pt x="1015" y="714"/>
                      </a:cubicBezTo>
                      <a:cubicBezTo>
                        <a:pt x="1029" y="717"/>
                        <a:pt x="1045" y="721"/>
                        <a:pt x="1048" y="721"/>
                      </a:cubicBezTo>
                      <a:cubicBezTo>
                        <a:pt x="1051" y="722"/>
                        <a:pt x="1054" y="721"/>
                        <a:pt x="1056" y="720"/>
                      </a:cubicBezTo>
                      <a:cubicBezTo>
                        <a:pt x="1058" y="718"/>
                        <a:pt x="1060" y="716"/>
                        <a:pt x="1061" y="713"/>
                      </a:cubicBezTo>
                      <a:cubicBezTo>
                        <a:pt x="1062" y="710"/>
                        <a:pt x="1062" y="707"/>
                        <a:pt x="1061" y="705"/>
                      </a:cubicBezTo>
                      <a:cubicBezTo>
                        <a:pt x="1060" y="702"/>
                        <a:pt x="1058" y="700"/>
                        <a:pt x="1055" y="699"/>
                      </a:cubicBezTo>
                      <a:cubicBezTo>
                        <a:pt x="1052" y="698"/>
                        <a:pt x="1037" y="691"/>
                        <a:pt x="1024" y="686"/>
                      </a:cubicBezTo>
                      <a:cubicBezTo>
                        <a:pt x="1026" y="678"/>
                        <a:pt x="1028" y="671"/>
                        <a:pt x="1030" y="664"/>
                      </a:cubicBezTo>
                      <a:cubicBezTo>
                        <a:pt x="1044" y="665"/>
                        <a:pt x="1060" y="667"/>
                        <a:pt x="1063" y="668"/>
                      </a:cubicBezTo>
                      <a:cubicBezTo>
                        <a:pt x="1066" y="668"/>
                        <a:pt x="1069" y="667"/>
                        <a:pt x="1071" y="665"/>
                      </a:cubicBezTo>
                      <a:cubicBezTo>
                        <a:pt x="1074" y="664"/>
                        <a:pt x="1075" y="661"/>
                        <a:pt x="1076" y="658"/>
                      </a:cubicBezTo>
                      <a:cubicBezTo>
                        <a:pt x="1076" y="655"/>
                        <a:pt x="1076" y="652"/>
                        <a:pt x="1075" y="650"/>
                      </a:cubicBezTo>
                      <a:cubicBezTo>
                        <a:pt x="1073" y="647"/>
                        <a:pt x="1071" y="645"/>
                        <a:pt x="1068" y="645"/>
                      </a:cubicBezTo>
                      <a:cubicBezTo>
                        <a:pt x="1065" y="644"/>
                        <a:pt x="1050" y="639"/>
                        <a:pt x="1036" y="634"/>
                      </a:cubicBezTo>
                      <a:cubicBezTo>
                        <a:pt x="1037" y="627"/>
                        <a:pt x="1039" y="620"/>
                        <a:pt x="1040" y="612"/>
                      </a:cubicBezTo>
                      <a:cubicBezTo>
                        <a:pt x="1054" y="612"/>
                        <a:pt x="1070" y="612"/>
                        <a:pt x="1073" y="612"/>
                      </a:cubicBezTo>
                      <a:cubicBezTo>
                        <a:pt x="1076" y="613"/>
                        <a:pt x="1079" y="611"/>
                        <a:pt x="1081" y="609"/>
                      </a:cubicBezTo>
                      <a:cubicBezTo>
                        <a:pt x="1083" y="607"/>
                        <a:pt x="1084" y="605"/>
                        <a:pt x="1085" y="602"/>
                      </a:cubicBezTo>
                      <a:cubicBezTo>
                        <a:pt x="1085" y="599"/>
                        <a:pt x="1084" y="596"/>
                        <a:pt x="1083" y="594"/>
                      </a:cubicBezTo>
                      <a:cubicBezTo>
                        <a:pt x="1081" y="591"/>
                        <a:pt x="1079" y="590"/>
                        <a:pt x="1076" y="589"/>
                      </a:cubicBezTo>
                      <a:cubicBezTo>
                        <a:pt x="1073" y="588"/>
                        <a:pt x="1057" y="585"/>
                        <a:pt x="1043" y="582"/>
                      </a:cubicBezTo>
                      <a:cubicBezTo>
                        <a:pt x="1043" y="575"/>
                        <a:pt x="1044" y="567"/>
                        <a:pt x="1044" y="560"/>
                      </a:cubicBezTo>
                      <a:cubicBezTo>
                        <a:pt x="1058" y="558"/>
                        <a:pt x="1074" y="557"/>
                        <a:pt x="1078" y="557"/>
                      </a:cubicBezTo>
                      <a:close/>
                      <a:moveTo>
                        <a:pt x="544" y="979"/>
                      </a:moveTo>
                      <a:cubicBezTo>
                        <a:pt x="305" y="979"/>
                        <a:pt x="111" y="785"/>
                        <a:pt x="111" y="545"/>
                      </a:cubicBezTo>
                      <a:cubicBezTo>
                        <a:pt x="111" y="305"/>
                        <a:pt x="305" y="111"/>
                        <a:pt x="544" y="111"/>
                      </a:cubicBezTo>
                      <a:cubicBezTo>
                        <a:pt x="783" y="111"/>
                        <a:pt x="977" y="305"/>
                        <a:pt x="977" y="545"/>
                      </a:cubicBezTo>
                      <a:cubicBezTo>
                        <a:pt x="977" y="785"/>
                        <a:pt x="783" y="979"/>
                        <a:pt x="544" y="97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0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29" name="íŝ1îḋè">
                  <a:extLst>
                    <a:ext uri="{FF2B5EF4-FFF2-40B4-BE49-F238E27FC236}">
                      <a16:creationId xmlns:a16="http://schemas.microsoft.com/office/drawing/2014/main" id="{C745D6DF-E4A4-4786-80CE-A4915FAB0D73}"/>
                    </a:ext>
                  </a:extLst>
                </p:cNvPr>
                <p:cNvSpPr/>
                <p:nvPr/>
              </p:nvSpPr>
              <p:spPr bwMode="auto">
                <a:xfrm>
                  <a:off x="5675800" y="3593517"/>
                  <a:ext cx="256487" cy="257032"/>
                </a:xfrm>
                <a:custGeom>
                  <a:avLst/>
                  <a:gdLst>
                    <a:gd name="T0" fmla="*/ 1043 w 1088"/>
                    <a:gd name="T1" fmla="*/ 507 h 1090"/>
                    <a:gd name="T2" fmla="*/ 1036 w 1088"/>
                    <a:gd name="T3" fmla="*/ 455 h 1090"/>
                    <a:gd name="T4" fmla="*/ 1024 w 1088"/>
                    <a:gd name="T5" fmla="*/ 404 h 1090"/>
                    <a:gd name="T6" fmla="*/ 1007 w 1088"/>
                    <a:gd name="T7" fmla="*/ 355 h 1090"/>
                    <a:gd name="T8" fmla="*/ 984 w 1088"/>
                    <a:gd name="T9" fmla="*/ 307 h 1090"/>
                    <a:gd name="T10" fmla="*/ 957 w 1088"/>
                    <a:gd name="T11" fmla="*/ 263 h 1090"/>
                    <a:gd name="T12" fmla="*/ 925 w 1088"/>
                    <a:gd name="T13" fmla="*/ 221 h 1090"/>
                    <a:gd name="T14" fmla="*/ 890 w 1088"/>
                    <a:gd name="T15" fmla="*/ 183 h 1090"/>
                    <a:gd name="T16" fmla="*/ 850 w 1088"/>
                    <a:gd name="T17" fmla="*/ 149 h 1090"/>
                    <a:gd name="T18" fmla="*/ 807 w 1088"/>
                    <a:gd name="T19" fmla="*/ 119 h 1090"/>
                    <a:gd name="T20" fmla="*/ 761 w 1088"/>
                    <a:gd name="T21" fmla="*/ 93 h 1090"/>
                    <a:gd name="T22" fmla="*/ 713 w 1088"/>
                    <a:gd name="T23" fmla="*/ 73 h 1090"/>
                    <a:gd name="T24" fmla="*/ 663 w 1088"/>
                    <a:gd name="T25" fmla="*/ 58 h 1090"/>
                    <a:gd name="T26" fmla="*/ 611 w 1088"/>
                    <a:gd name="T27" fmla="*/ 48 h 1090"/>
                    <a:gd name="T28" fmla="*/ 559 w 1088"/>
                    <a:gd name="T29" fmla="*/ 44 h 1090"/>
                    <a:gd name="T30" fmla="*/ 507 w 1088"/>
                    <a:gd name="T31" fmla="*/ 45 h 1090"/>
                    <a:gd name="T32" fmla="*/ 455 w 1088"/>
                    <a:gd name="T33" fmla="*/ 52 h 1090"/>
                    <a:gd name="T34" fmla="*/ 404 w 1088"/>
                    <a:gd name="T35" fmla="*/ 64 h 1090"/>
                    <a:gd name="T36" fmla="*/ 354 w 1088"/>
                    <a:gd name="T37" fmla="*/ 81 h 1090"/>
                    <a:gd name="T38" fmla="*/ 307 w 1088"/>
                    <a:gd name="T39" fmla="*/ 104 h 1090"/>
                    <a:gd name="T40" fmla="*/ 262 w 1088"/>
                    <a:gd name="T41" fmla="*/ 131 h 1090"/>
                    <a:gd name="T42" fmla="*/ 221 w 1088"/>
                    <a:gd name="T43" fmla="*/ 163 h 1090"/>
                    <a:gd name="T44" fmla="*/ 182 w 1088"/>
                    <a:gd name="T45" fmla="*/ 199 h 1090"/>
                    <a:gd name="T46" fmla="*/ 148 w 1088"/>
                    <a:gd name="T47" fmla="*/ 238 h 1090"/>
                    <a:gd name="T48" fmla="*/ 118 w 1088"/>
                    <a:gd name="T49" fmla="*/ 282 h 1090"/>
                    <a:gd name="T50" fmla="*/ 93 w 1088"/>
                    <a:gd name="T51" fmla="*/ 328 h 1090"/>
                    <a:gd name="T52" fmla="*/ 73 w 1088"/>
                    <a:gd name="T53" fmla="*/ 376 h 1090"/>
                    <a:gd name="T54" fmla="*/ 58 w 1088"/>
                    <a:gd name="T55" fmla="*/ 426 h 1090"/>
                    <a:gd name="T56" fmla="*/ 48 w 1088"/>
                    <a:gd name="T57" fmla="*/ 478 h 1090"/>
                    <a:gd name="T58" fmla="*/ 44 w 1088"/>
                    <a:gd name="T59" fmla="*/ 530 h 1090"/>
                    <a:gd name="T60" fmla="*/ 45 w 1088"/>
                    <a:gd name="T61" fmla="*/ 582 h 1090"/>
                    <a:gd name="T62" fmla="*/ 52 w 1088"/>
                    <a:gd name="T63" fmla="*/ 634 h 1090"/>
                    <a:gd name="T64" fmla="*/ 64 w 1088"/>
                    <a:gd name="T65" fmla="*/ 686 h 1090"/>
                    <a:gd name="T66" fmla="*/ 81 w 1088"/>
                    <a:gd name="T67" fmla="*/ 735 h 1090"/>
                    <a:gd name="T68" fmla="*/ 104 w 1088"/>
                    <a:gd name="T69" fmla="*/ 782 h 1090"/>
                    <a:gd name="T70" fmla="*/ 131 w 1088"/>
                    <a:gd name="T71" fmla="*/ 827 h 1090"/>
                    <a:gd name="T72" fmla="*/ 163 w 1088"/>
                    <a:gd name="T73" fmla="*/ 869 h 1090"/>
                    <a:gd name="T74" fmla="*/ 198 w 1088"/>
                    <a:gd name="T75" fmla="*/ 907 h 1090"/>
                    <a:gd name="T76" fmla="*/ 238 w 1088"/>
                    <a:gd name="T77" fmla="*/ 941 h 1090"/>
                    <a:gd name="T78" fmla="*/ 281 w 1088"/>
                    <a:gd name="T79" fmla="*/ 971 h 1090"/>
                    <a:gd name="T80" fmla="*/ 327 w 1088"/>
                    <a:gd name="T81" fmla="*/ 996 h 1090"/>
                    <a:gd name="T82" fmla="*/ 375 w 1088"/>
                    <a:gd name="T83" fmla="*/ 1017 h 1090"/>
                    <a:gd name="T84" fmla="*/ 425 w 1088"/>
                    <a:gd name="T85" fmla="*/ 1032 h 1090"/>
                    <a:gd name="T86" fmla="*/ 477 w 1088"/>
                    <a:gd name="T87" fmla="*/ 1041 h 1090"/>
                    <a:gd name="T88" fmla="*/ 529 w 1088"/>
                    <a:gd name="T89" fmla="*/ 1046 h 1090"/>
                    <a:gd name="T90" fmla="*/ 581 w 1088"/>
                    <a:gd name="T91" fmla="*/ 1045 h 1090"/>
                    <a:gd name="T92" fmla="*/ 633 w 1088"/>
                    <a:gd name="T93" fmla="*/ 1038 h 1090"/>
                    <a:gd name="T94" fmla="*/ 684 w 1088"/>
                    <a:gd name="T95" fmla="*/ 1026 h 1090"/>
                    <a:gd name="T96" fmla="*/ 734 w 1088"/>
                    <a:gd name="T97" fmla="*/ 1009 h 1090"/>
                    <a:gd name="T98" fmla="*/ 781 w 1088"/>
                    <a:gd name="T99" fmla="*/ 986 h 1090"/>
                    <a:gd name="T100" fmla="*/ 826 w 1088"/>
                    <a:gd name="T101" fmla="*/ 959 h 1090"/>
                    <a:gd name="T102" fmla="*/ 867 w 1088"/>
                    <a:gd name="T103" fmla="*/ 927 h 1090"/>
                    <a:gd name="T104" fmla="*/ 905 w 1088"/>
                    <a:gd name="T105" fmla="*/ 891 h 1090"/>
                    <a:gd name="T106" fmla="*/ 940 w 1088"/>
                    <a:gd name="T107" fmla="*/ 851 h 1090"/>
                    <a:gd name="T108" fmla="*/ 969 w 1088"/>
                    <a:gd name="T109" fmla="*/ 808 h 1090"/>
                    <a:gd name="T110" fmla="*/ 995 w 1088"/>
                    <a:gd name="T111" fmla="*/ 762 h 1090"/>
                    <a:gd name="T112" fmla="*/ 1015 w 1088"/>
                    <a:gd name="T113" fmla="*/ 714 h 1090"/>
                    <a:gd name="T114" fmla="*/ 1030 w 1088"/>
                    <a:gd name="T115" fmla="*/ 664 h 1090"/>
                    <a:gd name="T116" fmla="*/ 1040 w 1088"/>
                    <a:gd name="T117" fmla="*/ 612 h 1090"/>
                    <a:gd name="T118" fmla="*/ 1044 w 1088"/>
                    <a:gd name="T119" fmla="*/ 560 h 10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088" h="1090">
                      <a:moveTo>
                        <a:pt x="1078" y="557"/>
                      </a:moveTo>
                      <a:cubicBezTo>
                        <a:pt x="1080" y="556"/>
                        <a:pt x="1083" y="555"/>
                        <a:pt x="1085" y="553"/>
                      </a:cubicBezTo>
                      <a:cubicBezTo>
                        <a:pt x="1087" y="551"/>
                        <a:pt x="1088" y="548"/>
                        <a:pt x="1088" y="545"/>
                      </a:cubicBezTo>
                      <a:cubicBezTo>
                        <a:pt x="1088" y="542"/>
                        <a:pt x="1087" y="539"/>
                        <a:pt x="1085" y="537"/>
                      </a:cubicBezTo>
                      <a:cubicBezTo>
                        <a:pt x="1083" y="535"/>
                        <a:pt x="1080" y="533"/>
                        <a:pt x="1078" y="533"/>
                      </a:cubicBezTo>
                      <a:cubicBezTo>
                        <a:pt x="1074" y="533"/>
                        <a:pt x="1058" y="531"/>
                        <a:pt x="1044" y="530"/>
                      </a:cubicBezTo>
                      <a:cubicBezTo>
                        <a:pt x="1044" y="522"/>
                        <a:pt x="1043" y="515"/>
                        <a:pt x="1043" y="507"/>
                      </a:cubicBezTo>
                      <a:cubicBezTo>
                        <a:pt x="1057" y="505"/>
                        <a:pt x="1073" y="501"/>
                        <a:pt x="1076" y="501"/>
                      </a:cubicBezTo>
                      <a:cubicBezTo>
                        <a:pt x="1079" y="500"/>
                        <a:pt x="1081" y="498"/>
                        <a:pt x="1083" y="496"/>
                      </a:cubicBezTo>
                      <a:cubicBezTo>
                        <a:pt x="1084" y="494"/>
                        <a:pt x="1085" y="491"/>
                        <a:pt x="1085" y="488"/>
                      </a:cubicBezTo>
                      <a:cubicBezTo>
                        <a:pt x="1084" y="485"/>
                        <a:pt x="1083" y="482"/>
                        <a:pt x="1081" y="481"/>
                      </a:cubicBezTo>
                      <a:cubicBezTo>
                        <a:pt x="1079" y="479"/>
                        <a:pt x="1076" y="477"/>
                        <a:pt x="1073" y="477"/>
                      </a:cubicBezTo>
                      <a:cubicBezTo>
                        <a:pt x="1070" y="477"/>
                        <a:pt x="1054" y="478"/>
                        <a:pt x="1040" y="478"/>
                      </a:cubicBezTo>
                      <a:cubicBezTo>
                        <a:pt x="1039" y="470"/>
                        <a:pt x="1037" y="463"/>
                        <a:pt x="1036" y="455"/>
                      </a:cubicBezTo>
                      <a:cubicBezTo>
                        <a:pt x="1050" y="451"/>
                        <a:pt x="1065" y="446"/>
                        <a:pt x="1068" y="445"/>
                      </a:cubicBezTo>
                      <a:cubicBezTo>
                        <a:pt x="1071" y="444"/>
                        <a:pt x="1073" y="442"/>
                        <a:pt x="1075" y="440"/>
                      </a:cubicBezTo>
                      <a:cubicBezTo>
                        <a:pt x="1076" y="437"/>
                        <a:pt x="1076" y="435"/>
                        <a:pt x="1076" y="432"/>
                      </a:cubicBezTo>
                      <a:cubicBezTo>
                        <a:pt x="1075" y="429"/>
                        <a:pt x="1074" y="426"/>
                        <a:pt x="1071" y="425"/>
                      </a:cubicBezTo>
                      <a:cubicBezTo>
                        <a:pt x="1069" y="423"/>
                        <a:pt x="1066" y="422"/>
                        <a:pt x="1063" y="422"/>
                      </a:cubicBezTo>
                      <a:cubicBezTo>
                        <a:pt x="1060" y="423"/>
                        <a:pt x="1044" y="425"/>
                        <a:pt x="1030" y="426"/>
                      </a:cubicBezTo>
                      <a:cubicBezTo>
                        <a:pt x="1028" y="419"/>
                        <a:pt x="1026" y="412"/>
                        <a:pt x="1024" y="404"/>
                      </a:cubicBezTo>
                      <a:cubicBezTo>
                        <a:pt x="1037" y="399"/>
                        <a:pt x="1052" y="392"/>
                        <a:pt x="1055" y="391"/>
                      </a:cubicBezTo>
                      <a:cubicBezTo>
                        <a:pt x="1058" y="390"/>
                        <a:pt x="1060" y="388"/>
                        <a:pt x="1061" y="385"/>
                      </a:cubicBezTo>
                      <a:cubicBezTo>
                        <a:pt x="1062" y="382"/>
                        <a:pt x="1062" y="379"/>
                        <a:pt x="1061" y="377"/>
                      </a:cubicBezTo>
                      <a:cubicBezTo>
                        <a:pt x="1060" y="374"/>
                        <a:pt x="1058" y="372"/>
                        <a:pt x="1056" y="370"/>
                      </a:cubicBezTo>
                      <a:cubicBezTo>
                        <a:pt x="1054" y="369"/>
                        <a:pt x="1051" y="368"/>
                        <a:pt x="1048" y="369"/>
                      </a:cubicBezTo>
                      <a:cubicBezTo>
                        <a:pt x="1045" y="369"/>
                        <a:pt x="1029" y="373"/>
                        <a:pt x="1015" y="376"/>
                      </a:cubicBezTo>
                      <a:cubicBezTo>
                        <a:pt x="1012" y="369"/>
                        <a:pt x="1010" y="362"/>
                        <a:pt x="1007" y="355"/>
                      </a:cubicBezTo>
                      <a:cubicBezTo>
                        <a:pt x="1020" y="348"/>
                        <a:pt x="1033" y="340"/>
                        <a:pt x="1036" y="338"/>
                      </a:cubicBezTo>
                      <a:cubicBezTo>
                        <a:pt x="1039" y="337"/>
                        <a:pt x="1040" y="334"/>
                        <a:pt x="1041" y="332"/>
                      </a:cubicBezTo>
                      <a:cubicBezTo>
                        <a:pt x="1042" y="329"/>
                        <a:pt x="1042" y="326"/>
                        <a:pt x="1041" y="323"/>
                      </a:cubicBezTo>
                      <a:cubicBezTo>
                        <a:pt x="1039" y="321"/>
                        <a:pt x="1037" y="319"/>
                        <a:pt x="1035" y="317"/>
                      </a:cubicBezTo>
                      <a:cubicBezTo>
                        <a:pt x="1032" y="316"/>
                        <a:pt x="1029" y="316"/>
                        <a:pt x="1027" y="317"/>
                      </a:cubicBezTo>
                      <a:cubicBezTo>
                        <a:pt x="1024" y="318"/>
                        <a:pt x="1009" y="323"/>
                        <a:pt x="995" y="328"/>
                      </a:cubicBezTo>
                      <a:cubicBezTo>
                        <a:pt x="991" y="321"/>
                        <a:pt x="988" y="314"/>
                        <a:pt x="984" y="307"/>
                      </a:cubicBezTo>
                      <a:cubicBezTo>
                        <a:pt x="996" y="299"/>
                        <a:pt x="1009" y="290"/>
                        <a:pt x="1012" y="288"/>
                      </a:cubicBezTo>
                      <a:cubicBezTo>
                        <a:pt x="1014" y="286"/>
                        <a:pt x="1016" y="284"/>
                        <a:pt x="1016" y="281"/>
                      </a:cubicBezTo>
                      <a:cubicBezTo>
                        <a:pt x="1017" y="278"/>
                        <a:pt x="1016" y="275"/>
                        <a:pt x="1015" y="273"/>
                      </a:cubicBezTo>
                      <a:cubicBezTo>
                        <a:pt x="1013" y="270"/>
                        <a:pt x="1011" y="268"/>
                        <a:pt x="1008" y="267"/>
                      </a:cubicBezTo>
                      <a:cubicBezTo>
                        <a:pt x="1006" y="266"/>
                        <a:pt x="1003" y="266"/>
                        <a:pt x="1000" y="268"/>
                      </a:cubicBezTo>
                      <a:cubicBezTo>
                        <a:pt x="997" y="269"/>
                        <a:pt x="983" y="276"/>
                        <a:pt x="969" y="282"/>
                      </a:cubicBezTo>
                      <a:cubicBezTo>
                        <a:pt x="966" y="275"/>
                        <a:pt x="961" y="269"/>
                        <a:pt x="957" y="263"/>
                      </a:cubicBezTo>
                      <a:cubicBezTo>
                        <a:pt x="968" y="253"/>
                        <a:pt x="980" y="242"/>
                        <a:pt x="983" y="240"/>
                      </a:cubicBezTo>
                      <a:cubicBezTo>
                        <a:pt x="985" y="238"/>
                        <a:pt x="986" y="236"/>
                        <a:pt x="986" y="233"/>
                      </a:cubicBezTo>
                      <a:cubicBezTo>
                        <a:pt x="986" y="230"/>
                        <a:pt x="986" y="227"/>
                        <a:pt x="984" y="225"/>
                      </a:cubicBezTo>
                      <a:cubicBezTo>
                        <a:pt x="982" y="222"/>
                        <a:pt x="980" y="221"/>
                        <a:pt x="977" y="220"/>
                      </a:cubicBezTo>
                      <a:cubicBezTo>
                        <a:pt x="974" y="220"/>
                        <a:pt x="971" y="220"/>
                        <a:pt x="969" y="221"/>
                      </a:cubicBezTo>
                      <a:cubicBezTo>
                        <a:pt x="966" y="223"/>
                        <a:pt x="952" y="231"/>
                        <a:pt x="940" y="238"/>
                      </a:cubicBezTo>
                      <a:cubicBezTo>
                        <a:pt x="935" y="233"/>
                        <a:pt x="930" y="227"/>
                        <a:pt x="925" y="221"/>
                      </a:cubicBezTo>
                      <a:cubicBezTo>
                        <a:pt x="935" y="210"/>
                        <a:pt x="946" y="198"/>
                        <a:pt x="948" y="196"/>
                      </a:cubicBezTo>
                      <a:cubicBezTo>
                        <a:pt x="950" y="194"/>
                        <a:pt x="951" y="191"/>
                        <a:pt x="951" y="188"/>
                      </a:cubicBezTo>
                      <a:cubicBezTo>
                        <a:pt x="951" y="185"/>
                        <a:pt x="950" y="183"/>
                        <a:pt x="948" y="180"/>
                      </a:cubicBezTo>
                      <a:cubicBezTo>
                        <a:pt x="946" y="178"/>
                        <a:pt x="943" y="177"/>
                        <a:pt x="941" y="177"/>
                      </a:cubicBezTo>
                      <a:cubicBezTo>
                        <a:pt x="938" y="176"/>
                        <a:pt x="935" y="177"/>
                        <a:pt x="933" y="179"/>
                      </a:cubicBezTo>
                      <a:cubicBezTo>
                        <a:pt x="930" y="181"/>
                        <a:pt x="917" y="190"/>
                        <a:pt x="905" y="199"/>
                      </a:cubicBezTo>
                      <a:cubicBezTo>
                        <a:pt x="900" y="193"/>
                        <a:pt x="895" y="188"/>
                        <a:pt x="890" y="183"/>
                      </a:cubicBezTo>
                      <a:cubicBezTo>
                        <a:pt x="898" y="171"/>
                        <a:pt x="908" y="158"/>
                        <a:pt x="910" y="156"/>
                      </a:cubicBezTo>
                      <a:cubicBezTo>
                        <a:pt x="911" y="153"/>
                        <a:pt x="912" y="150"/>
                        <a:pt x="912" y="148"/>
                      </a:cubicBezTo>
                      <a:cubicBezTo>
                        <a:pt x="911" y="145"/>
                        <a:pt x="910" y="142"/>
                        <a:pt x="908" y="140"/>
                      </a:cubicBezTo>
                      <a:cubicBezTo>
                        <a:pt x="906" y="138"/>
                        <a:pt x="903" y="137"/>
                        <a:pt x="900" y="137"/>
                      </a:cubicBezTo>
                      <a:cubicBezTo>
                        <a:pt x="897" y="137"/>
                        <a:pt x="894" y="138"/>
                        <a:pt x="892" y="140"/>
                      </a:cubicBezTo>
                      <a:cubicBezTo>
                        <a:pt x="890" y="142"/>
                        <a:pt x="878" y="153"/>
                        <a:pt x="867" y="163"/>
                      </a:cubicBezTo>
                      <a:cubicBezTo>
                        <a:pt x="862" y="158"/>
                        <a:pt x="856" y="153"/>
                        <a:pt x="850" y="149"/>
                      </a:cubicBezTo>
                      <a:cubicBezTo>
                        <a:pt x="857" y="136"/>
                        <a:pt x="865" y="122"/>
                        <a:pt x="867" y="119"/>
                      </a:cubicBezTo>
                      <a:cubicBezTo>
                        <a:pt x="869" y="117"/>
                        <a:pt x="869" y="114"/>
                        <a:pt x="868" y="111"/>
                      </a:cubicBezTo>
                      <a:cubicBezTo>
                        <a:pt x="868" y="109"/>
                        <a:pt x="866" y="106"/>
                        <a:pt x="864" y="104"/>
                      </a:cubicBezTo>
                      <a:cubicBezTo>
                        <a:pt x="861" y="103"/>
                        <a:pt x="858" y="102"/>
                        <a:pt x="856" y="102"/>
                      </a:cubicBezTo>
                      <a:cubicBezTo>
                        <a:pt x="853" y="102"/>
                        <a:pt x="850" y="103"/>
                        <a:pt x="848" y="106"/>
                      </a:cubicBezTo>
                      <a:cubicBezTo>
                        <a:pt x="846" y="108"/>
                        <a:pt x="835" y="120"/>
                        <a:pt x="826" y="131"/>
                      </a:cubicBezTo>
                      <a:cubicBezTo>
                        <a:pt x="820" y="127"/>
                        <a:pt x="813" y="123"/>
                        <a:pt x="807" y="119"/>
                      </a:cubicBezTo>
                      <a:cubicBezTo>
                        <a:pt x="813" y="105"/>
                        <a:pt x="820" y="91"/>
                        <a:pt x="821" y="88"/>
                      </a:cubicBezTo>
                      <a:cubicBezTo>
                        <a:pt x="822" y="85"/>
                        <a:pt x="822" y="82"/>
                        <a:pt x="821" y="80"/>
                      </a:cubicBezTo>
                      <a:cubicBezTo>
                        <a:pt x="820" y="77"/>
                        <a:pt x="818" y="75"/>
                        <a:pt x="816" y="73"/>
                      </a:cubicBezTo>
                      <a:cubicBezTo>
                        <a:pt x="813" y="72"/>
                        <a:pt x="810" y="71"/>
                        <a:pt x="808" y="72"/>
                      </a:cubicBezTo>
                      <a:cubicBezTo>
                        <a:pt x="805" y="72"/>
                        <a:pt x="802" y="74"/>
                        <a:pt x="801" y="76"/>
                      </a:cubicBezTo>
                      <a:cubicBezTo>
                        <a:pt x="799" y="79"/>
                        <a:pt x="790" y="92"/>
                        <a:pt x="781" y="104"/>
                      </a:cubicBezTo>
                      <a:cubicBezTo>
                        <a:pt x="774" y="100"/>
                        <a:pt x="768" y="97"/>
                        <a:pt x="761" y="93"/>
                      </a:cubicBezTo>
                      <a:cubicBezTo>
                        <a:pt x="766" y="80"/>
                        <a:pt x="771" y="65"/>
                        <a:pt x="772" y="61"/>
                      </a:cubicBezTo>
                      <a:cubicBezTo>
                        <a:pt x="773" y="59"/>
                        <a:pt x="772" y="56"/>
                        <a:pt x="771" y="53"/>
                      </a:cubicBezTo>
                      <a:cubicBezTo>
                        <a:pt x="770" y="51"/>
                        <a:pt x="768" y="49"/>
                        <a:pt x="765" y="47"/>
                      </a:cubicBezTo>
                      <a:cubicBezTo>
                        <a:pt x="762" y="46"/>
                        <a:pt x="760" y="46"/>
                        <a:pt x="757" y="47"/>
                      </a:cubicBezTo>
                      <a:cubicBezTo>
                        <a:pt x="754" y="48"/>
                        <a:pt x="752" y="49"/>
                        <a:pt x="750" y="52"/>
                      </a:cubicBezTo>
                      <a:cubicBezTo>
                        <a:pt x="749" y="55"/>
                        <a:pt x="741" y="69"/>
                        <a:pt x="734" y="81"/>
                      </a:cubicBezTo>
                      <a:cubicBezTo>
                        <a:pt x="727" y="78"/>
                        <a:pt x="720" y="76"/>
                        <a:pt x="713" y="73"/>
                      </a:cubicBezTo>
                      <a:cubicBezTo>
                        <a:pt x="716" y="59"/>
                        <a:pt x="719" y="43"/>
                        <a:pt x="720" y="40"/>
                      </a:cubicBezTo>
                      <a:cubicBezTo>
                        <a:pt x="721" y="37"/>
                        <a:pt x="720" y="34"/>
                        <a:pt x="719" y="32"/>
                      </a:cubicBezTo>
                      <a:cubicBezTo>
                        <a:pt x="717" y="30"/>
                        <a:pt x="715" y="28"/>
                        <a:pt x="712" y="27"/>
                      </a:cubicBezTo>
                      <a:cubicBezTo>
                        <a:pt x="709" y="26"/>
                        <a:pt x="706" y="26"/>
                        <a:pt x="704" y="27"/>
                      </a:cubicBezTo>
                      <a:cubicBezTo>
                        <a:pt x="701" y="28"/>
                        <a:pt x="699" y="30"/>
                        <a:pt x="698" y="33"/>
                      </a:cubicBezTo>
                      <a:cubicBezTo>
                        <a:pt x="696" y="36"/>
                        <a:pt x="690" y="51"/>
                        <a:pt x="684" y="64"/>
                      </a:cubicBezTo>
                      <a:cubicBezTo>
                        <a:pt x="677" y="62"/>
                        <a:pt x="670" y="60"/>
                        <a:pt x="663" y="58"/>
                      </a:cubicBezTo>
                      <a:cubicBezTo>
                        <a:pt x="664" y="44"/>
                        <a:pt x="666" y="28"/>
                        <a:pt x="666" y="25"/>
                      </a:cubicBezTo>
                      <a:cubicBezTo>
                        <a:pt x="667" y="22"/>
                        <a:pt x="666" y="19"/>
                        <a:pt x="664" y="17"/>
                      </a:cubicBezTo>
                      <a:cubicBezTo>
                        <a:pt x="662" y="14"/>
                        <a:pt x="660" y="13"/>
                        <a:pt x="657" y="12"/>
                      </a:cubicBezTo>
                      <a:cubicBezTo>
                        <a:pt x="654" y="12"/>
                        <a:pt x="651" y="12"/>
                        <a:pt x="649" y="13"/>
                      </a:cubicBezTo>
                      <a:cubicBezTo>
                        <a:pt x="646" y="15"/>
                        <a:pt x="644" y="17"/>
                        <a:pt x="643" y="20"/>
                      </a:cubicBezTo>
                      <a:cubicBezTo>
                        <a:pt x="642" y="23"/>
                        <a:pt x="638" y="38"/>
                        <a:pt x="633" y="52"/>
                      </a:cubicBezTo>
                      <a:cubicBezTo>
                        <a:pt x="626" y="51"/>
                        <a:pt x="619" y="49"/>
                        <a:pt x="611" y="48"/>
                      </a:cubicBezTo>
                      <a:cubicBezTo>
                        <a:pt x="611" y="34"/>
                        <a:pt x="611" y="18"/>
                        <a:pt x="611" y="15"/>
                      </a:cubicBezTo>
                      <a:cubicBezTo>
                        <a:pt x="611" y="12"/>
                        <a:pt x="610" y="9"/>
                        <a:pt x="608" y="7"/>
                      </a:cubicBezTo>
                      <a:cubicBezTo>
                        <a:pt x="606" y="5"/>
                        <a:pt x="604" y="4"/>
                        <a:pt x="601" y="3"/>
                      </a:cubicBezTo>
                      <a:cubicBezTo>
                        <a:pt x="598" y="3"/>
                        <a:pt x="595" y="4"/>
                        <a:pt x="593" y="5"/>
                      </a:cubicBezTo>
                      <a:cubicBezTo>
                        <a:pt x="590" y="7"/>
                        <a:pt x="589" y="9"/>
                        <a:pt x="588" y="12"/>
                      </a:cubicBezTo>
                      <a:cubicBezTo>
                        <a:pt x="587" y="15"/>
                        <a:pt x="584" y="31"/>
                        <a:pt x="581" y="45"/>
                      </a:cubicBezTo>
                      <a:cubicBezTo>
                        <a:pt x="574" y="45"/>
                        <a:pt x="566" y="44"/>
                        <a:pt x="559" y="44"/>
                      </a:cubicBezTo>
                      <a:cubicBezTo>
                        <a:pt x="558" y="30"/>
                        <a:pt x="556" y="14"/>
                        <a:pt x="556" y="10"/>
                      </a:cubicBezTo>
                      <a:cubicBezTo>
                        <a:pt x="555" y="8"/>
                        <a:pt x="554" y="5"/>
                        <a:pt x="552" y="3"/>
                      </a:cubicBezTo>
                      <a:cubicBezTo>
                        <a:pt x="550" y="1"/>
                        <a:pt x="547" y="0"/>
                        <a:pt x="544" y="0"/>
                      </a:cubicBezTo>
                      <a:cubicBezTo>
                        <a:pt x="541" y="0"/>
                        <a:pt x="538" y="1"/>
                        <a:pt x="536" y="3"/>
                      </a:cubicBezTo>
                      <a:cubicBezTo>
                        <a:pt x="534" y="5"/>
                        <a:pt x="533" y="8"/>
                        <a:pt x="532" y="10"/>
                      </a:cubicBezTo>
                      <a:cubicBezTo>
                        <a:pt x="532" y="14"/>
                        <a:pt x="530" y="30"/>
                        <a:pt x="529" y="44"/>
                      </a:cubicBezTo>
                      <a:cubicBezTo>
                        <a:pt x="522" y="44"/>
                        <a:pt x="514" y="45"/>
                        <a:pt x="507" y="45"/>
                      </a:cubicBezTo>
                      <a:cubicBezTo>
                        <a:pt x="504" y="31"/>
                        <a:pt x="501" y="15"/>
                        <a:pt x="500" y="12"/>
                      </a:cubicBezTo>
                      <a:cubicBezTo>
                        <a:pt x="499" y="9"/>
                        <a:pt x="497" y="7"/>
                        <a:pt x="495" y="5"/>
                      </a:cubicBezTo>
                      <a:cubicBezTo>
                        <a:pt x="493" y="4"/>
                        <a:pt x="490" y="3"/>
                        <a:pt x="487" y="3"/>
                      </a:cubicBezTo>
                      <a:cubicBezTo>
                        <a:pt x="484" y="4"/>
                        <a:pt x="482" y="5"/>
                        <a:pt x="480" y="7"/>
                      </a:cubicBezTo>
                      <a:cubicBezTo>
                        <a:pt x="478" y="9"/>
                        <a:pt x="477" y="12"/>
                        <a:pt x="477" y="15"/>
                      </a:cubicBezTo>
                      <a:cubicBezTo>
                        <a:pt x="477" y="18"/>
                        <a:pt x="477" y="34"/>
                        <a:pt x="477" y="48"/>
                      </a:cubicBezTo>
                      <a:cubicBezTo>
                        <a:pt x="469" y="49"/>
                        <a:pt x="462" y="51"/>
                        <a:pt x="455" y="52"/>
                      </a:cubicBezTo>
                      <a:cubicBezTo>
                        <a:pt x="450" y="38"/>
                        <a:pt x="446" y="23"/>
                        <a:pt x="445" y="20"/>
                      </a:cubicBezTo>
                      <a:cubicBezTo>
                        <a:pt x="444" y="17"/>
                        <a:pt x="442" y="15"/>
                        <a:pt x="439" y="13"/>
                      </a:cubicBezTo>
                      <a:cubicBezTo>
                        <a:pt x="437" y="12"/>
                        <a:pt x="434" y="12"/>
                        <a:pt x="431" y="12"/>
                      </a:cubicBezTo>
                      <a:cubicBezTo>
                        <a:pt x="428" y="13"/>
                        <a:pt x="426" y="14"/>
                        <a:pt x="424" y="17"/>
                      </a:cubicBezTo>
                      <a:cubicBezTo>
                        <a:pt x="422" y="19"/>
                        <a:pt x="421" y="22"/>
                        <a:pt x="422" y="25"/>
                      </a:cubicBezTo>
                      <a:cubicBezTo>
                        <a:pt x="422" y="28"/>
                        <a:pt x="424" y="44"/>
                        <a:pt x="425" y="58"/>
                      </a:cubicBezTo>
                      <a:cubicBezTo>
                        <a:pt x="418" y="60"/>
                        <a:pt x="411" y="62"/>
                        <a:pt x="404" y="64"/>
                      </a:cubicBezTo>
                      <a:cubicBezTo>
                        <a:pt x="398" y="51"/>
                        <a:pt x="392" y="36"/>
                        <a:pt x="390" y="33"/>
                      </a:cubicBezTo>
                      <a:cubicBezTo>
                        <a:pt x="389" y="30"/>
                        <a:pt x="387" y="28"/>
                        <a:pt x="384" y="27"/>
                      </a:cubicBezTo>
                      <a:cubicBezTo>
                        <a:pt x="382" y="26"/>
                        <a:pt x="379" y="26"/>
                        <a:pt x="376" y="27"/>
                      </a:cubicBezTo>
                      <a:cubicBezTo>
                        <a:pt x="373" y="28"/>
                        <a:pt x="371" y="30"/>
                        <a:pt x="369" y="32"/>
                      </a:cubicBezTo>
                      <a:cubicBezTo>
                        <a:pt x="368" y="34"/>
                        <a:pt x="367" y="37"/>
                        <a:pt x="368" y="40"/>
                      </a:cubicBezTo>
                      <a:cubicBezTo>
                        <a:pt x="369" y="43"/>
                        <a:pt x="372" y="59"/>
                        <a:pt x="375" y="73"/>
                      </a:cubicBezTo>
                      <a:cubicBezTo>
                        <a:pt x="368" y="76"/>
                        <a:pt x="361" y="78"/>
                        <a:pt x="354" y="81"/>
                      </a:cubicBezTo>
                      <a:cubicBezTo>
                        <a:pt x="347" y="69"/>
                        <a:pt x="339" y="55"/>
                        <a:pt x="338" y="52"/>
                      </a:cubicBezTo>
                      <a:cubicBezTo>
                        <a:pt x="336" y="49"/>
                        <a:pt x="334" y="48"/>
                        <a:pt x="331" y="47"/>
                      </a:cubicBezTo>
                      <a:cubicBezTo>
                        <a:pt x="328" y="46"/>
                        <a:pt x="326" y="46"/>
                        <a:pt x="323" y="47"/>
                      </a:cubicBezTo>
                      <a:cubicBezTo>
                        <a:pt x="320" y="49"/>
                        <a:pt x="318" y="51"/>
                        <a:pt x="317" y="53"/>
                      </a:cubicBezTo>
                      <a:cubicBezTo>
                        <a:pt x="316" y="56"/>
                        <a:pt x="315" y="59"/>
                        <a:pt x="316" y="61"/>
                      </a:cubicBezTo>
                      <a:cubicBezTo>
                        <a:pt x="317" y="65"/>
                        <a:pt x="322" y="80"/>
                        <a:pt x="327" y="93"/>
                      </a:cubicBezTo>
                      <a:cubicBezTo>
                        <a:pt x="320" y="97"/>
                        <a:pt x="314" y="100"/>
                        <a:pt x="307" y="104"/>
                      </a:cubicBezTo>
                      <a:cubicBezTo>
                        <a:pt x="298" y="92"/>
                        <a:pt x="289" y="79"/>
                        <a:pt x="287" y="76"/>
                      </a:cubicBezTo>
                      <a:cubicBezTo>
                        <a:pt x="286" y="74"/>
                        <a:pt x="283" y="72"/>
                        <a:pt x="280" y="72"/>
                      </a:cubicBezTo>
                      <a:cubicBezTo>
                        <a:pt x="278" y="71"/>
                        <a:pt x="275" y="72"/>
                        <a:pt x="272" y="73"/>
                      </a:cubicBezTo>
                      <a:cubicBezTo>
                        <a:pt x="270" y="75"/>
                        <a:pt x="268" y="77"/>
                        <a:pt x="267" y="80"/>
                      </a:cubicBezTo>
                      <a:cubicBezTo>
                        <a:pt x="266" y="82"/>
                        <a:pt x="266" y="85"/>
                        <a:pt x="267" y="88"/>
                      </a:cubicBezTo>
                      <a:cubicBezTo>
                        <a:pt x="268" y="91"/>
                        <a:pt x="275" y="105"/>
                        <a:pt x="281" y="119"/>
                      </a:cubicBezTo>
                      <a:cubicBezTo>
                        <a:pt x="275" y="123"/>
                        <a:pt x="268" y="127"/>
                        <a:pt x="262" y="131"/>
                      </a:cubicBezTo>
                      <a:cubicBezTo>
                        <a:pt x="253" y="120"/>
                        <a:pt x="242" y="108"/>
                        <a:pt x="240" y="106"/>
                      </a:cubicBezTo>
                      <a:cubicBezTo>
                        <a:pt x="238" y="103"/>
                        <a:pt x="235" y="102"/>
                        <a:pt x="232" y="102"/>
                      </a:cubicBezTo>
                      <a:cubicBezTo>
                        <a:pt x="230" y="102"/>
                        <a:pt x="227" y="103"/>
                        <a:pt x="224" y="104"/>
                      </a:cubicBezTo>
                      <a:cubicBezTo>
                        <a:pt x="222" y="106"/>
                        <a:pt x="220" y="109"/>
                        <a:pt x="220" y="111"/>
                      </a:cubicBezTo>
                      <a:cubicBezTo>
                        <a:pt x="219" y="114"/>
                        <a:pt x="219" y="117"/>
                        <a:pt x="221" y="119"/>
                      </a:cubicBezTo>
                      <a:cubicBezTo>
                        <a:pt x="223" y="122"/>
                        <a:pt x="231" y="136"/>
                        <a:pt x="238" y="149"/>
                      </a:cubicBezTo>
                      <a:cubicBezTo>
                        <a:pt x="232" y="153"/>
                        <a:pt x="226" y="158"/>
                        <a:pt x="221" y="163"/>
                      </a:cubicBezTo>
                      <a:cubicBezTo>
                        <a:pt x="210" y="153"/>
                        <a:pt x="198" y="142"/>
                        <a:pt x="196" y="140"/>
                      </a:cubicBezTo>
                      <a:cubicBezTo>
                        <a:pt x="194" y="138"/>
                        <a:pt x="191" y="137"/>
                        <a:pt x="188" y="137"/>
                      </a:cubicBezTo>
                      <a:cubicBezTo>
                        <a:pt x="185" y="137"/>
                        <a:pt x="182" y="138"/>
                        <a:pt x="180" y="140"/>
                      </a:cubicBezTo>
                      <a:cubicBezTo>
                        <a:pt x="178" y="142"/>
                        <a:pt x="177" y="145"/>
                        <a:pt x="176" y="148"/>
                      </a:cubicBezTo>
                      <a:cubicBezTo>
                        <a:pt x="176" y="150"/>
                        <a:pt x="176" y="153"/>
                        <a:pt x="178" y="156"/>
                      </a:cubicBezTo>
                      <a:cubicBezTo>
                        <a:pt x="180" y="158"/>
                        <a:pt x="190" y="171"/>
                        <a:pt x="198" y="183"/>
                      </a:cubicBezTo>
                      <a:cubicBezTo>
                        <a:pt x="193" y="188"/>
                        <a:pt x="188" y="193"/>
                        <a:pt x="182" y="199"/>
                      </a:cubicBezTo>
                      <a:cubicBezTo>
                        <a:pt x="171" y="190"/>
                        <a:pt x="158" y="181"/>
                        <a:pt x="155" y="179"/>
                      </a:cubicBezTo>
                      <a:cubicBezTo>
                        <a:pt x="153" y="177"/>
                        <a:pt x="150" y="176"/>
                        <a:pt x="147" y="177"/>
                      </a:cubicBezTo>
                      <a:cubicBezTo>
                        <a:pt x="145" y="177"/>
                        <a:pt x="142" y="178"/>
                        <a:pt x="140" y="180"/>
                      </a:cubicBezTo>
                      <a:cubicBezTo>
                        <a:pt x="138" y="183"/>
                        <a:pt x="137" y="185"/>
                        <a:pt x="137" y="188"/>
                      </a:cubicBezTo>
                      <a:cubicBezTo>
                        <a:pt x="137" y="191"/>
                        <a:pt x="138" y="194"/>
                        <a:pt x="140" y="196"/>
                      </a:cubicBezTo>
                      <a:cubicBezTo>
                        <a:pt x="142" y="198"/>
                        <a:pt x="153" y="210"/>
                        <a:pt x="163" y="221"/>
                      </a:cubicBezTo>
                      <a:cubicBezTo>
                        <a:pt x="158" y="227"/>
                        <a:pt x="153" y="233"/>
                        <a:pt x="148" y="238"/>
                      </a:cubicBezTo>
                      <a:cubicBezTo>
                        <a:pt x="136" y="231"/>
                        <a:pt x="122" y="223"/>
                        <a:pt x="119" y="221"/>
                      </a:cubicBezTo>
                      <a:cubicBezTo>
                        <a:pt x="117" y="220"/>
                        <a:pt x="114" y="220"/>
                        <a:pt x="111" y="220"/>
                      </a:cubicBezTo>
                      <a:cubicBezTo>
                        <a:pt x="108" y="221"/>
                        <a:pt x="106" y="222"/>
                        <a:pt x="104" y="225"/>
                      </a:cubicBezTo>
                      <a:cubicBezTo>
                        <a:pt x="102" y="227"/>
                        <a:pt x="102" y="230"/>
                        <a:pt x="102" y="233"/>
                      </a:cubicBezTo>
                      <a:cubicBezTo>
                        <a:pt x="102" y="236"/>
                        <a:pt x="103" y="238"/>
                        <a:pt x="105" y="240"/>
                      </a:cubicBezTo>
                      <a:cubicBezTo>
                        <a:pt x="108" y="242"/>
                        <a:pt x="120" y="253"/>
                        <a:pt x="131" y="263"/>
                      </a:cubicBezTo>
                      <a:cubicBezTo>
                        <a:pt x="127" y="269"/>
                        <a:pt x="122" y="275"/>
                        <a:pt x="118" y="282"/>
                      </a:cubicBezTo>
                      <a:cubicBezTo>
                        <a:pt x="105" y="276"/>
                        <a:pt x="91" y="269"/>
                        <a:pt x="88" y="268"/>
                      </a:cubicBezTo>
                      <a:cubicBezTo>
                        <a:pt x="85" y="266"/>
                        <a:pt x="82" y="266"/>
                        <a:pt x="80" y="267"/>
                      </a:cubicBezTo>
                      <a:cubicBezTo>
                        <a:pt x="77" y="268"/>
                        <a:pt x="75" y="270"/>
                        <a:pt x="73" y="273"/>
                      </a:cubicBezTo>
                      <a:cubicBezTo>
                        <a:pt x="72" y="275"/>
                        <a:pt x="71" y="278"/>
                        <a:pt x="72" y="281"/>
                      </a:cubicBezTo>
                      <a:cubicBezTo>
                        <a:pt x="72" y="284"/>
                        <a:pt x="74" y="286"/>
                        <a:pt x="76" y="288"/>
                      </a:cubicBezTo>
                      <a:cubicBezTo>
                        <a:pt x="79" y="290"/>
                        <a:pt x="92" y="299"/>
                        <a:pt x="104" y="307"/>
                      </a:cubicBezTo>
                      <a:cubicBezTo>
                        <a:pt x="100" y="314"/>
                        <a:pt x="97" y="321"/>
                        <a:pt x="93" y="328"/>
                      </a:cubicBezTo>
                      <a:cubicBezTo>
                        <a:pt x="79" y="323"/>
                        <a:pt x="64" y="318"/>
                        <a:pt x="61" y="317"/>
                      </a:cubicBezTo>
                      <a:cubicBezTo>
                        <a:pt x="59" y="316"/>
                        <a:pt x="56" y="316"/>
                        <a:pt x="53" y="317"/>
                      </a:cubicBezTo>
                      <a:cubicBezTo>
                        <a:pt x="51" y="319"/>
                        <a:pt x="48" y="321"/>
                        <a:pt x="47" y="323"/>
                      </a:cubicBezTo>
                      <a:cubicBezTo>
                        <a:pt x="46" y="326"/>
                        <a:pt x="46" y="329"/>
                        <a:pt x="47" y="332"/>
                      </a:cubicBezTo>
                      <a:cubicBezTo>
                        <a:pt x="48" y="334"/>
                        <a:pt x="49" y="337"/>
                        <a:pt x="52" y="338"/>
                      </a:cubicBezTo>
                      <a:cubicBezTo>
                        <a:pt x="55" y="340"/>
                        <a:pt x="68" y="348"/>
                        <a:pt x="81" y="355"/>
                      </a:cubicBezTo>
                      <a:cubicBezTo>
                        <a:pt x="78" y="362"/>
                        <a:pt x="76" y="369"/>
                        <a:pt x="73" y="376"/>
                      </a:cubicBezTo>
                      <a:cubicBezTo>
                        <a:pt x="59" y="373"/>
                        <a:pt x="43" y="369"/>
                        <a:pt x="40" y="369"/>
                      </a:cubicBezTo>
                      <a:cubicBezTo>
                        <a:pt x="37" y="368"/>
                        <a:pt x="34" y="369"/>
                        <a:pt x="32" y="370"/>
                      </a:cubicBezTo>
                      <a:cubicBezTo>
                        <a:pt x="30" y="372"/>
                        <a:pt x="28" y="374"/>
                        <a:pt x="27" y="377"/>
                      </a:cubicBezTo>
                      <a:cubicBezTo>
                        <a:pt x="26" y="379"/>
                        <a:pt x="26" y="382"/>
                        <a:pt x="27" y="385"/>
                      </a:cubicBezTo>
                      <a:cubicBezTo>
                        <a:pt x="28" y="388"/>
                        <a:pt x="30" y="390"/>
                        <a:pt x="33" y="391"/>
                      </a:cubicBezTo>
                      <a:cubicBezTo>
                        <a:pt x="36" y="392"/>
                        <a:pt x="50" y="399"/>
                        <a:pt x="64" y="404"/>
                      </a:cubicBezTo>
                      <a:cubicBezTo>
                        <a:pt x="62" y="412"/>
                        <a:pt x="60" y="419"/>
                        <a:pt x="58" y="426"/>
                      </a:cubicBezTo>
                      <a:cubicBezTo>
                        <a:pt x="44" y="425"/>
                        <a:pt x="28" y="423"/>
                        <a:pt x="25" y="422"/>
                      </a:cubicBezTo>
                      <a:cubicBezTo>
                        <a:pt x="22" y="422"/>
                        <a:pt x="19" y="423"/>
                        <a:pt x="17" y="425"/>
                      </a:cubicBezTo>
                      <a:cubicBezTo>
                        <a:pt x="14" y="426"/>
                        <a:pt x="13" y="429"/>
                        <a:pt x="12" y="432"/>
                      </a:cubicBezTo>
                      <a:cubicBezTo>
                        <a:pt x="12" y="435"/>
                        <a:pt x="12" y="437"/>
                        <a:pt x="13" y="440"/>
                      </a:cubicBezTo>
                      <a:cubicBezTo>
                        <a:pt x="15" y="442"/>
                        <a:pt x="17" y="444"/>
                        <a:pt x="20" y="445"/>
                      </a:cubicBezTo>
                      <a:cubicBezTo>
                        <a:pt x="23" y="446"/>
                        <a:pt x="38" y="451"/>
                        <a:pt x="52" y="455"/>
                      </a:cubicBezTo>
                      <a:cubicBezTo>
                        <a:pt x="50" y="463"/>
                        <a:pt x="49" y="470"/>
                        <a:pt x="48" y="478"/>
                      </a:cubicBezTo>
                      <a:cubicBezTo>
                        <a:pt x="34" y="478"/>
                        <a:pt x="18" y="477"/>
                        <a:pt x="15" y="477"/>
                      </a:cubicBezTo>
                      <a:cubicBezTo>
                        <a:pt x="12" y="477"/>
                        <a:pt x="9" y="479"/>
                        <a:pt x="7" y="481"/>
                      </a:cubicBezTo>
                      <a:cubicBezTo>
                        <a:pt x="5" y="482"/>
                        <a:pt x="4" y="485"/>
                        <a:pt x="3" y="488"/>
                      </a:cubicBezTo>
                      <a:cubicBezTo>
                        <a:pt x="3" y="491"/>
                        <a:pt x="4" y="494"/>
                        <a:pt x="5" y="496"/>
                      </a:cubicBezTo>
                      <a:cubicBezTo>
                        <a:pt x="7" y="498"/>
                        <a:pt x="9" y="500"/>
                        <a:pt x="12" y="501"/>
                      </a:cubicBezTo>
                      <a:cubicBezTo>
                        <a:pt x="15" y="501"/>
                        <a:pt x="31" y="505"/>
                        <a:pt x="45" y="507"/>
                      </a:cubicBezTo>
                      <a:cubicBezTo>
                        <a:pt x="45" y="515"/>
                        <a:pt x="44" y="522"/>
                        <a:pt x="44" y="530"/>
                      </a:cubicBezTo>
                      <a:cubicBezTo>
                        <a:pt x="30" y="531"/>
                        <a:pt x="14" y="533"/>
                        <a:pt x="10" y="533"/>
                      </a:cubicBezTo>
                      <a:cubicBezTo>
                        <a:pt x="7" y="533"/>
                        <a:pt x="5" y="535"/>
                        <a:pt x="3" y="537"/>
                      </a:cubicBezTo>
                      <a:cubicBezTo>
                        <a:pt x="1" y="539"/>
                        <a:pt x="0" y="542"/>
                        <a:pt x="0" y="545"/>
                      </a:cubicBezTo>
                      <a:cubicBezTo>
                        <a:pt x="0" y="548"/>
                        <a:pt x="1" y="551"/>
                        <a:pt x="3" y="553"/>
                      </a:cubicBezTo>
                      <a:cubicBezTo>
                        <a:pt x="5" y="555"/>
                        <a:pt x="7" y="556"/>
                        <a:pt x="10" y="557"/>
                      </a:cubicBezTo>
                      <a:cubicBezTo>
                        <a:pt x="14" y="557"/>
                        <a:pt x="30" y="558"/>
                        <a:pt x="44" y="560"/>
                      </a:cubicBezTo>
                      <a:cubicBezTo>
                        <a:pt x="44" y="567"/>
                        <a:pt x="45" y="575"/>
                        <a:pt x="45" y="582"/>
                      </a:cubicBezTo>
                      <a:cubicBezTo>
                        <a:pt x="31" y="585"/>
                        <a:pt x="15" y="588"/>
                        <a:pt x="12" y="589"/>
                      </a:cubicBezTo>
                      <a:cubicBezTo>
                        <a:pt x="9" y="590"/>
                        <a:pt x="7" y="591"/>
                        <a:pt x="5" y="594"/>
                      </a:cubicBezTo>
                      <a:cubicBezTo>
                        <a:pt x="4" y="596"/>
                        <a:pt x="3" y="599"/>
                        <a:pt x="3" y="602"/>
                      </a:cubicBezTo>
                      <a:cubicBezTo>
                        <a:pt x="4" y="605"/>
                        <a:pt x="5" y="607"/>
                        <a:pt x="7" y="609"/>
                      </a:cubicBezTo>
                      <a:cubicBezTo>
                        <a:pt x="9" y="611"/>
                        <a:pt x="12" y="613"/>
                        <a:pt x="15" y="612"/>
                      </a:cubicBezTo>
                      <a:cubicBezTo>
                        <a:pt x="18" y="612"/>
                        <a:pt x="34" y="612"/>
                        <a:pt x="48" y="612"/>
                      </a:cubicBezTo>
                      <a:cubicBezTo>
                        <a:pt x="49" y="620"/>
                        <a:pt x="50" y="627"/>
                        <a:pt x="52" y="634"/>
                      </a:cubicBezTo>
                      <a:cubicBezTo>
                        <a:pt x="38" y="639"/>
                        <a:pt x="23" y="644"/>
                        <a:pt x="20" y="645"/>
                      </a:cubicBezTo>
                      <a:cubicBezTo>
                        <a:pt x="17" y="645"/>
                        <a:pt x="15" y="647"/>
                        <a:pt x="13" y="650"/>
                      </a:cubicBezTo>
                      <a:cubicBezTo>
                        <a:pt x="12" y="652"/>
                        <a:pt x="12" y="655"/>
                        <a:pt x="12" y="658"/>
                      </a:cubicBezTo>
                      <a:cubicBezTo>
                        <a:pt x="13" y="661"/>
                        <a:pt x="14" y="664"/>
                        <a:pt x="17" y="665"/>
                      </a:cubicBezTo>
                      <a:cubicBezTo>
                        <a:pt x="19" y="667"/>
                        <a:pt x="22" y="668"/>
                        <a:pt x="25" y="668"/>
                      </a:cubicBezTo>
                      <a:cubicBezTo>
                        <a:pt x="28" y="667"/>
                        <a:pt x="44" y="665"/>
                        <a:pt x="58" y="664"/>
                      </a:cubicBezTo>
                      <a:cubicBezTo>
                        <a:pt x="60" y="671"/>
                        <a:pt x="62" y="678"/>
                        <a:pt x="64" y="686"/>
                      </a:cubicBezTo>
                      <a:cubicBezTo>
                        <a:pt x="50" y="691"/>
                        <a:pt x="36" y="698"/>
                        <a:pt x="33" y="699"/>
                      </a:cubicBezTo>
                      <a:cubicBezTo>
                        <a:pt x="30" y="700"/>
                        <a:pt x="28" y="702"/>
                        <a:pt x="27" y="705"/>
                      </a:cubicBezTo>
                      <a:cubicBezTo>
                        <a:pt x="26" y="708"/>
                        <a:pt x="26" y="710"/>
                        <a:pt x="27" y="713"/>
                      </a:cubicBezTo>
                      <a:cubicBezTo>
                        <a:pt x="28" y="716"/>
                        <a:pt x="30" y="718"/>
                        <a:pt x="32" y="720"/>
                      </a:cubicBezTo>
                      <a:cubicBezTo>
                        <a:pt x="34" y="721"/>
                        <a:pt x="37" y="722"/>
                        <a:pt x="40" y="721"/>
                      </a:cubicBezTo>
                      <a:cubicBezTo>
                        <a:pt x="43" y="721"/>
                        <a:pt x="59" y="717"/>
                        <a:pt x="73" y="714"/>
                      </a:cubicBezTo>
                      <a:cubicBezTo>
                        <a:pt x="76" y="721"/>
                        <a:pt x="78" y="728"/>
                        <a:pt x="81" y="735"/>
                      </a:cubicBezTo>
                      <a:cubicBezTo>
                        <a:pt x="68" y="742"/>
                        <a:pt x="55" y="750"/>
                        <a:pt x="52" y="752"/>
                      </a:cubicBezTo>
                      <a:cubicBezTo>
                        <a:pt x="49" y="753"/>
                        <a:pt x="48" y="755"/>
                        <a:pt x="47" y="758"/>
                      </a:cubicBezTo>
                      <a:cubicBezTo>
                        <a:pt x="46" y="761"/>
                        <a:pt x="46" y="764"/>
                        <a:pt x="47" y="766"/>
                      </a:cubicBezTo>
                      <a:cubicBezTo>
                        <a:pt x="48" y="769"/>
                        <a:pt x="51" y="771"/>
                        <a:pt x="53" y="772"/>
                      </a:cubicBezTo>
                      <a:cubicBezTo>
                        <a:pt x="56" y="774"/>
                        <a:pt x="59" y="774"/>
                        <a:pt x="61" y="773"/>
                      </a:cubicBezTo>
                      <a:cubicBezTo>
                        <a:pt x="64" y="772"/>
                        <a:pt x="79" y="767"/>
                        <a:pt x="93" y="762"/>
                      </a:cubicBezTo>
                      <a:cubicBezTo>
                        <a:pt x="97" y="769"/>
                        <a:pt x="100" y="776"/>
                        <a:pt x="104" y="782"/>
                      </a:cubicBezTo>
                      <a:cubicBezTo>
                        <a:pt x="92" y="791"/>
                        <a:pt x="79" y="800"/>
                        <a:pt x="76" y="802"/>
                      </a:cubicBezTo>
                      <a:cubicBezTo>
                        <a:pt x="74" y="804"/>
                        <a:pt x="72" y="806"/>
                        <a:pt x="72" y="809"/>
                      </a:cubicBezTo>
                      <a:cubicBezTo>
                        <a:pt x="71" y="812"/>
                        <a:pt x="72" y="815"/>
                        <a:pt x="73" y="817"/>
                      </a:cubicBezTo>
                      <a:cubicBezTo>
                        <a:pt x="75" y="820"/>
                        <a:pt x="77" y="822"/>
                        <a:pt x="80" y="823"/>
                      </a:cubicBezTo>
                      <a:cubicBezTo>
                        <a:pt x="82" y="824"/>
                        <a:pt x="85" y="824"/>
                        <a:pt x="88" y="822"/>
                      </a:cubicBezTo>
                      <a:cubicBezTo>
                        <a:pt x="91" y="821"/>
                        <a:pt x="105" y="814"/>
                        <a:pt x="118" y="808"/>
                      </a:cubicBezTo>
                      <a:cubicBezTo>
                        <a:pt x="122" y="815"/>
                        <a:pt x="127" y="821"/>
                        <a:pt x="131" y="827"/>
                      </a:cubicBezTo>
                      <a:cubicBezTo>
                        <a:pt x="120" y="837"/>
                        <a:pt x="108" y="847"/>
                        <a:pt x="105" y="850"/>
                      </a:cubicBezTo>
                      <a:cubicBezTo>
                        <a:pt x="103" y="852"/>
                        <a:pt x="102" y="854"/>
                        <a:pt x="102" y="857"/>
                      </a:cubicBezTo>
                      <a:cubicBezTo>
                        <a:pt x="102" y="860"/>
                        <a:pt x="102" y="863"/>
                        <a:pt x="104" y="865"/>
                      </a:cubicBezTo>
                      <a:cubicBezTo>
                        <a:pt x="106" y="867"/>
                        <a:pt x="108" y="869"/>
                        <a:pt x="111" y="870"/>
                      </a:cubicBezTo>
                      <a:cubicBezTo>
                        <a:pt x="114" y="870"/>
                        <a:pt x="117" y="870"/>
                        <a:pt x="119" y="869"/>
                      </a:cubicBezTo>
                      <a:cubicBezTo>
                        <a:pt x="122" y="867"/>
                        <a:pt x="136" y="859"/>
                        <a:pt x="148" y="851"/>
                      </a:cubicBezTo>
                      <a:cubicBezTo>
                        <a:pt x="153" y="857"/>
                        <a:pt x="158" y="863"/>
                        <a:pt x="163" y="869"/>
                      </a:cubicBezTo>
                      <a:cubicBezTo>
                        <a:pt x="153" y="880"/>
                        <a:pt x="142" y="891"/>
                        <a:pt x="140" y="894"/>
                      </a:cubicBezTo>
                      <a:cubicBezTo>
                        <a:pt x="138" y="896"/>
                        <a:pt x="137" y="899"/>
                        <a:pt x="137" y="902"/>
                      </a:cubicBezTo>
                      <a:cubicBezTo>
                        <a:pt x="137" y="904"/>
                        <a:pt x="138" y="907"/>
                        <a:pt x="140" y="909"/>
                      </a:cubicBezTo>
                      <a:cubicBezTo>
                        <a:pt x="142" y="912"/>
                        <a:pt x="145" y="913"/>
                        <a:pt x="147" y="913"/>
                      </a:cubicBezTo>
                      <a:cubicBezTo>
                        <a:pt x="150" y="914"/>
                        <a:pt x="153" y="913"/>
                        <a:pt x="155" y="911"/>
                      </a:cubicBezTo>
                      <a:cubicBezTo>
                        <a:pt x="158" y="909"/>
                        <a:pt x="171" y="900"/>
                        <a:pt x="182" y="891"/>
                      </a:cubicBezTo>
                      <a:cubicBezTo>
                        <a:pt x="188" y="897"/>
                        <a:pt x="193" y="902"/>
                        <a:pt x="198" y="907"/>
                      </a:cubicBezTo>
                      <a:cubicBezTo>
                        <a:pt x="190" y="919"/>
                        <a:pt x="180" y="932"/>
                        <a:pt x="178" y="934"/>
                      </a:cubicBezTo>
                      <a:cubicBezTo>
                        <a:pt x="176" y="937"/>
                        <a:pt x="176" y="940"/>
                        <a:pt x="176" y="942"/>
                      </a:cubicBezTo>
                      <a:cubicBezTo>
                        <a:pt x="177" y="945"/>
                        <a:pt x="178" y="948"/>
                        <a:pt x="180" y="950"/>
                      </a:cubicBezTo>
                      <a:cubicBezTo>
                        <a:pt x="182" y="952"/>
                        <a:pt x="185" y="953"/>
                        <a:pt x="188" y="953"/>
                      </a:cubicBezTo>
                      <a:cubicBezTo>
                        <a:pt x="191" y="953"/>
                        <a:pt x="194" y="952"/>
                        <a:pt x="196" y="950"/>
                      </a:cubicBezTo>
                      <a:cubicBezTo>
                        <a:pt x="198" y="948"/>
                        <a:pt x="210" y="937"/>
                        <a:pt x="221" y="927"/>
                      </a:cubicBezTo>
                      <a:cubicBezTo>
                        <a:pt x="226" y="932"/>
                        <a:pt x="232" y="937"/>
                        <a:pt x="238" y="941"/>
                      </a:cubicBezTo>
                      <a:cubicBezTo>
                        <a:pt x="231" y="954"/>
                        <a:pt x="223" y="968"/>
                        <a:pt x="221" y="970"/>
                      </a:cubicBezTo>
                      <a:cubicBezTo>
                        <a:pt x="219" y="973"/>
                        <a:pt x="219" y="976"/>
                        <a:pt x="220" y="979"/>
                      </a:cubicBezTo>
                      <a:cubicBezTo>
                        <a:pt x="220" y="981"/>
                        <a:pt x="222" y="984"/>
                        <a:pt x="224" y="986"/>
                      </a:cubicBezTo>
                      <a:cubicBezTo>
                        <a:pt x="227" y="987"/>
                        <a:pt x="230" y="988"/>
                        <a:pt x="232" y="988"/>
                      </a:cubicBezTo>
                      <a:cubicBezTo>
                        <a:pt x="235" y="988"/>
                        <a:pt x="238" y="986"/>
                        <a:pt x="240" y="984"/>
                      </a:cubicBezTo>
                      <a:cubicBezTo>
                        <a:pt x="242" y="982"/>
                        <a:pt x="253" y="970"/>
                        <a:pt x="262" y="959"/>
                      </a:cubicBezTo>
                      <a:cubicBezTo>
                        <a:pt x="268" y="963"/>
                        <a:pt x="275" y="967"/>
                        <a:pt x="281" y="971"/>
                      </a:cubicBezTo>
                      <a:cubicBezTo>
                        <a:pt x="275" y="984"/>
                        <a:pt x="268" y="999"/>
                        <a:pt x="267" y="1002"/>
                      </a:cubicBezTo>
                      <a:cubicBezTo>
                        <a:pt x="266" y="1005"/>
                        <a:pt x="266" y="1008"/>
                        <a:pt x="267" y="1010"/>
                      </a:cubicBezTo>
                      <a:cubicBezTo>
                        <a:pt x="268" y="1013"/>
                        <a:pt x="270" y="1015"/>
                        <a:pt x="272" y="1017"/>
                      </a:cubicBezTo>
                      <a:cubicBezTo>
                        <a:pt x="275" y="1018"/>
                        <a:pt x="278" y="1019"/>
                        <a:pt x="280" y="1018"/>
                      </a:cubicBezTo>
                      <a:cubicBezTo>
                        <a:pt x="283" y="1018"/>
                        <a:pt x="286" y="1016"/>
                        <a:pt x="287" y="1014"/>
                      </a:cubicBezTo>
                      <a:cubicBezTo>
                        <a:pt x="289" y="1011"/>
                        <a:pt x="298" y="998"/>
                        <a:pt x="307" y="986"/>
                      </a:cubicBezTo>
                      <a:cubicBezTo>
                        <a:pt x="314" y="990"/>
                        <a:pt x="320" y="993"/>
                        <a:pt x="327" y="996"/>
                      </a:cubicBezTo>
                      <a:cubicBezTo>
                        <a:pt x="322" y="1010"/>
                        <a:pt x="317" y="1025"/>
                        <a:pt x="316" y="1028"/>
                      </a:cubicBezTo>
                      <a:cubicBezTo>
                        <a:pt x="315" y="1031"/>
                        <a:pt x="316" y="1034"/>
                        <a:pt x="317" y="1037"/>
                      </a:cubicBezTo>
                      <a:cubicBezTo>
                        <a:pt x="318" y="1039"/>
                        <a:pt x="320" y="1041"/>
                        <a:pt x="323" y="1042"/>
                      </a:cubicBezTo>
                      <a:cubicBezTo>
                        <a:pt x="326" y="1044"/>
                        <a:pt x="328" y="1044"/>
                        <a:pt x="331" y="1043"/>
                      </a:cubicBezTo>
                      <a:cubicBezTo>
                        <a:pt x="334" y="1042"/>
                        <a:pt x="336" y="1041"/>
                        <a:pt x="338" y="1038"/>
                      </a:cubicBezTo>
                      <a:cubicBezTo>
                        <a:pt x="339" y="1035"/>
                        <a:pt x="347" y="1021"/>
                        <a:pt x="354" y="1009"/>
                      </a:cubicBezTo>
                      <a:cubicBezTo>
                        <a:pt x="361" y="1011"/>
                        <a:pt x="368" y="1014"/>
                        <a:pt x="375" y="1017"/>
                      </a:cubicBezTo>
                      <a:cubicBezTo>
                        <a:pt x="372" y="1031"/>
                        <a:pt x="369" y="1046"/>
                        <a:pt x="368" y="1050"/>
                      </a:cubicBezTo>
                      <a:cubicBezTo>
                        <a:pt x="367" y="1052"/>
                        <a:pt x="368" y="1055"/>
                        <a:pt x="369" y="1058"/>
                      </a:cubicBezTo>
                      <a:cubicBezTo>
                        <a:pt x="371" y="1060"/>
                        <a:pt x="373" y="1062"/>
                        <a:pt x="376" y="1063"/>
                      </a:cubicBezTo>
                      <a:cubicBezTo>
                        <a:pt x="379" y="1064"/>
                        <a:pt x="382" y="1064"/>
                        <a:pt x="384" y="1063"/>
                      </a:cubicBezTo>
                      <a:cubicBezTo>
                        <a:pt x="387" y="1062"/>
                        <a:pt x="389" y="1060"/>
                        <a:pt x="390" y="1057"/>
                      </a:cubicBezTo>
                      <a:cubicBezTo>
                        <a:pt x="392" y="1054"/>
                        <a:pt x="398" y="1039"/>
                        <a:pt x="404" y="1026"/>
                      </a:cubicBezTo>
                      <a:cubicBezTo>
                        <a:pt x="411" y="1028"/>
                        <a:pt x="418" y="1030"/>
                        <a:pt x="425" y="1032"/>
                      </a:cubicBezTo>
                      <a:cubicBezTo>
                        <a:pt x="424" y="1046"/>
                        <a:pt x="422" y="1062"/>
                        <a:pt x="422" y="1065"/>
                      </a:cubicBezTo>
                      <a:cubicBezTo>
                        <a:pt x="421" y="1068"/>
                        <a:pt x="422" y="1071"/>
                        <a:pt x="424" y="1073"/>
                      </a:cubicBezTo>
                      <a:cubicBezTo>
                        <a:pt x="426" y="1075"/>
                        <a:pt x="428" y="1077"/>
                        <a:pt x="431" y="1078"/>
                      </a:cubicBezTo>
                      <a:cubicBezTo>
                        <a:pt x="434" y="1078"/>
                        <a:pt x="437" y="1078"/>
                        <a:pt x="439" y="1076"/>
                      </a:cubicBezTo>
                      <a:cubicBezTo>
                        <a:pt x="442" y="1075"/>
                        <a:pt x="444" y="1073"/>
                        <a:pt x="445" y="1070"/>
                      </a:cubicBezTo>
                      <a:cubicBezTo>
                        <a:pt x="446" y="1067"/>
                        <a:pt x="450" y="1052"/>
                        <a:pt x="455" y="1038"/>
                      </a:cubicBezTo>
                      <a:cubicBezTo>
                        <a:pt x="462" y="1039"/>
                        <a:pt x="469" y="1040"/>
                        <a:pt x="477" y="1041"/>
                      </a:cubicBezTo>
                      <a:cubicBezTo>
                        <a:pt x="477" y="1056"/>
                        <a:pt x="477" y="1072"/>
                        <a:pt x="477" y="1075"/>
                      </a:cubicBezTo>
                      <a:cubicBezTo>
                        <a:pt x="477" y="1078"/>
                        <a:pt x="478" y="1081"/>
                        <a:pt x="480" y="1083"/>
                      </a:cubicBezTo>
                      <a:cubicBezTo>
                        <a:pt x="482" y="1085"/>
                        <a:pt x="484" y="1086"/>
                        <a:pt x="487" y="1087"/>
                      </a:cubicBezTo>
                      <a:cubicBezTo>
                        <a:pt x="490" y="1087"/>
                        <a:pt x="493" y="1086"/>
                        <a:pt x="495" y="1085"/>
                      </a:cubicBezTo>
                      <a:cubicBezTo>
                        <a:pt x="497" y="1083"/>
                        <a:pt x="499" y="1081"/>
                        <a:pt x="500" y="1078"/>
                      </a:cubicBezTo>
                      <a:cubicBezTo>
                        <a:pt x="501" y="1074"/>
                        <a:pt x="504" y="1059"/>
                        <a:pt x="507" y="1045"/>
                      </a:cubicBezTo>
                      <a:cubicBezTo>
                        <a:pt x="514" y="1045"/>
                        <a:pt x="522" y="1045"/>
                        <a:pt x="529" y="1046"/>
                      </a:cubicBezTo>
                      <a:cubicBezTo>
                        <a:pt x="530" y="1060"/>
                        <a:pt x="532" y="1076"/>
                        <a:pt x="532" y="1079"/>
                      </a:cubicBezTo>
                      <a:cubicBezTo>
                        <a:pt x="533" y="1082"/>
                        <a:pt x="534" y="1085"/>
                        <a:pt x="536" y="1087"/>
                      </a:cubicBezTo>
                      <a:cubicBezTo>
                        <a:pt x="538" y="1089"/>
                        <a:pt x="541" y="1090"/>
                        <a:pt x="544" y="1090"/>
                      </a:cubicBezTo>
                      <a:cubicBezTo>
                        <a:pt x="547" y="1090"/>
                        <a:pt x="550" y="1088"/>
                        <a:pt x="552" y="1087"/>
                      </a:cubicBezTo>
                      <a:cubicBezTo>
                        <a:pt x="554" y="1085"/>
                        <a:pt x="555" y="1082"/>
                        <a:pt x="556" y="1079"/>
                      </a:cubicBezTo>
                      <a:cubicBezTo>
                        <a:pt x="556" y="1076"/>
                        <a:pt x="558" y="1060"/>
                        <a:pt x="559" y="1046"/>
                      </a:cubicBezTo>
                      <a:cubicBezTo>
                        <a:pt x="566" y="1045"/>
                        <a:pt x="574" y="1045"/>
                        <a:pt x="581" y="1045"/>
                      </a:cubicBezTo>
                      <a:cubicBezTo>
                        <a:pt x="584" y="1059"/>
                        <a:pt x="587" y="1074"/>
                        <a:pt x="588" y="1078"/>
                      </a:cubicBezTo>
                      <a:cubicBezTo>
                        <a:pt x="589" y="1081"/>
                        <a:pt x="590" y="1083"/>
                        <a:pt x="593" y="1085"/>
                      </a:cubicBezTo>
                      <a:cubicBezTo>
                        <a:pt x="595" y="1086"/>
                        <a:pt x="598" y="1087"/>
                        <a:pt x="601" y="1087"/>
                      </a:cubicBezTo>
                      <a:cubicBezTo>
                        <a:pt x="604" y="1086"/>
                        <a:pt x="606" y="1085"/>
                        <a:pt x="608" y="1083"/>
                      </a:cubicBezTo>
                      <a:cubicBezTo>
                        <a:pt x="610" y="1081"/>
                        <a:pt x="611" y="1078"/>
                        <a:pt x="611" y="1075"/>
                      </a:cubicBezTo>
                      <a:cubicBezTo>
                        <a:pt x="611" y="1072"/>
                        <a:pt x="611" y="1056"/>
                        <a:pt x="611" y="1041"/>
                      </a:cubicBezTo>
                      <a:cubicBezTo>
                        <a:pt x="619" y="1040"/>
                        <a:pt x="626" y="1039"/>
                        <a:pt x="633" y="1038"/>
                      </a:cubicBezTo>
                      <a:cubicBezTo>
                        <a:pt x="638" y="1052"/>
                        <a:pt x="642" y="1067"/>
                        <a:pt x="643" y="1070"/>
                      </a:cubicBezTo>
                      <a:cubicBezTo>
                        <a:pt x="644" y="1073"/>
                        <a:pt x="646" y="1075"/>
                        <a:pt x="649" y="1076"/>
                      </a:cubicBezTo>
                      <a:cubicBezTo>
                        <a:pt x="651" y="1078"/>
                        <a:pt x="654" y="1078"/>
                        <a:pt x="657" y="1078"/>
                      </a:cubicBezTo>
                      <a:cubicBezTo>
                        <a:pt x="660" y="1077"/>
                        <a:pt x="662" y="1075"/>
                        <a:pt x="664" y="1073"/>
                      </a:cubicBezTo>
                      <a:cubicBezTo>
                        <a:pt x="666" y="1071"/>
                        <a:pt x="667" y="1068"/>
                        <a:pt x="666" y="1065"/>
                      </a:cubicBezTo>
                      <a:cubicBezTo>
                        <a:pt x="666" y="1062"/>
                        <a:pt x="664" y="1046"/>
                        <a:pt x="663" y="1032"/>
                      </a:cubicBezTo>
                      <a:cubicBezTo>
                        <a:pt x="670" y="1030"/>
                        <a:pt x="677" y="1028"/>
                        <a:pt x="684" y="1026"/>
                      </a:cubicBezTo>
                      <a:cubicBezTo>
                        <a:pt x="690" y="1039"/>
                        <a:pt x="696" y="1054"/>
                        <a:pt x="698" y="1057"/>
                      </a:cubicBezTo>
                      <a:cubicBezTo>
                        <a:pt x="699" y="1060"/>
                        <a:pt x="701" y="1062"/>
                        <a:pt x="704" y="1063"/>
                      </a:cubicBezTo>
                      <a:cubicBezTo>
                        <a:pt x="706" y="1064"/>
                        <a:pt x="709" y="1064"/>
                        <a:pt x="712" y="1063"/>
                      </a:cubicBezTo>
                      <a:cubicBezTo>
                        <a:pt x="715" y="1062"/>
                        <a:pt x="717" y="1060"/>
                        <a:pt x="719" y="1058"/>
                      </a:cubicBezTo>
                      <a:cubicBezTo>
                        <a:pt x="720" y="1055"/>
                        <a:pt x="721" y="1052"/>
                        <a:pt x="720" y="1050"/>
                      </a:cubicBezTo>
                      <a:cubicBezTo>
                        <a:pt x="719" y="1046"/>
                        <a:pt x="716" y="1031"/>
                        <a:pt x="713" y="1017"/>
                      </a:cubicBezTo>
                      <a:cubicBezTo>
                        <a:pt x="720" y="1014"/>
                        <a:pt x="727" y="1011"/>
                        <a:pt x="734" y="1009"/>
                      </a:cubicBezTo>
                      <a:cubicBezTo>
                        <a:pt x="741" y="1021"/>
                        <a:pt x="749" y="1035"/>
                        <a:pt x="750" y="1038"/>
                      </a:cubicBezTo>
                      <a:cubicBezTo>
                        <a:pt x="752" y="1041"/>
                        <a:pt x="754" y="1042"/>
                        <a:pt x="757" y="1043"/>
                      </a:cubicBezTo>
                      <a:cubicBezTo>
                        <a:pt x="760" y="1044"/>
                        <a:pt x="762" y="1044"/>
                        <a:pt x="765" y="1042"/>
                      </a:cubicBezTo>
                      <a:cubicBezTo>
                        <a:pt x="768" y="1041"/>
                        <a:pt x="770" y="1039"/>
                        <a:pt x="771" y="1037"/>
                      </a:cubicBezTo>
                      <a:cubicBezTo>
                        <a:pt x="772" y="1034"/>
                        <a:pt x="773" y="1031"/>
                        <a:pt x="772" y="1028"/>
                      </a:cubicBezTo>
                      <a:cubicBezTo>
                        <a:pt x="771" y="1025"/>
                        <a:pt x="766" y="1010"/>
                        <a:pt x="761" y="996"/>
                      </a:cubicBezTo>
                      <a:cubicBezTo>
                        <a:pt x="768" y="993"/>
                        <a:pt x="774" y="990"/>
                        <a:pt x="781" y="986"/>
                      </a:cubicBezTo>
                      <a:cubicBezTo>
                        <a:pt x="790" y="998"/>
                        <a:pt x="799" y="1011"/>
                        <a:pt x="801" y="1014"/>
                      </a:cubicBezTo>
                      <a:cubicBezTo>
                        <a:pt x="802" y="1016"/>
                        <a:pt x="805" y="1018"/>
                        <a:pt x="808" y="1018"/>
                      </a:cubicBezTo>
                      <a:cubicBezTo>
                        <a:pt x="810" y="1019"/>
                        <a:pt x="813" y="1018"/>
                        <a:pt x="816" y="1017"/>
                      </a:cubicBezTo>
                      <a:cubicBezTo>
                        <a:pt x="818" y="1015"/>
                        <a:pt x="820" y="1013"/>
                        <a:pt x="821" y="1010"/>
                      </a:cubicBezTo>
                      <a:cubicBezTo>
                        <a:pt x="822" y="1008"/>
                        <a:pt x="822" y="1005"/>
                        <a:pt x="821" y="1002"/>
                      </a:cubicBezTo>
                      <a:cubicBezTo>
                        <a:pt x="820" y="999"/>
                        <a:pt x="813" y="984"/>
                        <a:pt x="807" y="971"/>
                      </a:cubicBezTo>
                      <a:cubicBezTo>
                        <a:pt x="813" y="967"/>
                        <a:pt x="820" y="963"/>
                        <a:pt x="826" y="959"/>
                      </a:cubicBezTo>
                      <a:cubicBezTo>
                        <a:pt x="835" y="970"/>
                        <a:pt x="846" y="982"/>
                        <a:pt x="848" y="984"/>
                      </a:cubicBezTo>
                      <a:cubicBezTo>
                        <a:pt x="850" y="986"/>
                        <a:pt x="853" y="988"/>
                        <a:pt x="856" y="988"/>
                      </a:cubicBezTo>
                      <a:cubicBezTo>
                        <a:pt x="858" y="988"/>
                        <a:pt x="861" y="987"/>
                        <a:pt x="864" y="986"/>
                      </a:cubicBezTo>
                      <a:cubicBezTo>
                        <a:pt x="866" y="984"/>
                        <a:pt x="868" y="981"/>
                        <a:pt x="868" y="979"/>
                      </a:cubicBezTo>
                      <a:cubicBezTo>
                        <a:pt x="869" y="976"/>
                        <a:pt x="869" y="973"/>
                        <a:pt x="867" y="970"/>
                      </a:cubicBezTo>
                      <a:cubicBezTo>
                        <a:pt x="865" y="968"/>
                        <a:pt x="857" y="954"/>
                        <a:pt x="850" y="941"/>
                      </a:cubicBezTo>
                      <a:cubicBezTo>
                        <a:pt x="856" y="937"/>
                        <a:pt x="862" y="932"/>
                        <a:pt x="867" y="927"/>
                      </a:cubicBezTo>
                      <a:cubicBezTo>
                        <a:pt x="878" y="937"/>
                        <a:pt x="890" y="948"/>
                        <a:pt x="892" y="950"/>
                      </a:cubicBezTo>
                      <a:cubicBezTo>
                        <a:pt x="894" y="952"/>
                        <a:pt x="897" y="953"/>
                        <a:pt x="900" y="953"/>
                      </a:cubicBezTo>
                      <a:cubicBezTo>
                        <a:pt x="903" y="953"/>
                        <a:pt x="906" y="952"/>
                        <a:pt x="908" y="950"/>
                      </a:cubicBezTo>
                      <a:cubicBezTo>
                        <a:pt x="910" y="948"/>
                        <a:pt x="911" y="945"/>
                        <a:pt x="912" y="942"/>
                      </a:cubicBezTo>
                      <a:cubicBezTo>
                        <a:pt x="912" y="940"/>
                        <a:pt x="911" y="937"/>
                        <a:pt x="910" y="934"/>
                      </a:cubicBezTo>
                      <a:cubicBezTo>
                        <a:pt x="908" y="932"/>
                        <a:pt x="898" y="919"/>
                        <a:pt x="890" y="907"/>
                      </a:cubicBezTo>
                      <a:cubicBezTo>
                        <a:pt x="895" y="902"/>
                        <a:pt x="900" y="897"/>
                        <a:pt x="905" y="891"/>
                      </a:cubicBezTo>
                      <a:cubicBezTo>
                        <a:pt x="917" y="900"/>
                        <a:pt x="930" y="909"/>
                        <a:pt x="933" y="911"/>
                      </a:cubicBezTo>
                      <a:cubicBezTo>
                        <a:pt x="935" y="913"/>
                        <a:pt x="938" y="914"/>
                        <a:pt x="941" y="913"/>
                      </a:cubicBezTo>
                      <a:cubicBezTo>
                        <a:pt x="943" y="913"/>
                        <a:pt x="946" y="912"/>
                        <a:pt x="948" y="909"/>
                      </a:cubicBezTo>
                      <a:cubicBezTo>
                        <a:pt x="950" y="907"/>
                        <a:pt x="951" y="904"/>
                        <a:pt x="951" y="902"/>
                      </a:cubicBezTo>
                      <a:cubicBezTo>
                        <a:pt x="951" y="899"/>
                        <a:pt x="950" y="896"/>
                        <a:pt x="948" y="894"/>
                      </a:cubicBezTo>
                      <a:cubicBezTo>
                        <a:pt x="946" y="891"/>
                        <a:pt x="935" y="880"/>
                        <a:pt x="925" y="869"/>
                      </a:cubicBezTo>
                      <a:cubicBezTo>
                        <a:pt x="930" y="863"/>
                        <a:pt x="935" y="857"/>
                        <a:pt x="940" y="851"/>
                      </a:cubicBezTo>
                      <a:cubicBezTo>
                        <a:pt x="952" y="859"/>
                        <a:pt x="966" y="867"/>
                        <a:pt x="969" y="869"/>
                      </a:cubicBezTo>
                      <a:cubicBezTo>
                        <a:pt x="971" y="870"/>
                        <a:pt x="974" y="870"/>
                        <a:pt x="977" y="870"/>
                      </a:cubicBezTo>
                      <a:cubicBezTo>
                        <a:pt x="980" y="869"/>
                        <a:pt x="982" y="867"/>
                        <a:pt x="984" y="865"/>
                      </a:cubicBezTo>
                      <a:cubicBezTo>
                        <a:pt x="986" y="863"/>
                        <a:pt x="986" y="860"/>
                        <a:pt x="986" y="857"/>
                      </a:cubicBezTo>
                      <a:cubicBezTo>
                        <a:pt x="986" y="854"/>
                        <a:pt x="985" y="852"/>
                        <a:pt x="983" y="850"/>
                      </a:cubicBezTo>
                      <a:cubicBezTo>
                        <a:pt x="980" y="847"/>
                        <a:pt x="968" y="837"/>
                        <a:pt x="957" y="827"/>
                      </a:cubicBezTo>
                      <a:cubicBezTo>
                        <a:pt x="961" y="821"/>
                        <a:pt x="966" y="815"/>
                        <a:pt x="969" y="808"/>
                      </a:cubicBezTo>
                      <a:cubicBezTo>
                        <a:pt x="983" y="814"/>
                        <a:pt x="997" y="821"/>
                        <a:pt x="1000" y="822"/>
                      </a:cubicBezTo>
                      <a:cubicBezTo>
                        <a:pt x="1003" y="824"/>
                        <a:pt x="1006" y="824"/>
                        <a:pt x="1008" y="823"/>
                      </a:cubicBezTo>
                      <a:cubicBezTo>
                        <a:pt x="1011" y="822"/>
                        <a:pt x="1013" y="820"/>
                        <a:pt x="1015" y="817"/>
                      </a:cubicBezTo>
                      <a:cubicBezTo>
                        <a:pt x="1016" y="815"/>
                        <a:pt x="1017" y="812"/>
                        <a:pt x="1016" y="809"/>
                      </a:cubicBezTo>
                      <a:cubicBezTo>
                        <a:pt x="1016" y="806"/>
                        <a:pt x="1014" y="804"/>
                        <a:pt x="1012" y="802"/>
                      </a:cubicBezTo>
                      <a:cubicBezTo>
                        <a:pt x="1009" y="800"/>
                        <a:pt x="996" y="791"/>
                        <a:pt x="984" y="782"/>
                      </a:cubicBezTo>
                      <a:cubicBezTo>
                        <a:pt x="988" y="776"/>
                        <a:pt x="991" y="769"/>
                        <a:pt x="995" y="762"/>
                      </a:cubicBezTo>
                      <a:cubicBezTo>
                        <a:pt x="1009" y="767"/>
                        <a:pt x="1024" y="772"/>
                        <a:pt x="1027" y="773"/>
                      </a:cubicBezTo>
                      <a:cubicBezTo>
                        <a:pt x="1029" y="774"/>
                        <a:pt x="1032" y="774"/>
                        <a:pt x="1035" y="772"/>
                      </a:cubicBezTo>
                      <a:cubicBezTo>
                        <a:pt x="1037" y="771"/>
                        <a:pt x="1039" y="769"/>
                        <a:pt x="1041" y="766"/>
                      </a:cubicBezTo>
                      <a:cubicBezTo>
                        <a:pt x="1042" y="764"/>
                        <a:pt x="1042" y="761"/>
                        <a:pt x="1041" y="758"/>
                      </a:cubicBezTo>
                      <a:cubicBezTo>
                        <a:pt x="1040" y="755"/>
                        <a:pt x="1039" y="753"/>
                        <a:pt x="1036" y="752"/>
                      </a:cubicBezTo>
                      <a:cubicBezTo>
                        <a:pt x="1033" y="750"/>
                        <a:pt x="1020" y="742"/>
                        <a:pt x="1007" y="735"/>
                      </a:cubicBezTo>
                      <a:cubicBezTo>
                        <a:pt x="1010" y="728"/>
                        <a:pt x="1012" y="721"/>
                        <a:pt x="1015" y="714"/>
                      </a:cubicBezTo>
                      <a:cubicBezTo>
                        <a:pt x="1029" y="717"/>
                        <a:pt x="1045" y="721"/>
                        <a:pt x="1048" y="721"/>
                      </a:cubicBezTo>
                      <a:cubicBezTo>
                        <a:pt x="1051" y="722"/>
                        <a:pt x="1054" y="721"/>
                        <a:pt x="1056" y="720"/>
                      </a:cubicBezTo>
                      <a:cubicBezTo>
                        <a:pt x="1058" y="718"/>
                        <a:pt x="1060" y="716"/>
                        <a:pt x="1061" y="713"/>
                      </a:cubicBezTo>
                      <a:cubicBezTo>
                        <a:pt x="1062" y="710"/>
                        <a:pt x="1062" y="707"/>
                        <a:pt x="1061" y="705"/>
                      </a:cubicBezTo>
                      <a:cubicBezTo>
                        <a:pt x="1060" y="702"/>
                        <a:pt x="1058" y="700"/>
                        <a:pt x="1055" y="699"/>
                      </a:cubicBezTo>
                      <a:cubicBezTo>
                        <a:pt x="1052" y="698"/>
                        <a:pt x="1037" y="691"/>
                        <a:pt x="1024" y="686"/>
                      </a:cubicBezTo>
                      <a:cubicBezTo>
                        <a:pt x="1026" y="678"/>
                        <a:pt x="1028" y="671"/>
                        <a:pt x="1030" y="664"/>
                      </a:cubicBezTo>
                      <a:cubicBezTo>
                        <a:pt x="1044" y="665"/>
                        <a:pt x="1060" y="667"/>
                        <a:pt x="1063" y="668"/>
                      </a:cubicBezTo>
                      <a:cubicBezTo>
                        <a:pt x="1066" y="668"/>
                        <a:pt x="1069" y="667"/>
                        <a:pt x="1071" y="665"/>
                      </a:cubicBezTo>
                      <a:cubicBezTo>
                        <a:pt x="1074" y="664"/>
                        <a:pt x="1075" y="661"/>
                        <a:pt x="1076" y="658"/>
                      </a:cubicBezTo>
                      <a:cubicBezTo>
                        <a:pt x="1076" y="655"/>
                        <a:pt x="1076" y="652"/>
                        <a:pt x="1075" y="650"/>
                      </a:cubicBezTo>
                      <a:cubicBezTo>
                        <a:pt x="1073" y="647"/>
                        <a:pt x="1071" y="645"/>
                        <a:pt x="1068" y="645"/>
                      </a:cubicBezTo>
                      <a:cubicBezTo>
                        <a:pt x="1065" y="644"/>
                        <a:pt x="1050" y="639"/>
                        <a:pt x="1036" y="634"/>
                      </a:cubicBezTo>
                      <a:cubicBezTo>
                        <a:pt x="1037" y="627"/>
                        <a:pt x="1039" y="620"/>
                        <a:pt x="1040" y="612"/>
                      </a:cubicBezTo>
                      <a:cubicBezTo>
                        <a:pt x="1054" y="612"/>
                        <a:pt x="1070" y="612"/>
                        <a:pt x="1073" y="612"/>
                      </a:cubicBezTo>
                      <a:cubicBezTo>
                        <a:pt x="1076" y="613"/>
                        <a:pt x="1079" y="611"/>
                        <a:pt x="1081" y="609"/>
                      </a:cubicBezTo>
                      <a:cubicBezTo>
                        <a:pt x="1083" y="607"/>
                        <a:pt x="1084" y="605"/>
                        <a:pt x="1085" y="602"/>
                      </a:cubicBezTo>
                      <a:cubicBezTo>
                        <a:pt x="1085" y="599"/>
                        <a:pt x="1084" y="596"/>
                        <a:pt x="1083" y="594"/>
                      </a:cubicBezTo>
                      <a:cubicBezTo>
                        <a:pt x="1081" y="591"/>
                        <a:pt x="1079" y="590"/>
                        <a:pt x="1076" y="589"/>
                      </a:cubicBezTo>
                      <a:cubicBezTo>
                        <a:pt x="1073" y="588"/>
                        <a:pt x="1057" y="585"/>
                        <a:pt x="1043" y="582"/>
                      </a:cubicBezTo>
                      <a:cubicBezTo>
                        <a:pt x="1043" y="575"/>
                        <a:pt x="1044" y="567"/>
                        <a:pt x="1044" y="560"/>
                      </a:cubicBezTo>
                      <a:cubicBezTo>
                        <a:pt x="1058" y="558"/>
                        <a:pt x="1074" y="557"/>
                        <a:pt x="1078" y="557"/>
                      </a:cubicBezTo>
                      <a:close/>
                      <a:moveTo>
                        <a:pt x="544" y="979"/>
                      </a:moveTo>
                      <a:cubicBezTo>
                        <a:pt x="305" y="979"/>
                        <a:pt x="111" y="785"/>
                        <a:pt x="111" y="545"/>
                      </a:cubicBezTo>
                      <a:cubicBezTo>
                        <a:pt x="111" y="305"/>
                        <a:pt x="305" y="111"/>
                        <a:pt x="544" y="111"/>
                      </a:cubicBezTo>
                      <a:cubicBezTo>
                        <a:pt x="783" y="111"/>
                        <a:pt x="977" y="305"/>
                        <a:pt x="977" y="545"/>
                      </a:cubicBezTo>
                      <a:cubicBezTo>
                        <a:pt x="977" y="785"/>
                        <a:pt x="783" y="979"/>
                        <a:pt x="544" y="97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0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0" name="íṥḷiḓê">
                  <a:extLst>
                    <a:ext uri="{FF2B5EF4-FFF2-40B4-BE49-F238E27FC236}">
                      <a16:creationId xmlns:a16="http://schemas.microsoft.com/office/drawing/2014/main" id="{924F4C5F-0086-4953-A1E4-DDA8F8224B24}"/>
                    </a:ext>
                  </a:extLst>
                </p:cNvPr>
                <p:cNvSpPr/>
                <p:nvPr/>
              </p:nvSpPr>
              <p:spPr bwMode="auto">
                <a:xfrm>
                  <a:off x="5396440" y="3722033"/>
                  <a:ext cx="256487" cy="257032"/>
                </a:xfrm>
                <a:custGeom>
                  <a:avLst/>
                  <a:gdLst>
                    <a:gd name="T0" fmla="*/ 1043 w 1088"/>
                    <a:gd name="T1" fmla="*/ 507 h 1090"/>
                    <a:gd name="T2" fmla="*/ 1036 w 1088"/>
                    <a:gd name="T3" fmla="*/ 455 h 1090"/>
                    <a:gd name="T4" fmla="*/ 1024 w 1088"/>
                    <a:gd name="T5" fmla="*/ 404 h 1090"/>
                    <a:gd name="T6" fmla="*/ 1007 w 1088"/>
                    <a:gd name="T7" fmla="*/ 355 h 1090"/>
                    <a:gd name="T8" fmla="*/ 984 w 1088"/>
                    <a:gd name="T9" fmla="*/ 307 h 1090"/>
                    <a:gd name="T10" fmla="*/ 957 w 1088"/>
                    <a:gd name="T11" fmla="*/ 263 h 1090"/>
                    <a:gd name="T12" fmla="*/ 925 w 1088"/>
                    <a:gd name="T13" fmla="*/ 221 h 1090"/>
                    <a:gd name="T14" fmla="*/ 890 w 1088"/>
                    <a:gd name="T15" fmla="*/ 183 h 1090"/>
                    <a:gd name="T16" fmla="*/ 850 w 1088"/>
                    <a:gd name="T17" fmla="*/ 149 h 1090"/>
                    <a:gd name="T18" fmla="*/ 807 w 1088"/>
                    <a:gd name="T19" fmla="*/ 119 h 1090"/>
                    <a:gd name="T20" fmla="*/ 761 w 1088"/>
                    <a:gd name="T21" fmla="*/ 93 h 1090"/>
                    <a:gd name="T22" fmla="*/ 713 w 1088"/>
                    <a:gd name="T23" fmla="*/ 73 h 1090"/>
                    <a:gd name="T24" fmla="*/ 663 w 1088"/>
                    <a:gd name="T25" fmla="*/ 58 h 1090"/>
                    <a:gd name="T26" fmla="*/ 611 w 1088"/>
                    <a:gd name="T27" fmla="*/ 48 h 1090"/>
                    <a:gd name="T28" fmla="*/ 559 w 1088"/>
                    <a:gd name="T29" fmla="*/ 44 h 1090"/>
                    <a:gd name="T30" fmla="*/ 507 w 1088"/>
                    <a:gd name="T31" fmla="*/ 45 h 1090"/>
                    <a:gd name="T32" fmla="*/ 455 w 1088"/>
                    <a:gd name="T33" fmla="*/ 52 h 1090"/>
                    <a:gd name="T34" fmla="*/ 404 w 1088"/>
                    <a:gd name="T35" fmla="*/ 64 h 1090"/>
                    <a:gd name="T36" fmla="*/ 354 w 1088"/>
                    <a:gd name="T37" fmla="*/ 81 h 1090"/>
                    <a:gd name="T38" fmla="*/ 307 w 1088"/>
                    <a:gd name="T39" fmla="*/ 104 h 1090"/>
                    <a:gd name="T40" fmla="*/ 262 w 1088"/>
                    <a:gd name="T41" fmla="*/ 131 h 1090"/>
                    <a:gd name="T42" fmla="*/ 221 w 1088"/>
                    <a:gd name="T43" fmla="*/ 163 h 1090"/>
                    <a:gd name="T44" fmla="*/ 182 w 1088"/>
                    <a:gd name="T45" fmla="*/ 199 h 1090"/>
                    <a:gd name="T46" fmla="*/ 148 w 1088"/>
                    <a:gd name="T47" fmla="*/ 238 h 1090"/>
                    <a:gd name="T48" fmla="*/ 118 w 1088"/>
                    <a:gd name="T49" fmla="*/ 282 h 1090"/>
                    <a:gd name="T50" fmla="*/ 93 w 1088"/>
                    <a:gd name="T51" fmla="*/ 328 h 1090"/>
                    <a:gd name="T52" fmla="*/ 73 w 1088"/>
                    <a:gd name="T53" fmla="*/ 376 h 1090"/>
                    <a:gd name="T54" fmla="*/ 58 w 1088"/>
                    <a:gd name="T55" fmla="*/ 426 h 1090"/>
                    <a:gd name="T56" fmla="*/ 48 w 1088"/>
                    <a:gd name="T57" fmla="*/ 478 h 1090"/>
                    <a:gd name="T58" fmla="*/ 44 w 1088"/>
                    <a:gd name="T59" fmla="*/ 530 h 1090"/>
                    <a:gd name="T60" fmla="*/ 45 w 1088"/>
                    <a:gd name="T61" fmla="*/ 582 h 1090"/>
                    <a:gd name="T62" fmla="*/ 52 w 1088"/>
                    <a:gd name="T63" fmla="*/ 634 h 1090"/>
                    <a:gd name="T64" fmla="*/ 64 w 1088"/>
                    <a:gd name="T65" fmla="*/ 686 h 1090"/>
                    <a:gd name="T66" fmla="*/ 81 w 1088"/>
                    <a:gd name="T67" fmla="*/ 735 h 1090"/>
                    <a:gd name="T68" fmla="*/ 104 w 1088"/>
                    <a:gd name="T69" fmla="*/ 782 h 1090"/>
                    <a:gd name="T70" fmla="*/ 131 w 1088"/>
                    <a:gd name="T71" fmla="*/ 827 h 1090"/>
                    <a:gd name="T72" fmla="*/ 163 w 1088"/>
                    <a:gd name="T73" fmla="*/ 869 h 1090"/>
                    <a:gd name="T74" fmla="*/ 198 w 1088"/>
                    <a:gd name="T75" fmla="*/ 907 h 1090"/>
                    <a:gd name="T76" fmla="*/ 238 w 1088"/>
                    <a:gd name="T77" fmla="*/ 941 h 1090"/>
                    <a:gd name="T78" fmla="*/ 281 w 1088"/>
                    <a:gd name="T79" fmla="*/ 971 h 1090"/>
                    <a:gd name="T80" fmla="*/ 327 w 1088"/>
                    <a:gd name="T81" fmla="*/ 996 h 1090"/>
                    <a:gd name="T82" fmla="*/ 375 w 1088"/>
                    <a:gd name="T83" fmla="*/ 1017 h 1090"/>
                    <a:gd name="T84" fmla="*/ 425 w 1088"/>
                    <a:gd name="T85" fmla="*/ 1032 h 1090"/>
                    <a:gd name="T86" fmla="*/ 477 w 1088"/>
                    <a:gd name="T87" fmla="*/ 1041 h 1090"/>
                    <a:gd name="T88" fmla="*/ 529 w 1088"/>
                    <a:gd name="T89" fmla="*/ 1046 h 1090"/>
                    <a:gd name="T90" fmla="*/ 581 w 1088"/>
                    <a:gd name="T91" fmla="*/ 1045 h 1090"/>
                    <a:gd name="T92" fmla="*/ 633 w 1088"/>
                    <a:gd name="T93" fmla="*/ 1038 h 1090"/>
                    <a:gd name="T94" fmla="*/ 684 w 1088"/>
                    <a:gd name="T95" fmla="*/ 1026 h 1090"/>
                    <a:gd name="T96" fmla="*/ 734 w 1088"/>
                    <a:gd name="T97" fmla="*/ 1009 h 1090"/>
                    <a:gd name="T98" fmla="*/ 781 w 1088"/>
                    <a:gd name="T99" fmla="*/ 986 h 1090"/>
                    <a:gd name="T100" fmla="*/ 826 w 1088"/>
                    <a:gd name="T101" fmla="*/ 959 h 1090"/>
                    <a:gd name="T102" fmla="*/ 867 w 1088"/>
                    <a:gd name="T103" fmla="*/ 927 h 1090"/>
                    <a:gd name="T104" fmla="*/ 905 w 1088"/>
                    <a:gd name="T105" fmla="*/ 891 h 1090"/>
                    <a:gd name="T106" fmla="*/ 940 w 1088"/>
                    <a:gd name="T107" fmla="*/ 851 h 1090"/>
                    <a:gd name="T108" fmla="*/ 969 w 1088"/>
                    <a:gd name="T109" fmla="*/ 808 h 1090"/>
                    <a:gd name="T110" fmla="*/ 995 w 1088"/>
                    <a:gd name="T111" fmla="*/ 762 h 1090"/>
                    <a:gd name="T112" fmla="*/ 1015 w 1088"/>
                    <a:gd name="T113" fmla="*/ 714 h 1090"/>
                    <a:gd name="T114" fmla="*/ 1030 w 1088"/>
                    <a:gd name="T115" fmla="*/ 664 h 1090"/>
                    <a:gd name="T116" fmla="*/ 1040 w 1088"/>
                    <a:gd name="T117" fmla="*/ 612 h 1090"/>
                    <a:gd name="T118" fmla="*/ 1044 w 1088"/>
                    <a:gd name="T119" fmla="*/ 560 h 10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088" h="1090">
                      <a:moveTo>
                        <a:pt x="1078" y="557"/>
                      </a:moveTo>
                      <a:cubicBezTo>
                        <a:pt x="1080" y="556"/>
                        <a:pt x="1083" y="555"/>
                        <a:pt x="1085" y="553"/>
                      </a:cubicBezTo>
                      <a:cubicBezTo>
                        <a:pt x="1087" y="551"/>
                        <a:pt x="1088" y="548"/>
                        <a:pt x="1088" y="545"/>
                      </a:cubicBezTo>
                      <a:cubicBezTo>
                        <a:pt x="1088" y="542"/>
                        <a:pt x="1087" y="539"/>
                        <a:pt x="1085" y="537"/>
                      </a:cubicBezTo>
                      <a:cubicBezTo>
                        <a:pt x="1083" y="535"/>
                        <a:pt x="1080" y="533"/>
                        <a:pt x="1078" y="533"/>
                      </a:cubicBezTo>
                      <a:cubicBezTo>
                        <a:pt x="1074" y="533"/>
                        <a:pt x="1058" y="531"/>
                        <a:pt x="1044" y="530"/>
                      </a:cubicBezTo>
                      <a:cubicBezTo>
                        <a:pt x="1044" y="522"/>
                        <a:pt x="1043" y="515"/>
                        <a:pt x="1043" y="507"/>
                      </a:cubicBezTo>
                      <a:cubicBezTo>
                        <a:pt x="1057" y="505"/>
                        <a:pt x="1073" y="501"/>
                        <a:pt x="1076" y="501"/>
                      </a:cubicBezTo>
                      <a:cubicBezTo>
                        <a:pt x="1079" y="500"/>
                        <a:pt x="1081" y="498"/>
                        <a:pt x="1083" y="496"/>
                      </a:cubicBezTo>
                      <a:cubicBezTo>
                        <a:pt x="1084" y="494"/>
                        <a:pt x="1085" y="491"/>
                        <a:pt x="1085" y="488"/>
                      </a:cubicBezTo>
                      <a:cubicBezTo>
                        <a:pt x="1084" y="485"/>
                        <a:pt x="1083" y="482"/>
                        <a:pt x="1081" y="481"/>
                      </a:cubicBezTo>
                      <a:cubicBezTo>
                        <a:pt x="1079" y="479"/>
                        <a:pt x="1076" y="477"/>
                        <a:pt x="1073" y="477"/>
                      </a:cubicBezTo>
                      <a:cubicBezTo>
                        <a:pt x="1070" y="477"/>
                        <a:pt x="1054" y="478"/>
                        <a:pt x="1040" y="478"/>
                      </a:cubicBezTo>
                      <a:cubicBezTo>
                        <a:pt x="1039" y="470"/>
                        <a:pt x="1037" y="463"/>
                        <a:pt x="1036" y="455"/>
                      </a:cubicBezTo>
                      <a:cubicBezTo>
                        <a:pt x="1050" y="451"/>
                        <a:pt x="1065" y="446"/>
                        <a:pt x="1068" y="445"/>
                      </a:cubicBezTo>
                      <a:cubicBezTo>
                        <a:pt x="1071" y="444"/>
                        <a:pt x="1073" y="442"/>
                        <a:pt x="1075" y="440"/>
                      </a:cubicBezTo>
                      <a:cubicBezTo>
                        <a:pt x="1076" y="437"/>
                        <a:pt x="1076" y="435"/>
                        <a:pt x="1076" y="432"/>
                      </a:cubicBezTo>
                      <a:cubicBezTo>
                        <a:pt x="1075" y="429"/>
                        <a:pt x="1074" y="426"/>
                        <a:pt x="1071" y="425"/>
                      </a:cubicBezTo>
                      <a:cubicBezTo>
                        <a:pt x="1069" y="423"/>
                        <a:pt x="1066" y="422"/>
                        <a:pt x="1063" y="422"/>
                      </a:cubicBezTo>
                      <a:cubicBezTo>
                        <a:pt x="1060" y="423"/>
                        <a:pt x="1044" y="425"/>
                        <a:pt x="1030" y="426"/>
                      </a:cubicBezTo>
                      <a:cubicBezTo>
                        <a:pt x="1028" y="419"/>
                        <a:pt x="1026" y="412"/>
                        <a:pt x="1024" y="404"/>
                      </a:cubicBezTo>
                      <a:cubicBezTo>
                        <a:pt x="1037" y="399"/>
                        <a:pt x="1052" y="392"/>
                        <a:pt x="1055" y="391"/>
                      </a:cubicBezTo>
                      <a:cubicBezTo>
                        <a:pt x="1058" y="390"/>
                        <a:pt x="1060" y="388"/>
                        <a:pt x="1061" y="385"/>
                      </a:cubicBezTo>
                      <a:cubicBezTo>
                        <a:pt x="1062" y="382"/>
                        <a:pt x="1062" y="379"/>
                        <a:pt x="1061" y="377"/>
                      </a:cubicBezTo>
                      <a:cubicBezTo>
                        <a:pt x="1060" y="374"/>
                        <a:pt x="1058" y="372"/>
                        <a:pt x="1056" y="370"/>
                      </a:cubicBezTo>
                      <a:cubicBezTo>
                        <a:pt x="1054" y="369"/>
                        <a:pt x="1051" y="368"/>
                        <a:pt x="1048" y="369"/>
                      </a:cubicBezTo>
                      <a:cubicBezTo>
                        <a:pt x="1045" y="369"/>
                        <a:pt x="1029" y="373"/>
                        <a:pt x="1015" y="376"/>
                      </a:cubicBezTo>
                      <a:cubicBezTo>
                        <a:pt x="1012" y="369"/>
                        <a:pt x="1010" y="362"/>
                        <a:pt x="1007" y="355"/>
                      </a:cubicBezTo>
                      <a:cubicBezTo>
                        <a:pt x="1020" y="348"/>
                        <a:pt x="1033" y="340"/>
                        <a:pt x="1036" y="338"/>
                      </a:cubicBezTo>
                      <a:cubicBezTo>
                        <a:pt x="1039" y="337"/>
                        <a:pt x="1040" y="334"/>
                        <a:pt x="1041" y="332"/>
                      </a:cubicBezTo>
                      <a:cubicBezTo>
                        <a:pt x="1042" y="329"/>
                        <a:pt x="1042" y="326"/>
                        <a:pt x="1041" y="323"/>
                      </a:cubicBezTo>
                      <a:cubicBezTo>
                        <a:pt x="1039" y="321"/>
                        <a:pt x="1037" y="319"/>
                        <a:pt x="1035" y="317"/>
                      </a:cubicBezTo>
                      <a:cubicBezTo>
                        <a:pt x="1032" y="316"/>
                        <a:pt x="1029" y="316"/>
                        <a:pt x="1027" y="317"/>
                      </a:cubicBezTo>
                      <a:cubicBezTo>
                        <a:pt x="1024" y="318"/>
                        <a:pt x="1009" y="323"/>
                        <a:pt x="995" y="328"/>
                      </a:cubicBezTo>
                      <a:cubicBezTo>
                        <a:pt x="991" y="321"/>
                        <a:pt x="988" y="314"/>
                        <a:pt x="984" y="307"/>
                      </a:cubicBezTo>
                      <a:cubicBezTo>
                        <a:pt x="996" y="299"/>
                        <a:pt x="1009" y="290"/>
                        <a:pt x="1012" y="288"/>
                      </a:cubicBezTo>
                      <a:cubicBezTo>
                        <a:pt x="1014" y="286"/>
                        <a:pt x="1016" y="284"/>
                        <a:pt x="1016" y="281"/>
                      </a:cubicBezTo>
                      <a:cubicBezTo>
                        <a:pt x="1017" y="278"/>
                        <a:pt x="1016" y="275"/>
                        <a:pt x="1015" y="273"/>
                      </a:cubicBezTo>
                      <a:cubicBezTo>
                        <a:pt x="1013" y="270"/>
                        <a:pt x="1011" y="268"/>
                        <a:pt x="1008" y="267"/>
                      </a:cubicBezTo>
                      <a:cubicBezTo>
                        <a:pt x="1006" y="266"/>
                        <a:pt x="1003" y="266"/>
                        <a:pt x="1000" y="268"/>
                      </a:cubicBezTo>
                      <a:cubicBezTo>
                        <a:pt x="997" y="269"/>
                        <a:pt x="983" y="276"/>
                        <a:pt x="969" y="282"/>
                      </a:cubicBezTo>
                      <a:cubicBezTo>
                        <a:pt x="966" y="275"/>
                        <a:pt x="961" y="269"/>
                        <a:pt x="957" y="263"/>
                      </a:cubicBezTo>
                      <a:cubicBezTo>
                        <a:pt x="968" y="253"/>
                        <a:pt x="980" y="242"/>
                        <a:pt x="983" y="240"/>
                      </a:cubicBezTo>
                      <a:cubicBezTo>
                        <a:pt x="985" y="238"/>
                        <a:pt x="986" y="236"/>
                        <a:pt x="986" y="233"/>
                      </a:cubicBezTo>
                      <a:cubicBezTo>
                        <a:pt x="986" y="230"/>
                        <a:pt x="986" y="227"/>
                        <a:pt x="984" y="225"/>
                      </a:cubicBezTo>
                      <a:cubicBezTo>
                        <a:pt x="982" y="222"/>
                        <a:pt x="980" y="221"/>
                        <a:pt x="977" y="220"/>
                      </a:cubicBezTo>
                      <a:cubicBezTo>
                        <a:pt x="974" y="220"/>
                        <a:pt x="971" y="220"/>
                        <a:pt x="969" y="221"/>
                      </a:cubicBezTo>
                      <a:cubicBezTo>
                        <a:pt x="966" y="223"/>
                        <a:pt x="952" y="231"/>
                        <a:pt x="940" y="238"/>
                      </a:cubicBezTo>
                      <a:cubicBezTo>
                        <a:pt x="935" y="233"/>
                        <a:pt x="930" y="227"/>
                        <a:pt x="925" y="221"/>
                      </a:cubicBezTo>
                      <a:cubicBezTo>
                        <a:pt x="935" y="210"/>
                        <a:pt x="946" y="198"/>
                        <a:pt x="948" y="196"/>
                      </a:cubicBezTo>
                      <a:cubicBezTo>
                        <a:pt x="950" y="194"/>
                        <a:pt x="951" y="191"/>
                        <a:pt x="951" y="188"/>
                      </a:cubicBezTo>
                      <a:cubicBezTo>
                        <a:pt x="951" y="185"/>
                        <a:pt x="950" y="183"/>
                        <a:pt x="948" y="180"/>
                      </a:cubicBezTo>
                      <a:cubicBezTo>
                        <a:pt x="946" y="178"/>
                        <a:pt x="943" y="177"/>
                        <a:pt x="941" y="177"/>
                      </a:cubicBezTo>
                      <a:cubicBezTo>
                        <a:pt x="938" y="176"/>
                        <a:pt x="935" y="177"/>
                        <a:pt x="933" y="179"/>
                      </a:cubicBezTo>
                      <a:cubicBezTo>
                        <a:pt x="930" y="181"/>
                        <a:pt x="917" y="190"/>
                        <a:pt x="905" y="199"/>
                      </a:cubicBezTo>
                      <a:cubicBezTo>
                        <a:pt x="900" y="193"/>
                        <a:pt x="895" y="188"/>
                        <a:pt x="890" y="183"/>
                      </a:cubicBezTo>
                      <a:cubicBezTo>
                        <a:pt x="898" y="171"/>
                        <a:pt x="908" y="158"/>
                        <a:pt x="910" y="156"/>
                      </a:cubicBezTo>
                      <a:cubicBezTo>
                        <a:pt x="911" y="153"/>
                        <a:pt x="912" y="150"/>
                        <a:pt x="912" y="148"/>
                      </a:cubicBezTo>
                      <a:cubicBezTo>
                        <a:pt x="911" y="145"/>
                        <a:pt x="910" y="142"/>
                        <a:pt x="908" y="140"/>
                      </a:cubicBezTo>
                      <a:cubicBezTo>
                        <a:pt x="906" y="138"/>
                        <a:pt x="903" y="137"/>
                        <a:pt x="900" y="137"/>
                      </a:cubicBezTo>
                      <a:cubicBezTo>
                        <a:pt x="897" y="137"/>
                        <a:pt x="894" y="138"/>
                        <a:pt x="892" y="140"/>
                      </a:cubicBezTo>
                      <a:cubicBezTo>
                        <a:pt x="890" y="142"/>
                        <a:pt x="878" y="153"/>
                        <a:pt x="867" y="163"/>
                      </a:cubicBezTo>
                      <a:cubicBezTo>
                        <a:pt x="862" y="158"/>
                        <a:pt x="856" y="153"/>
                        <a:pt x="850" y="149"/>
                      </a:cubicBezTo>
                      <a:cubicBezTo>
                        <a:pt x="857" y="136"/>
                        <a:pt x="865" y="122"/>
                        <a:pt x="867" y="119"/>
                      </a:cubicBezTo>
                      <a:cubicBezTo>
                        <a:pt x="869" y="117"/>
                        <a:pt x="869" y="114"/>
                        <a:pt x="868" y="111"/>
                      </a:cubicBezTo>
                      <a:cubicBezTo>
                        <a:pt x="868" y="109"/>
                        <a:pt x="866" y="106"/>
                        <a:pt x="864" y="104"/>
                      </a:cubicBezTo>
                      <a:cubicBezTo>
                        <a:pt x="861" y="103"/>
                        <a:pt x="858" y="102"/>
                        <a:pt x="856" y="102"/>
                      </a:cubicBezTo>
                      <a:cubicBezTo>
                        <a:pt x="853" y="102"/>
                        <a:pt x="850" y="103"/>
                        <a:pt x="848" y="106"/>
                      </a:cubicBezTo>
                      <a:cubicBezTo>
                        <a:pt x="846" y="108"/>
                        <a:pt x="835" y="120"/>
                        <a:pt x="826" y="131"/>
                      </a:cubicBezTo>
                      <a:cubicBezTo>
                        <a:pt x="820" y="127"/>
                        <a:pt x="813" y="123"/>
                        <a:pt x="807" y="119"/>
                      </a:cubicBezTo>
                      <a:cubicBezTo>
                        <a:pt x="813" y="105"/>
                        <a:pt x="820" y="91"/>
                        <a:pt x="821" y="88"/>
                      </a:cubicBezTo>
                      <a:cubicBezTo>
                        <a:pt x="822" y="85"/>
                        <a:pt x="822" y="82"/>
                        <a:pt x="821" y="80"/>
                      </a:cubicBezTo>
                      <a:cubicBezTo>
                        <a:pt x="820" y="77"/>
                        <a:pt x="818" y="75"/>
                        <a:pt x="816" y="73"/>
                      </a:cubicBezTo>
                      <a:cubicBezTo>
                        <a:pt x="813" y="72"/>
                        <a:pt x="810" y="71"/>
                        <a:pt x="808" y="72"/>
                      </a:cubicBezTo>
                      <a:cubicBezTo>
                        <a:pt x="805" y="72"/>
                        <a:pt x="802" y="74"/>
                        <a:pt x="801" y="76"/>
                      </a:cubicBezTo>
                      <a:cubicBezTo>
                        <a:pt x="799" y="79"/>
                        <a:pt x="790" y="92"/>
                        <a:pt x="781" y="104"/>
                      </a:cubicBezTo>
                      <a:cubicBezTo>
                        <a:pt x="774" y="100"/>
                        <a:pt x="768" y="97"/>
                        <a:pt x="761" y="93"/>
                      </a:cubicBezTo>
                      <a:cubicBezTo>
                        <a:pt x="766" y="80"/>
                        <a:pt x="771" y="65"/>
                        <a:pt x="772" y="61"/>
                      </a:cubicBezTo>
                      <a:cubicBezTo>
                        <a:pt x="773" y="59"/>
                        <a:pt x="772" y="56"/>
                        <a:pt x="771" y="53"/>
                      </a:cubicBezTo>
                      <a:cubicBezTo>
                        <a:pt x="770" y="51"/>
                        <a:pt x="768" y="49"/>
                        <a:pt x="765" y="47"/>
                      </a:cubicBezTo>
                      <a:cubicBezTo>
                        <a:pt x="762" y="46"/>
                        <a:pt x="760" y="46"/>
                        <a:pt x="757" y="47"/>
                      </a:cubicBezTo>
                      <a:cubicBezTo>
                        <a:pt x="754" y="48"/>
                        <a:pt x="752" y="49"/>
                        <a:pt x="750" y="52"/>
                      </a:cubicBezTo>
                      <a:cubicBezTo>
                        <a:pt x="749" y="55"/>
                        <a:pt x="741" y="69"/>
                        <a:pt x="734" y="81"/>
                      </a:cubicBezTo>
                      <a:cubicBezTo>
                        <a:pt x="727" y="78"/>
                        <a:pt x="720" y="76"/>
                        <a:pt x="713" y="73"/>
                      </a:cubicBezTo>
                      <a:cubicBezTo>
                        <a:pt x="716" y="59"/>
                        <a:pt x="719" y="43"/>
                        <a:pt x="720" y="40"/>
                      </a:cubicBezTo>
                      <a:cubicBezTo>
                        <a:pt x="721" y="37"/>
                        <a:pt x="720" y="34"/>
                        <a:pt x="719" y="32"/>
                      </a:cubicBezTo>
                      <a:cubicBezTo>
                        <a:pt x="717" y="30"/>
                        <a:pt x="715" y="28"/>
                        <a:pt x="712" y="27"/>
                      </a:cubicBezTo>
                      <a:cubicBezTo>
                        <a:pt x="709" y="26"/>
                        <a:pt x="706" y="26"/>
                        <a:pt x="704" y="27"/>
                      </a:cubicBezTo>
                      <a:cubicBezTo>
                        <a:pt x="701" y="28"/>
                        <a:pt x="699" y="30"/>
                        <a:pt x="698" y="33"/>
                      </a:cubicBezTo>
                      <a:cubicBezTo>
                        <a:pt x="696" y="36"/>
                        <a:pt x="690" y="51"/>
                        <a:pt x="684" y="64"/>
                      </a:cubicBezTo>
                      <a:cubicBezTo>
                        <a:pt x="677" y="62"/>
                        <a:pt x="670" y="60"/>
                        <a:pt x="663" y="58"/>
                      </a:cubicBezTo>
                      <a:cubicBezTo>
                        <a:pt x="664" y="44"/>
                        <a:pt x="666" y="28"/>
                        <a:pt x="666" y="25"/>
                      </a:cubicBezTo>
                      <a:cubicBezTo>
                        <a:pt x="667" y="22"/>
                        <a:pt x="666" y="19"/>
                        <a:pt x="664" y="17"/>
                      </a:cubicBezTo>
                      <a:cubicBezTo>
                        <a:pt x="662" y="14"/>
                        <a:pt x="660" y="13"/>
                        <a:pt x="657" y="12"/>
                      </a:cubicBezTo>
                      <a:cubicBezTo>
                        <a:pt x="654" y="12"/>
                        <a:pt x="651" y="12"/>
                        <a:pt x="649" y="13"/>
                      </a:cubicBezTo>
                      <a:cubicBezTo>
                        <a:pt x="646" y="15"/>
                        <a:pt x="644" y="17"/>
                        <a:pt x="643" y="20"/>
                      </a:cubicBezTo>
                      <a:cubicBezTo>
                        <a:pt x="642" y="23"/>
                        <a:pt x="638" y="38"/>
                        <a:pt x="633" y="52"/>
                      </a:cubicBezTo>
                      <a:cubicBezTo>
                        <a:pt x="626" y="51"/>
                        <a:pt x="619" y="49"/>
                        <a:pt x="611" y="48"/>
                      </a:cubicBezTo>
                      <a:cubicBezTo>
                        <a:pt x="611" y="34"/>
                        <a:pt x="611" y="18"/>
                        <a:pt x="611" y="15"/>
                      </a:cubicBezTo>
                      <a:cubicBezTo>
                        <a:pt x="611" y="12"/>
                        <a:pt x="610" y="9"/>
                        <a:pt x="608" y="7"/>
                      </a:cubicBezTo>
                      <a:cubicBezTo>
                        <a:pt x="606" y="5"/>
                        <a:pt x="604" y="4"/>
                        <a:pt x="601" y="3"/>
                      </a:cubicBezTo>
                      <a:cubicBezTo>
                        <a:pt x="598" y="3"/>
                        <a:pt x="595" y="4"/>
                        <a:pt x="593" y="5"/>
                      </a:cubicBezTo>
                      <a:cubicBezTo>
                        <a:pt x="590" y="7"/>
                        <a:pt x="589" y="9"/>
                        <a:pt x="588" y="12"/>
                      </a:cubicBezTo>
                      <a:cubicBezTo>
                        <a:pt x="587" y="15"/>
                        <a:pt x="584" y="31"/>
                        <a:pt x="581" y="45"/>
                      </a:cubicBezTo>
                      <a:cubicBezTo>
                        <a:pt x="574" y="45"/>
                        <a:pt x="566" y="44"/>
                        <a:pt x="559" y="44"/>
                      </a:cubicBezTo>
                      <a:cubicBezTo>
                        <a:pt x="558" y="30"/>
                        <a:pt x="556" y="14"/>
                        <a:pt x="556" y="10"/>
                      </a:cubicBezTo>
                      <a:cubicBezTo>
                        <a:pt x="555" y="8"/>
                        <a:pt x="554" y="5"/>
                        <a:pt x="552" y="3"/>
                      </a:cubicBezTo>
                      <a:cubicBezTo>
                        <a:pt x="550" y="1"/>
                        <a:pt x="547" y="0"/>
                        <a:pt x="544" y="0"/>
                      </a:cubicBezTo>
                      <a:cubicBezTo>
                        <a:pt x="541" y="0"/>
                        <a:pt x="538" y="1"/>
                        <a:pt x="536" y="3"/>
                      </a:cubicBezTo>
                      <a:cubicBezTo>
                        <a:pt x="534" y="5"/>
                        <a:pt x="533" y="8"/>
                        <a:pt x="532" y="10"/>
                      </a:cubicBezTo>
                      <a:cubicBezTo>
                        <a:pt x="532" y="14"/>
                        <a:pt x="530" y="30"/>
                        <a:pt x="529" y="44"/>
                      </a:cubicBezTo>
                      <a:cubicBezTo>
                        <a:pt x="522" y="44"/>
                        <a:pt x="514" y="45"/>
                        <a:pt x="507" y="45"/>
                      </a:cubicBezTo>
                      <a:cubicBezTo>
                        <a:pt x="504" y="31"/>
                        <a:pt x="501" y="15"/>
                        <a:pt x="500" y="12"/>
                      </a:cubicBezTo>
                      <a:cubicBezTo>
                        <a:pt x="499" y="9"/>
                        <a:pt x="497" y="7"/>
                        <a:pt x="495" y="5"/>
                      </a:cubicBezTo>
                      <a:cubicBezTo>
                        <a:pt x="493" y="4"/>
                        <a:pt x="490" y="3"/>
                        <a:pt x="487" y="3"/>
                      </a:cubicBezTo>
                      <a:cubicBezTo>
                        <a:pt x="484" y="4"/>
                        <a:pt x="482" y="5"/>
                        <a:pt x="480" y="7"/>
                      </a:cubicBezTo>
                      <a:cubicBezTo>
                        <a:pt x="478" y="9"/>
                        <a:pt x="477" y="12"/>
                        <a:pt x="477" y="15"/>
                      </a:cubicBezTo>
                      <a:cubicBezTo>
                        <a:pt x="477" y="18"/>
                        <a:pt x="477" y="34"/>
                        <a:pt x="477" y="48"/>
                      </a:cubicBezTo>
                      <a:cubicBezTo>
                        <a:pt x="469" y="49"/>
                        <a:pt x="462" y="51"/>
                        <a:pt x="455" y="52"/>
                      </a:cubicBezTo>
                      <a:cubicBezTo>
                        <a:pt x="450" y="38"/>
                        <a:pt x="446" y="23"/>
                        <a:pt x="445" y="20"/>
                      </a:cubicBezTo>
                      <a:cubicBezTo>
                        <a:pt x="444" y="17"/>
                        <a:pt x="442" y="15"/>
                        <a:pt x="439" y="13"/>
                      </a:cubicBezTo>
                      <a:cubicBezTo>
                        <a:pt x="437" y="12"/>
                        <a:pt x="434" y="12"/>
                        <a:pt x="431" y="12"/>
                      </a:cubicBezTo>
                      <a:cubicBezTo>
                        <a:pt x="428" y="13"/>
                        <a:pt x="426" y="14"/>
                        <a:pt x="424" y="17"/>
                      </a:cubicBezTo>
                      <a:cubicBezTo>
                        <a:pt x="422" y="19"/>
                        <a:pt x="421" y="22"/>
                        <a:pt x="422" y="25"/>
                      </a:cubicBezTo>
                      <a:cubicBezTo>
                        <a:pt x="422" y="28"/>
                        <a:pt x="424" y="44"/>
                        <a:pt x="425" y="58"/>
                      </a:cubicBezTo>
                      <a:cubicBezTo>
                        <a:pt x="418" y="60"/>
                        <a:pt x="411" y="62"/>
                        <a:pt x="404" y="64"/>
                      </a:cubicBezTo>
                      <a:cubicBezTo>
                        <a:pt x="398" y="51"/>
                        <a:pt x="392" y="36"/>
                        <a:pt x="390" y="33"/>
                      </a:cubicBezTo>
                      <a:cubicBezTo>
                        <a:pt x="389" y="30"/>
                        <a:pt x="387" y="28"/>
                        <a:pt x="384" y="27"/>
                      </a:cubicBezTo>
                      <a:cubicBezTo>
                        <a:pt x="382" y="26"/>
                        <a:pt x="379" y="26"/>
                        <a:pt x="376" y="27"/>
                      </a:cubicBezTo>
                      <a:cubicBezTo>
                        <a:pt x="373" y="28"/>
                        <a:pt x="371" y="30"/>
                        <a:pt x="369" y="32"/>
                      </a:cubicBezTo>
                      <a:cubicBezTo>
                        <a:pt x="368" y="34"/>
                        <a:pt x="367" y="37"/>
                        <a:pt x="368" y="40"/>
                      </a:cubicBezTo>
                      <a:cubicBezTo>
                        <a:pt x="369" y="43"/>
                        <a:pt x="372" y="59"/>
                        <a:pt x="375" y="73"/>
                      </a:cubicBezTo>
                      <a:cubicBezTo>
                        <a:pt x="368" y="76"/>
                        <a:pt x="361" y="78"/>
                        <a:pt x="354" y="81"/>
                      </a:cubicBezTo>
                      <a:cubicBezTo>
                        <a:pt x="347" y="69"/>
                        <a:pt x="339" y="55"/>
                        <a:pt x="338" y="52"/>
                      </a:cubicBezTo>
                      <a:cubicBezTo>
                        <a:pt x="336" y="49"/>
                        <a:pt x="334" y="48"/>
                        <a:pt x="331" y="47"/>
                      </a:cubicBezTo>
                      <a:cubicBezTo>
                        <a:pt x="328" y="46"/>
                        <a:pt x="326" y="46"/>
                        <a:pt x="323" y="47"/>
                      </a:cubicBezTo>
                      <a:cubicBezTo>
                        <a:pt x="320" y="49"/>
                        <a:pt x="318" y="51"/>
                        <a:pt x="317" y="53"/>
                      </a:cubicBezTo>
                      <a:cubicBezTo>
                        <a:pt x="316" y="56"/>
                        <a:pt x="315" y="59"/>
                        <a:pt x="316" y="61"/>
                      </a:cubicBezTo>
                      <a:cubicBezTo>
                        <a:pt x="317" y="65"/>
                        <a:pt x="322" y="80"/>
                        <a:pt x="327" y="93"/>
                      </a:cubicBezTo>
                      <a:cubicBezTo>
                        <a:pt x="320" y="97"/>
                        <a:pt x="314" y="100"/>
                        <a:pt x="307" y="104"/>
                      </a:cubicBezTo>
                      <a:cubicBezTo>
                        <a:pt x="298" y="92"/>
                        <a:pt x="289" y="79"/>
                        <a:pt x="287" y="76"/>
                      </a:cubicBezTo>
                      <a:cubicBezTo>
                        <a:pt x="286" y="74"/>
                        <a:pt x="283" y="72"/>
                        <a:pt x="280" y="72"/>
                      </a:cubicBezTo>
                      <a:cubicBezTo>
                        <a:pt x="278" y="71"/>
                        <a:pt x="275" y="72"/>
                        <a:pt x="272" y="73"/>
                      </a:cubicBezTo>
                      <a:cubicBezTo>
                        <a:pt x="270" y="75"/>
                        <a:pt x="268" y="77"/>
                        <a:pt x="267" y="80"/>
                      </a:cubicBezTo>
                      <a:cubicBezTo>
                        <a:pt x="266" y="82"/>
                        <a:pt x="266" y="85"/>
                        <a:pt x="267" y="88"/>
                      </a:cubicBezTo>
                      <a:cubicBezTo>
                        <a:pt x="268" y="91"/>
                        <a:pt x="275" y="105"/>
                        <a:pt x="281" y="119"/>
                      </a:cubicBezTo>
                      <a:cubicBezTo>
                        <a:pt x="275" y="123"/>
                        <a:pt x="268" y="127"/>
                        <a:pt x="262" y="131"/>
                      </a:cubicBezTo>
                      <a:cubicBezTo>
                        <a:pt x="253" y="120"/>
                        <a:pt x="242" y="108"/>
                        <a:pt x="240" y="106"/>
                      </a:cubicBezTo>
                      <a:cubicBezTo>
                        <a:pt x="238" y="103"/>
                        <a:pt x="235" y="102"/>
                        <a:pt x="232" y="102"/>
                      </a:cubicBezTo>
                      <a:cubicBezTo>
                        <a:pt x="230" y="102"/>
                        <a:pt x="227" y="103"/>
                        <a:pt x="224" y="104"/>
                      </a:cubicBezTo>
                      <a:cubicBezTo>
                        <a:pt x="222" y="106"/>
                        <a:pt x="220" y="109"/>
                        <a:pt x="220" y="111"/>
                      </a:cubicBezTo>
                      <a:cubicBezTo>
                        <a:pt x="219" y="114"/>
                        <a:pt x="219" y="117"/>
                        <a:pt x="221" y="119"/>
                      </a:cubicBezTo>
                      <a:cubicBezTo>
                        <a:pt x="223" y="122"/>
                        <a:pt x="231" y="136"/>
                        <a:pt x="238" y="149"/>
                      </a:cubicBezTo>
                      <a:cubicBezTo>
                        <a:pt x="232" y="153"/>
                        <a:pt x="226" y="158"/>
                        <a:pt x="221" y="163"/>
                      </a:cubicBezTo>
                      <a:cubicBezTo>
                        <a:pt x="210" y="153"/>
                        <a:pt x="198" y="142"/>
                        <a:pt x="196" y="140"/>
                      </a:cubicBezTo>
                      <a:cubicBezTo>
                        <a:pt x="194" y="138"/>
                        <a:pt x="191" y="137"/>
                        <a:pt x="188" y="137"/>
                      </a:cubicBezTo>
                      <a:cubicBezTo>
                        <a:pt x="185" y="137"/>
                        <a:pt x="182" y="138"/>
                        <a:pt x="180" y="140"/>
                      </a:cubicBezTo>
                      <a:cubicBezTo>
                        <a:pt x="178" y="142"/>
                        <a:pt x="177" y="145"/>
                        <a:pt x="176" y="148"/>
                      </a:cubicBezTo>
                      <a:cubicBezTo>
                        <a:pt x="176" y="150"/>
                        <a:pt x="176" y="153"/>
                        <a:pt x="178" y="156"/>
                      </a:cubicBezTo>
                      <a:cubicBezTo>
                        <a:pt x="180" y="158"/>
                        <a:pt x="190" y="171"/>
                        <a:pt x="198" y="183"/>
                      </a:cubicBezTo>
                      <a:cubicBezTo>
                        <a:pt x="193" y="188"/>
                        <a:pt x="188" y="193"/>
                        <a:pt x="182" y="199"/>
                      </a:cubicBezTo>
                      <a:cubicBezTo>
                        <a:pt x="171" y="190"/>
                        <a:pt x="158" y="181"/>
                        <a:pt x="155" y="179"/>
                      </a:cubicBezTo>
                      <a:cubicBezTo>
                        <a:pt x="153" y="177"/>
                        <a:pt x="150" y="176"/>
                        <a:pt x="147" y="177"/>
                      </a:cubicBezTo>
                      <a:cubicBezTo>
                        <a:pt x="145" y="177"/>
                        <a:pt x="142" y="178"/>
                        <a:pt x="140" y="180"/>
                      </a:cubicBezTo>
                      <a:cubicBezTo>
                        <a:pt x="138" y="183"/>
                        <a:pt x="137" y="185"/>
                        <a:pt x="137" y="188"/>
                      </a:cubicBezTo>
                      <a:cubicBezTo>
                        <a:pt x="137" y="191"/>
                        <a:pt x="138" y="194"/>
                        <a:pt x="140" y="196"/>
                      </a:cubicBezTo>
                      <a:cubicBezTo>
                        <a:pt x="142" y="198"/>
                        <a:pt x="153" y="210"/>
                        <a:pt x="163" y="221"/>
                      </a:cubicBezTo>
                      <a:cubicBezTo>
                        <a:pt x="158" y="227"/>
                        <a:pt x="153" y="233"/>
                        <a:pt x="148" y="238"/>
                      </a:cubicBezTo>
                      <a:cubicBezTo>
                        <a:pt x="136" y="231"/>
                        <a:pt x="122" y="223"/>
                        <a:pt x="119" y="221"/>
                      </a:cubicBezTo>
                      <a:cubicBezTo>
                        <a:pt x="117" y="220"/>
                        <a:pt x="114" y="220"/>
                        <a:pt x="111" y="220"/>
                      </a:cubicBezTo>
                      <a:cubicBezTo>
                        <a:pt x="108" y="221"/>
                        <a:pt x="106" y="222"/>
                        <a:pt x="104" y="225"/>
                      </a:cubicBezTo>
                      <a:cubicBezTo>
                        <a:pt x="102" y="227"/>
                        <a:pt x="102" y="230"/>
                        <a:pt x="102" y="233"/>
                      </a:cubicBezTo>
                      <a:cubicBezTo>
                        <a:pt x="102" y="236"/>
                        <a:pt x="103" y="238"/>
                        <a:pt x="105" y="240"/>
                      </a:cubicBezTo>
                      <a:cubicBezTo>
                        <a:pt x="108" y="242"/>
                        <a:pt x="120" y="253"/>
                        <a:pt x="131" y="263"/>
                      </a:cubicBezTo>
                      <a:cubicBezTo>
                        <a:pt x="127" y="269"/>
                        <a:pt x="122" y="275"/>
                        <a:pt x="118" y="282"/>
                      </a:cubicBezTo>
                      <a:cubicBezTo>
                        <a:pt x="105" y="276"/>
                        <a:pt x="91" y="269"/>
                        <a:pt x="88" y="268"/>
                      </a:cubicBezTo>
                      <a:cubicBezTo>
                        <a:pt x="85" y="266"/>
                        <a:pt x="82" y="266"/>
                        <a:pt x="80" y="267"/>
                      </a:cubicBezTo>
                      <a:cubicBezTo>
                        <a:pt x="77" y="268"/>
                        <a:pt x="75" y="270"/>
                        <a:pt x="73" y="273"/>
                      </a:cubicBezTo>
                      <a:cubicBezTo>
                        <a:pt x="72" y="275"/>
                        <a:pt x="71" y="278"/>
                        <a:pt x="72" y="281"/>
                      </a:cubicBezTo>
                      <a:cubicBezTo>
                        <a:pt x="72" y="284"/>
                        <a:pt x="74" y="286"/>
                        <a:pt x="76" y="288"/>
                      </a:cubicBezTo>
                      <a:cubicBezTo>
                        <a:pt x="79" y="290"/>
                        <a:pt x="92" y="299"/>
                        <a:pt x="104" y="307"/>
                      </a:cubicBezTo>
                      <a:cubicBezTo>
                        <a:pt x="100" y="314"/>
                        <a:pt x="97" y="321"/>
                        <a:pt x="93" y="328"/>
                      </a:cubicBezTo>
                      <a:cubicBezTo>
                        <a:pt x="79" y="323"/>
                        <a:pt x="64" y="318"/>
                        <a:pt x="61" y="317"/>
                      </a:cubicBezTo>
                      <a:cubicBezTo>
                        <a:pt x="59" y="316"/>
                        <a:pt x="56" y="316"/>
                        <a:pt x="53" y="317"/>
                      </a:cubicBezTo>
                      <a:cubicBezTo>
                        <a:pt x="51" y="319"/>
                        <a:pt x="48" y="321"/>
                        <a:pt x="47" y="323"/>
                      </a:cubicBezTo>
                      <a:cubicBezTo>
                        <a:pt x="46" y="326"/>
                        <a:pt x="46" y="329"/>
                        <a:pt x="47" y="332"/>
                      </a:cubicBezTo>
                      <a:cubicBezTo>
                        <a:pt x="48" y="334"/>
                        <a:pt x="49" y="337"/>
                        <a:pt x="52" y="338"/>
                      </a:cubicBezTo>
                      <a:cubicBezTo>
                        <a:pt x="55" y="340"/>
                        <a:pt x="68" y="348"/>
                        <a:pt x="81" y="355"/>
                      </a:cubicBezTo>
                      <a:cubicBezTo>
                        <a:pt x="78" y="362"/>
                        <a:pt x="76" y="369"/>
                        <a:pt x="73" y="376"/>
                      </a:cubicBezTo>
                      <a:cubicBezTo>
                        <a:pt x="59" y="373"/>
                        <a:pt x="43" y="369"/>
                        <a:pt x="40" y="369"/>
                      </a:cubicBezTo>
                      <a:cubicBezTo>
                        <a:pt x="37" y="368"/>
                        <a:pt x="34" y="369"/>
                        <a:pt x="32" y="370"/>
                      </a:cubicBezTo>
                      <a:cubicBezTo>
                        <a:pt x="30" y="372"/>
                        <a:pt x="28" y="374"/>
                        <a:pt x="27" y="377"/>
                      </a:cubicBezTo>
                      <a:cubicBezTo>
                        <a:pt x="26" y="379"/>
                        <a:pt x="26" y="382"/>
                        <a:pt x="27" y="385"/>
                      </a:cubicBezTo>
                      <a:cubicBezTo>
                        <a:pt x="28" y="388"/>
                        <a:pt x="30" y="390"/>
                        <a:pt x="33" y="391"/>
                      </a:cubicBezTo>
                      <a:cubicBezTo>
                        <a:pt x="36" y="392"/>
                        <a:pt x="50" y="399"/>
                        <a:pt x="64" y="404"/>
                      </a:cubicBezTo>
                      <a:cubicBezTo>
                        <a:pt x="62" y="412"/>
                        <a:pt x="60" y="419"/>
                        <a:pt x="58" y="426"/>
                      </a:cubicBezTo>
                      <a:cubicBezTo>
                        <a:pt x="44" y="425"/>
                        <a:pt x="28" y="423"/>
                        <a:pt x="25" y="422"/>
                      </a:cubicBezTo>
                      <a:cubicBezTo>
                        <a:pt x="22" y="422"/>
                        <a:pt x="19" y="423"/>
                        <a:pt x="17" y="425"/>
                      </a:cubicBezTo>
                      <a:cubicBezTo>
                        <a:pt x="14" y="426"/>
                        <a:pt x="13" y="429"/>
                        <a:pt x="12" y="432"/>
                      </a:cubicBezTo>
                      <a:cubicBezTo>
                        <a:pt x="12" y="435"/>
                        <a:pt x="12" y="437"/>
                        <a:pt x="13" y="440"/>
                      </a:cubicBezTo>
                      <a:cubicBezTo>
                        <a:pt x="15" y="442"/>
                        <a:pt x="17" y="444"/>
                        <a:pt x="20" y="445"/>
                      </a:cubicBezTo>
                      <a:cubicBezTo>
                        <a:pt x="23" y="446"/>
                        <a:pt x="38" y="451"/>
                        <a:pt x="52" y="455"/>
                      </a:cubicBezTo>
                      <a:cubicBezTo>
                        <a:pt x="50" y="463"/>
                        <a:pt x="49" y="470"/>
                        <a:pt x="48" y="478"/>
                      </a:cubicBezTo>
                      <a:cubicBezTo>
                        <a:pt x="34" y="478"/>
                        <a:pt x="18" y="477"/>
                        <a:pt x="15" y="477"/>
                      </a:cubicBezTo>
                      <a:cubicBezTo>
                        <a:pt x="12" y="477"/>
                        <a:pt x="9" y="479"/>
                        <a:pt x="7" y="481"/>
                      </a:cubicBezTo>
                      <a:cubicBezTo>
                        <a:pt x="5" y="482"/>
                        <a:pt x="4" y="485"/>
                        <a:pt x="3" y="488"/>
                      </a:cubicBezTo>
                      <a:cubicBezTo>
                        <a:pt x="3" y="491"/>
                        <a:pt x="4" y="494"/>
                        <a:pt x="5" y="496"/>
                      </a:cubicBezTo>
                      <a:cubicBezTo>
                        <a:pt x="7" y="498"/>
                        <a:pt x="9" y="500"/>
                        <a:pt x="12" y="501"/>
                      </a:cubicBezTo>
                      <a:cubicBezTo>
                        <a:pt x="15" y="501"/>
                        <a:pt x="31" y="505"/>
                        <a:pt x="45" y="507"/>
                      </a:cubicBezTo>
                      <a:cubicBezTo>
                        <a:pt x="45" y="515"/>
                        <a:pt x="44" y="522"/>
                        <a:pt x="44" y="530"/>
                      </a:cubicBezTo>
                      <a:cubicBezTo>
                        <a:pt x="30" y="531"/>
                        <a:pt x="14" y="533"/>
                        <a:pt x="10" y="533"/>
                      </a:cubicBezTo>
                      <a:cubicBezTo>
                        <a:pt x="7" y="533"/>
                        <a:pt x="5" y="535"/>
                        <a:pt x="3" y="537"/>
                      </a:cubicBezTo>
                      <a:cubicBezTo>
                        <a:pt x="1" y="539"/>
                        <a:pt x="0" y="542"/>
                        <a:pt x="0" y="545"/>
                      </a:cubicBezTo>
                      <a:cubicBezTo>
                        <a:pt x="0" y="548"/>
                        <a:pt x="1" y="551"/>
                        <a:pt x="3" y="553"/>
                      </a:cubicBezTo>
                      <a:cubicBezTo>
                        <a:pt x="5" y="555"/>
                        <a:pt x="7" y="556"/>
                        <a:pt x="10" y="557"/>
                      </a:cubicBezTo>
                      <a:cubicBezTo>
                        <a:pt x="14" y="557"/>
                        <a:pt x="30" y="558"/>
                        <a:pt x="44" y="560"/>
                      </a:cubicBezTo>
                      <a:cubicBezTo>
                        <a:pt x="44" y="567"/>
                        <a:pt x="45" y="575"/>
                        <a:pt x="45" y="582"/>
                      </a:cubicBezTo>
                      <a:cubicBezTo>
                        <a:pt x="31" y="585"/>
                        <a:pt x="15" y="588"/>
                        <a:pt x="12" y="589"/>
                      </a:cubicBezTo>
                      <a:cubicBezTo>
                        <a:pt x="9" y="590"/>
                        <a:pt x="7" y="591"/>
                        <a:pt x="5" y="594"/>
                      </a:cubicBezTo>
                      <a:cubicBezTo>
                        <a:pt x="4" y="596"/>
                        <a:pt x="3" y="599"/>
                        <a:pt x="3" y="602"/>
                      </a:cubicBezTo>
                      <a:cubicBezTo>
                        <a:pt x="4" y="605"/>
                        <a:pt x="5" y="607"/>
                        <a:pt x="7" y="609"/>
                      </a:cubicBezTo>
                      <a:cubicBezTo>
                        <a:pt x="9" y="611"/>
                        <a:pt x="12" y="613"/>
                        <a:pt x="15" y="612"/>
                      </a:cubicBezTo>
                      <a:cubicBezTo>
                        <a:pt x="18" y="612"/>
                        <a:pt x="34" y="612"/>
                        <a:pt x="48" y="612"/>
                      </a:cubicBezTo>
                      <a:cubicBezTo>
                        <a:pt x="49" y="620"/>
                        <a:pt x="50" y="627"/>
                        <a:pt x="52" y="634"/>
                      </a:cubicBezTo>
                      <a:cubicBezTo>
                        <a:pt x="38" y="639"/>
                        <a:pt x="23" y="644"/>
                        <a:pt x="20" y="645"/>
                      </a:cubicBezTo>
                      <a:cubicBezTo>
                        <a:pt x="17" y="645"/>
                        <a:pt x="15" y="647"/>
                        <a:pt x="13" y="650"/>
                      </a:cubicBezTo>
                      <a:cubicBezTo>
                        <a:pt x="12" y="652"/>
                        <a:pt x="12" y="655"/>
                        <a:pt x="12" y="658"/>
                      </a:cubicBezTo>
                      <a:cubicBezTo>
                        <a:pt x="13" y="661"/>
                        <a:pt x="14" y="664"/>
                        <a:pt x="17" y="665"/>
                      </a:cubicBezTo>
                      <a:cubicBezTo>
                        <a:pt x="19" y="667"/>
                        <a:pt x="22" y="668"/>
                        <a:pt x="25" y="668"/>
                      </a:cubicBezTo>
                      <a:cubicBezTo>
                        <a:pt x="28" y="667"/>
                        <a:pt x="44" y="665"/>
                        <a:pt x="58" y="664"/>
                      </a:cubicBezTo>
                      <a:cubicBezTo>
                        <a:pt x="60" y="671"/>
                        <a:pt x="62" y="678"/>
                        <a:pt x="64" y="686"/>
                      </a:cubicBezTo>
                      <a:cubicBezTo>
                        <a:pt x="50" y="691"/>
                        <a:pt x="36" y="698"/>
                        <a:pt x="33" y="699"/>
                      </a:cubicBezTo>
                      <a:cubicBezTo>
                        <a:pt x="30" y="700"/>
                        <a:pt x="28" y="702"/>
                        <a:pt x="27" y="705"/>
                      </a:cubicBezTo>
                      <a:cubicBezTo>
                        <a:pt x="26" y="708"/>
                        <a:pt x="26" y="710"/>
                        <a:pt x="27" y="713"/>
                      </a:cubicBezTo>
                      <a:cubicBezTo>
                        <a:pt x="28" y="716"/>
                        <a:pt x="30" y="718"/>
                        <a:pt x="32" y="720"/>
                      </a:cubicBezTo>
                      <a:cubicBezTo>
                        <a:pt x="34" y="721"/>
                        <a:pt x="37" y="722"/>
                        <a:pt x="40" y="721"/>
                      </a:cubicBezTo>
                      <a:cubicBezTo>
                        <a:pt x="43" y="721"/>
                        <a:pt x="59" y="717"/>
                        <a:pt x="73" y="714"/>
                      </a:cubicBezTo>
                      <a:cubicBezTo>
                        <a:pt x="76" y="721"/>
                        <a:pt x="78" y="728"/>
                        <a:pt x="81" y="735"/>
                      </a:cubicBezTo>
                      <a:cubicBezTo>
                        <a:pt x="68" y="742"/>
                        <a:pt x="55" y="750"/>
                        <a:pt x="52" y="752"/>
                      </a:cubicBezTo>
                      <a:cubicBezTo>
                        <a:pt x="49" y="753"/>
                        <a:pt x="48" y="755"/>
                        <a:pt x="47" y="758"/>
                      </a:cubicBezTo>
                      <a:cubicBezTo>
                        <a:pt x="46" y="761"/>
                        <a:pt x="46" y="764"/>
                        <a:pt x="47" y="766"/>
                      </a:cubicBezTo>
                      <a:cubicBezTo>
                        <a:pt x="48" y="769"/>
                        <a:pt x="51" y="771"/>
                        <a:pt x="53" y="772"/>
                      </a:cubicBezTo>
                      <a:cubicBezTo>
                        <a:pt x="56" y="774"/>
                        <a:pt x="59" y="774"/>
                        <a:pt x="61" y="773"/>
                      </a:cubicBezTo>
                      <a:cubicBezTo>
                        <a:pt x="64" y="772"/>
                        <a:pt x="79" y="767"/>
                        <a:pt x="93" y="762"/>
                      </a:cubicBezTo>
                      <a:cubicBezTo>
                        <a:pt x="97" y="769"/>
                        <a:pt x="100" y="776"/>
                        <a:pt x="104" y="782"/>
                      </a:cubicBezTo>
                      <a:cubicBezTo>
                        <a:pt x="92" y="791"/>
                        <a:pt x="79" y="800"/>
                        <a:pt x="76" y="802"/>
                      </a:cubicBezTo>
                      <a:cubicBezTo>
                        <a:pt x="74" y="804"/>
                        <a:pt x="72" y="806"/>
                        <a:pt x="72" y="809"/>
                      </a:cubicBezTo>
                      <a:cubicBezTo>
                        <a:pt x="71" y="812"/>
                        <a:pt x="72" y="815"/>
                        <a:pt x="73" y="817"/>
                      </a:cubicBezTo>
                      <a:cubicBezTo>
                        <a:pt x="75" y="820"/>
                        <a:pt x="77" y="822"/>
                        <a:pt x="80" y="823"/>
                      </a:cubicBezTo>
                      <a:cubicBezTo>
                        <a:pt x="82" y="824"/>
                        <a:pt x="85" y="824"/>
                        <a:pt x="88" y="822"/>
                      </a:cubicBezTo>
                      <a:cubicBezTo>
                        <a:pt x="91" y="821"/>
                        <a:pt x="105" y="814"/>
                        <a:pt x="118" y="808"/>
                      </a:cubicBezTo>
                      <a:cubicBezTo>
                        <a:pt x="122" y="815"/>
                        <a:pt x="127" y="821"/>
                        <a:pt x="131" y="827"/>
                      </a:cubicBezTo>
                      <a:cubicBezTo>
                        <a:pt x="120" y="837"/>
                        <a:pt x="108" y="847"/>
                        <a:pt x="105" y="850"/>
                      </a:cubicBezTo>
                      <a:cubicBezTo>
                        <a:pt x="103" y="852"/>
                        <a:pt x="102" y="854"/>
                        <a:pt x="102" y="857"/>
                      </a:cubicBezTo>
                      <a:cubicBezTo>
                        <a:pt x="102" y="860"/>
                        <a:pt x="102" y="863"/>
                        <a:pt x="104" y="865"/>
                      </a:cubicBezTo>
                      <a:cubicBezTo>
                        <a:pt x="106" y="867"/>
                        <a:pt x="108" y="869"/>
                        <a:pt x="111" y="870"/>
                      </a:cubicBezTo>
                      <a:cubicBezTo>
                        <a:pt x="114" y="870"/>
                        <a:pt x="117" y="870"/>
                        <a:pt x="119" y="869"/>
                      </a:cubicBezTo>
                      <a:cubicBezTo>
                        <a:pt x="122" y="867"/>
                        <a:pt x="136" y="859"/>
                        <a:pt x="148" y="851"/>
                      </a:cubicBezTo>
                      <a:cubicBezTo>
                        <a:pt x="153" y="857"/>
                        <a:pt x="158" y="863"/>
                        <a:pt x="163" y="869"/>
                      </a:cubicBezTo>
                      <a:cubicBezTo>
                        <a:pt x="153" y="880"/>
                        <a:pt x="142" y="891"/>
                        <a:pt x="140" y="894"/>
                      </a:cubicBezTo>
                      <a:cubicBezTo>
                        <a:pt x="138" y="896"/>
                        <a:pt x="137" y="899"/>
                        <a:pt x="137" y="902"/>
                      </a:cubicBezTo>
                      <a:cubicBezTo>
                        <a:pt x="137" y="904"/>
                        <a:pt x="138" y="907"/>
                        <a:pt x="140" y="909"/>
                      </a:cubicBezTo>
                      <a:cubicBezTo>
                        <a:pt x="142" y="912"/>
                        <a:pt x="145" y="913"/>
                        <a:pt x="147" y="913"/>
                      </a:cubicBezTo>
                      <a:cubicBezTo>
                        <a:pt x="150" y="914"/>
                        <a:pt x="153" y="913"/>
                        <a:pt x="155" y="911"/>
                      </a:cubicBezTo>
                      <a:cubicBezTo>
                        <a:pt x="158" y="909"/>
                        <a:pt x="171" y="900"/>
                        <a:pt x="182" y="891"/>
                      </a:cubicBezTo>
                      <a:cubicBezTo>
                        <a:pt x="188" y="897"/>
                        <a:pt x="193" y="902"/>
                        <a:pt x="198" y="907"/>
                      </a:cubicBezTo>
                      <a:cubicBezTo>
                        <a:pt x="190" y="919"/>
                        <a:pt x="180" y="932"/>
                        <a:pt x="178" y="934"/>
                      </a:cubicBezTo>
                      <a:cubicBezTo>
                        <a:pt x="176" y="937"/>
                        <a:pt x="176" y="940"/>
                        <a:pt x="176" y="942"/>
                      </a:cubicBezTo>
                      <a:cubicBezTo>
                        <a:pt x="177" y="945"/>
                        <a:pt x="178" y="948"/>
                        <a:pt x="180" y="950"/>
                      </a:cubicBezTo>
                      <a:cubicBezTo>
                        <a:pt x="182" y="952"/>
                        <a:pt x="185" y="953"/>
                        <a:pt x="188" y="953"/>
                      </a:cubicBezTo>
                      <a:cubicBezTo>
                        <a:pt x="191" y="953"/>
                        <a:pt x="194" y="952"/>
                        <a:pt x="196" y="950"/>
                      </a:cubicBezTo>
                      <a:cubicBezTo>
                        <a:pt x="198" y="948"/>
                        <a:pt x="210" y="937"/>
                        <a:pt x="221" y="927"/>
                      </a:cubicBezTo>
                      <a:cubicBezTo>
                        <a:pt x="226" y="932"/>
                        <a:pt x="232" y="937"/>
                        <a:pt x="238" y="941"/>
                      </a:cubicBezTo>
                      <a:cubicBezTo>
                        <a:pt x="231" y="954"/>
                        <a:pt x="223" y="968"/>
                        <a:pt x="221" y="970"/>
                      </a:cubicBezTo>
                      <a:cubicBezTo>
                        <a:pt x="219" y="973"/>
                        <a:pt x="219" y="976"/>
                        <a:pt x="220" y="979"/>
                      </a:cubicBezTo>
                      <a:cubicBezTo>
                        <a:pt x="220" y="981"/>
                        <a:pt x="222" y="984"/>
                        <a:pt x="224" y="986"/>
                      </a:cubicBezTo>
                      <a:cubicBezTo>
                        <a:pt x="227" y="987"/>
                        <a:pt x="230" y="988"/>
                        <a:pt x="232" y="988"/>
                      </a:cubicBezTo>
                      <a:cubicBezTo>
                        <a:pt x="235" y="988"/>
                        <a:pt x="238" y="986"/>
                        <a:pt x="240" y="984"/>
                      </a:cubicBezTo>
                      <a:cubicBezTo>
                        <a:pt x="242" y="982"/>
                        <a:pt x="253" y="970"/>
                        <a:pt x="262" y="959"/>
                      </a:cubicBezTo>
                      <a:cubicBezTo>
                        <a:pt x="268" y="963"/>
                        <a:pt x="275" y="967"/>
                        <a:pt x="281" y="971"/>
                      </a:cubicBezTo>
                      <a:cubicBezTo>
                        <a:pt x="275" y="984"/>
                        <a:pt x="268" y="999"/>
                        <a:pt x="267" y="1002"/>
                      </a:cubicBezTo>
                      <a:cubicBezTo>
                        <a:pt x="266" y="1005"/>
                        <a:pt x="266" y="1008"/>
                        <a:pt x="267" y="1010"/>
                      </a:cubicBezTo>
                      <a:cubicBezTo>
                        <a:pt x="268" y="1013"/>
                        <a:pt x="270" y="1015"/>
                        <a:pt x="272" y="1017"/>
                      </a:cubicBezTo>
                      <a:cubicBezTo>
                        <a:pt x="275" y="1018"/>
                        <a:pt x="278" y="1019"/>
                        <a:pt x="280" y="1018"/>
                      </a:cubicBezTo>
                      <a:cubicBezTo>
                        <a:pt x="283" y="1018"/>
                        <a:pt x="286" y="1016"/>
                        <a:pt x="287" y="1014"/>
                      </a:cubicBezTo>
                      <a:cubicBezTo>
                        <a:pt x="289" y="1011"/>
                        <a:pt x="298" y="998"/>
                        <a:pt x="307" y="986"/>
                      </a:cubicBezTo>
                      <a:cubicBezTo>
                        <a:pt x="314" y="990"/>
                        <a:pt x="320" y="993"/>
                        <a:pt x="327" y="996"/>
                      </a:cubicBezTo>
                      <a:cubicBezTo>
                        <a:pt x="322" y="1010"/>
                        <a:pt x="317" y="1025"/>
                        <a:pt x="316" y="1028"/>
                      </a:cubicBezTo>
                      <a:cubicBezTo>
                        <a:pt x="315" y="1031"/>
                        <a:pt x="316" y="1034"/>
                        <a:pt x="317" y="1037"/>
                      </a:cubicBezTo>
                      <a:cubicBezTo>
                        <a:pt x="318" y="1039"/>
                        <a:pt x="320" y="1041"/>
                        <a:pt x="323" y="1042"/>
                      </a:cubicBezTo>
                      <a:cubicBezTo>
                        <a:pt x="326" y="1044"/>
                        <a:pt x="328" y="1044"/>
                        <a:pt x="331" y="1043"/>
                      </a:cubicBezTo>
                      <a:cubicBezTo>
                        <a:pt x="334" y="1042"/>
                        <a:pt x="336" y="1041"/>
                        <a:pt x="338" y="1038"/>
                      </a:cubicBezTo>
                      <a:cubicBezTo>
                        <a:pt x="339" y="1035"/>
                        <a:pt x="347" y="1021"/>
                        <a:pt x="354" y="1009"/>
                      </a:cubicBezTo>
                      <a:cubicBezTo>
                        <a:pt x="361" y="1011"/>
                        <a:pt x="368" y="1014"/>
                        <a:pt x="375" y="1017"/>
                      </a:cubicBezTo>
                      <a:cubicBezTo>
                        <a:pt x="372" y="1031"/>
                        <a:pt x="369" y="1046"/>
                        <a:pt x="368" y="1050"/>
                      </a:cubicBezTo>
                      <a:cubicBezTo>
                        <a:pt x="367" y="1052"/>
                        <a:pt x="368" y="1055"/>
                        <a:pt x="369" y="1058"/>
                      </a:cubicBezTo>
                      <a:cubicBezTo>
                        <a:pt x="371" y="1060"/>
                        <a:pt x="373" y="1062"/>
                        <a:pt x="376" y="1063"/>
                      </a:cubicBezTo>
                      <a:cubicBezTo>
                        <a:pt x="379" y="1064"/>
                        <a:pt x="382" y="1064"/>
                        <a:pt x="384" y="1063"/>
                      </a:cubicBezTo>
                      <a:cubicBezTo>
                        <a:pt x="387" y="1062"/>
                        <a:pt x="389" y="1060"/>
                        <a:pt x="390" y="1057"/>
                      </a:cubicBezTo>
                      <a:cubicBezTo>
                        <a:pt x="392" y="1054"/>
                        <a:pt x="398" y="1039"/>
                        <a:pt x="404" y="1026"/>
                      </a:cubicBezTo>
                      <a:cubicBezTo>
                        <a:pt x="411" y="1028"/>
                        <a:pt x="418" y="1030"/>
                        <a:pt x="425" y="1032"/>
                      </a:cubicBezTo>
                      <a:cubicBezTo>
                        <a:pt x="424" y="1046"/>
                        <a:pt x="422" y="1062"/>
                        <a:pt x="422" y="1065"/>
                      </a:cubicBezTo>
                      <a:cubicBezTo>
                        <a:pt x="421" y="1068"/>
                        <a:pt x="422" y="1071"/>
                        <a:pt x="424" y="1073"/>
                      </a:cubicBezTo>
                      <a:cubicBezTo>
                        <a:pt x="426" y="1075"/>
                        <a:pt x="428" y="1077"/>
                        <a:pt x="431" y="1078"/>
                      </a:cubicBezTo>
                      <a:cubicBezTo>
                        <a:pt x="434" y="1078"/>
                        <a:pt x="437" y="1078"/>
                        <a:pt x="439" y="1076"/>
                      </a:cubicBezTo>
                      <a:cubicBezTo>
                        <a:pt x="442" y="1075"/>
                        <a:pt x="444" y="1073"/>
                        <a:pt x="445" y="1070"/>
                      </a:cubicBezTo>
                      <a:cubicBezTo>
                        <a:pt x="446" y="1067"/>
                        <a:pt x="450" y="1052"/>
                        <a:pt x="455" y="1038"/>
                      </a:cubicBezTo>
                      <a:cubicBezTo>
                        <a:pt x="462" y="1039"/>
                        <a:pt x="469" y="1040"/>
                        <a:pt x="477" y="1041"/>
                      </a:cubicBezTo>
                      <a:cubicBezTo>
                        <a:pt x="477" y="1056"/>
                        <a:pt x="477" y="1072"/>
                        <a:pt x="477" y="1075"/>
                      </a:cubicBezTo>
                      <a:cubicBezTo>
                        <a:pt x="477" y="1078"/>
                        <a:pt x="478" y="1081"/>
                        <a:pt x="480" y="1083"/>
                      </a:cubicBezTo>
                      <a:cubicBezTo>
                        <a:pt x="482" y="1085"/>
                        <a:pt x="484" y="1086"/>
                        <a:pt x="487" y="1087"/>
                      </a:cubicBezTo>
                      <a:cubicBezTo>
                        <a:pt x="490" y="1087"/>
                        <a:pt x="493" y="1086"/>
                        <a:pt x="495" y="1085"/>
                      </a:cubicBezTo>
                      <a:cubicBezTo>
                        <a:pt x="497" y="1083"/>
                        <a:pt x="499" y="1081"/>
                        <a:pt x="500" y="1078"/>
                      </a:cubicBezTo>
                      <a:cubicBezTo>
                        <a:pt x="501" y="1074"/>
                        <a:pt x="504" y="1059"/>
                        <a:pt x="507" y="1045"/>
                      </a:cubicBezTo>
                      <a:cubicBezTo>
                        <a:pt x="514" y="1045"/>
                        <a:pt x="522" y="1045"/>
                        <a:pt x="529" y="1046"/>
                      </a:cubicBezTo>
                      <a:cubicBezTo>
                        <a:pt x="530" y="1060"/>
                        <a:pt x="532" y="1076"/>
                        <a:pt x="532" y="1079"/>
                      </a:cubicBezTo>
                      <a:cubicBezTo>
                        <a:pt x="533" y="1082"/>
                        <a:pt x="534" y="1085"/>
                        <a:pt x="536" y="1087"/>
                      </a:cubicBezTo>
                      <a:cubicBezTo>
                        <a:pt x="538" y="1089"/>
                        <a:pt x="541" y="1090"/>
                        <a:pt x="544" y="1090"/>
                      </a:cubicBezTo>
                      <a:cubicBezTo>
                        <a:pt x="547" y="1090"/>
                        <a:pt x="550" y="1088"/>
                        <a:pt x="552" y="1087"/>
                      </a:cubicBezTo>
                      <a:cubicBezTo>
                        <a:pt x="554" y="1085"/>
                        <a:pt x="555" y="1082"/>
                        <a:pt x="556" y="1079"/>
                      </a:cubicBezTo>
                      <a:cubicBezTo>
                        <a:pt x="556" y="1076"/>
                        <a:pt x="558" y="1060"/>
                        <a:pt x="559" y="1046"/>
                      </a:cubicBezTo>
                      <a:cubicBezTo>
                        <a:pt x="566" y="1045"/>
                        <a:pt x="574" y="1045"/>
                        <a:pt x="581" y="1045"/>
                      </a:cubicBezTo>
                      <a:cubicBezTo>
                        <a:pt x="584" y="1059"/>
                        <a:pt x="587" y="1074"/>
                        <a:pt x="588" y="1078"/>
                      </a:cubicBezTo>
                      <a:cubicBezTo>
                        <a:pt x="589" y="1081"/>
                        <a:pt x="590" y="1083"/>
                        <a:pt x="593" y="1085"/>
                      </a:cubicBezTo>
                      <a:cubicBezTo>
                        <a:pt x="595" y="1086"/>
                        <a:pt x="598" y="1087"/>
                        <a:pt x="601" y="1087"/>
                      </a:cubicBezTo>
                      <a:cubicBezTo>
                        <a:pt x="604" y="1086"/>
                        <a:pt x="606" y="1085"/>
                        <a:pt x="608" y="1083"/>
                      </a:cubicBezTo>
                      <a:cubicBezTo>
                        <a:pt x="610" y="1081"/>
                        <a:pt x="611" y="1078"/>
                        <a:pt x="611" y="1075"/>
                      </a:cubicBezTo>
                      <a:cubicBezTo>
                        <a:pt x="611" y="1072"/>
                        <a:pt x="611" y="1056"/>
                        <a:pt x="611" y="1041"/>
                      </a:cubicBezTo>
                      <a:cubicBezTo>
                        <a:pt x="619" y="1040"/>
                        <a:pt x="626" y="1039"/>
                        <a:pt x="633" y="1038"/>
                      </a:cubicBezTo>
                      <a:cubicBezTo>
                        <a:pt x="638" y="1052"/>
                        <a:pt x="642" y="1067"/>
                        <a:pt x="643" y="1070"/>
                      </a:cubicBezTo>
                      <a:cubicBezTo>
                        <a:pt x="644" y="1073"/>
                        <a:pt x="646" y="1075"/>
                        <a:pt x="649" y="1076"/>
                      </a:cubicBezTo>
                      <a:cubicBezTo>
                        <a:pt x="651" y="1078"/>
                        <a:pt x="654" y="1078"/>
                        <a:pt x="657" y="1078"/>
                      </a:cubicBezTo>
                      <a:cubicBezTo>
                        <a:pt x="660" y="1077"/>
                        <a:pt x="662" y="1075"/>
                        <a:pt x="664" y="1073"/>
                      </a:cubicBezTo>
                      <a:cubicBezTo>
                        <a:pt x="666" y="1071"/>
                        <a:pt x="667" y="1068"/>
                        <a:pt x="666" y="1065"/>
                      </a:cubicBezTo>
                      <a:cubicBezTo>
                        <a:pt x="666" y="1062"/>
                        <a:pt x="664" y="1046"/>
                        <a:pt x="663" y="1032"/>
                      </a:cubicBezTo>
                      <a:cubicBezTo>
                        <a:pt x="670" y="1030"/>
                        <a:pt x="677" y="1028"/>
                        <a:pt x="684" y="1026"/>
                      </a:cubicBezTo>
                      <a:cubicBezTo>
                        <a:pt x="690" y="1039"/>
                        <a:pt x="696" y="1054"/>
                        <a:pt x="698" y="1057"/>
                      </a:cubicBezTo>
                      <a:cubicBezTo>
                        <a:pt x="699" y="1060"/>
                        <a:pt x="701" y="1062"/>
                        <a:pt x="704" y="1063"/>
                      </a:cubicBezTo>
                      <a:cubicBezTo>
                        <a:pt x="706" y="1064"/>
                        <a:pt x="709" y="1064"/>
                        <a:pt x="712" y="1063"/>
                      </a:cubicBezTo>
                      <a:cubicBezTo>
                        <a:pt x="715" y="1062"/>
                        <a:pt x="717" y="1060"/>
                        <a:pt x="719" y="1058"/>
                      </a:cubicBezTo>
                      <a:cubicBezTo>
                        <a:pt x="720" y="1055"/>
                        <a:pt x="721" y="1052"/>
                        <a:pt x="720" y="1050"/>
                      </a:cubicBezTo>
                      <a:cubicBezTo>
                        <a:pt x="719" y="1046"/>
                        <a:pt x="716" y="1031"/>
                        <a:pt x="713" y="1017"/>
                      </a:cubicBezTo>
                      <a:cubicBezTo>
                        <a:pt x="720" y="1014"/>
                        <a:pt x="727" y="1011"/>
                        <a:pt x="734" y="1009"/>
                      </a:cubicBezTo>
                      <a:cubicBezTo>
                        <a:pt x="741" y="1021"/>
                        <a:pt x="749" y="1035"/>
                        <a:pt x="750" y="1038"/>
                      </a:cubicBezTo>
                      <a:cubicBezTo>
                        <a:pt x="752" y="1041"/>
                        <a:pt x="754" y="1042"/>
                        <a:pt x="757" y="1043"/>
                      </a:cubicBezTo>
                      <a:cubicBezTo>
                        <a:pt x="760" y="1044"/>
                        <a:pt x="762" y="1044"/>
                        <a:pt x="765" y="1042"/>
                      </a:cubicBezTo>
                      <a:cubicBezTo>
                        <a:pt x="768" y="1041"/>
                        <a:pt x="770" y="1039"/>
                        <a:pt x="771" y="1037"/>
                      </a:cubicBezTo>
                      <a:cubicBezTo>
                        <a:pt x="772" y="1034"/>
                        <a:pt x="773" y="1031"/>
                        <a:pt x="772" y="1028"/>
                      </a:cubicBezTo>
                      <a:cubicBezTo>
                        <a:pt x="771" y="1025"/>
                        <a:pt x="766" y="1010"/>
                        <a:pt x="761" y="996"/>
                      </a:cubicBezTo>
                      <a:cubicBezTo>
                        <a:pt x="768" y="993"/>
                        <a:pt x="774" y="990"/>
                        <a:pt x="781" y="986"/>
                      </a:cubicBezTo>
                      <a:cubicBezTo>
                        <a:pt x="790" y="998"/>
                        <a:pt x="799" y="1011"/>
                        <a:pt x="801" y="1014"/>
                      </a:cubicBezTo>
                      <a:cubicBezTo>
                        <a:pt x="802" y="1016"/>
                        <a:pt x="805" y="1018"/>
                        <a:pt x="808" y="1018"/>
                      </a:cubicBezTo>
                      <a:cubicBezTo>
                        <a:pt x="810" y="1019"/>
                        <a:pt x="813" y="1018"/>
                        <a:pt x="816" y="1017"/>
                      </a:cubicBezTo>
                      <a:cubicBezTo>
                        <a:pt x="818" y="1015"/>
                        <a:pt x="820" y="1013"/>
                        <a:pt x="821" y="1010"/>
                      </a:cubicBezTo>
                      <a:cubicBezTo>
                        <a:pt x="822" y="1008"/>
                        <a:pt x="822" y="1005"/>
                        <a:pt x="821" y="1002"/>
                      </a:cubicBezTo>
                      <a:cubicBezTo>
                        <a:pt x="820" y="999"/>
                        <a:pt x="813" y="984"/>
                        <a:pt x="807" y="971"/>
                      </a:cubicBezTo>
                      <a:cubicBezTo>
                        <a:pt x="813" y="967"/>
                        <a:pt x="820" y="963"/>
                        <a:pt x="826" y="959"/>
                      </a:cubicBezTo>
                      <a:cubicBezTo>
                        <a:pt x="835" y="970"/>
                        <a:pt x="846" y="982"/>
                        <a:pt x="848" y="984"/>
                      </a:cubicBezTo>
                      <a:cubicBezTo>
                        <a:pt x="850" y="986"/>
                        <a:pt x="853" y="988"/>
                        <a:pt x="856" y="988"/>
                      </a:cubicBezTo>
                      <a:cubicBezTo>
                        <a:pt x="858" y="988"/>
                        <a:pt x="861" y="987"/>
                        <a:pt x="864" y="986"/>
                      </a:cubicBezTo>
                      <a:cubicBezTo>
                        <a:pt x="866" y="984"/>
                        <a:pt x="868" y="981"/>
                        <a:pt x="868" y="979"/>
                      </a:cubicBezTo>
                      <a:cubicBezTo>
                        <a:pt x="869" y="976"/>
                        <a:pt x="869" y="973"/>
                        <a:pt x="867" y="970"/>
                      </a:cubicBezTo>
                      <a:cubicBezTo>
                        <a:pt x="865" y="968"/>
                        <a:pt x="857" y="954"/>
                        <a:pt x="850" y="941"/>
                      </a:cubicBezTo>
                      <a:cubicBezTo>
                        <a:pt x="856" y="937"/>
                        <a:pt x="862" y="932"/>
                        <a:pt x="867" y="927"/>
                      </a:cubicBezTo>
                      <a:cubicBezTo>
                        <a:pt x="878" y="937"/>
                        <a:pt x="890" y="948"/>
                        <a:pt x="892" y="950"/>
                      </a:cubicBezTo>
                      <a:cubicBezTo>
                        <a:pt x="894" y="952"/>
                        <a:pt x="897" y="953"/>
                        <a:pt x="900" y="953"/>
                      </a:cubicBezTo>
                      <a:cubicBezTo>
                        <a:pt x="903" y="953"/>
                        <a:pt x="906" y="952"/>
                        <a:pt x="908" y="950"/>
                      </a:cubicBezTo>
                      <a:cubicBezTo>
                        <a:pt x="910" y="948"/>
                        <a:pt x="911" y="945"/>
                        <a:pt x="912" y="942"/>
                      </a:cubicBezTo>
                      <a:cubicBezTo>
                        <a:pt x="912" y="940"/>
                        <a:pt x="911" y="937"/>
                        <a:pt x="910" y="934"/>
                      </a:cubicBezTo>
                      <a:cubicBezTo>
                        <a:pt x="908" y="932"/>
                        <a:pt x="898" y="919"/>
                        <a:pt x="890" y="907"/>
                      </a:cubicBezTo>
                      <a:cubicBezTo>
                        <a:pt x="895" y="902"/>
                        <a:pt x="900" y="897"/>
                        <a:pt x="905" y="891"/>
                      </a:cubicBezTo>
                      <a:cubicBezTo>
                        <a:pt x="917" y="900"/>
                        <a:pt x="930" y="909"/>
                        <a:pt x="933" y="911"/>
                      </a:cubicBezTo>
                      <a:cubicBezTo>
                        <a:pt x="935" y="913"/>
                        <a:pt x="938" y="914"/>
                        <a:pt x="941" y="913"/>
                      </a:cubicBezTo>
                      <a:cubicBezTo>
                        <a:pt x="943" y="913"/>
                        <a:pt x="946" y="912"/>
                        <a:pt x="948" y="909"/>
                      </a:cubicBezTo>
                      <a:cubicBezTo>
                        <a:pt x="950" y="907"/>
                        <a:pt x="951" y="904"/>
                        <a:pt x="951" y="902"/>
                      </a:cubicBezTo>
                      <a:cubicBezTo>
                        <a:pt x="951" y="899"/>
                        <a:pt x="950" y="896"/>
                        <a:pt x="948" y="894"/>
                      </a:cubicBezTo>
                      <a:cubicBezTo>
                        <a:pt x="946" y="891"/>
                        <a:pt x="935" y="880"/>
                        <a:pt x="925" y="869"/>
                      </a:cubicBezTo>
                      <a:cubicBezTo>
                        <a:pt x="930" y="863"/>
                        <a:pt x="935" y="857"/>
                        <a:pt x="940" y="851"/>
                      </a:cubicBezTo>
                      <a:cubicBezTo>
                        <a:pt x="952" y="859"/>
                        <a:pt x="966" y="867"/>
                        <a:pt x="969" y="869"/>
                      </a:cubicBezTo>
                      <a:cubicBezTo>
                        <a:pt x="971" y="870"/>
                        <a:pt x="974" y="870"/>
                        <a:pt x="977" y="870"/>
                      </a:cubicBezTo>
                      <a:cubicBezTo>
                        <a:pt x="980" y="869"/>
                        <a:pt x="982" y="867"/>
                        <a:pt x="984" y="865"/>
                      </a:cubicBezTo>
                      <a:cubicBezTo>
                        <a:pt x="986" y="863"/>
                        <a:pt x="986" y="860"/>
                        <a:pt x="986" y="857"/>
                      </a:cubicBezTo>
                      <a:cubicBezTo>
                        <a:pt x="986" y="854"/>
                        <a:pt x="985" y="852"/>
                        <a:pt x="983" y="850"/>
                      </a:cubicBezTo>
                      <a:cubicBezTo>
                        <a:pt x="980" y="847"/>
                        <a:pt x="968" y="837"/>
                        <a:pt x="957" y="827"/>
                      </a:cubicBezTo>
                      <a:cubicBezTo>
                        <a:pt x="961" y="821"/>
                        <a:pt x="966" y="815"/>
                        <a:pt x="969" y="808"/>
                      </a:cubicBezTo>
                      <a:cubicBezTo>
                        <a:pt x="983" y="814"/>
                        <a:pt x="997" y="821"/>
                        <a:pt x="1000" y="822"/>
                      </a:cubicBezTo>
                      <a:cubicBezTo>
                        <a:pt x="1003" y="824"/>
                        <a:pt x="1006" y="824"/>
                        <a:pt x="1008" y="823"/>
                      </a:cubicBezTo>
                      <a:cubicBezTo>
                        <a:pt x="1011" y="822"/>
                        <a:pt x="1013" y="820"/>
                        <a:pt x="1015" y="817"/>
                      </a:cubicBezTo>
                      <a:cubicBezTo>
                        <a:pt x="1016" y="815"/>
                        <a:pt x="1017" y="812"/>
                        <a:pt x="1016" y="809"/>
                      </a:cubicBezTo>
                      <a:cubicBezTo>
                        <a:pt x="1016" y="806"/>
                        <a:pt x="1014" y="804"/>
                        <a:pt x="1012" y="802"/>
                      </a:cubicBezTo>
                      <a:cubicBezTo>
                        <a:pt x="1009" y="800"/>
                        <a:pt x="996" y="791"/>
                        <a:pt x="984" y="782"/>
                      </a:cubicBezTo>
                      <a:cubicBezTo>
                        <a:pt x="988" y="776"/>
                        <a:pt x="991" y="769"/>
                        <a:pt x="995" y="762"/>
                      </a:cubicBezTo>
                      <a:cubicBezTo>
                        <a:pt x="1009" y="767"/>
                        <a:pt x="1024" y="772"/>
                        <a:pt x="1027" y="773"/>
                      </a:cubicBezTo>
                      <a:cubicBezTo>
                        <a:pt x="1029" y="774"/>
                        <a:pt x="1032" y="774"/>
                        <a:pt x="1035" y="772"/>
                      </a:cubicBezTo>
                      <a:cubicBezTo>
                        <a:pt x="1037" y="771"/>
                        <a:pt x="1039" y="769"/>
                        <a:pt x="1041" y="766"/>
                      </a:cubicBezTo>
                      <a:cubicBezTo>
                        <a:pt x="1042" y="764"/>
                        <a:pt x="1042" y="761"/>
                        <a:pt x="1041" y="758"/>
                      </a:cubicBezTo>
                      <a:cubicBezTo>
                        <a:pt x="1040" y="755"/>
                        <a:pt x="1039" y="753"/>
                        <a:pt x="1036" y="752"/>
                      </a:cubicBezTo>
                      <a:cubicBezTo>
                        <a:pt x="1033" y="750"/>
                        <a:pt x="1020" y="742"/>
                        <a:pt x="1007" y="735"/>
                      </a:cubicBezTo>
                      <a:cubicBezTo>
                        <a:pt x="1010" y="728"/>
                        <a:pt x="1012" y="721"/>
                        <a:pt x="1015" y="714"/>
                      </a:cubicBezTo>
                      <a:cubicBezTo>
                        <a:pt x="1029" y="717"/>
                        <a:pt x="1045" y="721"/>
                        <a:pt x="1048" y="721"/>
                      </a:cubicBezTo>
                      <a:cubicBezTo>
                        <a:pt x="1051" y="722"/>
                        <a:pt x="1054" y="721"/>
                        <a:pt x="1056" y="720"/>
                      </a:cubicBezTo>
                      <a:cubicBezTo>
                        <a:pt x="1058" y="718"/>
                        <a:pt x="1060" y="716"/>
                        <a:pt x="1061" y="713"/>
                      </a:cubicBezTo>
                      <a:cubicBezTo>
                        <a:pt x="1062" y="710"/>
                        <a:pt x="1062" y="707"/>
                        <a:pt x="1061" y="705"/>
                      </a:cubicBezTo>
                      <a:cubicBezTo>
                        <a:pt x="1060" y="702"/>
                        <a:pt x="1058" y="700"/>
                        <a:pt x="1055" y="699"/>
                      </a:cubicBezTo>
                      <a:cubicBezTo>
                        <a:pt x="1052" y="698"/>
                        <a:pt x="1037" y="691"/>
                        <a:pt x="1024" y="686"/>
                      </a:cubicBezTo>
                      <a:cubicBezTo>
                        <a:pt x="1026" y="678"/>
                        <a:pt x="1028" y="671"/>
                        <a:pt x="1030" y="664"/>
                      </a:cubicBezTo>
                      <a:cubicBezTo>
                        <a:pt x="1044" y="665"/>
                        <a:pt x="1060" y="667"/>
                        <a:pt x="1063" y="668"/>
                      </a:cubicBezTo>
                      <a:cubicBezTo>
                        <a:pt x="1066" y="668"/>
                        <a:pt x="1069" y="667"/>
                        <a:pt x="1071" y="665"/>
                      </a:cubicBezTo>
                      <a:cubicBezTo>
                        <a:pt x="1074" y="664"/>
                        <a:pt x="1075" y="661"/>
                        <a:pt x="1076" y="658"/>
                      </a:cubicBezTo>
                      <a:cubicBezTo>
                        <a:pt x="1076" y="655"/>
                        <a:pt x="1076" y="652"/>
                        <a:pt x="1075" y="650"/>
                      </a:cubicBezTo>
                      <a:cubicBezTo>
                        <a:pt x="1073" y="647"/>
                        <a:pt x="1071" y="645"/>
                        <a:pt x="1068" y="645"/>
                      </a:cubicBezTo>
                      <a:cubicBezTo>
                        <a:pt x="1065" y="644"/>
                        <a:pt x="1050" y="639"/>
                        <a:pt x="1036" y="634"/>
                      </a:cubicBezTo>
                      <a:cubicBezTo>
                        <a:pt x="1037" y="627"/>
                        <a:pt x="1039" y="620"/>
                        <a:pt x="1040" y="612"/>
                      </a:cubicBezTo>
                      <a:cubicBezTo>
                        <a:pt x="1054" y="612"/>
                        <a:pt x="1070" y="612"/>
                        <a:pt x="1073" y="612"/>
                      </a:cubicBezTo>
                      <a:cubicBezTo>
                        <a:pt x="1076" y="613"/>
                        <a:pt x="1079" y="611"/>
                        <a:pt x="1081" y="609"/>
                      </a:cubicBezTo>
                      <a:cubicBezTo>
                        <a:pt x="1083" y="607"/>
                        <a:pt x="1084" y="605"/>
                        <a:pt x="1085" y="602"/>
                      </a:cubicBezTo>
                      <a:cubicBezTo>
                        <a:pt x="1085" y="599"/>
                        <a:pt x="1084" y="596"/>
                        <a:pt x="1083" y="594"/>
                      </a:cubicBezTo>
                      <a:cubicBezTo>
                        <a:pt x="1081" y="591"/>
                        <a:pt x="1079" y="590"/>
                        <a:pt x="1076" y="589"/>
                      </a:cubicBezTo>
                      <a:cubicBezTo>
                        <a:pt x="1073" y="588"/>
                        <a:pt x="1057" y="585"/>
                        <a:pt x="1043" y="582"/>
                      </a:cubicBezTo>
                      <a:cubicBezTo>
                        <a:pt x="1043" y="575"/>
                        <a:pt x="1044" y="567"/>
                        <a:pt x="1044" y="560"/>
                      </a:cubicBezTo>
                      <a:cubicBezTo>
                        <a:pt x="1058" y="558"/>
                        <a:pt x="1074" y="557"/>
                        <a:pt x="1078" y="557"/>
                      </a:cubicBezTo>
                      <a:close/>
                      <a:moveTo>
                        <a:pt x="544" y="979"/>
                      </a:moveTo>
                      <a:cubicBezTo>
                        <a:pt x="305" y="979"/>
                        <a:pt x="111" y="785"/>
                        <a:pt x="111" y="545"/>
                      </a:cubicBezTo>
                      <a:cubicBezTo>
                        <a:pt x="111" y="305"/>
                        <a:pt x="305" y="111"/>
                        <a:pt x="544" y="111"/>
                      </a:cubicBezTo>
                      <a:cubicBezTo>
                        <a:pt x="783" y="111"/>
                        <a:pt x="977" y="305"/>
                        <a:pt x="977" y="545"/>
                      </a:cubicBezTo>
                      <a:cubicBezTo>
                        <a:pt x="977" y="785"/>
                        <a:pt x="783" y="979"/>
                        <a:pt x="544" y="97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0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1" name="iṩľïdé">
                  <a:extLst>
                    <a:ext uri="{FF2B5EF4-FFF2-40B4-BE49-F238E27FC236}">
                      <a16:creationId xmlns:a16="http://schemas.microsoft.com/office/drawing/2014/main" id="{D2061803-59E4-4480-9530-580241023A63}"/>
                    </a:ext>
                  </a:extLst>
                </p:cNvPr>
                <p:cNvSpPr/>
                <p:nvPr/>
              </p:nvSpPr>
              <p:spPr bwMode="auto">
                <a:xfrm>
                  <a:off x="6337933" y="4037681"/>
                  <a:ext cx="404942" cy="405800"/>
                </a:xfrm>
                <a:custGeom>
                  <a:avLst/>
                  <a:gdLst>
                    <a:gd name="T0" fmla="*/ 1043 w 1088"/>
                    <a:gd name="T1" fmla="*/ 507 h 1090"/>
                    <a:gd name="T2" fmla="*/ 1036 w 1088"/>
                    <a:gd name="T3" fmla="*/ 455 h 1090"/>
                    <a:gd name="T4" fmla="*/ 1024 w 1088"/>
                    <a:gd name="T5" fmla="*/ 404 h 1090"/>
                    <a:gd name="T6" fmla="*/ 1007 w 1088"/>
                    <a:gd name="T7" fmla="*/ 355 h 1090"/>
                    <a:gd name="T8" fmla="*/ 984 w 1088"/>
                    <a:gd name="T9" fmla="*/ 307 h 1090"/>
                    <a:gd name="T10" fmla="*/ 957 w 1088"/>
                    <a:gd name="T11" fmla="*/ 263 h 1090"/>
                    <a:gd name="T12" fmla="*/ 925 w 1088"/>
                    <a:gd name="T13" fmla="*/ 221 h 1090"/>
                    <a:gd name="T14" fmla="*/ 890 w 1088"/>
                    <a:gd name="T15" fmla="*/ 183 h 1090"/>
                    <a:gd name="T16" fmla="*/ 850 w 1088"/>
                    <a:gd name="T17" fmla="*/ 149 h 1090"/>
                    <a:gd name="T18" fmla="*/ 807 w 1088"/>
                    <a:gd name="T19" fmla="*/ 119 h 1090"/>
                    <a:gd name="T20" fmla="*/ 761 w 1088"/>
                    <a:gd name="T21" fmla="*/ 93 h 1090"/>
                    <a:gd name="T22" fmla="*/ 713 w 1088"/>
                    <a:gd name="T23" fmla="*/ 73 h 1090"/>
                    <a:gd name="T24" fmla="*/ 663 w 1088"/>
                    <a:gd name="T25" fmla="*/ 58 h 1090"/>
                    <a:gd name="T26" fmla="*/ 611 w 1088"/>
                    <a:gd name="T27" fmla="*/ 48 h 1090"/>
                    <a:gd name="T28" fmla="*/ 559 w 1088"/>
                    <a:gd name="T29" fmla="*/ 44 h 1090"/>
                    <a:gd name="T30" fmla="*/ 507 w 1088"/>
                    <a:gd name="T31" fmla="*/ 45 h 1090"/>
                    <a:gd name="T32" fmla="*/ 455 w 1088"/>
                    <a:gd name="T33" fmla="*/ 52 h 1090"/>
                    <a:gd name="T34" fmla="*/ 404 w 1088"/>
                    <a:gd name="T35" fmla="*/ 64 h 1090"/>
                    <a:gd name="T36" fmla="*/ 354 w 1088"/>
                    <a:gd name="T37" fmla="*/ 81 h 1090"/>
                    <a:gd name="T38" fmla="*/ 307 w 1088"/>
                    <a:gd name="T39" fmla="*/ 104 h 1090"/>
                    <a:gd name="T40" fmla="*/ 262 w 1088"/>
                    <a:gd name="T41" fmla="*/ 131 h 1090"/>
                    <a:gd name="T42" fmla="*/ 221 w 1088"/>
                    <a:gd name="T43" fmla="*/ 163 h 1090"/>
                    <a:gd name="T44" fmla="*/ 182 w 1088"/>
                    <a:gd name="T45" fmla="*/ 199 h 1090"/>
                    <a:gd name="T46" fmla="*/ 148 w 1088"/>
                    <a:gd name="T47" fmla="*/ 238 h 1090"/>
                    <a:gd name="T48" fmla="*/ 118 w 1088"/>
                    <a:gd name="T49" fmla="*/ 282 h 1090"/>
                    <a:gd name="T50" fmla="*/ 93 w 1088"/>
                    <a:gd name="T51" fmla="*/ 328 h 1090"/>
                    <a:gd name="T52" fmla="*/ 73 w 1088"/>
                    <a:gd name="T53" fmla="*/ 376 h 1090"/>
                    <a:gd name="T54" fmla="*/ 58 w 1088"/>
                    <a:gd name="T55" fmla="*/ 426 h 1090"/>
                    <a:gd name="T56" fmla="*/ 48 w 1088"/>
                    <a:gd name="T57" fmla="*/ 478 h 1090"/>
                    <a:gd name="T58" fmla="*/ 44 w 1088"/>
                    <a:gd name="T59" fmla="*/ 530 h 1090"/>
                    <a:gd name="T60" fmla="*/ 45 w 1088"/>
                    <a:gd name="T61" fmla="*/ 582 h 1090"/>
                    <a:gd name="T62" fmla="*/ 52 w 1088"/>
                    <a:gd name="T63" fmla="*/ 634 h 1090"/>
                    <a:gd name="T64" fmla="*/ 64 w 1088"/>
                    <a:gd name="T65" fmla="*/ 686 h 1090"/>
                    <a:gd name="T66" fmla="*/ 81 w 1088"/>
                    <a:gd name="T67" fmla="*/ 735 h 1090"/>
                    <a:gd name="T68" fmla="*/ 104 w 1088"/>
                    <a:gd name="T69" fmla="*/ 782 h 1090"/>
                    <a:gd name="T70" fmla="*/ 131 w 1088"/>
                    <a:gd name="T71" fmla="*/ 827 h 1090"/>
                    <a:gd name="T72" fmla="*/ 163 w 1088"/>
                    <a:gd name="T73" fmla="*/ 869 h 1090"/>
                    <a:gd name="T74" fmla="*/ 198 w 1088"/>
                    <a:gd name="T75" fmla="*/ 907 h 1090"/>
                    <a:gd name="T76" fmla="*/ 238 w 1088"/>
                    <a:gd name="T77" fmla="*/ 941 h 1090"/>
                    <a:gd name="T78" fmla="*/ 281 w 1088"/>
                    <a:gd name="T79" fmla="*/ 971 h 1090"/>
                    <a:gd name="T80" fmla="*/ 327 w 1088"/>
                    <a:gd name="T81" fmla="*/ 996 h 1090"/>
                    <a:gd name="T82" fmla="*/ 375 w 1088"/>
                    <a:gd name="T83" fmla="*/ 1017 h 1090"/>
                    <a:gd name="T84" fmla="*/ 425 w 1088"/>
                    <a:gd name="T85" fmla="*/ 1032 h 1090"/>
                    <a:gd name="T86" fmla="*/ 477 w 1088"/>
                    <a:gd name="T87" fmla="*/ 1041 h 1090"/>
                    <a:gd name="T88" fmla="*/ 529 w 1088"/>
                    <a:gd name="T89" fmla="*/ 1046 h 1090"/>
                    <a:gd name="T90" fmla="*/ 581 w 1088"/>
                    <a:gd name="T91" fmla="*/ 1045 h 1090"/>
                    <a:gd name="T92" fmla="*/ 633 w 1088"/>
                    <a:gd name="T93" fmla="*/ 1038 h 1090"/>
                    <a:gd name="T94" fmla="*/ 684 w 1088"/>
                    <a:gd name="T95" fmla="*/ 1026 h 1090"/>
                    <a:gd name="T96" fmla="*/ 734 w 1088"/>
                    <a:gd name="T97" fmla="*/ 1009 h 1090"/>
                    <a:gd name="T98" fmla="*/ 781 w 1088"/>
                    <a:gd name="T99" fmla="*/ 986 h 1090"/>
                    <a:gd name="T100" fmla="*/ 826 w 1088"/>
                    <a:gd name="T101" fmla="*/ 959 h 1090"/>
                    <a:gd name="T102" fmla="*/ 867 w 1088"/>
                    <a:gd name="T103" fmla="*/ 927 h 1090"/>
                    <a:gd name="T104" fmla="*/ 905 w 1088"/>
                    <a:gd name="T105" fmla="*/ 891 h 1090"/>
                    <a:gd name="T106" fmla="*/ 940 w 1088"/>
                    <a:gd name="T107" fmla="*/ 851 h 1090"/>
                    <a:gd name="T108" fmla="*/ 969 w 1088"/>
                    <a:gd name="T109" fmla="*/ 808 h 1090"/>
                    <a:gd name="T110" fmla="*/ 995 w 1088"/>
                    <a:gd name="T111" fmla="*/ 762 h 1090"/>
                    <a:gd name="T112" fmla="*/ 1015 w 1088"/>
                    <a:gd name="T113" fmla="*/ 714 h 1090"/>
                    <a:gd name="T114" fmla="*/ 1030 w 1088"/>
                    <a:gd name="T115" fmla="*/ 664 h 1090"/>
                    <a:gd name="T116" fmla="*/ 1040 w 1088"/>
                    <a:gd name="T117" fmla="*/ 612 h 1090"/>
                    <a:gd name="T118" fmla="*/ 1044 w 1088"/>
                    <a:gd name="T119" fmla="*/ 560 h 10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088" h="1090">
                      <a:moveTo>
                        <a:pt x="1078" y="557"/>
                      </a:moveTo>
                      <a:cubicBezTo>
                        <a:pt x="1080" y="556"/>
                        <a:pt x="1083" y="555"/>
                        <a:pt x="1085" y="553"/>
                      </a:cubicBezTo>
                      <a:cubicBezTo>
                        <a:pt x="1087" y="551"/>
                        <a:pt x="1088" y="548"/>
                        <a:pt x="1088" y="545"/>
                      </a:cubicBezTo>
                      <a:cubicBezTo>
                        <a:pt x="1088" y="542"/>
                        <a:pt x="1087" y="539"/>
                        <a:pt x="1085" y="537"/>
                      </a:cubicBezTo>
                      <a:cubicBezTo>
                        <a:pt x="1083" y="535"/>
                        <a:pt x="1080" y="533"/>
                        <a:pt x="1078" y="533"/>
                      </a:cubicBezTo>
                      <a:cubicBezTo>
                        <a:pt x="1074" y="533"/>
                        <a:pt x="1058" y="531"/>
                        <a:pt x="1044" y="530"/>
                      </a:cubicBezTo>
                      <a:cubicBezTo>
                        <a:pt x="1044" y="522"/>
                        <a:pt x="1043" y="515"/>
                        <a:pt x="1043" y="507"/>
                      </a:cubicBezTo>
                      <a:cubicBezTo>
                        <a:pt x="1057" y="505"/>
                        <a:pt x="1073" y="501"/>
                        <a:pt x="1076" y="501"/>
                      </a:cubicBezTo>
                      <a:cubicBezTo>
                        <a:pt x="1079" y="500"/>
                        <a:pt x="1081" y="498"/>
                        <a:pt x="1083" y="496"/>
                      </a:cubicBezTo>
                      <a:cubicBezTo>
                        <a:pt x="1084" y="494"/>
                        <a:pt x="1085" y="491"/>
                        <a:pt x="1085" y="488"/>
                      </a:cubicBezTo>
                      <a:cubicBezTo>
                        <a:pt x="1084" y="485"/>
                        <a:pt x="1083" y="482"/>
                        <a:pt x="1081" y="481"/>
                      </a:cubicBezTo>
                      <a:cubicBezTo>
                        <a:pt x="1079" y="479"/>
                        <a:pt x="1076" y="477"/>
                        <a:pt x="1073" y="477"/>
                      </a:cubicBezTo>
                      <a:cubicBezTo>
                        <a:pt x="1070" y="477"/>
                        <a:pt x="1054" y="478"/>
                        <a:pt x="1040" y="478"/>
                      </a:cubicBezTo>
                      <a:cubicBezTo>
                        <a:pt x="1039" y="470"/>
                        <a:pt x="1037" y="463"/>
                        <a:pt x="1036" y="455"/>
                      </a:cubicBezTo>
                      <a:cubicBezTo>
                        <a:pt x="1050" y="451"/>
                        <a:pt x="1065" y="446"/>
                        <a:pt x="1068" y="445"/>
                      </a:cubicBezTo>
                      <a:cubicBezTo>
                        <a:pt x="1071" y="444"/>
                        <a:pt x="1073" y="442"/>
                        <a:pt x="1075" y="440"/>
                      </a:cubicBezTo>
                      <a:cubicBezTo>
                        <a:pt x="1076" y="437"/>
                        <a:pt x="1076" y="435"/>
                        <a:pt x="1076" y="432"/>
                      </a:cubicBezTo>
                      <a:cubicBezTo>
                        <a:pt x="1075" y="429"/>
                        <a:pt x="1074" y="426"/>
                        <a:pt x="1071" y="425"/>
                      </a:cubicBezTo>
                      <a:cubicBezTo>
                        <a:pt x="1069" y="423"/>
                        <a:pt x="1066" y="422"/>
                        <a:pt x="1063" y="422"/>
                      </a:cubicBezTo>
                      <a:cubicBezTo>
                        <a:pt x="1060" y="423"/>
                        <a:pt x="1044" y="425"/>
                        <a:pt x="1030" y="426"/>
                      </a:cubicBezTo>
                      <a:cubicBezTo>
                        <a:pt x="1028" y="419"/>
                        <a:pt x="1026" y="412"/>
                        <a:pt x="1024" y="404"/>
                      </a:cubicBezTo>
                      <a:cubicBezTo>
                        <a:pt x="1037" y="399"/>
                        <a:pt x="1052" y="392"/>
                        <a:pt x="1055" y="391"/>
                      </a:cubicBezTo>
                      <a:cubicBezTo>
                        <a:pt x="1058" y="390"/>
                        <a:pt x="1060" y="388"/>
                        <a:pt x="1061" y="385"/>
                      </a:cubicBezTo>
                      <a:cubicBezTo>
                        <a:pt x="1062" y="382"/>
                        <a:pt x="1062" y="379"/>
                        <a:pt x="1061" y="377"/>
                      </a:cubicBezTo>
                      <a:cubicBezTo>
                        <a:pt x="1060" y="374"/>
                        <a:pt x="1058" y="372"/>
                        <a:pt x="1056" y="370"/>
                      </a:cubicBezTo>
                      <a:cubicBezTo>
                        <a:pt x="1054" y="369"/>
                        <a:pt x="1051" y="368"/>
                        <a:pt x="1048" y="369"/>
                      </a:cubicBezTo>
                      <a:cubicBezTo>
                        <a:pt x="1045" y="369"/>
                        <a:pt x="1029" y="373"/>
                        <a:pt x="1015" y="376"/>
                      </a:cubicBezTo>
                      <a:cubicBezTo>
                        <a:pt x="1012" y="369"/>
                        <a:pt x="1010" y="362"/>
                        <a:pt x="1007" y="355"/>
                      </a:cubicBezTo>
                      <a:cubicBezTo>
                        <a:pt x="1020" y="348"/>
                        <a:pt x="1033" y="340"/>
                        <a:pt x="1036" y="338"/>
                      </a:cubicBezTo>
                      <a:cubicBezTo>
                        <a:pt x="1039" y="337"/>
                        <a:pt x="1040" y="334"/>
                        <a:pt x="1041" y="332"/>
                      </a:cubicBezTo>
                      <a:cubicBezTo>
                        <a:pt x="1042" y="329"/>
                        <a:pt x="1042" y="326"/>
                        <a:pt x="1041" y="323"/>
                      </a:cubicBezTo>
                      <a:cubicBezTo>
                        <a:pt x="1039" y="321"/>
                        <a:pt x="1037" y="319"/>
                        <a:pt x="1035" y="317"/>
                      </a:cubicBezTo>
                      <a:cubicBezTo>
                        <a:pt x="1032" y="316"/>
                        <a:pt x="1029" y="316"/>
                        <a:pt x="1027" y="317"/>
                      </a:cubicBezTo>
                      <a:cubicBezTo>
                        <a:pt x="1024" y="318"/>
                        <a:pt x="1009" y="323"/>
                        <a:pt x="995" y="328"/>
                      </a:cubicBezTo>
                      <a:cubicBezTo>
                        <a:pt x="991" y="321"/>
                        <a:pt x="988" y="314"/>
                        <a:pt x="984" y="307"/>
                      </a:cubicBezTo>
                      <a:cubicBezTo>
                        <a:pt x="996" y="299"/>
                        <a:pt x="1009" y="290"/>
                        <a:pt x="1012" y="288"/>
                      </a:cubicBezTo>
                      <a:cubicBezTo>
                        <a:pt x="1014" y="286"/>
                        <a:pt x="1016" y="284"/>
                        <a:pt x="1016" y="281"/>
                      </a:cubicBezTo>
                      <a:cubicBezTo>
                        <a:pt x="1017" y="278"/>
                        <a:pt x="1016" y="275"/>
                        <a:pt x="1015" y="273"/>
                      </a:cubicBezTo>
                      <a:cubicBezTo>
                        <a:pt x="1013" y="270"/>
                        <a:pt x="1011" y="268"/>
                        <a:pt x="1008" y="267"/>
                      </a:cubicBezTo>
                      <a:cubicBezTo>
                        <a:pt x="1006" y="266"/>
                        <a:pt x="1003" y="266"/>
                        <a:pt x="1000" y="268"/>
                      </a:cubicBezTo>
                      <a:cubicBezTo>
                        <a:pt x="997" y="269"/>
                        <a:pt x="983" y="276"/>
                        <a:pt x="969" y="282"/>
                      </a:cubicBezTo>
                      <a:cubicBezTo>
                        <a:pt x="966" y="275"/>
                        <a:pt x="961" y="269"/>
                        <a:pt x="957" y="263"/>
                      </a:cubicBezTo>
                      <a:cubicBezTo>
                        <a:pt x="968" y="253"/>
                        <a:pt x="980" y="242"/>
                        <a:pt x="983" y="240"/>
                      </a:cubicBezTo>
                      <a:cubicBezTo>
                        <a:pt x="985" y="238"/>
                        <a:pt x="986" y="236"/>
                        <a:pt x="986" y="233"/>
                      </a:cubicBezTo>
                      <a:cubicBezTo>
                        <a:pt x="986" y="230"/>
                        <a:pt x="986" y="227"/>
                        <a:pt x="984" y="225"/>
                      </a:cubicBezTo>
                      <a:cubicBezTo>
                        <a:pt x="982" y="222"/>
                        <a:pt x="980" y="221"/>
                        <a:pt x="977" y="220"/>
                      </a:cubicBezTo>
                      <a:cubicBezTo>
                        <a:pt x="974" y="220"/>
                        <a:pt x="971" y="220"/>
                        <a:pt x="969" y="221"/>
                      </a:cubicBezTo>
                      <a:cubicBezTo>
                        <a:pt x="966" y="223"/>
                        <a:pt x="952" y="231"/>
                        <a:pt x="940" y="238"/>
                      </a:cubicBezTo>
                      <a:cubicBezTo>
                        <a:pt x="935" y="233"/>
                        <a:pt x="930" y="227"/>
                        <a:pt x="925" y="221"/>
                      </a:cubicBezTo>
                      <a:cubicBezTo>
                        <a:pt x="935" y="210"/>
                        <a:pt x="946" y="198"/>
                        <a:pt x="948" y="196"/>
                      </a:cubicBezTo>
                      <a:cubicBezTo>
                        <a:pt x="950" y="194"/>
                        <a:pt x="951" y="191"/>
                        <a:pt x="951" y="188"/>
                      </a:cubicBezTo>
                      <a:cubicBezTo>
                        <a:pt x="951" y="185"/>
                        <a:pt x="950" y="183"/>
                        <a:pt x="948" y="180"/>
                      </a:cubicBezTo>
                      <a:cubicBezTo>
                        <a:pt x="946" y="178"/>
                        <a:pt x="943" y="177"/>
                        <a:pt x="941" y="177"/>
                      </a:cubicBezTo>
                      <a:cubicBezTo>
                        <a:pt x="938" y="176"/>
                        <a:pt x="935" y="177"/>
                        <a:pt x="933" y="179"/>
                      </a:cubicBezTo>
                      <a:cubicBezTo>
                        <a:pt x="930" y="181"/>
                        <a:pt x="917" y="190"/>
                        <a:pt x="905" y="199"/>
                      </a:cubicBezTo>
                      <a:cubicBezTo>
                        <a:pt x="900" y="193"/>
                        <a:pt x="895" y="188"/>
                        <a:pt x="890" y="183"/>
                      </a:cubicBezTo>
                      <a:cubicBezTo>
                        <a:pt x="898" y="171"/>
                        <a:pt x="908" y="158"/>
                        <a:pt x="910" y="156"/>
                      </a:cubicBezTo>
                      <a:cubicBezTo>
                        <a:pt x="911" y="153"/>
                        <a:pt x="912" y="150"/>
                        <a:pt x="912" y="148"/>
                      </a:cubicBezTo>
                      <a:cubicBezTo>
                        <a:pt x="911" y="145"/>
                        <a:pt x="910" y="142"/>
                        <a:pt x="908" y="140"/>
                      </a:cubicBezTo>
                      <a:cubicBezTo>
                        <a:pt x="906" y="138"/>
                        <a:pt x="903" y="137"/>
                        <a:pt x="900" y="137"/>
                      </a:cubicBezTo>
                      <a:cubicBezTo>
                        <a:pt x="897" y="137"/>
                        <a:pt x="894" y="138"/>
                        <a:pt x="892" y="140"/>
                      </a:cubicBezTo>
                      <a:cubicBezTo>
                        <a:pt x="890" y="142"/>
                        <a:pt x="878" y="153"/>
                        <a:pt x="867" y="163"/>
                      </a:cubicBezTo>
                      <a:cubicBezTo>
                        <a:pt x="862" y="158"/>
                        <a:pt x="856" y="153"/>
                        <a:pt x="850" y="149"/>
                      </a:cubicBezTo>
                      <a:cubicBezTo>
                        <a:pt x="857" y="136"/>
                        <a:pt x="865" y="122"/>
                        <a:pt x="867" y="119"/>
                      </a:cubicBezTo>
                      <a:cubicBezTo>
                        <a:pt x="869" y="117"/>
                        <a:pt x="869" y="114"/>
                        <a:pt x="868" y="111"/>
                      </a:cubicBezTo>
                      <a:cubicBezTo>
                        <a:pt x="868" y="109"/>
                        <a:pt x="866" y="106"/>
                        <a:pt x="864" y="104"/>
                      </a:cubicBezTo>
                      <a:cubicBezTo>
                        <a:pt x="861" y="103"/>
                        <a:pt x="858" y="102"/>
                        <a:pt x="856" y="102"/>
                      </a:cubicBezTo>
                      <a:cubicBezTo>
                        <a:pt x="853" y="102"/>
                        <a:pt x="850" y="103"/>
                        <a:pt x="848" y="106"/>
                      </a:cubicBezTo>
                      <a:cubicBezTo>
                        <a:pt x="846" y="108"/>
                        <a:pt x="835" y="120"/>
                        <a:pt x="826" y="131"/>
                      </a:cubicBezTo>
                      <a:cubicBezTo>
                        <a:pt x="820" y="127"/>
                        <a:pt x="813" y="123"/>
                        <a:pt x="807" y="119"/>
                      </a:cubicBezTo>
                      <a:cubicBezTo>
                        <a:pt x="813" y="105"/>
                        <a:pt x="820" y="91"/>
                        <a:pt x="821" y="88"/>
                      </a:cubicBezTo>
                      <a:cubicBezTo>
                        <a:pt x="822" y="85"/>
                        <a:pt x="822" y="82"/>
                        <a:pt x="821" y="80"/>
                      </a:cubicBezTo>
                      <a:cubicBezTo>
                        <a:pt x="820" y="77"/>
                        <a:pt x="818" y="75"/>
                        <a:pt x="816" y="73"/>
                      </a:cubicBezTo>
                      <a:cubicBezTo>
                        <a:pt x="813" y="72"/>
                        <a:pt x="810" y="71"/>
                        <a:pt x="808" y="72"/>
                      </a:cubicBezTo>
                      <a:cubicBezTo>
                        <a:pt x="805" y="72"/>
                        <a:pt x="802" y="74"/>
                        <a:pt x="801" y="76"/>
                      </a:cubicBezTo>
                      <a:cubicBezTo>
                        <a:pt x="799" y="79"/>
                        <a:pt x="790" y="92"/>
                        <a:pt x="781" y="104"/>
                      </a:cubicBezTo>
                      <a:cubicBezTo>
                        <a:pt x="774" y="100"/>
                        <a:pt x="768" y="97"/>
                        <a:pt x="761" y="93"/>
                      </a:cubicBezTo>
                      <a:cubicBezTo>
                        <a:pt x="766" y="80"/>
                        <a:pt x="771" y="65"/>
                        <a:pt x="772" y="61"/>
                      </a:cubicBezTo>
                      <a:cubicBezTo>
                        <a:pt x="773" y="59"/>
                        <a:pt x="772" y="56"/>
                        <a:pt x="771" y="53"/>
                      </a:cubicBezTo>
                      <a:cubicBezTo>
                        <a:pt x="770" y="51"/>
                        <a:pt x="768" y="49"/>
                        <a:pt x="765" y="47"/>
                      </a:cubicBezTo>
                      <a:cubicBezTo>
                        <a:pt x="762" y="46"/>
                        <a:pt x="760" y="46"/>
                        <a:pt x="757" y="47"/>
                      </a:cubicBezTo>
                      <a:cubicBezTo>
                        <a:pt x="754" y="48"/>
                        <a:pt x="752" y="49"/>
                        <a:pt x="750" y="52"/>
                      </a:cubicBezTo>
                      <a:cubicBezTo>
                        <a:pt x="749" y="55"/>
                        <a:pt x="741" y="69"/>
                        <a:pt x="734" y="81"/>
                      </a:cubicBezTo>
                      <a:cubicBezTo>
                        <a:pt x="727" y="78"/>
                        <a:pt x="720" y="76"/>
                        <a:pt x="713" y="73"/>
                      </a:cubicBezTo>
                      <a:cubicBezTo>
                        <a:pt x="716" y="59"/>
                        <a:pt x="719" y="43"/>
                        <a:pt x="720" y="40"/>
                      </a:cubicBezTo>
                      <a:cubicBezTo>
                        <a:pt x="721" y="37"/>
                        <a:pt x="720" y="34"/>
                        <a:pt x="719" y="32"/>
                      </a:cubicBezTo>
                      <a:cubicBezTo>
                        <a:pt x="717" y="30"/>
                        <a:pt x="715" y="28"/>
                        <a:pt x="712" y="27"/>
                      </a:cubicBezTo>
                      <a:cubicBezTo>
                        <a:pt x="709" y="26"/>
                        <a:pt x="706" y="26"/>
                        <a:pt x="704" y="27"/>
                      </a:cubicBezTo>
                      <a:cubicBezTo>
                        <a:pt x="701" y="28"/>
                        <a:pt x="699" y="30"/>
                        <a:pt x="698" y="33"/>
                      </a:cubicBezTo>
                      <a:cubicBezTo>
                        <a:pt x="696" y="36"/>
                        <a:pt x="690" y="51"/>
                        <a:pt x="684" y="64"/>
                      </a:cubicBezTo>
                      <a:cubicBezTo>
                        <a:pt x="677" y="62"/>
                        <a:pt x="670" y="60"/>
                        <a:pt x="663" y="58"/>
                      </a:cubicBezTo>
                      <a:cubicBezTo>
                        <a:pt x="664" y="44"/>
                        <a:pt x="666" y="28"/>
                        <a:pt x="666" y="25"/>
                      </a:cubicBezTo>
                      <a:cubicBezTo>
                        <a:pt x="667" y="22"/>
                        <a:pt x="666" y="19"/>
                        <a:pt x="664" y="17"/>
                      </a:cubicBezTo>
                      <a:cubicBezTo>
                        <a:pt x="662" y="14"/>
                        <a:pt x="660" y="13"/>
                        <a:pt x="657" y="12"/>
                      </a:cubicBezTo>
                      <a:cubicBezTo>
                        <a:pt x="654" y="12"/>
                        <a:pt x="651" y="12"/>
                        <a:pt x="649" y="13"/>
                      </a:cubicBezTo>
                      <a:cubicBezTo>
                        <a:pt x="646" y="15"/>
                        <a:pt x="644" y="17"/>
                        <a:pt x="643" y="20"/>
                      </a:cubicBezTo>
                      <a:cubicBezTo>
                        <a:pt x="642" y="23"/>
                        <a:pt x="638" y="38"/>
                        <a:pt x="633" y="52"/>
                      </a:cubicBezTo>
                      <a:cubicBezTo>
                        <a:pt x="626" y="51"/>
                        <a:pt x="619" y="49"/>
                        <a:pt x="611" y="48"/>
                      </a:cubicBezTo>
                      <a:cubicBezTo>
                        <a:pt x="611" y="34"/>
                        <a:pt x="611" y="18"/>
                        <a:pt x="611" y="15"/>
                      </a:cubicBezTo>
                      <a:cubicBezTo>
                        <a:pt x="611" y="12"/>
                        <a:pt x="610" y="9"/>
                        <a:pt x="608" y="7"/>
                      </a:cubicBezTo>
                      <a:cubicBezTo>
                        <a:pt x="606" y="5"/>
                        <a:pt x="604" y="4"/>
                        <a:pt x="601" y="3"/>
                      </a:cubicBezTo>
                      <a:cubicBezTo>
                        <a:pt x="598" y="3"/>
                        <a:pt x="595" y="4"/>
                        <a:pt x="593" y="5"/>
                      </a:cubicBezTo>
                      <a:cubicBezTo>
                        <a:pt x="590" y="7"/>
                        <a:pt x="589" y="9"/>
                        <a:pt x="588" y="12"/>
                      </a:cubicBezTo>
                      <a:cubicBezTo>
                        <a:pt x="587" y="15"/>
                        <a:pt x="584" y="31"/>
                        <a:pt x="581" y="45"/>
                      </a:cubicBezTo>
                      <a:cubicBezTo>
                        <a:pt x="574" y="45"/>
                        <a:pt x="566" y="44"/>
                        <a:pt x="559" y="44"/>
                      </a:cubicBezTo>
                      <a:cubicBezTo>
                        <a:pt x="558" y="30"/>
                        <a:pt x="556" y="14"/>
                        <a:pt x="556" y="10"/>
                      </a:cubicBezTo>
                      <a:cubicBezTo>
                        <a:pt x="555" y="8"/>
                        <a:pt x="554" y="5"/>
                        <a:pt x="552" y="3"/>
                      </a:cubicBezTo>
                      <a:cubicBezTo>
                        <a:pt x="550" y="1"/>
                        <a:pt x="547" y="0"/>
                        <a:pt x="544" y="0"/>
                      </a:cubicBezTo>
                      <a:cubicBezTo>
                        <a:pt x="541" y="0"/>
                        <a:pt x="538" y="1"/>
                        <a:pt x="536" y="3"/>
                      </a:cubicBezTo>
                      <a:cubicBezTo>
                        <a:pt x="534" y="5"/>
                        <a:pt x="533" y="8"/>
                        <a:pt x="532" y="10"/>
                      </a:cubicBezTo>
                      <a:cubicBezTo>
                        <a:pt x="532" y="14"/>
                        <a:pt x="530" y="30"/>
                        <a:pt x="529" y="44"/>
                      </a:cubicBezTo>
                      <a:cubicBezTo>
                        <a:pt x="522" y="44"/>
                        <a:pt x="514" y="45"/>
                        <a:pt x="507" y="45"/>
                      </a:cubicBezTo>
                      <a:cubicBezTo>
                        <a:pt x="504" y="31"/>
                        <a:pt x="501" y="15"/>
                        <a:pt x="500" y="12"/>
                      </a:cubicBezTo>
                      <a:cubicBezTo>
                        <a:pt x="499" y="9"/>
                        <a:pt x="497" y="7"/>
                        <a:pt x="495" y="5"/>
                      </a:cubicBezTo>
                      <a:cubicBezTo>
                        <a:pt x="493" y="4"/>
                        <a:pt x="490" y="3"/>
                        <a:pt x="487" y="3"/>
                      </a:cubicBezTo>
                      <a:cubicBezTo>
                        <a:pt x="484" y="4"/>
                        <a:pt x="482" y="5"/>
                        <a:pt x="480" y="7"/>
                      </a:cubicBezTo>
                      <a:cubicBezTo>
                        <a:pt x="478" y="9"/>
                        <a:pt x="477" y="12"/>
                        <a:pt x="477" y="15"/>
                      </a:cubicBezTo>
                      <a:cubicBezTo>
                        <a:pt x="477" y="18"/>
                        <a:pt x="477" y="34"/>
                        <a:pt x="477" y="48"/>
                      </a:cubicBezTo>
                      <a:cubicBezTo>
                        <a:pt x="469" y="49"/>
                        <a:pt x="462" y="51"/>
                        <a:pt x="455" y="52"/>
                      </a:cubicBezTo>
                      <a:cubicBezTo>
                        <a:pt x="450" y="38"/>
                        <a:pt x="446" y="23"/>
                        <a:pt x="445" y="20"/>
                      </a:cubicBezTo>
                      <a:cubicBezTo>
                        <a:pt x="444" y="17"/>
                        <a:pt x="442" y="15"/>
                        <a:pt x="439" y="13"/>
                      </a:cubicBezTo>
                      <a:cubicBezTo>
                        <a:pt x="437" y="12"/>
                        <a:pt x="434" y="12"/>
                        <a:pt x="431" y="12"/>
                      </a:cubicBezTo>
                      <a:cubicBezTo>
                        <a:pt x="428" y="13"/>
                        <a:pt x="426" y="14"/>
                        <a:pt x="424" y="17"/>
                      </a:cubicBezTo>
                      <a:cubicBezTo>
                        <a:pt x="422" y="19"/>
                        <a:pt x="421" y="22"/>
                        <a:pt x="422" y="25"/>
                      </a:cubicBezTo>
                      <a:cubicBezTo>
                        <a:pt x="422" y="28"/>
                        <a:pt x="424" y="44"/>
                        <a:pt x="425" y="58"/>
                      </a:cubicBezTo>
                      <a:cubicBezTo>
                        <a:pt x="418" y="60"/>
                        <a:pt x="411" y="62"/>
                        <a:pt x="404" y="64"/>
                      </a:cubicBezTo>
                      <a:cubicBezTo>
                        <a:pt x="398" y="51"/>
                        <a:pt x="392" y="36"/>
                        <a:pt x="390" y="33"/>
                      </a:cubicBezTo>
                      <a:cubicBezTo>
                        <a:pt x="389" y="30"/>
                        <a:pt x="387" y="28"/>
                        <a:pt x="384" y="27"/>
                      </a:cubicBezTo>
                      <a:cubicBezTo>
                        <a:pt x="382" y="26"/>
                        <a:pt x="379" y="26"/>
                        <a:pt x="376" y="27"/>
                      </a:cubicBezTo>
                      <a:cubicBezTo>
                        <a:pt x="373" y="28"/>
                        <a:pt x="371" y="30"/>
                        <a:pt x="369" y="32"/>
                      </a:cubicBezTo>
                      <a:cubicBezTo>
                        <a:pt x="368" y="34"/>
                        <a:pt x="367" y="37"/>
                        <a:pt x="368" y="40"/>
                      </a:cubicBezTo>
                      <a:cubicBezTo>
                        <a:pt x="369" y="43"/>
                        <a:pt x="372" y="59"/>
                        <a:pt x="375" y="73"/>
                      </a:cubicBezTo>
                      <a:cubicBezTo>
                        <a:pt x="368" y="76"/>
                        <a:pt x="361" y="78"/>
                        <a:pt x="354" y="81"/>
                      </a:cubicBezTo>
                      <a:cubicBezTo>
                        <a:pt x="347" y="69"/>
                        <a:pt x="339" y="55"/>
                        <a:pt x="338" y="52"/>
                      </a:cubicBezTo>
                      <a:cubicBezTo>
                        <a:pt x="336" y="49"/>
                        <a:pt x="334" y="48"/>
                        <a:pt x="331" y="47"/>
                      </a:cubicBezTo>
                      <a:cubicBezTo>
                        <a:pt x="328" y="46"/>
                        <a:pt x="326" y="46"/>
                        <a:pt x="323" y="47"/>
                      </a:cubicBezTo>
                      <a:cubicBezTo>
                        <a:pt x="320" y="49"/>
                        <a:pt x="318" y="51"/>
                        <a:pt x="317" y="53"/>
                      </a:cubicBezTo>
                      <a:cubicBezTo>
                        <a:pt x="316" y="56"/>
                        <a:pt x="315" y="59"/>
                        <a:pt x="316" y="61"/>
                      </a:cubicBezTo>
                      <a:cubicBezTo>
                        <a:pt x="317" y="65"/>
                        <a:pt x="322" y="80"/>
                        <a:pt x="327" y="93"/>
                      </a:cubicBezTo>
                      <a:cubicBezTo>
                        <a:pt x="320" y="97"/>
                        <a:pt x="314" y="100"/>
                        <a:pt x="307" y="104"/>
                      </a:cubicBezTo>
                      <a:cubicBezTo>
                        <a:pt x="298" y="92"/>
                        <a:pt x="289" y="79"/>
                        <a:pt x="287" y="76"/>
                      </a:cubicBezTo>
                      <a:cubicBezTo>
                        <a:pt x="286" y="74"/>
                        <a:pt x="283" y="72"/>
                        <a:pt x="280" y="72"/>
                      </a:cubicBezTo>
                      <a:cubicBezTo>
                        <a:pt x="278" y="71"/>
                        <a:pt x="275" y="72"/>
                        <a:pt x="272" y="73"/>
                      </a:cubicBezTo>
                      <a:cubicBezTo>
                        <a:pt x="270" y="75"/>
                        <a:pt x="268" y="77"/>
                        <a:pt x="267" y="80"/>
                      </a:cubicBezTo>
                      <a:cubicBezTo>
                        <a:pt x="266" y="82"/>
                        <a:pt x="266" y="85"/>
                        <a:pt x="267" y="88"/>
                      </a:cubicBezTo>
                      <a:cubicBezTo>
                        <a:pt x="268" y="91"/>
                        <a:pt x="275" y="105"/>
                        <a:pt x="281" y="119"/>
                      </a:cubicBezTo>
                      <a:cubicBezTo>
                        <a:pt x="275" y="123"/>
                        <a:pt x="268" y="127"/>
                        <a:pt x="262" y="131"/>
                      </a:cubicBezTo>
                      <a:cubicBezTo>
                        <a:pt x="253" y="120"/>
                        <a:pt x="242" y="108"/>
                        <a:pt x="240" y="106"/>
                      </a:cubicBezTo>
                      <a:cubicBezTo>
                        <a:pt x="238" y="103"/>
                        <a:pt x="235" y="102"/>
                        <a:pt x="232" y="102"/>
                      </a:cubicBezTo>
                      <a:cubicBezTo>
                        <a:pt x="230" y="102"/>
                        <a:pt x="227" y="103"/>
                        <a:pt x="224" y="104"/>
                      </a:cubicBezTo>
                      <a:cubicBezTo>
                        <a:pt x="222" y="106"/>
                        <a:pt x="220" y="109"/>
                        <a:pt x="220" y="111"/>
                      </a:cubicBezTo>
                      <a:cubicBezTo>
                        <a:pt x="219" y="114"/>
                        <a:pt x="219" y="117"/>
                        <a:pt x="221" y="119"/>
                      </a:cubicBezTo>
                      <a:cubicBezTo>
                        <a:pt x="223" y="122"/>
                        <a:pt x="231" y="136"/>
                        <a:pt x="238" y="149"/>
                      </a:cubicBezTo>
                      <a:cubicBezTo>
                        <a:pt x="232" y="153"/>
                        <a:pt x="226" y="158"/>
                        <a:pt x="221" y="163"/>
                      </a:cubicBezTo>
                      <a:cubicBezTo>
                        <a:pt x="210" y="153"/>
                        <a:pt x="198" y="142"/>
                        <a:pt x="196" y="140"/>
                      </a:cubicBezTo>
                      <a:cubicBezTo>
                        <a:pt x="194" y="138"/>
                        <a:pt x="191" y="137"/>
                        <a:pt x="188" y="137"/>
                      </a:cubicBezTo>
                      <a:cubicBezTo>
                        <a:pt x="185" y="137"/>
                        <a:pt x="182" y="138"/>
                        <a:pt x="180" y="140"/>
                      </a:cubicBezTo>
                      <a:cubicBezTo>
                        <a:pt x="178" y="142"/>
                        <a:pt x="177" y="145"/>
                        <a:pt x="176" y="148"/>
                      </a:cubicBezTo>
                      <a:cubicBezTo>
                        <a:pt x="176" y="150"/>
                        <a:pt x="176" y="153"/>
                        <a:pt x="178" y="156"/>
                      </a:cubicBezTo>
                      <a:cubicBezTo>
                        <a:pt x="180" y="158"/>
                        <a:pt x="190" y="171"/>
                        <a:pt x="198" y="183"/>
                      </a:cubicBezTo>
                      <a:cubicBezTo>
                        <a:pt x="193" y="188"/>
                        <a:pt x="188" y="193"/>
                        <a:pt x="182" y="199"/>
                      </a:cubicBezTo>
                      <a:cubicBezTo>
                        <a:pt x="171" y="190"/>
                        <a:pt x="158" y="181"/>
                        <a:pt x="155" y="179"/>
                      </a:cubicBezTo>
                      <a:cubicBezTo>
                        <a:pt x="153" y="177"/>
                        <a:pt x="150" y="176"/>
                        <a:pt x="147" y="177"/>
                      </a:cubicBezTo>
                      <a:cubicBezTo>
                        <a:pt x="145" y="177"/>
                        <a:pt x="142" y="178"/>
                        <a:pt x="140" y="180"/>
                      </a:cubicBezTo>
                      <a:cubicBezTo>
                        <a:pt x="138" y="183"/>
                        <a:pt x="137" y="185"/>
                        <a:pt x="137" y="188"/>
                      </a:cubicBezTo>
                      <a:cubicBezTo>
                        <a:pt x="137" y="191"/>
                        <a:pt x="138" y="194"/>
                        <a:pt x="140" y="196"/>
                      </a:cubicBezTo>
                      <a:cubicBezTo>
                        <a:pt x="142" y="198"/>
                        <a:pt x="153" y="210"/>
                        <a:pt x="163" y="221"/>
                      </a:cubicBezTo>
                      <a:cubicBezTo>
                        <a:pt x="158" y="227"/>
                        <a:pt x="153" y="233"/>
                        <a:pt x="148" y="238"/>
                      </a:cubicBezTo>
                      <a:cubicBezTo>
                        <a:pt x="136" y="231"/>
                        <a:pt x="122" y="223"/>
                        <a:pt x="119" y="221"/>
                      </a:cubicBezTo>
                      <a:cubicBezTo>
                        <a:pt x="117" y="220"/>
                        <a:pt x="114" y="220"/>
                        <a:pt x="111" y="220"/>
                      </a:cubicBezTo>
                      <a:cubicBezTo>
                        <a:pt x="108" y="221"/>
                        <a:pt x="106" y="222"/>
                        <a:pt x="104" y="225"/>
                      </a:cubicBezTo>
                      <a:cubicBezTo>
                        <a:pt x="102" y="227"/>
                        <a:pt x="102" y="230"/>
                        <a:pt x="102" y="233"/>
                      </a:cubicBezTo>
                      <a:cubicBezTo>
                        <a:pt x="102" y="236"/>
                        <a:pt x="103" y="238"/>
                        <a:pt x="105" y="240"/>
                      </a:cubicBezTo>
                      <a:cubicBezTo>
                        <a:pt x="108" y="242"/>
                        <a:pt x="120" y="253"/>
                        <a:pt x="131" y="263"/>
                      </a:cubicBezTo>
                      <a:cubicBezTo>
                        <a:pt x="127" y="269"/>
                        <a:pt x="122" y="275"/>
                        <a:pt x="118" y="282"/>
                      </a:cubicBezTo>
                      <a:cubicBezTo>
                        <a:pt x="105" y="276"/>
                        <a:pt x="91" y="269"/>
                        <a:pt x="88" y="268"/>
                      </a:cubicBezTo>
                      <a:cubicBezTo>
                        <a:pt x="85" y="266"/>
                        <a:pt x="82" y="266"/>
                        <a:pt x="80" y="267"/>
                      </a:cubicBezTo>
                      <a:cubicBezTo>
                        <a:pt x="77" y="268"/>
                        <a:pt x="75" y="270"/>
                        <a:pt x="73" y="273"/>
                      </a:cubicBezTo>
                      <a:cubicBezTo>
                        <a:pt x="72" y="275"/>
                        <a:pt x="71" y="278"/>
                        <a:pt x="72" y="281"/>
                      </a:cubicBezTo>
                      <a:cubicBezTo>
                        <a:pt x="72" y="284"/>
                        <a:pt x="74" y="286"/>
                        <a:pt x="76" y="288"/>
                      </a:cubicBezTo>
                      <a:cubicBezTo>
                        <a:pt x="79" y="290"/>
                        <a:pt x="92" y="299"/>
                        <a:pt x="104" y="307"/>
                      </a:cubicBezTo>
                      <a:cubicBezTo>
                        <a:pt x="100" y="314"/>
                        <a:pt x="97" y="321"/>
                        <a:pt x="93" y="328"/>
                      </a:cubicBezTo>
                      <a:cubicBezTo>
                        <a:pt x="79" y="323"/>
                        <a:pt x="64" y="318"/>
                        <a:pt x="61" y="317"/>
                      </a:cubicBezTo>
                      <a:cubicBezTo>
                        <a:pt x="59" y="316"/>
                        <a:pt x="56" y="316"/>
                        <a:pt x="53" y="317"/>
                      </a:cubicBezTo>
                      <a:cubicBezTo>
                        <a:pt x="51" y="319"/>
                        <a:pt x="48" y="321"/>
                        <a:pt x="47" y="323"/>
                      </a:cubicBezTo>
                      <a:cubicBezTo>
                        <a:pt x="46" y="326"/>
                        <a:pt x="46" y="329"/>
                        <a:pt x="47" y="332"/>
                      </a:cubicBezTo>
                      <a:cubicBezTo>
                        <a:pt x="48" y="334"/>
                        <a:pt x="49" y="337"/>
                        <a:pt x="52" y="338"/>
                      </a:cubicBezTo>
                      <a:cubicBezTo>
                        <a:pt x="55" y="340"/>
                        <a:pt x="68" y="348"/>
                        <a:pt x="81" y="355"/>
                      </a:cubicBezTo>
                      <a:cubicBezTo>
                        <a:pt x="78" y="362"/>
                        <a:pt x="76" y="369"/>
                        <a:pt x="73" y="376"/>
                      </a:cubicBezTo>
                      <a:cubicBezTo>
                        <a:pt x="59" y="373"/>
                        <a:pt x="43" y="369"/>
                        <a:pt x="40" y="369"/>
                      </a:cubicBezTo>
                      <a:cubicBezTo>
                        <a:pt x="37" y="368"/>
                        <a:pt x="34" y="369"/>
                        <a:pt x="32" y="370"/>
                      </a:cubicBezTo>
                      <a:cubicBezTo>
                        <a:pt x="30" y="372"/>
                        <a:pt x="28" y="374"/>
                        <a:pt x="27" y="377"/>
                      </a:cubicBezTo>
                      <a:cubicBezTo>
                        <a:pt x="26" y="379"/>
                        <a:pt x="26" y="382"/>
                        <a:pt x="27" y="385"/>
                      </a:cubicBezTo>
                      <a:cubicBezTo>
                        <a:pt x="28" y="388"/>
                        <a:pt x="30" y="390"/>
                        <a:pt x="33" y="391"/>
                      </a:cubicBezTo>
                      <a:cubicBezTo>
                        <a:pt x="36" y="392"/>
                        <a:pt x="50" y="399"/>
                        <a:pt x="64" y="404"/>
                      </a:cubicBezTo>
                      <a:cubicBezTo>
                        <a:pt x="62" y="412"/>
                        <a:pt x="60" y="419"/>
                        <a:pt x="58" y="426"/>
                      </a:cubicBezTo>
                      <a:cubicBezTo>
                        <a:pt x="44" y="425"/>
                        <a:pt x="28" y="423"/>
                        <a:pt x="25" y="422"/>
                      </a:cubicBezTo>
                      <a:cubicBezTo>
                        <a:pt x="22" y="422"/>
                        <a:pt x="19" y="423"/>
                        <a:pt x="17" y="425"/>
                      </a:cubicBezTo>
                      <a:cubicBezTo>
                        <a:pt x="14" y="426"/>
                        <a:pt x="13" y="429"/>
                        <a:pt x="12" y="432"/>
                      </a:cubicBezTo>
                      <a:cubicBezTo>
                        <a:pt x="12" y="435"/>
                        <a:pt x="12" y="437"/>
                        <a:pt x="13" y="440"/>
                      </a:cubicBezTo>
                      <a:cubicBezTo>
                        <a:pt x="15" y="442"/>
                        <a:pt x="17" y="444"/>
                        <a:pt x="20" y="445"/>
                      </a:cubicBezTo>
                      <a:cubicBezTo>
                        <a:pt x="23" y="446"/>
                        <a:pt x="38" y="451"/>
                        <a:pt x="52" y="455"/>
                      </a:cubicBezTo>
                      <a:cubicBezTo>
                        <a:pt x="50" y="463"/>
                        <a:pt x="49" y="470"/>
                        <a:pt x="48" y="478"/>
                      </a:cubicBezTo>
                      <a:cubicBezTo>
                        <a:pt x="34" y="478"/>
                        <a:pt x="18" y="477"/>
                        <a:pt x="15" y="477"/>
                      </a:cubicBezTo>
                      <a:cubicBezTo>
                        <a:pt x="12" y="477"/>
                        <a:pt x="9" y="479"/>
                        <a:pt x="7" y="481"/>
                      </a:cubicBezTo>
                      <a:cubicBezTo>
                        <a:pt x="5" y="482"/>
                        <a:pt x="4" y="485"/>
                        <a:pt x="3" y="488"/>
                      </a:cubicBezTo>
                      <a:cubicBezTo>
                        <a:pt x="3" y="491"/>
                        <a:pt x="4" y="494"/>
                        <a:pt x="5" y="496"/>
                      </a:cubicBezTo>
                      <a:cubicBezTo>
                        <a:pt x="7" y="498"/>
                        <a:pt x="9" y="500"/>
                        <a:pt x="12" y="501"/>
                      </a:cubicBezTo>
                      <a:cubicBezTo>
                        <a:pt x="15" y="501"/>
                        <a:pt x="31" y="505"/>
                        <a:pt x="45" y="507"/>
                      </a:cubicBezTo>
                      <a:cubicBezTo>
                        <a:pt x="45" y="515"/>
                        <a:pt x="44" y="522"/>
                        <a:pt x="44" y="530"/>
                      </a:cubicBezTo>
                      <a:cubicBezTo>
                        <a:pt x="30" y="531"/>
                        <a:pt x="14" y="533"/>
                        <a:pt x="10" y="533"/>
                      </a:cubicBezTo>
                      <a:cubicBezTo>
                        <a:pt x="7" y="533"/>
                        <a:pt x="5" y="535"/>
                        <a:pt x="3" y="537"/>
                      </a:cubicBezTo>
                      <a:cubicBezTo>
                        <a:pt x="1" y="539"/>
                        <a:pt x="0" y="542"/>
                        <a:pt x="0" y="545"/>
                      </a:cubicBezTo>
                      <a:cubicBezTo>
                        <a:pt x="0" y="548"/>
                        <a:pt x="1" y="551"/>
                        <a:pt x="3" y="553"/>
                      </a:cubicBezTo>
                      <a:cubicBezTo>
                        <a:pt x="5" y="555"/>
                        <a:pt x="7" y="556"/>
                        <a:pt x="10" y="557"/>
                      </a:cubicBezTo>
                      <a:cubicBezTo>
                        <a:pt x="14" y="557"/>
                        <a:pt x="30" y="558"/>
                        <a:pt x="44" y="560"/>
                      </a:cubicBezTo>
                      <a:cubicBezTo>
                        <a:pt x="44" y="567"/>
                        <a:pt x="45" y="575"/>
                        <a:pt x="45" y="582"/>
                      </a:cubicBezTo>
                      <a:cubicBezTo>
                        <a:pt x="31" y="585"/>
                        <a:pt x="15" y="588"/>
                        <a:pt x="12" y="589"/>
                      </a:cubicBezTo>
                      <a:cubicBezTo>
                        <a:pt x="9" y="590"/>
                        <a:pt x="7" y="591"/>
                        <a:pt x="5" y="594"/>
                      </a:cubicBezTo>
                      <a:cubicBezTo>
                        <a:pt x="4" y="596"/>
                        <a:pt x="3" y="599"/>
                        <a:pt x="3" y="602"/>
                      </a:cubicBezTo>
                      <a:cubicBezTo>
                        <a:pt x="4" y="605"/>
                        <a:pt x="5" y="607"/>
                        <a:pt x="7" y="609"/>
                      </a:cubicBezTo>
                      <a:cubicBezTo>
                        <a:pt x="9" y="611"/>
                        <a:pt x="12" y="613"/>
                        <a:pt x="15" y="612"/>
                      </a:cubicBezTo>
                      <a:cubicBezTo>
                        <a:pt x="18" y="612"/>
                        <a:pt x="34" y="612"/>
                        <a:pt x="48" y="612"/>
                      </a:cubicBezTo>
                      <a:cubicBezTo>
                        <a:pt x="49" y="620"/>
                        <a:pt x="50" y="627"/>
                        <a:pt x="52" y="634"/>
                      </a:cubicBezTo>
                      <a:cubicBezTo>
                        <a:pt x="38" y="639"/>
                        <a:pt x="23" y="644"/>
                        <a:pt x="20" y="645"/>
                      </a:cubicBezTo>
                      <a:cubicBezTo>
                        <a:pt x="17" y="645"/>
                        <a:pt x="15" y="647"/>
                        <a:pt x="13" y="650"/>
                      </a:cubicBezTo>
                      <a:cubicBezTo>
                        <a:pt x="12" y="652"/>
                        <a:pt x="12" y="655"/>
                        <a:pt x="12" y="658"/>
                      </a:cubicBezTo>
                      <a:cubicBezTo>
                        <a:pt x="13" y="661"/>
                        <a:pt x="14" y="664"/>
                        <a:pt x="17" y="665"/>
                      </a:cubicBezTo>
                      <a:cubicBezTo>
                        <a:pt x="19" y="667"/>
                        <a:pt x="22" y="668"/>
                        <a:pt x="25" y="668"/>
                      </a:cubicBezTo>
                      <a:cubicBezTo>
                        <a:pt x="28" y="667"/>
                        <a:pt x="44" y="665"/>
                        <a:pt x="58" y="664"/>
                      </a:cubicBezTo>
                      <a:cubicBezTo>
                        <a:pt x="60" y="671"/>
                        <a:pt x="62" y="678"/>
                        <a:pt x="64" y="686"/>
                      </a:cubicBezTo>
                      <a:cubicBezTo>
                        <a:pt x="50" y="691"/>
                        <a:pt x="36" y="698"/>
                        <a:pt x="33" y="699"/>
                      </a:cubicBezTo>
                      <a:cubicBezTo>
                        <a:pt x="30" y="700"/>
                        <a:pt x="28" y="702"/>
                        <a:pt x="27" y="705"/>
                      </a:cubicBezTo>
                      <a:cubicBezTo>
                        <a:pt x="26" y="708"/>
                        <a:pt x="26" y="710"/>
                        <a:pt x="27" y="713"/>
                      </a:cubicBezTo>
                      <a:cubicBezTo>
                        <a:pt x="28" y="716"/>
                        <a:pt x="30" y="718"/>
                        <a:pt x="32" y="720"/>
                      </a:cubicBezTo>
                      <a:cubicBezTo>
                        <a:pt x="34" y="721"/>
                        <a:pt x="37" y="722"/>
                        <a:pt x="40" y="721"/>
                      </a:cubicBezTo>
                      <a:cubicBezTo>
                        <a:pt x="43" y="721"/>
                        <a:pt x="59" y="717"/>
                        <a:pt x="73" y="714"/>
                      </a:cubicBezTo>
                      <a:cubicBezTo>
                        <a:pt x="76" y="721"/>
                        <a:pt x="78" y="728"/>
                        <a:pt x="81" y="735"/>
                      </a:cubicBezTo>
                      <a:cubicBezTo>
                        <a:pt x="68" y="742"/>
                        <a:pt x="55" y="750"/>
                        <a:pt x="52" y="752"/>
                      </a:cubicBezTo>
                      <a:cubicBezTo>
                        <a:pt x="49" y="753"/>
                        <a:pt x="48" y="755"/>
                        <a:pt x="47" y="758"/>
                      </a:cubicBezTo>
                      <a:cubicBezTo>
                        <a:pt x="46" y="761"/>
                        <a:pt x="46" y="764"/>
                        <a:pt x="47" y="766"/>
                      </a:cubicBezTo>
                      <a:cubicBezTo>
                        <a:pt x="48" y="769"/>
                        <a:pt x="51" y="771"/>
                        <a:pt x="53" y="772"/>
                      </a:cubicBezTo>
                      <a:cubicBezTo>
                        <a:pt x="56" y="774"/>
                        <a:pt x="59" y="774"/>
                        <a:pt x="61" y="773"/>
                      </a:cubicBezTo>
                      <a:cubicBezTo>
                        <a:pt x="64" y="772"/>
                        <a:pt x="79" y="767"/>
                        <a:pt x="93" y="762"/>
                      </a:cubicBezTo>
                      <a:cubicBezTo>
                        <a:pt x="97" y="769"/>
                        <a:pt x="100" y="776"/>
                        <a:pt x="104" y="782"/>
                      </a:cubicBezTo>
                      <a:cubicBezTo>
                        <a:pt x="92" y="791"/>
                        <a:pt x="79" y="800"/>
                        <a:pt x="76" y="802"/>
                      </a:cubicBezTo>
                      <a:cubicBezTo>
                        <a:pt x="74" y="804"/>
                        <a:pt x="72" y="806"/>
                        <a:pt x="72" y="809"/>
                      </a:cubicBezTo>
                      <a:cubicBezTo>
                        <a:pt x="71" y="812"/>
                        <a:pt x="72" y="815"/>
                        <a:pt x="73" y="817"/>
                      </a:cubicBezTo>
                      <a:cubicBezTo>
                        <a:pt x="75" y="820"/>
                        <a:pt x="77" y="822"/>
                        <a:pt x="80" y="823"/>
                      </a:cubicBezTo>
                      <a:cubicBezTo>
                        <a:pt x="82" y="824"/>
                        <a:pt x="85" y="824"/>
                        <a:pt x="88" y="822"/>
                      </a:cubicBezTo>
                      <a:cubicBezTo>
                        <a:pt x="91" y="821"/>
                        <a:pt x="105" y="814"/>
                        <a:pt x="118" y="808"/>
                      </a:cubicBezTo>
                      <a:cubicBezTo>
                        <a:pt x="122" y="815"/>
                        <a:pt x="127" y="821"/>
                        <a:pt x="131" y="827"/>
                      </a:cubicBezTo>
                      <a:cubicBezTo>
                        <a:pt x="120" y="837"/>
                        <a:pt x="108" y="847"/>
                        <a:pt x="105" y="850"/>
                      </a:cubicBezTo>
                      <a:cubicBezTo>
                        <a:pt x="103" y="852"/>
                        <a:pt x="102" y="854"/>
                        <a:pt x="102" y="857"/>
                      </a:cubicBezTo>
                      <a:cubicBezTo>
                        <a:pt x="102" y="860"/>
                        <a:pt x="102" y="863"/>
                        <a:pt x="104" y="865"/>
                      </a:cubicBezTo>
                      <a:cubicBezTo>
                        <a:pt x="106" y="867"/>
                        <a:pt x="108" y="869"/>
                        <a:pt x="111" y="870"/>
                      </a:cubicBezTo>
                      <a:cubicBezTo>
                        <a:pt x="114" y="870"/>
                        <a:pt x="117" y="870"/>
                        <a:pt x="119" y="869"/>
                      </a:cubicBezTo>
                      <a:cubicBezTo>
                        <a:pt x="122" y="867"/>
                        <a:pt x="136" y="859"/>
                        <a:pt x="148" y="851"/>
                      </a:cubicBezTo>
                      <a:cubicBezTo>
                        <a:pt x="153" y="857"/>
                        <a:pt x="158" y="863"/>
                        <a:pt x="163" y="869"/>
                      </a:cubicBezTo>
                      <a:cubicBezTo>
                        <a:pt x="153" y="880"/>
                        <a:pt x="142" y="891"/>
                        <a:pt x="140" y="894"/>
                      </a:cubicBezTo>
                      <a:cubicBezTo>
                        <a:pt x="138" y="896"/>
                        <a:pt x="137" y="899"/>
                        <a:pt x="137" y="902"/>
                      </a:cubicBezTo>
                      <a:cubicBezTo>
                        <a:pt x="137" y="904"/>
                        <a:pt x="138" y="907"/>
                        <a:pt x="140" y="909"/>
                      </a:cubicBezTo>
                      <a:cubicBezTo>
                        <a:pt x="142" y="912"/>
                        <a:pt x="145" y="913"/>
                        <a:pt x="147" y="913"/>
                      </a:cubicBezTo>
                      <a:cubicBezTo>
                        <a:pt x="150" y="914"/>
                        <a:pt x="153" y="913"/>
                        <a:pt x="155" y="911"/>
                      </a:cubicBezTo>
                      <a:cubicBezTo>
                        <a:pt x="158" y="909"/>
                        <a:pt x="171" y="900"/>
                        <a:pt x="182" y="891"/>
                      </a:cubicBezTo>
                      <a:cubicBezTo>
                        <a:pt x="188" y="897"/>
                        <a:pt x="193" y="902"/>
                        <a:pt x="198" y="907"/>
                      </a:cubicBezTo>
                      <a:cubicBezTo>
                        <a:pt x="190" y="919"/>
                        <a:pt x="180" y="932"/>
                        <a:pt x="178" y="934"/>
                      </a:cubicBezTo>
                      <a:cubicBezTo>
                        <a:pt x="176" y="937"/>
                        <a:pt x="176" y="940"/>
                        <a:pt x="176" y="942"/>
                      </a:cubicBezTo>
                      <a:cubicBezTo>
                        <a:pt x="177" y="945"/>
                        <a:pt x="178" y="948"/>
                        <a:pt x="180" y="950"/>
                      </a:cubicBezTo>
                      <a:cubicBezTo>
                        <a:pt x="182" y="952"/>
                        <a:pt x="185" y="953"/>
                        <a:pt x="188" y="953"/>
                      </a:cubicBezTo>
                      <a:cubicBezTo>
                        <a:pt x="191" y="953"/>
                        <a:pt x="194" y="952"/>
                        <a:pt x="196" y="950"/>
                      </a:cubicBezTo>
                      <a:cubicBezTo>
                        <a:pt x="198" y="948"/>
                        <a:pt x="210" y="937"/>
                        <a:pt x="221" y="927"/>
                      </a:cubicBezTo>
                      <a:cubicBezTo>
                        <a:pt x="226" y="932"/>
                        <a:pt x="232" y="937"/>
                        <a:pt x="238" y="941"/>
                      </a:cubicBezTo>
                      <a:cubicBezTo>
                        <a:pt x="231" y="954"/>
                        <a:pt x="223" y="968"/>
                        <a:pt x="221" y="970"/>
                      </a:cubicBezTo>
                      <a:cubicBezTo>
                        <a:pt x="219" y="973"/>
                        <a:pt x="219" y="976"/>
                        <a:pt x="220" y="979"/>
                      </a:cubicBezTo>
                      <a:cubicBezTo>
                        <a:pt x="220" y="981"/>
                        <a:pt x="222" y="984"/>
                        <a:pt x="224" y="986"/>
                      </a:cubicBezTo>
                      <a:cubicBezTo>
                        <a:pt x="227" y="987"/>
                        <a:pt x="230" y="988"/>
                        <a:pt x="232" y="988"/>
                      </a:cubicBezTo>
                      <a:cubicBezTo>
                        <a:pt x="235" y="988"/>
                        <a:pt x="238" y="986"/>
                        <a:pt x="240" y="984"/>
                      </a:cubicBezTo>
                      <a:cubicBezTo>
                        <a:pt x="242" y="982"/>
                        <a:pt x="253" y="970"/>
                        <a:pt x="262" y="959"/>
                      </a:cubicBezTo>
                      <a:cubicBezTo>
                        <a:pt x="268" y="963"/>
                        <a:pt x="275" y="967"/>
                        <a:pt x="281" y="971"/>
                      </a:cubicBezTo>
                      <a:cubicBezTo>
                        <a:pt x="275" y="984"/>
                        <a:pt x="268" y="999"/>
                        <a:pt x="267" y="1002"/>
                      </a:cubicBezTo>
                      <a:cubicBezTo>
                        <a:pt x="266" y="1005"/>
                        <a:pt x="266" y="1008"/>
                        <a:pt x="267" y="1010"/>
                      </a:cubicBezTo>
                      <a:cubicBezTo>
                        <a:pt x="268" y="1013"/>
                        <a:pt x="270" y="1015"/>
                        <a:pt x="272" y="1017"/>
                      </a:cubicBezTo>
                      <a:cubicBezTo>
                        <a:pt x="275" y="1018"/>
                        <a:pt x="278" y="1019"/>
                        <a:pt x="280" y="1018"/>
                      </a:cubicBezTo>
                      <a:cubicBezTo>
                        <a:pt x="283" y="1018"/>
                        <a:pt x="286" y="1016"/>
                        <a:pt x="287" y="1014"/>
                      </a:cubicBezTo>
                      <a:cubicBezTo>
                        <a:pt x="289" y="1011"/>
                        <a:pt x="298" y="998"/>
                        <a:pt x="307" y="986"/>
                      </a:cubicBezTo>
                      <a:cubicBezTo>
                        <a:pt x="314" y="990"/>
                        <a:pt x="320" y="993"/>
                        <a:pt x="327" y="996"/>
                      </a:cubicBezTo>
                      <a:cubicBezTo>
                        <a:pt x="322" y="1010"/>
                        <a:pt x="317" y="1025"/>
                        <a:pt x="316" y="1028"/>
                      </a:cubicBezTo>
                      <a:cubicBezTo>
                        <a:pt x="315" y="1031"/>
                        <a:pt x="316" y="1034"/>
                        <a:pt x="317" y="1037"/>
                      </a:cubicBezTo>
                      <a:cubicBezTo>
                        <a:pt x="318" y="1039"/>
                        <a:pt x="320" y="1041"/>
                        <a:pt x="323" y="1042"/>
                      </a:cubicBezTo>
                      <a:cubicBezTo>
                        <a:pt x="326" y="1044"/>
                        <a:pt x="328" y="1044"/>
                        <a:pt x="331" y="1043"/>
                      </a:cubicBezTo>
                      <a:cubicBezTo>
                        <a:pt x="334" y="1042"/>
                        <a:pt x="336" y="1041"/>
                        <a:pt x="338" y="1038"/>
                      </a:cubicBezTo>
                      <a:cubicBezTo>
                        <a:pt x="339" y="1035"/>
                        <a:pt x="347" y="1021"/>
                        <a:pt x="354" y="1009"/>
                      </a:cubicBezTo>
                      <a:cubicBezTo>
                        <a:pt x="361" y="1011"/>
                        <a:pt x="368" y="1014"/>
                        <a:pt x="375" y="1017"/>
                      </a:cubicBezTo>
                      <a:cubicBezTo>
                        <a:pt x="372" y="1031"/>
                        <a:pt x="369" y="1046"/>
                        <a:pt x="368" y="1050"/>
                      </a:cubicBezTo>
                      <a:cubicBezTo>
                        <a:pt x="367" y="1052"/>
                        <a:pt x="368" y="1055"/>
                        <a:pt x="369" y="1058"/>
                      </a:cubicBezTo>
                      <a:cubicBezTo>
                        <a:pt x="371" y="1060"/>
                        <a:pt x="373" y="1062"/>
                        <a:pt x="376" y="1063"/>
                      </a:cubicBezTo>
                      <a:cubicBezTo>
                        <a:pt x="379" y="1064"/>
                        <a:pt x="382" y="1064"/>
                        <a:pt x="384" y="1063"/>
                      </a:cubicBezTo>
                      <a:cubicBezTo>
                        <a:pt x="387" y="1062"/>
                        <a:pt x="389" y="1060"/>
                        <a:pt x="390" y="1057"/>
                      </a:cubicBezTo>
                      <a:cubicBezTo>
                        <a:pt x="392" y="1054"/>
                        <a:pt x="398" y="1039"/>
                        <a:pt x="404" y="1026"/>
                      </a:cubicBezTo>
                      <a:cubicBezTo>
                        <a:pt x="411" y="1028"/>
                        <a:pt x="418" y="1030"/>
                        <a:pt x="425" y="1032"/>
                      </a:cubicBezTo>
                      <a:cubicBezTo>
                        <a:pt x="424" y="1046"/>
                        <a:pt x="422" y="1062"/>
                        <a:pt x="422" y="1065"/>
                      </a:cubicBezTo>
                      <a:cubicBezTo>
                        <a:pt x="421" y="1068"/>
                        <a:pt x="422" y="1071"/>
                        <a:pt x="424" y="1073"/>
                      </a:cubicBezTo>
                      <a:cubicBezTo>
                        <a:pt x="426" y="1075"/>
                        <a:pt x="428" y="1077"/>
                        <a:pt x="431" y="1078"/>
                      </a:cubicBezTo>
                      <a:cubicBezTo>
                        <a:pt x="434" y="1078"/>
                        <a:pt x="437" y="1078"/>
                        <a:pt x="439" y="1076"/>
                      </a:cubicBezTo>
                      <a:cubicBezTo>
                        <a:pt x="442" y="1075"/>
                        <a:pt x="444" y="1073"/>
                        <a:pt x="445" y="1070"/>
                      </a:cubicBezTo>
                      <a:cubicBezTo>
                        <a:pt x="446" y="1067"/>
                        <a:pt x="450" y="1052"/>
                        <a:pt x="455" y="1038"/>
                      </a:cubicBezTo>
                      <a:cubicBezTo>
                        <a:pt x="462" y="1039"/>
                        <a:pt x="469" y="1040"/>
                        <a:pt x="477" y="1041"/>
                      </a:cubicBezTo>
                      <a:cubicBezTo>
                        <a:pt x="477" y="1056"/>
                        <a:pt x="477" y="1072"/>
                        <a:pt x="477" y="1075"/>
                      </a:cubicBezTo>
                      <a:cubicBezTo>
                        <a:pt x="477" y="1078"/>
                        <a:pt x="478" y="1081"/>
                        <a:pt x="480" y="1083"/>
                      </a:cubicBezTo>
                      <a:cubicBezTo>
                        <a:pt x="482" y="1085"/>
                        <a:pt x="484" y="1086"/>
                        <a:pt x="487" y="1087"/>
                      </a:cubicBezTo>
                      <a:cubicBezTo>
                        <a:pt x="490" y="1087"/>
                        <a:pt x="493" y="1086"/>
                        <a:pt x="495" y="1085"/>
                      </a:cubicBezTo>
                      <a:cubicBezTo>
                        <a:pt x="497" y="1083"/>
                        <a:pt x="499" y="1081"/>
                        <a:pt x="500" y="1078"/>
                      </a:cubicBezTo>
                      <a:cubicBezTo>
                        <a:pt x="501" y="1074"/>
                        <a:pt x="504" y="1059"/>
                        <a:pt x="507" y="1045"/>
                      </a:cubicBezTo>
                      <a:cubicBezTo>
                        <a:pt x="514" y="1045"/>
                        <a:pt x="522" y="1045"/>
                        <a:pt x="529" y="1046"/>
                      </a:cubicBezTo>
                      <a:cubicBezTo>
                        <a:pt x="530" y="1060"/>
                        <a:pt x="532" y="1076"/>
                        <a:pt x="532" y="1079"/>
                      </a:cubicBezTo>
                      <a:cubicBezTo>
                        <a:pt x="533" y="1082"/>
                        <a:pt x="534" y="1085"/>
                        <a:pt x="536" y="1087"/>
                      </a:cubicBezTo>
                      <a:cubicBezTo>
                        <a:pt x="538" y="1089"/>
                        <a:pt x="541" y="1090"/>
                        <a:pt x="544" y="1090"/>
                      </a:cubicBezTo>
                      <a:cubicBezTo>
                        <a:pt x="547" y="1090"/>
                        <a:pt x="550" y="1088"/>
                        <a:pt x="552" y="1087"/>
                      </a:cubicBezTo>
                      <a:cubicBezTo>
                        <a:pt x="554" y="1085"/>
                        <a:pt x="555" y="1082"/>
                        <a:pt x="556" y="1079"/>
                      </a:cubicBezTo>
                      <a:cubicBezTo>
                        <a:pt x="556" y="1076"/>
                        <a:pt x="558" y="1060"/>
                        <a:pt x="559" y="1046"/>
                      </a:cubicBezTo>
                      <a:cubicBezTo>
                        <a:pt x="566" y="1045"/>
                        <a:pt x="574" y="1045"/>
                        <a:pt x="581" y="1045"/>
                      </a:cubicBezTo>
                      <a:cubicBezTo>
                        <a:pt x="584" y="1059"/>
                        <a:pt x="587" y="1074"/>
                        <a:pt x="588" y="1078"/>
                      </a:cubicBezTo>
                      <a:cubicBezTo>
                        <a:pt x="589" y="1081"/>
                        <a:pt x="590" y="1083"/>
                        <a:pt x="593" y="1085"/>
                      </a:cubicBezTo>
                      <a:cubicBezTo>
                        <a:pt x="595" y="1086"/>
                        <a:pt x="598" y="1087"/>
                        <a:pt x="601" y="1087"/>
                      </a:cubicBezTo>
                      <a:cubicBezTo>
                        <a:pt x="604" y="1086"/>
                        <a:pt x="606" y="1085"/>
                        <a:pt x="608" y="1083"/>
                      </a:cubicBezTo>
                      <a:cubicBezTo>
                        <a:pt x="610" y="1081"/>
                        <a:pt x="611" y="1078"/>
                        <a:pt x="611" y="1075"/>
                      </a:cubicBezTo>
                      <a:cubicBezTo>
                        <a:pt x="611" y="1072"/>
                        <a:pt x="611" y="1056"/>
                        <a:pt x="611" y="1041"/>
                      </a:cubicBezTo>
                      <a:cubicBezTo>
                        <a:pt x="619" y="1040"/>
                        <a:pt x="626" y="1039"/>
                        <a:pt x="633" y="1038"/>
                      </a:cubicBezTo>
                      <a:cubicBezTo>
                        <a:pt x="638" y="1052"/>
                        <a:pt x="642" y="1067"/>
                        <a:pt x="643" y="1070"/>
                      </a:cubicBezTo>
                      <a:cubicBezTo>
                        <a:pt x="644" y="1073"/>
                        <a:pt x="646" y="1075"/>
                        <a:pt x="649" y="1076"/>
                      </a:cubicBezTo>
                      <a:cubicBezTo>
                        <a:pt x="651" y="1078"/>
                        <a:pt x="654" y="1078"/>
                        <a:pt x="657" y="1078"/>
                      </a:cubicBezTo>
                      <a:cubicBezTo>
                        <a:pt x="660" y="1077"/>
                        <a:pt x="662" y="1075"/>
                        <a:pt x="664" y="1073"/>
                      </a:cubicBezTo>
                      <a:cubicBezTo>
                        <a:pt x="666" y="1071"/>
                        <a:pt x="667" y="1068"/>
                        <a:pt x="666" y="1065"/>
                      </a:cubicBezTo>
                      <a:cubicBezTo>
                        <a:pt x="666" y="1062"/>
                        <a:pt x="664" y="1046"/>
                        <a:pt x="663" y="1032"/>
                      </a:cubicBezTo>
                      <a:cubicBezTo>
                        <a:pt x="670" y="1030"/>
                        <a:pt x="677" y="1028"/>
                        <a:pt x="684" y="1026"/>
                      </a:cubicBezTo>
                      <a:cubicBezTo>
                        <a:pt x="690" y="1039"/>
                        <a:pt x="696" y="1054"/>
                        <a:pt x="698" y="1057"/>
                      </a:cubicBezTo>
                      <a:cubicBezTo>
                        <a:pt x="699" y="1060"/>
                        <a:pt x="701" y="1062"/>
                        <a:pt x="704" y="1063"/>
                      </a:cubicBezTo>
                      <a:cubicBezTo>
                        <a:pt x="706" y="1064"/>
                        <a:pt x="709" y="1064"/>
                        <a:pt x="712" y="1063"/>
                      </a:cubicBezTo>
                      <a:cubicBezTo>
                        <a:pt x="715" y="1062"/>
                        <a:pt x="717" y="1060"/>
                        <a:pt x="719" y="1058"/>
                      </a:cubicBezTo>
                      <a:cubicBezTo>
                        <a:pt x="720" y="1055"/>
                        <a:pt x="721" y="1052"/>
                        <a:pt x="720" y="1050"/>
                      </a:cubicBezTo>
                      <a:cubicBezTo>
                        <a:pt x="719" y="1046"/>
                        <a:pt x="716" y="1031"/>
                        <a:pt x="713" y="1017"/>
                      </a:cubicBezTo>
                      <a:cubicBezTo>
                        <a:pt x="720" y="1014"/>
                        <a:pt x="727" y="1011"/>
                        <a:pt x="734" y="1009"/>
                      </a:cubicBezTo>
                      <a:cubicBezTo>
                        <a:pt x="741" y="1021"/>
                        <a:pt x="749" y="1035"/>
                        <a:pt x="750" y="1038"/>
                      </a:cubicBezTo>
                      <a:cubicBezTo>
                        <a:pt x="752" y="1041"/>
                        <a:pt x="754" y="1042"/>
                        <a:pt x="757" y="1043"/>
                      </a:cubicBezTo>
                      <a:cubicBezTo>
                        <a:pt x="760" y="1044"/>
                        <a:pt x="762" y="1044"/>
                        <a:pt x="765" y="1042"/>
                      </a:cubicBezTo>
                      <a:cubicBezTo>
                        <a:pt x="768" y="1041"/>
                        <a:pt x="770" y="1039"/>
                        <a:pt x="771" y="1037"/>
                      </a:cubicBezTo>
                      <a:cubicBezTo>
                        <a:pt x="772" y="1034"/>
                        <a:pt x="773" y="1031"/>
                        <a:pt x="772" y="1028"/>
                      </a:cubicBezTo>
                      <a:cubicBezTo>
                        <a:pt x="771" y="1025"/>
                        <a:pt x="766" y="1010"/>
                        <a:pt x="761" y="996"/>
                      </a:cubicBezTo>
                      <a:cubicBezTo>
                        <a:pt x="768" y="993"/>
                        <a:pt x="774" y="990"/>
                        <a:pt x="781" y="986"/>
                      </a:cubicBezTo>
                      <a:cubicBezTo>
                        <a:pt x="790" y="998"/>
                        <a:pt x="799" y="1011"/>
                        <a:pt x="801" y="1014"/>
                      </a:cubicBezTo>
                      <a:cubicBezTo>
                        <a:pt x="802" y="1016"/>
                        <a:pt x="805" y="1018"/>
                        <a:pt x="808" y="1018"/>
                      </a:cubicBezTo>
                      <a:cubicBezTo>
                        <a:pt x="810" y="1019"/>
                        <a:pt x="813" y="1018"/>
                        <a:pt x="816" y="1017"/>
                      </a:cubicBezTo>
                      <a:cubicBezTo>
                        <a:pt x="818" y="1015"/>
                        <a:pt x="820" y="1013"/>
                        <a:pt x="821" y="1010"/>
                      </a:cubicBezTo>
                      <a:cubicBezTo>
                        <a:pt x="822" y="1008"/>
                        <a:pt x="822" y="1005"/>
                        <a:pt x="821" y="1002"/>
                      </a:cubicBezTo>
                      <a:cubicBezTo>
                        <a:pt x="820" y="999"/>
                        <a:pt x="813" y="984"/>
                        <a:pt x="807" y="971"/>
                      </a:cubicBezTo>
                      <a:cubicBezTo>
                        <a:pt x="813" y="967"/>
                        <a:pt x="820" y="963"/>
                        <a:pt x="826" y="959"/>
                      </a:cubicBezTo>
                      <a:cubicBezTo>
                        <a:pt x="835" y="970"/>
                        <a:pt x="846" y="982"/>
                        <a:pt x="848" y="984"/>
                      </a:cubicBezTo>
                      <a:cubicBezTo>
                        <a:pt x="850" y="986"/>
                        <a:pt x="853" y="988"/>
                        <a:pt x="856" y="988"/>
                      </a:cubicBezTo>
                      <a:cubicBezTo>
                        <a:pt x="858" y="988"/>
                        <a:pt x="861" y="987"/>
                        <a:pt x="864" y="986"/>
                      </a:cubicBezTo>
                      <a:cubicBezTo>
                        <a:pt x="866" y="984"/>
                        <a:pt x="868" y="981"/>
                        <a:pt x="868" y="979"/>
                      </a:cubicBezTo>
                      <a:cubicBezTo>
                        <a:pt x="869" y="976"/>
                        <a:pt x="869" y="973"/>
                        <a:pt x="867" y="970"/>
                      </a:cubicBezTo>
                      <a:cubicBezTo>
                        <a:pt x="865" y="968"/>
                        <a:pt x="857" y="954"/>
                        <a:pt x="850" y="941"/>
                      </a:cubicBezTo>
                      <a:cubicBezTo>
                        <a:pt x="856" y="937"/>
                        <a:pt x="862" y="932"/>
                        <a:pt x="867" y="927"/>
                      </a:cubicBezTo>
                      <a:cubicBezTo>
                        <a:pt x="878" y="937"/>
                        <a:pt x="890" y="948"/>
                        <a:pt x="892" y="950"/>
                      </a:cubicBezTo>
                      <a:cubicBezTo>
                        <a:pt x="894" y="952"/>
                        <a:pt x="897" y="953"/>
                        <a:pt x="900" y="953"/>
                      </a:cubicBezTo>
                      <a:cubicBezTo>
                        <a:pt x="903" y="953"/>
                        <a:pt x="906" y="952"/>
                        <a:pt x="908" y="950"/>
                      </a:cubicBezTo>
                      <a:cubicBezTo>
                        <a:pt x="910" y="948"/>
                        <a:pt x="911" y="945"/>
                        <a:pt x="912" y="942"/>
                      </a:cubicBezTo>
                      <a:cubicBezTo>
                        <a:pt x="912" y="940"/>
                        <a:pt x="911" y="937"/>
                        <a:pt x="910" y="934"/>
                      </a:cubicBezTo>
                      <a:cubicBezTo>
                        <a:pt x="908" y="932"/>
                        <a:pt x="898" y="919"/>
                        <a:pt x="890" y="907"/>
                      </a:cubicBezTo>
                      <a:cubicBezTo>
                        <a:pt x="895" y="902"/>
                        <a:pt x="900" y="897"/>
                        <a:pt x="905" y="891"/>
                      </a:cubicBezTo>
                      <a:cubicBezTo>
                        <a:pt x="917" y="900"/>
                        <a:pt x="930" y="909"/>
                        <a:pt x="933" y="911"/>
                      </a:cubicBezTo>
                      <a:cubicBezTo>
                        <a:pt x="935" y="913"/>
                        <a:pt x="938" y="914"/>
                        <a:pt x="941" y="913"/>
                      </a:cubicBezTo>
                      <a:cubicBezTo>
                        <a:pt x="943" y="913"/>
                        <a:pt x="946" y="912"/>
                        <a:pt x="948" y="909"/>
                      </a:cubicBezTo>
                      <a:cubicBezTo>
                        <a:pt x="950" y="907"/>
                        <a:pt x="951" y="904"/>
                        <a:pt x="951" y="902"/>
                      </a:cubicBezTo>
                      <a:cubicBezTo>
                        <a:pt x="951" y="899"/>
                        <a:pt x="950" y="896"/>
                        <a:pt x="948" y="894"/>
                      </a:cubicBezTo>
                      <a:cubicBezTo>
                        <a:pt x="946" y="891"/>
                        <a:pt x="935" y="880"/>
                        <a:pt x="925" y="869"/>
                      </a:cubicBezTo>
                      <a:cubicBezTo>
                        <a:pt x="930" y="863"/>
                        <a:pt x="935" y="857"/>
                        <a:pt x="940" y="851"/>
                      </a:cubicBezTo>
                      <a:cubicBezTo>
                        <a:pt x="952" y="859"/>
                        <a:pt x="966" y="867"/>
                        <a:pt x="969" y="869"/>
                      </a:cubicBezTo>
                      <a:cubicBezTo>
                        <a:pt x="971" y="870"/>
                        <a:pt x="974" y="870"/>
                        <a:pt x="977" y="870"/>
                      </a:cubicBezTo>
                      <a:cubicBezTo>
                        <a:pt x="980" y="869"/>
                        <a:pt x="982" y="867"/>
                        <a:pt x="984" y="865"/>
                      </a:cubicBezTo>
                      <a:cubicBezTo>
                        <a:pt x="986" y="863"/>
                        <a:pt x="986" y="860"/>
                        <a:pt x="986" y="857"/>
                      </a:cubicBezTo>
                      <a:cubicBezTo>
                        <a:pt x="986" y="854"/>
                        <a:pt x="985" y="852"/>
                        <a:pt x="983" y="850"/>
                      </a:cubicBezTo>
                      <a:cubicBezTo>
                        <a:pt x="980" y="847"/>
                        <a:pt x="968" y="837"/>
                        <a:pt x="957" y="827"/>
                      </a:cubicBezTo>
                      <a:cubicBezTo>
                        <a:pt x="961" y="821"/>
                        <a:pt x="966" y="815"/>
                        <a:pt x="969" y="808"/>
                      </a:cubicBezTo>
                      <a:cubicBezTo>
                        <a:pt x="983" y="814"/>
                        <a:pt x="997" y="821"/>
                        <a:pt x="1000" y="822"/>
                      </a:cubicBezTo>
                      <a:cubicBezTo>
                        <a:pt x="1003" y="824"/>
                        <a:pt x="1006" y="824"/>
                        <a:pt x="1008" y="823"/>
                      </a:cubicBezTo>
                      <a:cubicBezTo>
                        <a:pt x="1011" y="822"/>
                        <a:pt x="1013" y="820"/>
                        <a:pt x="1015" y="817"/>
                      </a:cubicBezTo>
                      <a:cubicBezTo>
                        <a:pt x="1016" y="815"/>
                        <a:pt x="1017" y="812"/>
                        <a:pt x="1016" y="809"/>
                      </a:cubicBezTo>
                      <a:cubicBezTo>
                        <a:pt x="1016" y="806"/>
                        <a:pt x="1014" y="804"/>
                        <a:pt x="1012" y="802"/>
                      </a:cubicBezTo>
                      <a:cubicBezTo>
                        <a:pt x="1009" y="800"/>
                        <a:pt x="996" y="791"/>
                        <a:pt x="984" y="782"/>
                      </a:cubicBezTo>
                      <a:cubicBezTo>
                        <a:pt x="988" y="776"/>
                        <a:pt x="991" y="769"/>
                        <a:pt x="995" y="762"/>
                      </a:cubicBezTo>
                      <a:cubicBezTo>
                        <a:pt x="1009" y="767"/>
                        <a:pt x="1024" y="772"/>
                        <a:pt x="1027" y="773"/>
                      </a:cubicBezTo>
                      <a:cubicBezTo>
                        <a:pt x="1029" y="774"/>
                        <a:pt x="1032" y="774"/>
                        <a:pt x="1035" y="772"/>
                      </a:cubicBezTo>
                      <a:cubicBezTo>
                        <a:pt x="1037" y="771"/>
                        <a:pt x="1039" y="769"/>
                        <a:pt x="1041" y="766"/>
                      </a:cubicBezTo>
                      <a:cubicBezTo>
                        <a:pt x="1042" y="764"/>
                        <a:pt x="1042" y="761"/>
                        <a:pt x="1041" y="758"/>
                      </a:cubicBezTo>
                      <a:cubicBezTo>
                        <a:pt x="1040" y="755"/>
                        <a:pt x="1039" y="753"/>
                        <a:pt x="1036" y="752"/>
                      </a:cubicBezTo>
                      <a:cubicBezTo>
                        <a:pt x="1033" y="750"/>
                        <a:pt x="1020" y="742"/>
                        <a:pt x="1007" y="735"/>
                      </a:cubicBezTo>
                      <a:cubicBezTo>
                        <a:pt x="1010" y="728"/>
                        <a:pt x="1012" y="721"/>
                        <a:pt x="1015" y="714"/>
                      </a:cubicBezTo>
                      <a:cubicBezTo>
                        <a:pt x="1029" y="717"/>
                        <a:pt x="1045" y="721"/>
                        <a:pt x="1048" y="721"/>
                      </a:cubicBezTo>
                      <a:cubicBezTo>
                        <a:pt x="1051" y="722"/>
                        <a:pt x="1054" y="721"/>
                        <a:pt x="1056" y="720"/>
                      </a:cubicBezTo>
                      <a:cubicBezTo>
                        <a:pt x="1058" y="718"/>
                        <a:pt x="1060" y="716"/>
                        <a:pt x="1061" y="713"/>
                      </a:cubicBezTo>
                      <a:cubicBezTo>
                        <a:pt x="1062" y="710"/>
                        <a:pt x="1062" y="707"/>
                        <a:pt x="1061" y="705"/>
                      </a:cubicBezTo>
                      <a:cubicBezTo>
                        <a:pt x="1060" y="702"/>
                        <a:pt x="1058" y="700"/>
                        <a:pt x="1055" y="699"/>
                      </a:cubicBezTo>
                      <a:cubicBezTo>
                        <a:pt x="1052" y="698"/>
                        <a:pt x="1037" y="691"/>
                        <a:pt x="1024" y="686"/>
                      </a:cubicBezTo>
                      <a:cubicBezTo>
                        <a:pt x="1026" y="678"/>
                        <a:pt x="1028" y="671"/>
                        <a:pt x="1030" y="664"/>
                      </a:cubicBezTo>
                      <a:cubicBezTo>
                        <a:pt x="1044" y="665"/>
                        <a:pt x="1060" y="667"/>
                        <a:pt x="1063" y="668"/>
                      </a:cubicBezTo>
                      <a:cubicBezTo>
                        <a:pt x="1066" y="668"/>
                        <a:pt x="1069" y="667"/>
                        <a:pt x="1071" y="665"/>
                      </a:cubicBezTo>
                      <a:cubicBezTo>
                        <a:pt x="1074" y="664"/>
                        <a:pt x="1075" y="661"/>
                        <a:pt x="1076" y="658"/>
                      </a:cubicBezTo>
                      <a:cubicBezTo>
                        <a:pt x="1076" y="655"/>
                        <a:pt x="1076" y="652"/>
                        <a:pt x="1075" y="650"/>
                      </a:cubicBezTo>
                      <a:cubicBezTo>
                        <a:pt x="1073" y="647"/>
                        <a:pt x="1071" y="645"/>
                        <a:pt x="1068" y="645"/>
                      </a:cubicBezTo>
                      <a:cubicBezTo>
                        <a:pt x="1065" y="644"/>
                        <a:pt x="1050" y="639"/>
                        <a:pt x="1036" y="634"/>
                      </a:cubicBezTo>
                      <a:cubicBezTo>
                        <a:pt x="1037" y="627"/>
                        <a:pt x="1039" y="620"/>
                        <a:pt x="1040" y="612"/>
                      </a:cubicBezTo>
                      <a:cubicBezTo>
                        <a:pt x="1054" y="612"/>
                        <a:pt x="1070" y="612"/>
                        <a:pt x="1073" y="612"/>
                      </a:cubicBezTo>
                      <a:cubicBezTo>
                        <a:pt x="1076" y="613"/>
                        <a:pt x="1079" y="611"/>
                        <a:pt x="1081" y="609"/>
                      </a:cubicBezTo>
                      <a:cubicBezTo>
                        <a:pt x="1083" y="607"/>
                        <a:pt x="1084" y="605"/>
                        <a:pt x="1085" y="602"/>
                      </a:cubicBezTo>
                      <a:cubicBezTo>
                        <a:pt x="1085" y="599"/>
                        <a:pt x="1084" y="596"/>
                        <a:pt x="1083" y="594"/>
                      </a:cubicBezTo>
                      <a:cubicBezTo>
                        <a:pt x="1081" y="591"/>
                        <a:pt x="1079" y="590"/>
                        <a:pt x="1076" y="589"/>
                      </a:cubicBezTo>
                      <a:cubicBezTo>
                        <a:pt x="1073" y="588"/>
                        <a:pt x="1057" y="585"/>
                        <a:pt x="1043" y="582"/>
                      </a:cubicBezTo>
                      <a:cubicBezTo>
                        <a:pt x="1043" y="575"/>
                        <a:pt x="1044" y="567"/>
                        <a:pt x="1044" y="560"/>
                      </a:cubicBezTo>
                      <a:cubicBezTo>
                        <a:pt x="1058" y="558"/>
                        <a:pt x="1074" y="557"/>
                        <a:pt x="1078" y="557"/>
                      </a:cubicBezTo>
                      <a:close/>
                      <a:moveTo>
                        <a:pt x="544" y="979"/>
                      </a:moveTo>
                      <a:cubicBezTo>
                        <a:pt x="305" y="979"/>
                        <a:pt x="111" y="785"/>
                        <a:pt x="111" y="545"/>
                      </a:cubicBezTo>
                      <a:cubicBezTo>
                        <a:pt x="111" y="305"/>
                        <a:pt x="305" y="111"/>
                        <a:pt x="544" y="111"/>
                      </a:cubicBezTo>
                      <a:cubicBezTo>
                        <a:pt x="783" y="111"/>
                        <a:pt x="977" y="305"/>
                        <a:pt x="977" y="545"/>
                      </a:cubicBezTo>
                      <a:cubicBezTo>
                        <a:pt x="977" y="785"/>
                        <a:pt x="783" y="979"/>
                        <a:pt x="544" y="97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2" name="ïšľíḓê">
                  <a:extLst>
                    <a:ext uri="{FF2B5EF4-FFF2-40B4-BE49-F238E27FC236}">
                      <a16:creationId xmlns:a16="http://schemas.microsoft.com/office/drawing/2014/main" id="{F70F4A1E-6356-4590-B965-3C16854ABB3A}"/>
                    </a:ext>
                  </a:extLst>
                </p:cNvPr>
                <p:cNvSpPr/>
                <p:nvPr/>
              </p:nvSpPr>
              <p:spPr bwMode="auto">
                <a:xfrm>
                  <a:off x="6283916" y="4443481"/>
                  <a:ext cx="256487" cy="257032"/>
                </a:xfrm>
                <a:custGeom>
                  <a:avLst/>
                  <a:gdLst>
                    <a:gd name="T0" fmla="*/ 1043 w 1088"/>
                    <a:gd name="T1" fmla="*/ 507 h 1090"/>
                    <a:gd name="T2" fmla="*/ 1036 w 1088"/>
                    <a:gd name="T3" fmla="*/ 455 h 1090"/>
                    <a:gd name="T4" fmla="*/ 1024 w 1088"/>
                    <a:gd name="T5" fmla="*/ 404 h 1090"/>
                    <a:gd name="T6" fmla="*/ 1007 w 1088"/>
                    <a:gd name="T7" fmla="*/ 355 h 1090"/>
                    <a:gd name="T8" fmla="*/ 984 w 1088"/>
                    <a:gd name="T9" fmla="*/ 307 h 1090"/>
                    <a:gd name="T10" fmla="*/ 957 w 1088"/>
                    <a:gd name="T11" fmla="*/ 263 h 1090"/>
                    <a:gd name="T12" fmla="*/ 925 w 1088"/>
                    <a:gd name="T13" fmla="*/ 221 h 1090"/>
                    <a:gd name="T14" fmla="*/ 890 w 1088"/>
                    <a:gd name="T15" fmla="*/ 183 h 1090"/>
                    <a:gd name="T16" fmla="*/ 850 w 1088"/>
                    <a:gd name="T17" fmla="*/ 149 h 1090"/>
                    <a:gd name="T18" fmla="*/ 807 w 1088"/>
                    <a:gd name="T19" fmla="*/ 119 h 1090"/>
                    <a:gd name="T20" fmla="*/ 761 w 1088"/>
                    <a:gd name="T21" fmla="*/ 93 h 1090"/>
                    <a:gd name="T22" fmla="*/ 713 w 1088"/>
                    <a:gd name="T23" fmla="*/ 73 h 1090"/>
                    <a:gd name="T24" fmla="*/ 663 w 1088"/>
                    <a:gd name="T25" fmla="*/ 58 h 1090"/>
                    <a:gd name="T26" fmla="*/ 611 w 1088"/>
                    <a:gd name="T27" fmla="*/ 48 h 1090"/>
                    <a:gd name="T28" fmla="*/ 559 w 1088"/>
                    <a:gd name="T29" fmla="*/ 44 h 1090"/>
                    <a:gd name="T30" fmla="*/ 507 w 1088"/>
                    <a:gd name="T31" fmla="*/ 45 h 1090"/>
                    <a:gd name="T32" fmla="*/ 455 w 1088"/>
                    <a:gd name="T33" fmla="*/ 52 h 1090"/>
                    <a:gd name="T34" fmla="*/ 404 w 1088"/>
                    <a:gd name="T35" fmla="*/ 64 h 1090"/>
                    <a:gd name="T36" fmla="*/ 354 w 1088"/>
                    <a:gd name="T37" fmla="*/ 81 h 1090"/>
                    <a:gd name="T38" fmla="*/ 307 w 1088"/>
                    <a:gd name="T39" fmla="*/ 104 h 1090"/>
                    <a:gd name="T40" fmla="*/ 262 w 1088"/>
                    <a:gd name="T41" fmla="*/ 131 h 1090"/>
                    <a:gd name="T42" fmla="*/ 221 w 1088"/>
                    <a:gd name="T43" fmla="*/ 163 h 1090"/>
                    <a:gd name="T44" fmla="*/ 182 w 1088"/>
                    <a:gd name="T45" fmla="*/ 199 h 1090"/>
                    <a:gd name="T46" fmla="*/ 148 w 1088"/>
                    <a:gd name="T47" fmla="*/ 238 h 1090"/>
                    <a:gd name="T48" fmla="*/ 118 w 1088"/>
                    <a:gd name="T49" fmla="*/ 282 h 1090"/>
                    <a:gd name="T50" fmla="*/ 93 w 1088"/>
                    <a:gd name="T51" fmla="*/ 328 h 1090"/>
                    <a:gd name="T52" fmla="*/ 73 w 1088"/>
                    <a:gd name="T53" fmla="*/ 376 h 1090"/>
                    <a:gd name="T54" fmla="*/ 58 w 1088"/>
                    <a:gd name="T55" fmla="*/ 426 h 1090"/>
                    <a:gd name="T56" fmla="*/ 48 w 1088"/>
                    <a:gd name="T57" fmla="*/ 478 h 1090"/>
                    <a:gd name="T58" fmla="*/ 44 w 1088"/>
                    <a:gd name="T59" fmla="*/ 530 h 1090"/>
                    <a:gd name="T60" fmla="*/ 45 w 1088"/>
                    <a:gd name="T61" fmla="*/ 582 h 1090"/>
                    <a:gd name="T62" fmla="*/ 52 w 1088"/>
                    <a:gd name="T63" fmla="*/ 634 h 1090"/>
                    <a:gd name="T64" fmla="*/ 64 w 1088"/>
                    <a:gd name="T65" fmla="*/ 686 h 1090"/>
                    <a:gd name="T66" fmla="*/ 81 w 1088"/>
                    <a:gd name="T67" fmla="*/ 735 h 1090"/>
                    <a:gd name="T68" fmla="*/ 104 w 1088"/>
                    <a:gd name="T69" fmla="*/ 782 h 1090"/>
                    <a:gd name="T70" fmla="*/ 131 w 1088"/>
                    <a:gd name="T71" fmla="*/ 827 h 1090"/>
                    <a:gd name="T72" fmla="*/ 163 w 1088"/>
                    <a:gd name="T73" fmla="*/ 869 h 1090"/>
                    <a:gd name="T74" fmla="*/ 198 w 1088"/>
                    <a:gd name="T75" fmla="*/ 907 h 1090"/>
                    <a:gd name="T76" fmla="*/ 238 w 1088"/>
                    <a:gd name="T77" fmla="*/ 941 h 1090"/>
                    <a:gd name="T78" fmla="*/ 281 w 1088"/>
                    <a:gd name="T79" fmla="*/ 971 h 1090"/>
                    <a:gd name="T80" fmla="*/ 327 w 1088"/>
                    <a:gd name="T81" fmla="*/ 996 h 1090"/>
                    <a:gd name="T82" fmla="*/ 375 w 1088"/>
                    <a:gd name="T83" fmla="*/ 1017 h 1090"/>
                    <a:gd name="T84" fmla="*/ 425 w 1088"/>
                    <a:gd name="T85" fmla="*/ 1032 h 1090"/>
                    <a:gd name="T86" fmla="*/ 477 w 1088"/>
                    <a:gd name="T87" fmla="*/ 1041 h 1090"/>
                    <a:gd name="T88" fmla="*/ 529 w 1088"/>
                    <a:gd name="T89" fmla="*/ 1046 h 1090"/>
                    <a:gd name="T90" fmla="*/ 581 w 1088"/>
                    <a:gd name="T91" fmla="*/ 1045 h 1090"/>
                    <a:gd name="T92" fmla="*/ 633 w 1088"/>
                    <a:gd name="T93" fmla="*/ 1038 h 1090"/>
                    <a:gd name="T94" fmla="*/ 684 w 1088"/>
                    <a:gd name="T95" fmla="*/ 1026 h 1090"/>
                    <a:gd name="T96" fmla="*/ 734 w 1088"/>
                    <a:gd name="T97" fmla="*/ 1009 h 1090"/>
                    <a:gd name="T98" fmla="*/ 781 w 1088"/>
                    <a:gd name="T99" fmla="*/ 986 h 1090"/>
                    <a:gd name="T100" fmla="*/ 826 w 1088"/>
                    <a:gd name="T101" fmla="*/ 959 h 1090"/>
                    <a:gd name="T102" fmla="*/ 867 w 1088"/>
                    <a:gd name="T103" fmla="*/ 927 h 1090"/>
                    <a:gd name="T104" fmla="*/ 905 w 1088"/>
                    <a:gd name="T105" fmla="*/ 891 h 1090"/>
                    <a:gd name="T106" fmla="*/ 940 w 1088"/>
                    <a:gd name="T107" fmla="*/ 851 h 1090"/>
                    <a:gd name="T108" fmla="*/ 969 w 1088"/>
                    <a:gd name="T109" fmla="*/ 808 h 1090"/>
                    <a:gd name="T110" fmla="*/ 995 w 1088"/>
                    <a:gd name="T111" fmla="*/ 762 h 1090"/>
                    <a:gd name="T112" fmla="*/ 1015 w 1088"/>
                    <a:gd name="T113" fmla="*/ 714 h 1090"/>
                    <a:gd name="T114" fmla="*/ 1030 w 1088"/>
                    <a:gd name="T115" fmla="*/ 664 h 1090"/>
                    <a:gd name="T116" fmla="*/ 1040 w 1088"/>
                    <a:gd name="T117" fmla="*/ 612 h 1090"/>
                    <a:gd name="T118" fmla="*/ 1044 w 1088"/>
                    <a:gd name="T119" fmla="*/ 560 h 10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088" h="1090">
                      <a:moveTo>
                        <a:pt x="1078" y="557"/>
                      </a:moveTo>
                      <a:cubicBezTo>
                        <a:pt x="1080" y="556"/>
                        <a:pt x="1083" y="555"/>
                        <a:pt x="1085" y="553"/>
                      </a:cubicBezTo>
                      <a:cubicBezTo>
                        <a:pt x="1087" y="551"/>
                        <a:pt x="1088" y="548"/>
                        <a:pt x="1088" y="545"/>
                      </a:cubicBezTo>
                      <a:cubicBezTo>
                        <a:pt x="1088" y="542"/>
                        <a:pt x="1087" y="539"/>
                        <a:pt x="1085" y="537"/>
                      </a:cubicBezTo>
                      <a:cubicBezTo>
                        <a:pt x="1083" y="535"/>
                        <a:pt x="1080" y="533"/>
                        <a:pt x="1078" y="533"/>
                      </a:cubicBezTo>
                      <a:cubicBezTo>
                        <a:pt x="1074" y="533"/>
                        <a:pt x="1058" y="531"/>
                        <a:pt x="1044" y="530"/>
                      </a:cubicBezTo>
                      <a:cubicBezTo>
                        <a:pt x="1044" y="522"/>
                        <a:pt x="1043" y="515"/>
                        <a:pt x="1043" y="507"/>
                      </a:cubicBezTo>
                      <a:cubicBezTo>
                        <a:pt x="1057" y="505"/>
                        <a:pt x="1073" y="501"/>
                        <a:pt x="1076" y="501"/>
                      </a:cubicBezTo>
                      <a:cubicBezTo>
                        <a:pt x="1079" y="500"/>
                        <a:pt x="1081" y="498"/>
                        <a:pt x="1083" y="496"/>
                      </a:cubicBezTo>
                      <a:cubicBezTo>
                        <a:pt x="1084" y="494"/>
                        <a:pt x="1085" y="491"/>
                        <a:pt x="1085" y="488"/>
                      </a:cubicBezTo>
                      <a:cubicBezTo>
                        <a:pt x="1084" y="485"/>
                        <a:pt x="1083" y="482"/>
                        <a:pt x="1081" y="481"/>
                      </a:cubicBezTo>
                      <a:cubicBezTo>
                        <a:pt x="1079" y="479"/>
                        <a:pt x="1076" y="477"/>
                        <a:pt x="1073" y="477"/>
                      </a:cubicBezTo>
                      <a:cubicBezTo>
                        <a:pt x="1070" y="477"/>
                        <a:pt x="1054" y="478"/>
                        <a:pt x="1040" y="478"/>
                      </a:cubicBezTo>
                      <a:cubicBezTo>
                        <a:pt x="1039" y="470"/>
                        <a:pt x="1037" y="463"/>
                        <a:pt x="1036" y="455"/>
                      </a:cubicBezTo>
                      <a:cubicBezTo>
                        <a:pt x="1050" y="451"/>
                        <a:pt x="1065" y="446"/>
                        <a:pt x="1068" y="445"/>
                      </a:cubicBezTo>
                      <a:cubicBezTo>
                        <a:pt x="1071" y="444"/>
                        <a:pt x="1073" y="442"/>
                        <a:pt x="1075" y="440"/>
                      </a:cubicBezTo>
                      <a:cubicBezTo>
                        <a:pt x="1076" y="437"/>
                        <a:pt x="1076" y="435"/>
                        <a:pt x="1076" y="432"/>
                      </a:cubicBezTo>
                      <a:cubicBezTo>
                        <a:pt x="1075" y="429"/>
                        <a:pt x="1074" y="426"/>
                        <a:pt x="1071" y="425"/>
                      </a:cubicBezTo>
                      <a:cubicBezTo>
                        <a:pt x="1069" y="423"/>
                        <a:pt x="1066" y="422"/>
                        <a:pt x="1063" y="422"/>
                      </a:cubicBezTo>
                      <a:cubicBezTo>
                        <a:pt x="1060" y="423"/>
                        <a:pt x="1044" y="425"/>
                        <a:pt x="1030" y="426"/>
                      </a:cubicBezTo>
                      <a:cubicBezTo>
                        <a:pt x="1028" y="419"/>
                        <a:pt x="1026" y="412"/>
                        <a:pt x="1024" y="404"/>
                      </a:cubicBezTo>
                      <a:cubicBezTo>
                        <a:pt x="1037" y="399"/>
                        <a:pt x="1052" y="392"/>
                        <a:pt x="1055" y="391"/>
                      </a:cubicBezTo>
                      <a:cubicBezTo>
                        <a:pt x="1058" y="390"/>
                        <a:pt x="1060" y="388"/>
                        <a:pt x="1061" y="385"/>
                      </a:cubicBezTo>
                      <a:cubicBezTo>
                        <a:pt x="1062" y="382"/>
                        <a:pt x="1062" y="379"/>
                        <a:pt x="1061" y="377"/>
                      </a:cubicBezTo>
                      <a:cubicBezTo>
                        <a:pt x="1060" y="374"/>
                        <a:pt x="1058" y="372"/>
                        <a:pt x="1056" y="370"/>
                      </a:cubicBezTo>
                      <a:cubicBezTo>
                        <a:pt x="1054" y="369"/>
                        <a:pt x="1051" y="368"/>
                        <a:pt x="1048" y="369"/>
                      </a:cubicBezTo>
                      <a:cubicBezTo>
                        <a:pt x="1045" y="369"/>
                        <a:pt x="1029" y="373"/>
                        <a:pt x="1015" y="376"/>
                      </a:cubicBezTo>
                      <a:cubicBezTo>
                        <a:pt x="1012" y="369"/>
                        <a:pt x="1010" y="362"/>
                        <a:pt x="1007" y="355"/>
                      </a:cubicBezTo>
                      <a:cubicBezTo>
                        <a:pt x="1020" y="348"/>
                        <a:pt x="1033" y="340"/>
                        <a:pt x="1036" y="338"/>
                      </a:cubicBezTo>
                      <a:cubicBezTo>
                        <a:pt x="1039" y="337"/>
                        <a:pt x="1040" y="334"/>
                        <a:pt x="1041" y="332"/>
                      </a:cubicBezTo>
                      <a:cubicBezTo>
                        <a:pt x="1042" y="329"/>
                        <a:pt x="1042" y="326"/>
                        <a:pt x="1041" y="323"/>
                      </a:cubicBezTo>
                      <a:cubicBezTo>
                        <a:pt x="1039" y="321"/>
                        <a:pt x="1037" y="319"/>
                        <a:pt x="1035" y="317"/>
                      </a:cubicBezTo>
                      <a:cubicBezTo>
                        <a:pt x="1032" y="316"/>
                        <a:pt x="1029" y="316"/>
                        <a:pt x="1027" y="317"/>
                      </a:cubicBezTo>
                      <a:cubicBezTo>
                        <a:pt x="1024" y="318"/>
                        <a:pt x="1009" y="323"/>
                        <a:pt x="995" y="328"/>
                      </a:cubicBezTo>
                      <a:cubicBezTo>
                        <a:pt x="991" y="321"/>
                        <a:pt x="988" y="314"/>
                        <a:pt x="984" y="307"/>
                      </a:cubicBezTo>
                      <a:cubicBezTo>
                        <a:pt x="996" y="299"/>
                        <a:pt x="1009" y="290"/>
                        <a:pt x="1012" y="288"/>
                      </a:cubicBezTo>
                      <a:cubicBezTo>
                        <a:pt x="1014" y="286"/>
                        <a:pt x="1016" y="284"/>
                        <a:pt x="1016" y="281"/>
                      </a:cubicBezTo>
                      <a:cubicBezTo>
                        <a:pt x="1017" y="278"/>
                        <a:pt x="1016" y="275"/>
                        <a:pt x="1015" y="273"/>
                      </a:cubicBezTo>
                      <a:cubicBezTo>
                        <a:pt x="1013" y="270"/>
                        <a:pt x="1011" y="268"/>
                        <a:pt x="1008" y="267"/>
                      </a:cubicBezTo>
                      <a:cubicBezTo>
                        <a:pt x="1006" y="266"/>
                        <a:pt x="1003" y="266"/>
                        <a:pt x="1000" y="268"/>
                      </a:cubicBezTo>
                      <a:cubicBezTo>
                        <a:pt x="997" y="269"/>
                        <a:pt x="983" y="276"/>
                        <a:pt x="969" y="282"/>
                      </a:cubicBezTo>
                      <a:cubicBezTo>
                        <a:pt x="966" y="275"/>
                        <a:pt x="961" y="269"/>
                        <a:pt x="957" y="263"/>
                      </a:cubicBezTo>
                      <a:cubicBezTo>
                        <a:pt x="968" y="253"/>
                        <a:pt x="980" y="242"/>
                        <a:pt x="983" y="240"/>
                      </a:cubicBezTo>
                      <a:cubicBezTo>
                        <a:pt x="985" y="238"/>
                        <a:pt x="986" y="236"/>
                        <a:pt x="986" y="233"/>
                      </a:cubicBezTo>
                      <a:cubicBezTo>
                        <a:pt x="986" y="230"/>
                        <a:pt x="986" y="227"/>
                        <a:pt x="984" y="225"/>
                      </a:cubicBezTo>
                      <a:cubicBezTo>
                        <a:pt x="982" y="222"/>
                        <a:pt x="980" y="221"/>
                        <a:pt x="977" y="220"/>
                      </a:cubicBezTo>
                      <a:cubicBezTo>
                        <a:pt x="974" y="220"/>
                        <a:pt x="971" y="220"/>
                        <a:pt x="969" y="221"/>
                      </a:cubicBezTo>
                      <a:cubicBezTo>
                        <a:pt x="966" y="223"/>
                        <a:pt x="952" y="231"/>
                        <a:pt x="940" y="238"/>
                      </a:cubicBezTo>
                      <a:cubicBezTo>
                        <a:pt x="935" y="233"/>
                        <a:pt x="930" y="227"/>
                        <a:pt x="925" y="221"/>
                      </a:cubicBezTo>
                      <a:cubicBezTo>
                        <a:pt x="935" y="210"/>
                        <a:pt x="946" y="198"/>
                        <a:pt x="948" y="196"/>
                      </a:cubicBezTo>
                      <a:cubicBezTo>
                        <a:pt x="950" y="194"/>
                        <a:pt x="951" y="191"/>
                        <a:pt x="951" y="188"/>
                      </a:cubicBezTo>
                      <a:cubicBezTo>
                        <a:pt x="951" y="185"/>
                        <a:pt x="950" y="183"/>
                        <a:pt x="948" y="180"/>
                      </a:cubicBezTo>
                      <a:cubicBezTo>
                        <a:pt x="946" y="178"/>
                        <a:pt x="943" y="177"/>
                        <a:pt x="941" y="177"/>
                      </a:cubicBezTo>
                      <a:cubicBezTo>
                        <a:pt x="938" y="176"/>
                        <a:pt x="935" y="177"/>
                        <a:pt x="933" y="179"/>
                      </a:cubicBezTo>
                      <a:cubicBezTo>
                        <a:pt x="930" y="181"/>
                        <a:pt x="917" y="190"/>
                        <a:pt x="905" y="199"/>
                      </a:cubicBezTo>
                      <a:cubicBezTo>
                        <a:pt x="900" y="193"/>
                        <a:pt x="895" y="188"/>
                        <a:pt x="890" y="183"/>
                      </a:cubicBezTo>
                      <a:cubicBezTo>
                        <a:pt x="898" y="171"/>
                        <a:pt x="908" y="158"/>
                        <a:pt x="910" y="156"/>
                      </a:cubicBezTo>
                      <a:cubicBezTo>
                        <a:pt x="911" y="153"/>
                        <a:pt x="912" y="150"/>
                        <a:pt x="912" y="148"/>
                      </a:cubicBezTo>
                      <a:cubicBezTo>
                        <a:pt x="911" y="145"/>
                        <a:pt x="910" y="142"/>
                        <a:pt x="908" y="140"/>
                      </a:cubicBezTo>
                      <a:cubicBezTo>
                        <a:pt x="906" y="138"/>
                        <a:pt x="903" y="137"/>
                        <a:pt x="900" y="137"/>
                      </a:cubicBezTo>
                      <a:cubicBezTo>
                        <a:pt x="897" y="137"/>
                        <a:pt x="894" y="138"/>
                        <a:pt x="892" y="140"/>
                      </a:cubicBezTo>
                      <a:cubicBezTo>
                        <a:pt x="890" y="142"/>
                        <a:pt x="878" y="153"/>
                        <a:pt x="867" y="163"/>
                      </a:cubicBezTo>
                      <a:cubicBezTo>
                        <a:pt x="862" y="158"/>
                        <a:pt x="856" y="153"/>
                        <a:pt x="850" y="149"/>
                      </a:cubicBezTo>
                      <a:cubicBezTo>
                        <a:pt x="857" y="136"/>
                        <a:pt x="865" y="122"/>
                        <a:pt x="867" y="119"/>
                      </a:cubicBezTo>
                      <a:cubicBezTo>
                        <a:pt x="869" y="117"/>
                        <a:pt x="869" y="114"/>
                        <a:pt x="868" y="111"/>
                      </a:cubicBezTo>
                      <a:cubicBezTo>
                        <a:pt x="868" y="109"/>
                        <a:pt x="866" y="106"/>
                        <a:pt x="864" y="104"/>
                      </a:cubicBezTo>
                      <a:cubicBezTo>
                        <a:pt x="861" y="103"/>
                        <a:pt x="858" y="102"/>
                        <a:pt x="856" y="102"/>
                      </a:cubicBezTo>
                      <a:cubicBezTo>
                        <a:pt x="853" y="102"/>
                        <a:pt x="850" y="103"/>
                        <a:pt x="848" y="106"/>
                      </a:cubicBezTo>
                      <a:cubicBezTo>
                        <a:pt x="846" y="108"/>
                        <a:pt x="835" y="120"/>
                        <a:pt x="826" y="131"/>
                      </a:cubicBezTo>
                      <a:cubicBezTo>
                        <a:pt x="820" y="127"/>
                        <a:pt x="813" y="123"/>
                        <a:pt x="807" y="119"/>
                      </a:cubicBezTo>
                      <a:cubicBezTo>
                        <a:pt x="813" y="105"/>
                        <a:pt x="820" y="91"/>
                        <a:pt x="821" y="88"/>
                      </a:cubicBezTo>
                      <a:cubicBezTo>
                        <a:pt x="822" y="85"/>
                        <a:pt x="822" y="82"/>
                        <a:pt x="821" y="80"/>
                      </a:cubicBezTo>
                      <a:cubicBezTo>
                        <a:pt x="820" y="77"/>
                        <a:pt x="818" y="75"/>
                        <a:pt x="816" y="73"/>
                      </a:cubicBezTo>
                      <a:cubicBezTo>
                        <a:pt x="813" y="72"/>
                        <a:pt x="810" y="71"/>
                        <a:pt x="808" y="72"/>
                      </a:cubicBezTo>
                      <a:cubicBezTo>
                        <a:pt x="805" y="72"/>
                        <a:pt x="802" y="74"/>
                        <a:pt x="801" y="76"/>
                      </a:cubicBezTo>
                      <a:cubicBezTo>
                        <a:pt x="799" y="79"/>
                        <a:pt x="790" y="92"/>
                        <a:pt x="781" y="104"/>
                      </a:cubicBezTo>
                      <a:cubicBezTo>
                        <a:pt x="774" y="100"/>
                        <a:pt x="768" y="97"/>
                        <a:pt x="761" y="93"/>
                      </a:cubicBezTo>
                      <a:cubicBezTo>
                        <a:pt x="766" y="80"/>
                        <a:pt x="771" y="65"/>
                        <a:pt x="772" y="61"/>
                      </a:cubicBezTo>
                      <a:cubicBezTo>
                        <a:pt x="773" y="59"/>
                        <a:pt x="772" y="56"/>
                        <a:pt x="771" y="53"/>
                      </a:cubicBezTo>
                      <a:cubicBezTo>
                        <a:pt x="770" y="51"/>
                        <a:pt x="768" y="49"/>
                        <a:pt x="765" y="47"/>
                      </a:cubicBezTo>
                      <a:cubicBezTo>
                        <a:pt x="762" y="46"/>
                        <a:pt x="760" y="46"/>
                        <a:pt x="757" y="47"/>
                      </a:cubicBezTo>
                      <a:cubicBezTo>
                        <a:pt x="754" y="48"/>
                        <a:pt x="752" y="49"/>
                        <a:pt x="750" y="52"/>
                      </a:cubicBezTo>
                      <a:cubicBezTo>
                        <a:pt x="749" y="55"/>
                        <a:pt x="741" y="69"/>
                        <a:pt x="734" y="81"/>
                      </a:cubicBezTo>
                      <a:cubicBezTo>
                        <a:pt x="727" y="78"/>
                        <a:pt x="720" y="76"/>
                        <a:pt x="713" y="73"/>
                      </a:cubicBezTo>
                      <a:cubicBezTo>
                        <a:pt x="716" y="59"/>
                        <a:pt x="719" y="43"/>
                        <a:pt x="720" y="40"/>
                      </a:cubicBezTo>
                      <a:cubicBezTo>
                        <a:pt x="721" y="37"/>
                        <a:pt x="720" y="34"/>
                        <a:pt x="719" y="32"/>
                      </a:cubicBezTo>
                      <a:cubicBezTo>
                        <a:pt x="717" y="30"/>
                        <a:pt x="715" y="28"/>
                        <a:pt x="712" y="27"/>
                      </a:cubicBezTo>
                      <a:cubicBezTo>
                        <a:pt x="709" y="26"/>
                        <a:pt x="706" y="26"/>
                        <a:pt x="704" y="27"/>
                      </a:cubicBezTo>
                      <a:cubicBezTo>
                        <a:pt x="701" y="28"/>
                        <a:pt x="699" y="30"/>
                        <a:pt x="698" y="33"/>
                      </a:cubicBezTo>
                      <a:cubicBezTo>
                        <a:pt x="696" y="36"/>
                        <a:pt x="690" y="51"/>
                        <a:pt x="684" y="64"/>
                      </a:cubicBezTo>
                      <a:cubicBezTo>
                        <a:pt x="677" y="62"/>
                        <a:pt x="670" y="60"/>
                        <a:pt x="663" y="58"/>
                      </a:cubicBezTo>
                      <a:cubicBezTo>
                        <a:pt x="664" y="44"/>
                        <a:pt x="666" y="28"/>
                        <a:pt x="666" y="25"/>
                      </a:cubicBezTo>
                      <a:cubicBezTo>
                        <a:pt x="667" y="22"/>
                        <a:pt x="666" y="19"/>
                        <a:pt x="664" y="17"/>
                      </a:cubicBezTo>
                      <a:cubicBezTo>
                        <a:pt x="662" y="14"/>
                        <a:pt x="660" y="13"/>
                        <a:pt x="657" y="12"/>
                      </a:cubicBezTo>
                      <a:cubicBezTo>
                        <a:pt x="654" y="12"/>
                        <a:pt x="651" y="12"/>
                        <a:pt x="649" y="13"/>
                      </a:cubicBezTo>
                      <a:cubicBezTo>
                        <a:pt x="646" y="15"/>
                        <a:pt x="644" y="17"/>
                        <a:pt x="643" y="20"/>
                      </a:cubicBezTo>
                      <a:cubicBezTo>
                        <a:pt x="642" y="23"/>
                        <a:pt x="638" y="38"/>
                        <a:pt x="633" y="52"/>
                      </a:cubicBezTo>
                      <a:cubicBezTo>
                        <a:pt x="626" y="51"/>
                        <a:pt x="619" y="49"/>
                        <a:pt x="611" y="48"/>
                      </a:cubicBezTo>
                      <a:cubicBezTo>
                        <a:pt x="611" y="34"/>
                        <a:pt x="611" y="18"/>
                        <a:pt x="611" y="15"/>
                      </a:cubicBezTo>
                      <a:cubicBezTo>
                        <a:pt x="611" y="12"/>
                        <a:pt x="610" y="9"/>
                        <a:pt x="608" y="7"/>
                      </a:cubicBezTo>
                      <a:cubicBezTo>
                        <a:pt x="606" y="5"/>
                        <a:pt x="604" y="4"/>
                        <a:pt x="601" y="3"/>
                      </a:cubicBezTo>
                      <a:cubicBezTo>
                        <a:pt x="598" y="3"/>
                        <a:pt x="595" y="4"/>
                        <a:pt x="593" y="5"/>
                      </a:cubicBezTo>
                      <a:cubicBezTo>
                        <a:pt x="590" y="7"/>
                        <a:pt x="589" y="9"/>
                        <a:pt x="588" y="12"/>
                      </a:cubicBezTo>
                      <a:cubicBezTo>
                        <a:pt x="587" y="15"/>
                        <a:pt x="584" y="31"/>
                        <a:pt x="581" y="45"/>
                      </a:cubicBezTo>
                      <a:cubicBezTo>
                        <a:pt x="574" y="45"/>
                        <a:pt x="566" y="44"/>
                        <a:pt x="559" y="44"/>
                      </a:cubicBezTo>
                      <a:cubicBezTo>
                        <a:pt x="558" y="30"/>
                        <a:pt x="556" y="14"/>
                        <a:pt x="556" y="10"/>
                      </a:cubicBezTo>
                      <a:cubicBezTo>
                        <a:pt x="555" y="8"/>
                        <a:pt x="554" y="5"/>
                        <a:pt x="552" y="3"/>
                      </a:cubicBezTo>
                      <a:cubicBezTo>
                        <a:pt x="550" y="1"/>
                        <a:pt x="547" y="0"/>
                        <a:pt x="544" y="0"/>
                      </a:cubicBezTo>
                      <a:cubicBezTo>
                        <a:pt x="541" y="0"/>
                        <a:pt x="538" y="1"/>
                        <a:pt x="536" y="3"/>
                      </a:cubicBezTo>
                      <a:cubicBezTo>
                        <a:pt x="534" y="5"/>
                        <a:pt x="533" y="8"/>
                        <a:pt x="532" y="10"/>
                      </a:cubicBezTo>
                      <a:cubicBezTo>
                        <a:pt x="532" y="14"/>
                        <a:pt x="530" y="30"/>
                        <a:pt x="529" y="44"/>
                      </a:cubicBezTo>
                      <a:cubicBezTo>
                        <a:pt x="522" y="44"/>
                        <a:pt x="514" y="45"/>
                        <a:pt x="507" y="45"/>
                      </a:cubicBezTo>
                      <a:cubicBezTo>
                        <a:pt x="504" y="31"/>
                        <a:pt x="501" y="15"/>
                        <a:pt x="500" y="12"/>
                      </a:cubicBezTo>
                      <a:cubicBezTo>
                        <a:pt x="499" y="9"/>
                        <a:pt x="497" y="7"/>
                        <a:pt x="495" y="5"/>
                      </a:cubicBezTo>
                      <a:cubicBezTo>
                        <a:pt x="493" y="4"/>
                        <a:pt x="490" y="3"/>
                        <a:pt x="487" y="3"/>
                      </a:cubicBezTo>
                      <a:cubicBezTo>
                        <a:pt x="484" y="4"/>
                        <a:pt x="482" y="5"/>
                        <a:pt x="480" y="7"/>
                      </a:cubicBezTo>
                      <a:cubicBezTo>
                        <a:pt x="478" y="9"/>
                        <a:pt x="477" y="12"/>
                        <a:pt x="477" y="15"/>
                      </a:cubicBezTo>
                      <a:cubicBezTo>
                        <a:pt x="477" y="18"/>
                        <a:pt x="477" y="34"/>
                        <a:pt x="477" y="48"/>
                      </a:cubicBezTo>
                      <a:cubicBezTo>
                        <a:pt x="469" y="49"/>
                        <a:pt x="462" y="51"/>
                        <a:pt x="455" y="52"/>
                      </a:cubicBezTo>
                      <a:cubicBezTo>
                        <a:pt x="450" y="38"/>
                        <a:pt x="446" y="23"/>
                        <a:pt x="445" y="20"/>
                      </a:cubicBezTo>
                      <a:cubicBezTo>
                        <a:pt x="444" y="17"/>
                        <a:pt x="442" y="15"/>
                        <a:pt x="439" y="13"/>
                      </a:cubicBezTo>
                      <a:cubicBezTo>
                        <a:pt x="437" y="12"/>
                        <a:pt x="434" y="12"/>
                        <a:pt x="431" y="12"/>
                      </a:cubicBezTo>
                      <a:cubicBezTo>
                        <a:pt x="428" y="13"/>
                        <a:pt x="426" y="14"/>
                        <a:pt x="424" y="17"/>
                      </a:cubicBezTo>
                      <a:cubicBezTo>
                        <a:pt x="422" y="19"/>
                        <a:pt x="421" y="22"/>
                        <a:pt x="422" y="25"/>
                      </a:cubicBezTo>
                      <a:cubicBezTo>
                        <a:pt x="422" y="28"/>
                        <a:pt x="424" y="44"/>
                        <a:pt x="425" y="58"/>
                      </a:cubicBezTo>
                      <a:cubicBezTo>
                        <a:pt x="418" y="60"/>
                        <a:pt x="411" y="62"/>
                        <a:pt x="404" y="64"/>
                      </a:cubicBezTo>
                      <a:cubicBezTo>
                        <a:pt x="398" y="51"/>
                        <a:pt x="392" y="36"/>
                        <a:pt x="390" y="33"/>
                      </a:cubicBezTo>
                      <a:cubicBezTo>
                        <a:pt x="389" y="30"/>
                        <a:pt x="387" y="28"/>
                        <a:pt x="384" y="27"/>
                      </a:cubicBezTo>
                      <a:cubicBezTo>
                        <a:pt x="382" y="26"/>
                        <a:pt x="379" y="26"/>
                        <a:pt x="376" y="27"/>
                      </a:cubicBezTo>
                      <a:cubicBezTo>
                        <a:pt x="373" y="28"/>
                        <a:pt x="371" y="30"/>
                        <a:pt x="369" y="32"/>
                      </a:cubicBezTo>
                      <a:cubicBezTo>
                        <a:pt x="368" y="34"/>
                        <a:pt x="367" y="37"/>
                        <a:pt x="368" y="40"/>
                      </a:cubicBezTo>
                      <a:cubicBezTo>
                        <a:pt x="369" y="43"/>
                        <a:pt x="372" y="59"/>
                        <a:pt x="375" y="73"/>
                      </a:cubicBezTo>
                      <a:cubicBezTo>
                        <a:pt x="368" y="76"/>
                        <a:pt x="361" y="78"/>
                        <a:pt x="354" y="81"/>
                      </a:cubicBezTo>
                      <a:cubicBezTo>
                        <a:pt x="347" y="69"/>
                        <a:pt x="339" y="55"/>
                        <a:pt x="338" y="52"/>
                      </a:cubicBezTo>
                      <a:cubicBezTo>
                        <a:pt x="336" y="49"/>
                        <a:pt x="334" y="48"/>
                        <a:pt x="331" y="47"/>
                      </a:cubicBezTo>
                      <a:cubicBezTo>
                        <a:pt x="328" y="46"/>
                        <a:pt x="326" y="46"/>
                        <a:pt x="323" y="47"/>
                      </a:cubicBezTo>
                      <a:cubicBezTo>
                        <a:pt x="320" y="49"/>
                        <a:pt x="318" y="51"/>
                        <a:pt x="317" y="53"/>
                      </a:cubicBezTo>
                      <a:cubicBezTo>
                        <a:pt x="316" y="56"/>
                        <a:pt x="315" y="59"/>
                        <a:pt x="316" y="61"/>
                      </a:cubicBezTo>
                      <a:cubicBezTo>
                        <a:pt x="317" y="65"/>
                        <a:pt x="322" y="80"/>
                        <a:pt x="327" y="93"/>
                      </a:cubicBezTo>
                      <a:cubicBezTo>
                        <a:pt x="320" y="97"/>
                        <a:pt x="314" y="100"/>
                        <a:pt x="307" y="104"/>
                      </a:cubicBezTo>
                      <a:cubicBezTo>
                        <a:pt x="298" y="92"/>
                        <a:pt x="289" y="79"/>
                        <a:pt x="287" y="76"/>
                      </a:cubicBezTo>
                      <a:cubicBezTo>
                        <a:pt x="286" y="74"/>
                        <a:pt x="283" y="72"/>
                        <a:pt x="280" y="72"/>
                      </a:cubicBezTo>
                      <a:cubicBezTo>
                        <a:pt x="278" y="71"/>
                        <a:pt x="275" y="72"/>
                        <a:pt x="272" y="73"/>
                      </a:cubicBezTo>
                      <a:cubicBezTo>
                        <a:pt x="270" y="75"/>
                        <a:pt x="268" y="77"/>
                        <a:pt x="267" y="80"/>
                      </a:cubicBezTo>
                      <a:cubicBezTo>
                        <a:pt x="266" y="82"/>
                        <a:pt x="266" y="85"/>
                        <a:pt x="267" y="88"/>
                      </a:cubicBezTo>
                      <a:cubicBezTo>
                        <a:pt x="268" y="91"/>
                        <a:pt x="275" y="105"/>
                        <a:pt x="281" y="119"/>
                      </a:cubicBezTo>
                      <a:cubicBezTo>
                        <a:pt x="275" y="123"/>
                        <a:pt x="268" y="127"/>
                        <a:pt x="262" y="131"/>
                      </a:cubicBezTo>
                      <a:cubicBezTo>
                        <a:pt x="253" y="120"/>
                        <a:pt x="242" y="108"/>
                        <a:pt x="240" y="106"/>
                      </a:cubicBezTo>
                      <a:cubicBezTo>
                        <a:pt x="238" y="103"/>
                        <a:pt x="235" y="102"/>
                        <a:pt x="232" y="102"/>
                      </a:cubicBezTo>
                      <a:cubicBezTo>
                        <a:pt x="230" y="102"/>
                        <a:pt x="227" y="103"/>
                        <a:pt x="224" y="104"/>
                      </a:cubicBezTo>
                      <a:cubicBezTo>
                        <a:pt x="222" y="106"/>
                        <a:pt x="220" y="109"/>
                        <a:pt x="220" y="111"/>
                      </a:cubicBezTo>
                      <a:cubicBezTo>
                        <a:pt x="219" y="114"/>
                        <a:pt x="219" y="117"/>
                        <a:pt x="221" y="119"/>
                      </a:cubicBezTo>
                      <a:cubicBezTo>
                        <a:pt x="223" y="122"/>
                        <a:pt x="231" y="136"/>
                        <a:pt x="238" y="149"/>
                      </a:cubicBezTo>
                      <a:cubicBezTo>
                        <a:pt x="232" y="153"/>
                        <a:pt x="226" y="158"/>
                        <a:pt x="221" y="163"/>
                      </a:cubicBezTo>
                      <a:cubicBezTo>
                        <a:pt x="210" y="153"/>
                        <a:pt x="198" y="142"/>
                        <a:pt x="196" y="140"/>
                      </a:cubicBezTo>
                      <a:cubicBezTo>
                        <a:pt x="194" y="138"/>
                        <a:pt x="191" y="137"/>
                        <a:pt x="188" y="137"/>
                      </a:cubicBezTo>
                      <a:cubicBezTo>
                        <a:pt x="185" y="137"/>
                        <a:pt x="182" y="138"/>
                        <a:pt x="180" y="140"/>
                      </a:cubicBezTo>
                      <a:cubicBezTo>
                        <a:pt x="178" y="142"/>
                        <a:pt x="177" y="145"/>
                        <a:pt x="176" y="148"/>
                      </a:cubicBezTo>
                      <a:cubicBezTo>
                        <a:pt x="176" y="150"/>
                        <a:pt x="176" y="153"/>
                        <a:pt x="178" y="156"/>
                      </a:cubicBezTo>
                      <a:cubicBezTo>
                        <a:pt x="180" y="158"/>
                        <a:pt x="190" y="171"/>
                        <a:pt x="198" y="183"/>
                      </a:cubicBezTo>
                      <a:cubicBezTo>
                        <a:pt x="193" y="188"/>
                        <a:pt x="188" y="193"/>
                        <a:pt x="182" y="199"/>
                      </a:cubicBezTo>
                      <a:cubicBezTo>
                        <a:pt x="171" y="190"/>
                        <a:pt x="158" y="181"/>
                        <a:pt x="155" y="179"/>
                      </a:cubicBezTo>
                      <a:cubicBezTo>
                        <a:pt x="153" y="177"/>
                        <a:pt x="150" y="176"/>
                        <a:pt x="147" y="177"/>
                      </a:cubicBezTo>
                      <a:cubicBezTo>
                        <a:pt x="145" y="177"/>
                        <a:pt x="142" y="178"/>
                        <a:pt x="140" y="180"/>
                      </a:cubicBezTo>
                      <a:cubicBezTo>
                        <a:pt x="138" y="183"/>
                        <a:pt x="137" y="185"/>
                        <a:pt x="137" y="188"/>
                      </a:cubicBezTo>
                      <a:cubicBezTo>
                        <a:pt x="137" y="191"/>
                        <a:pt x="138" y="194"/>
                        <a:pt x="140" y="196"/>
                      </a:cubicBezTo>
                      <a:cubicBezTo>
                        <a:pt x="142" y="198"/>
                        <a:pt x="153" y="210"/>
                        <a:pt x="163" y="221"/>
                      </a:cubicBezTo>
                      <a:cubicBezTo>
                        <a:pt x="158" y="227"/>
                        <a:pt x="153" y="233"/>
                        <a:pt x="148" y="238"/>
                      </a:cubicBezTo>
                      <a:cubicBezTo>
                        <a:pt x="136" y="231"/>
                        <a:pt x="122" y="223"/>
                        <a:pt x="119" y="221"/>
                      </a:cubicBezTo>
                      <a:cubicBezTo>
                        <a:pt x="117" y="220"/>
                        <a:pt x="114" y="220"/>
                        <a:pt x="111" y="220"/>
                      </a:cubicBezTo>
                      <a:cubicBezTo>
                        <a:pt x="108" y="221"/>
                        <a:pt x="106" y="222"/>
                        <a:pt x="104" y="225"/>
                      </a:cubicBezTo>
                      <a:cubicBezTo>
                        <a:pt x="102" y="227"/>
                        <a:pt x="102" y="230"/>
                        <a:pt x="102" y="233"/>
                      </a:cubicBezTo>
                      <a:cubicBezTo>
                        <a:pt x="102" y="236"/>
                        <a:pt x="103" y="238"/>
                        <a:pt x="105" y="240"/>
                      </a:cubicBezTo>
                      <a:cubicBezTo>
                        <a:pt x="108" y="242"/>
                        <a:pt x="120" y="253"/>
                        <a:pt x="131" y="263"/>
                      </a:cubicBezTo>
                      <a:cubicBezTo>
                        <a:pt x="127" y="269"/>
                        <a:pt x="122" y="275"/>
                        <a:pt x="118" y="282"/>
                      </a:cubicBezTo>
                      <a:cubicBezTo>
                        <a:pt x="105" y="276"/>
                        <a:pt x="91" y="269"/>
                        <a:pt x="88" y="268"/>
                      </a:cubicBezTo>
                      <a:cubicBezTo>
                        <a:pt x="85" y="266"/>
                        <a:pt x="82" y="266"/>
                        <a:pt x="80" y="267"/>
                      </a:cubicBezTo>
                      <a:cubicBezTo>
                        <a:pt x="77" y="268"/>
                        <a:pt x="75" y="270"/>
                        <a:pt x="73" y="273"/>
                      </a:cubicBezTo>
                      <a:cubicBezTo>
                        <a:pt x="72" y="275"/>
                        <a:pt x="71" y="278"/>
                        <a:pt x="72" y="281"/>
                      </a:cubicBezTo>
                      <a:cubicBezTo>
                        <a:pt x="72" y="284"/>
                        <a:pt x="74" y="286"/>
                        <a:pt x="76" y="288"/>
                      </a:cubicBezTo>
                      <a:cubicBezTo>
                        <a:pt x="79" y="290"/>
                        <a:pt x="92" y="299"/>
                        <a:pt x="104" y="307"/>
                      </a:cubicBezTo>
                      <a:cubicBezTo>
                        <a:pt x="100" y="314"/>
                        <a:pt x="97" y="321"/>
                        <a:pt x="93" y="328"/>
                      </a:cubicBezTo>
                      <a:cubicBezTo>
                        <a:pt x="79" y="323"/>
                        <a:pt x="64" y="318"/>
                        <a:pt x="61" y="317"/>
                      </a:cubicBezTo>
                      <a:cubicBezTo>
                        <a:pt x="59" y="316"/>
                        <a:pt x="56" y="316"/>
                        <a:pt x="53" y="317"/>
                      </a:cubicBezTo>
                      <a:cubicBezTo>
                        <a:pt x="51" y="319"/>
                        <a:pt x="48" y="321"/>
                        <a:pt x="47" y="323"/>
                      </a:cubicBezTo>
                      <a:cubicBezTo>
                        <a:pt x="46" y="326"/>
                        <a:pt x="46" y="329"/>
                        <a:pt x="47" y="332"/>
                      </a:cubicBezTo>
                      <a:cubicBezTo>
                        <a:pt x="48" y="334"/>
                        <a:pt x="49" y="337"/>
                        <a:pt x="52" y="338"/>
                      </a:cubicBezTo>
                      <a:cubicBezTo>
                        <a:pt x="55" y="340"/>
                        <a:pt x="68" y="348"/>
                        <a:pt x="81" y="355"/>
                      </a:cubicBezTo>
                      <a:cubicBezTo>
                        <a:pt x="78" y="362"/>
                        <a:pt x="76" y="369"/>
                        <a:pt x="73" y="376"/>
                      </a:cubicBezTo>
                      <a:cubicBezTo>
                        <a:pt x="59" y="373"/>
                        <a:pt x="43" y="369"/>
                        <a:pt x="40" y="369"/>
                      </a:cubicBezTo>
                      <a:cubicBezTo>
                        <a:pt x="37" y="368"/>
                        <a:pt x="34" y="369"/>
                        <a:pt x="32" y="370"/>
                      </a:cubicBezTo>
                      <a:cubicBezTo>
                        <a:pt x="30" y="372"/>
                        <a:pt x="28" y="374"/>
                        <a:pt x="27" y="377"/>
                      </a:cubicBezTo>
                      <a:cubicBezTo>
                        <a:pt x="26" y="379"/>
                        <a:pt x="26" y="382"/>
                        <a:pt x="27" y="385"/>
                      </a:cubicBezTo>
                      <a:cubicBezTo>
                        <a:pt x="28" y="388"/>
                        <a:pt x="30" y="390"/>
                        <a:pt x="33" y="391"/>
                      </a:cubicBezTo>
                      <a:cubicBezTo>
                        <a:pt x="36" y="392"/>
                        <a:pt x="50" y="399"/>
                        <a:pt x="64" y="404"/>
                      </a:cubicBezTo>
                      <a:cubicBezTo>
                        <a:pt x="62" y="412"/>
                        <a:pt x="60" y="419"/>
                        <a:pt x="58" y="426"/>
                      </a:cubicBezTo>
                      <a:cubicBezTo>
                        <a:pt x="44" y="425"/>
                        <a:pt x="28" y="423"/>
                        <a:pt x="25" y="422"/>
                      </a:cubicBezTo>
                      <a:cubicBezTo>
                        <a:pt x="22" y="422"/>
                        <a:pt x="19" y="423"/>
                        <a:pt x="17" y="425"/>
                      </a:cubicBezTo>
                      <a:cubicBezTo>
                        <a:pt x="14" y="426"/>
                        <a:pt x="13" y="429"/>
                        <a:pt x="12" y="432"/>
                      </a:cubicBezTo>
                      <a:cubicBezTo>
                        <a:pt x="12" y="435"/>
                        <a:pt x="12" y="437"/>
                        <a:pt x="13" y="440"/>
                      </a:cubicBezTo>
                      <a:cubicBezTo>
                        <a:pt x="15" y="442"/>
                        <a:pt x="17" y="444"/>
                        <a:pt x="20" y="445"/>
                      </a:cubicBezTo>
                      <a:cubicBezTo>
                        <a:pt x="23" y="446"/>
                        <a:pt x="38" y="451"/>
                        <a:pt x="52" y="455"/>
                      </a:cubicBezTo>
                      <a:cubicBezTo>
                        <a:pt x="50" y="463"/>
                        <a:pt x="49" y="470"/>
                        <a:pt x="48" y="478"/>
                      </a:cubicBezTo>
                      <a:cubicBezTo>
                        <a:pt x="34" y="478"/>
                        <a:pt x="18" y="477"/>
                        <a:pt x="15" y="477"/>
                      </a:cubicBezTo>
                      <a:cubicBezTo>
                        <a:pt x="12" y="477"/>
                        <a:pt x="9" y="479"/>
                        <a:pt x="7" y="481"/>
                      </a:cubicBezTo>
                      <a:cubicBezTo>
                        <a:pt x="5" y="482"/>
                        <a:pt x="4" y="485"/>
                        <a:pt x="3" y="488"/>
                      </a:cubicBezTo>
                      <a:cubicBezTo>
                        <a:pt x="3" y="491"/>
                        <a:pt x="4" y="494"/>
                        <a:pt x="5" y="496"/>
                      </a:cubicBezTo>
                      <a:cubicBezTo>
                        <a:pt x="7" y="498"/>
                        <a:pt x="9" y="500"/>
                        <a:pt x="12" y="501"/>
                      </a:cubicBezTo>
                      <a:cubicBezTo>
                        <a:pt x="15" y="501"/>
                        <a:pt x="31" y="505"/>
                        <a:pt x="45" y="507"/>
                      </a:cubicBezTo>
                      <a:cubicBezTo>
                        <a:pt x="45" y="515"/>
                        <a:pt x="44" y="522"/>
                        <a:pt x="44" y="530"/>
                      </a:cubicBezTo>
                      <a:cubicBezTo>
                        <a:pt x="30" y="531"/>
                        <a:pt x="14" y="533"/>
                        <a:pt x="10" y="533"/>
                      </a:cubicBezTo>
                      <a:cubicBezTo>
                        <a:pt x="7" y="533"/>
                        <a:pt x="5" y="535"/>
                        <a:pt x="3" y="537"/>
                      </a:cubicBezTo>
                      <a:cubicBezTo>
                        <a:pt x="1" y="539"/>
                        <a:pt x="0" y="542"/>
                        <a:pt x="0" y="545"/>
                      </a:cubicBezTo>
                      <a:cubicBezTo>
                        <a:pt x="0" y="548"/>
                        <a:pt x="1" y="551"/>
                        <a:pt x="3" y="553"/>
                      </a:cubicBezTo>
                      <a:cubicBezTo>
                        <a:pt x="5" y="555"/>
                        <a:pt x="7" y="556"/>
                        <a:pt x="10" y="557"/>
                      </a:cubicBezTo>
                      <a:cubicBezTo>
                        <a:pt x="14" y="557"/>
                        <a:pt x="30" y="558"/>
                        <a:pt x="44" y="560"/>
                      </a:cubicBezTo>
                      <a:cubicBezTo>
                        <a:pt x="44" y="567"/>
                        <a:pt x="45" y="575"/>
                        <a:pt x="45" y="582"/>
                      </a:cubicBezTo>
                      <a:cubicBezTo>
                        <a:pt x="31" y="585"/>
                        <a:pt x="15" y="588"/>
                        <a:pt x="12" y="589"/>
                      </a:cubicBezTo>
                      <a:cubicBezTo>
                        <a:pt x="9" y="590"/>
                        <a:pt x="7" y="591"/>
                        <a:pt x="5" y="594"/>
                      </a:cubicBezTo>
                      <a:cubicBezTo>
                        <a:pt x="4" y="596"/>
                        <a:pt x="3" y="599"/>
                        <a:pt x="3" y="602"/>
                      </a:cubicBezTo>
                      <a:cubicBezTo>
                        <a:pt x="4" y="605"/>
                        <a:pt x="5" y="607"/>
                        <a:pt x="7" y="609"/>
                      </a:cubicBezTo>
                      <a:cubicBezTo>
                        <a:pt x="9" y="611"/>
                        <a:pt x="12" y="613"/>
                        <a:pt x="15" y="612"/>
                      </a:cubicBezTo>
                      <a:cubicBezTo>
                        <a:pt x="18" y="612"/>
                        <a:pt x="34" y="612"/>
                        <a:pt x="48" y="612"/>
                      </a:cubicBezTo>
                      <a:cubicBezTo>
                        <a:pt x="49" y="620"/>
                        <a:pt x="50" y="627"/>
                        <a:pt x="52" y="634"/>
                      </a:cubicBezTo>
                      <a:cubicBezTo>
                        <a:pt x="38" y="639"/>
                        <a:pt x="23" y="644"/>
                        <a:pt x="20" y="645"/>
                      </a:cubicBezTo>
                      <a:cubicBezTo>
                        <a:pt x="17" y="645"/>
                        <a:pt x="15" y="647"/>
                        <a:pt x="13" y="650"/>
                      </a:cubicBezTo>
                      <a:cubicBezTo>
                        <a:pt x="12" y="652"/>
                        <a:pt x="12" y="655"/>
                        <a:pt x="12" y="658"/>
                      </a:cubicBezTo>
                      <a:cubicBezTo>
                        <a:pt x="13" y="661"/>
                        <a:pt x="14" y="664"/>
                        <a:pt x="17" y="665"/>
                      </a:cubicBezTo>
                      <a:cubicBezTo>
                        <a:pt x="19" y="667"/>
                        <a:pt x="22" y="668"/>
                        <a:pt x="25" y="668"/>
                      </a:cubicBezTo>
                      <a:cubicBezTo>
                        <a:pt x="28" y="667"/>
                        <a:pt x="44" y="665"/>
                        <a:pt x="58" y="664"/>
                      </a:cubicBezTo>
                      <a:cubicBezTo>
                        <a:pt x="60" y="671"/>
                        <a:pt x="62" y="678"/>
                        <a:pt x="64" y="686"/>
                      </a:cubicBezTo>
                      <a:cubicBezTo>
                        <a:pt x="50" y="691"/>
                        <a:pt x="36" y="698"/>
                        <a:pt x="33" y="699"/>
                      </a:cubicBezTo>
                      <a:cubicBezTo>
                        <a:pt x="30" y="700"/>
                        <a:pt x="28" y="702"/>
                        <a:pt x="27" y="705"/>
                      </a:cubicBezTo>
                      <a:cubicBezTo>
                        <a:pt x="26" y="708"/>
                        <a:pt x="26" y="710"/>
                        <a:pt x="27" y="713"/>
                      </a:cubicBezTo>
                      <a:cubicBezTo>
                        <a:pt x="28" y="716"/>
                        <a:pt x="30" y="718"/>
                        <a:pt x="32" y="720"/>
                      </a:cubicBezTo>
                      <a:cubicBezTo>
                        <a:pt x="34" y="721"/>
                        <a:pt x="37" y="722"/>
                        <a:pt x="40" y="721"/>
                      </a:cubicBezTo>
                      <a:cubicBezTo>
                        <a:pt x="43" y="721"/>
                        <a:pt x="59" y="717"/>
                        <a:pt x="73" y="714"/>
                      </a:cubicBezTo>
                      <a:cubicBezTo>
                        <a:pt x="76" y="721"/>
                        <a:pt x="78" y="728"/>
                        <a:pt x="81" y="735"/>
                      </a:cubicBezTo>
                      <a:cubicBezTo>
                        <a:pt x="68" y="742"/>
                        <a:pt x="55" y="750"/>
                        <a:pt x="52" y="752"/>
                      </a:cubicBezTo>
                      <a:cubicBezTo>
                        <a:pt x="49" y="753"/>
                        <a:pt x="48" y="755"/>
                        <a:pt x="47" y="758"/>
                      </a:cubicBezTo>
                      <a:cubicBezTo>
                        <a:pt x="46" y="761"/>
                        <a:pt x="46" y="764"/>
                        <a:pt x="47" y="766"/>
                      </a:cubicBezTo>
                      <a:cubicBezTo>
                        <a:pt x="48" y="769"/>
                        <a:pt x="51" y="771"/>
                        <a:pt x="53" y="772"/>
                      </a:cubicBezTo>
                      <a:cubicBezTo>
                        <a:pt x="56" y="774"/>
                        <a:pt x="59" y="774"/>
                        <a:pt x="61" y="773"/>
                      </a:cubicBezTo>
                      <a:cubicBezTo>
                        <a:pt x="64" y="772"/>
                        <a:pt x="79" y="767"/>
                        <a:pt x="93" y="762"/>
                      </a:cubicBezTo>
                      <a:cubicBezTo>
                        <a:pt x="97" y="769"/>
                        <a:pt x="100" y="776"/>
                        <a:pt x="104" y="782"/>
                      </a:cubicBezTo>
                      <a:cubicBezTo>
                        <a:pt x="92" y="791"/>
                        <a:pt x="79" y="800"/>
                        <a:pt x="76" y="802"/>
                      </a:cubicBezTo>
                      <a:cubicBezTo>
                        <a:pt x="74" y="804"/>
                        <a:pt x="72" y="806"/>
                        <a:pt x="72" y="809"/>
                      </a:cubicBezTo>
                      <a:cubicBezTo>
                        <a:pt x="71" y="812"/>
                        <a:pt x="72" y="815"/>
                        <a:pt x="73" y="817"/>
                      </a:cubicBezTo>
                      <a:cubicBezTo>
                        <a:pt x="75" y="820"/>
                        <a:pt x="77" y="822"/>
                        <a:pt x="80" y="823"/>
                      </a:cubicBezTo>
                      <a:cubicBezTo>
                        <a:pt x="82" y="824"/>
                        <a:pt x="85" y="824"/>
                        <a:pt x="88" y="822"/>
                      </a:cubicBezTo>
                      <a:cubicBezTo>
                        <a:pt x="91" y="821"/>
                        <a:pt x="105" y="814"/>
                        <a:pt x="118" y="808"/>
                      </a:cubicBezTo>
                      <a:cubicBezTo>
                        <a:pt x="122" y="815"/>
                        <a:pt x="127" y="821"/>
                        <a:pt x="131" y="827"/>
                      </a:cubicBezTo>
                      <a:cubicBezTo>
                        <a:pt x="120" y="837"/>
                        <a:pt x="108" y="847"/>
                        <a:pt x="105" y="850"/>
                      </a:cubicBezTo>
                      <a:cubicBezTo>
                        <a:pt x="103" y="852"/>
                        <a:pt x="102" y="854"/>
                        <a:pt x="102" y="857"/>
                      </a:cubicBezTo>
                      <a:cubicBezTo>
                        <a:pt x="102" y="860"/>
                        <a:pt x="102" y="863"/>
                        <a:pt x="104" y="865"/>
                      </a:cubicBezTo>
                      <a:cubicBezTo>
                        <a:pt x="106" y="867"/>
                        <a:pt x="108" y="869"/>
                        <a:pt x="111" y="870"/>
                      </a:cubicBezTo>
                      <a:cubicBezTo>
                        <a:pt x="114" y="870"/>
                        <a:pt x="117" y="870"/>
                        <a:pt x="119" y="869"/>
                      </a:cubicBezTo>
                      <a:cubicBezTo>
                        <a:pt x="122" y="867"/>
                        <a:pt x="136" y="859"/>
                        <a:pt x="148" y="851"/>
                      </a:cubicBezTo>
                      <a:cubicBezTo>
                        <a:pt x="153" y="857"/>
                        <a:pt x="158" y="863"/>
                        <a:pt x="163" y="869"/>
                      </a:cubicBezTo>
                      <a:cubicBezTo>
                        <a:pt x="153" y="880"/>
                        <a:pt x="142" y="891"/>
                        <a:pt x="140" y="894"/>
                      </a:cubicBezTo>
                      <a:cubicBezTo>
                        <a:pt x="138" y="896"/>
                        <a:pt x="137" y="899"/>
                        <a:pt x="137" y="902"/>
                      </a:cubicBezTo>
                      <a:cubicBezTo>
                        <a:pt x="137" y="904"/>
                        <a:pt x="138" y="907"/>
                        <a:pt x="140" y="909"/>
                      </a:cubicBezTo>
                      <a:cubicBezTo>
                        <a:pt x="142" y="912"/>
                        <a:pt x="145" y="913"/>
                        <a:pt x="147" y="913"/>
                      </a:cubicBezTo>
                      <a:cubicBezTo>
                        <a:pt x="150" y="914"/>
                        <a:pt x="153" y="913"/>
                        <a:pt x="155" y="911"/>
                      </a:cubicBezTo>
                      <a:cubicBezTo>
                        <a:pt x="158" y="909"/>
                        <a:pt x="171" y="900"/>
                        <a:pt x="182" y="891"/>
                      </a:cubicBezTo>
                      <a:cubicBezTo>
                        <a:pt x="188" y="897"/>
                        <a:pt x="193" y="902"/>
                        <a:pt x="198" y="907"/>
                      </a:cubicBezTo>
                      <a:cubicBezTo>
                        <a:pt x="190" y="919"/>
                        <a:pt x="180" y="932"/>
                        <a:pt x="178" y="934"/>
                      </a:cubicBezTo>
                      <a:cubicBezTo>
                        <a:pt x="176" y="937"/>
                        <a:pt x="176" y="940"/>
                        <a:pt x="176" y="942"/>
                      </a:cubicBezTo>
                      <a:cubicBezTo>
                        <a:pt x="177" y="945"/>
                        <a:pt x="178" y="948"/>
                        <a:pt x="180" y="950"/>
                      </a:cubicBezTo>
                      <a:cubicBezTo>
                        <a:pt x="182" y="952"/>
                        <a:pt x="185" y="953"/>
                        <a:pt x="188" y="953"/>
                      </a:cubicBezTo>
                      <a:cubicBezTo>
                        <a:pt x="191" y="953"/>
                        <a:pt x="194" y="952"/>
                        <a:pt x="196" y="950"/>
                      </a:cubicBezTo>
                      <a:cubicBezTo>
                        <a:pt x="198" y="948"/>
                        <a:pt x="210" y="937"/>
                        <a:pt x="221" y="927"/>
                      </a:cubicBezTo>
                      <a:cubicBezTo>
                        <a:pt x="226" y="932"/>
                        <a:pt x="232" y="937"/>
                        <a:pt x="238" y="941"/>
                      </a:cubicBezTo>
                      <a:cubicBezTo>
                        <a:pt x="231" y="954"/>
                        <a:pt x="223" y="968"/>
                        <a:pt x="221" y="970"/>
                      </a:cubicBezTo>
                      <a:cubicBezTo>
                        <a:pt x="219" y="973"/>
                        <a:pt x="219" y="976"/>
                        <a:pt x="220" y="979"/>
                      </a:cubicBezTo>
                      <a:cubicBezTo>
                        <a:pt x="220" y="981"/>
                        <a:pt x="222" y="984"/>
                        <a:pt x="224" y="986"/>
                      </a:cubicBezTo>
                      <a:cubicBezTo>
                        <a:pt x="227" y="987"/>
                        <a:pt x="230" y="988"/>
                        <a:pt x="232" y="988"/>
                      </a:cubicBezTo>
                      <a:cubicBezTo>
                        <a:pt x="235" y="988"/>
                        <a:pt x="238" y="986"/>
                        <a:pt x="240" y="984"/>
                      </a:cubicBezTo>
                      <a:cubicBezTo>
                        <a:pt x="242" y="982"/>
                        <a:pt x="253" y="970"/>
                        <a:pt x="262" y="959"/>
                      </a:cubicBezTo>
                      <a:cubicBezTo>
                        <a:pt x="268" y="963"/>
                        <a:pt x="275" y="967"/>
                        <a:pt x="281" y="971"/>
                      </a:cubicBezTo>
                      <a:cubicBezTo>
                        <a:pt x="275" y="984"/>
                        <a:pt x="268" y="999"/>
                        <a:pt x="267" y="1002"/>
                      </a:cubicBezTo>
                      <a:cubicBezTo>
                        <a:pt x="266" y="1005"/>
                        <a:pt x="266" y="1008"/>
                        <a:pt x="267" y="1010"/>
                      </a:cubicBezTo>
                      <a:cubicBezTo>
                        <a:pt x="268" y="1013"/>
                        <a:pt x="270" y="1015"/>
                        <a:pt x="272" y="1017"/>
                      </a:cubicBezTo>
                      <a:cubicBezTo>
                        <a:pt x="275" y="1018"/>
                        <a:pt x="278" y="1019"/>
                        <a:pt x="280" y="1018"/>
                      </a:cubicBezTo>
                      <a:cubicBezTo>
                        <a:pt x="283" y="1018"/>
                        <a:pt x="286" y="1016"/>
                        <a:pt x="287" y="1014"/>
                      </a:cubicBezTo>
                      <a:cubicBezTo>
                        <a:pt x="289" y="1011"/>
                        <a:pt x="298" y="998"/>
                        <a:pt x="307" y="986"/>
                      </a:cubicBezTo>
                      <a:cubicBezTo>
                        <a:pt x="314" y="990"/>
                        <a:pt x="320" y="993"/>
                        <a:pt x="327" y="996"/>
                      </a:cubicBezTo>
                      <a:cubicBezTo>
                        <a:pt x="322" y="1010"/>
                        <a:pt x="317" y="1025"/>
                        <a:pt x="316" y="1028"/>
                      </a:cubicBezTo>
                      <a:cubicBezTo>
                        <a:pt x="315" y="1031"/>
                        <a:pt x="316" y="1034"/>
                        <a:pt x="317" y="1037"/>
                      </a:cubicBezTo>
                      <a:cubicBezTo>
                        <a:pt x="318" y="1039"/>
                        <a:pt x="320" y="1041"/>
                        <a:pt x="323" y="1042"/>
                      </a:cubicBezTo>
                      <a:cubicBezTo>
                        <a:pt x="326" y="1044"/>
                        <a:pt x="328" y="1044"/>
                        <a:pt x="331" y="1043"/>
                      </a:cubicBezTo>
                      <a:cubicBezTo>
                        <a:pt x="334" y="1042"/>
                        <a:pt x="336" y="1041"/>
                        <a:pt x="338" y="1038"/>
                      </a:cubicBezTo>
                      <a:cubicBezTo>
                        <a:pt x="339" y="1035"/>
                        <a:pt x="347" y="1021"/>
                        <a:pt x="354" y="1009"/>
                      </a:cubicBezTo>
                      <a:cubicBezTo>
                        <a:pt x="361" y="1011"/>
                        <a:pt x="368" y="1014"/>
                        <a:pt x="375" y="1017"/>
                      </a:cubicBezTo>
                      <a:cubicBezTo>
                        <a:pt x="372" y="1031"/>
                        <a:pt x="369" y="1046"/>
                        <a:pt x="368" y="1050"/>
                      </a:cubicBezTo>
                      <a:cubicBezTo>
                        <a:pt x="367" y="1052"/>
                        <a:pt x="368" y="1055"/>
                        <a:pt x="369" y="1058"/>
                      </a:cubicBezTo>
                      <a:cubicBezTo>
                        <a:pt x="371" y="1060"/>
                        <a:pt x="373" y="1062"/>
                        <a:pt x="376" y="1063"/>
                      </a:cubicBezTo>
                      <a:cubicBezTo>
                        <a:pt x="379" y="1064"/>
                        <a:pt x="382" y="1064"/>
                        <a:pt x="384" y="1063"/>
                      </a:cubicBezTo>
                      <a:cubicBezTo>
                        <a:pt x="387" y="1062"/>
                        <a:pt x="389" y="1060"/>
                        <a:pt x="390" y="1057"/>
                      </a:cubicBezTo>
                      <a:cubicBezTo>
                        <a:pt x="392" y="1054"/>
                        <a:pt x="398" y="1039"/>
                        <a:pt x="404" y="1026"/>
                      </a:cubicBezTo>
                      <a:cubicBezTo>
                        <a:pt x="411" y="1028"/>
                        <a:pt x="418" y="1030"/>
                        <a:pt x="425" y="1032"/>
                      </a:cubicBezTo>
                      <a:cubicBezTo>
                        <a:pt x="424" y="1046"/>
                        <a:pt x="422" y="1062"/>
                        <a:pt x="422" y="1065"/>
                      </a:cubicBezTo>
                      <a:cubicBezTo>
                        <a:pt x="421" y="1068"/>
                        <a:pt x="422" y="1071"/>
                        <a:pt x="424" y="1073"/>
                      </a:cubicBezTo>
                      <a:cubicBezTo>
                        <a:pt x="426" y="1075"/>
                        <a:pt x="428" y="1077"/>
                        <a:pt x="431" y="1078"/>
                      </a:cubicBezTo>
                      <a:cubicBezTo>
                        <a:pt x="434" y="1078"/>
                        <a:pt x="437" y="1078"/>
                        <a:pt x="439" y="1076"/>
                      </a:cubicBezTo>
                      <a:cubicBezTo>
                        <a:pt x="442" y="1075"/>
                        <a:pt x="444" y="1073"/>
                        <a:pt x="445" y="1070"/>
                      </a:cubicBezTo>
                      <a:cubicBezTo>
                        <a:pt x="446" y="1067"/>
                        <a:pt x="450" y="1052"/>
                        <a:pt x="455" y="1038"/>
                      </a:cubicBezTo>
                      <a:cubicBezTo>
                        <a:pt x="462" y="1039"/>
                        <a:pt x="469" y="1040"/>
                        <a:pt x="477" y="1041"/>
                      </a:cubicBezTo>
                      <a:cubicBezTo>
                        <a:pt x="477" y="1056"/>
                        <a:pt x="477" y="1072"/>
                        <a:pt x="477" y="1075"/>
                      </a:cubicBezTo>
                      <a:cubicBezTo>
                        <a:pt x="477" y="1078"/>
                        <a:pt x="478" y="1081"/>
                        <a:pt x="480" y="1083"/>
                      </a:cubicBezTo>
                      <a:cubicBezTo>
                        <a:pt x="482" y="1085"/>
                        <a:pt x="484" y="1086"/>
                        <a:pt x="487" y="1087"/>
                      </a:cubicBezTo>
                      <a:cubicBezTo>
                        <a:pt x="490" y="1087"/>
                        <a:pt x="493" y="1086"/>
                        <a:pt x="495" y="1085"/>
                      </a:cubicBezTo>
                      <a:cubicBezTo>
                        <a:pt x="497" y="1083"/>
                        <a:pt x="499" y="1081"/>
                        <a:pt x="500" y="1078"/>
                      </a:cubicBezTo>
                      <a:cubicBezTo>
                        <a:pt x="501" y="1074"/>
                        <a:pt x="504" y="1059"/>
                        <a:pt x="507" y="1045"/>
                      </a:cubicBezTo>
                      <a:cubicBezTo>
                        <a:pt x="514" y="1045"/>
                        <a:pt x="522" y="1045"/>
                        <a:pt x="529" y="1046"/>
                      </a:cubicBezTo>
                      <a:cubicBezTo>
                        <a:pt x="530" y="1060"/>
                        <a:pt x="532" y="1076"/>
                        <a:pt x="532" y="1079"/>
                      </a:cubicBezTo>
                      <a:cubicBezTo>
                        <a:pt x="533" y="1082"/>
                        <a:pt x="534" y="1085"/>
                        <a:pt x="536" y="1087"/>
                      </a:cubicBezTo>
                      <a:cubicBezTo>
                        <a:pt x="538" y="1089"/>
                        <a:pt x="541" y="1090"/>
                        <a:pt x="544" y="1090"/>
                      </a:cubicBezTo>
                      <a:cubicBezTo>
                        <a:pt x="547" y="1090"/>
                        <a:pt x="550" y="1088"/>
                        <a:pt x="552" y="1087"/>
                      </a:cubicBezTo>
                      <a:cubicBezTo>
                        <a:pt x="554" y="1085"/>
                        <a:pt x="555" y="1082"/>
                        <a:pt x="556" y="1079"/>
                      </a:cubicBezTo>
                      <a:cubicBezTo>
                        <a:pt x="556" y="1076"/>
                        <a:pt x="558" y="1060"/>
                        <a:pt x="559" y="1046"/>
                      </a:cubicBezTo>
                      <a:cubicBezTo>
                        <a:pt x="566" y="1045"/>
                        <a:pt x="574" y="1045"/>
                        <a:pt x="581" y="1045"/>
                      </a:cubicBezTo>
                      <a:cubicBezTo>
                        <a:pt x="584" y="1059"/>
                        <a:pt x="587" y="1074"/>
                        <a:pt x="588" y="1078"/>
                      </a:cubicBezTo>
                      <a:cubicBezTo>
                        <a:pt x="589" y="1081"/>
                        <a:pt x="590" y="1083"/>
                        <a:pt x="593" y="1085"/>
                      </a:cubicBezTo>
                      <a:cubicBezTo>
                        <a:pt x="595" y="1086"/>
                        <a:pt x="598" y="1087"/>
                        <a:pt x="601" y="1087"/>
                      </a:cubicBezTo>
                      <a:cubicBezTo>
                        <a:pt x="604" y="1086"/>
                        <a:pt x="606" y="1085"/>
                        <a:pt x="608" y="1083"/>
                      </a:cubicBezTo>
                      <a:cubicBezTo>
                        <a:pt x="610" y="1081"/>
                        <a:pt x="611" y="1078"/>
                        <a:pt x="611" y="1075"/>
                      </a:cubicBezTo>
                      <a:cubicBezTo>
                        <a:pt x="611" y="1072"/>
                        <a:pt x="611" y="1056"/>
                        <a:pt x="611" y="1041"/>
                      </a:cubicBezTo>
                      <a:cubicBezTo>
                        <a:pt x="619" y="1040"/>
                        <a:pt x="626" y="1039"/>
                        <a:pt x="633" y="1038"/>
                      </a:cubicBezTo>
                      <a:cubicBezTo>
                        <a:pt x="638" y="1052"/>
                        <a:pt x="642" y="1067"/>
                        <a:pt x="643" y="1070"/>
                      </a:cubicBezTo>
                      <a:cubicBezTo>
                        <a:pt x="644" y="1073"/>
                        <a:pt x="646" y="1075"/>
                        <a:pt x="649" y="1076"/>
                      </a:cubicBezTo>
                      <a:cubicBezTo>
                        <a:pt x="651" y="1078"/>
                        <a:pt x="654" y="1078"/>
                        <a:pt x="657" y="1078"/>
                      </a:cubicBezTo>
                      <a:cubicBezTo>
                        <a:pt x="660" y="1077"/>
                        <a:pt x="662" y="1075"/>
                        <a:pt x="664" y="1073"/>
                      </a:cubicBezTo>
                      <a:cubicBezTo>
                        <a:pt x="666" y="1071"/>
                        <a:pt x="667" y="1068"/>
                        <a:pt x="666" y="1065"/>
                      </a:cubicBezTo>
                      <a:cubicBezTo>
                        <a:pt x="666" y="1062"/>
                        <a:pt x="664" y="1046"/>
                        <a:pt x="663" y="1032"/>
                      </a:cubicBezTo>
                      <a:cubicBezTo>
                        <a:pt x="670" y="1030"/>
                        <a:pt x="677" y="1028"/>
                        <a:pt x="684" y="1026"/>
                      </a:cubicBezTo>
                      <a:cubicBezTo>
                        <a:pt x="690" y="1039"/>
                        <a:pt x="696" y="1054"/>
                        <a:pt x="698" y="1057"/>
                      </a:cubicBezTo>
                      <a:cubicBezTo>
                        <a:pt x="699" y="1060"/>
                        <a:pt x="701" y="1062"/>
                        <a:pt x="704" y="1063"/>
                      </a:cubicBezTo>
                      <a:cubicBezTo>
                        <a:pt x="706" y="1064"/>
                        <a:pt x="709" y="1064"/>
                        <a:pt x="712" y="1063"/>
                      </a:cubicBezTo>
                      <a:cubicBezTo>
                        <a:pt x="715" y="1062"/>
                        <a:pt x="717" y="1060"/>
                        <a:pt x="719" y="1058"/>
                      </a:cubicBezTo>
                      <a:cubicBezTo>
                        <a:pt x="720" y="1055"/>
                        <a:pt x="721" y="1052"/>
                        <a:pt x="720" y="1050"/>
                      </a:cubicBezTo>
                      <a:cubicBezTo>
                        <a:pt x="719" y="1046"/>
                        <a:pt x="716" y="1031"/>
                        <a:pt x="713" y="1017"/>
                      </a:cubicBezTo>
                      <a:cubicBezTo>
                        <a:pt x="720" y="1014"/>
                        <a:pt x="727" y="1011"/>
                        <a:pt x="734" y="1009"/>
                      </a:cubicBezTo>
                      <a:cubicBezTo>
                        <a:pt x="741" y="1021"/>
                        <a:pt x="749" y="1035"/>
                        <a:pt x="750" y="1038"/>
                      </a:cubicBezTo>
                      <a:cubicBezTo>
                        <a:pt x="752" y="1041"/>
                        <a:pt x="754" y="1042"/>
                        <a:pt x="757" y="1043"/>
                      </a:cubicBezTo>
                      <a:cubicBezTo>
                        <a:pt x="760" y="1044"/>
                        <a:pt x="762" y="1044"/>
                        <a:pt x="765" y="1042"/>
                      </a:cubicBezTo>
                      <a:cubicBezTo>
                        <a:pt x="768" y="1041"/>
                        <a:pt x="770" y="1039"/>
                        <a:pt x="771" y="1037"/>
                      </a:cubicBezTo>
                      <a:cubicBezTo>
                        <a:pt x="772" y="1034"/>
                        <a:pt x="773" y="1031"/>
                        <a:pt x="772" y="1028"/>
                      </a:cubicBezTo>
                      <a:cubicBezTo>
                        <a:pt x="771" y="1025"/>
                        <a:pt x="766" y="1010"/>
                        <a:pt x="761" y="996"/>
                      </a:cubicBezTo>
                      <a:cubicBezTo>
                        <a:pt x="768" y="993"/>
                        <a:pt x="774" y="990"/>
                        <a:pt x="781" y="986"/>
                      </a:cubicBezTo>
                      <a:cubicBezTo>
                        <a:pt x="790" y="998"/>
                        <a:pt x="799" y="1011"/>
                        <a:pt x="801" y="1014"/>
                      </a:cubicBezTo>
                      <a:cubicBezTo>
                        <a:pt x="802" y="1016"/>
                        <a:pt x="805" y="1018"/>
                        <a:pt x="808" y="1018"/>
                      </a:cubicBezTo>
                      <a:cubicBezTo>
                        <a:pt x="810" y="1019"/>
                        <a:pt x="813" y="1018"/>
                        <a:pt x="816" y="1017"/>
                      </a:cubicBezTo>
                      <a:cubicBezTo>
                        <a:pt x="818" y="1015"/>
                        <a:pt x="820" y="1013"/>
                        <a:pt x="821" y="1010"/>
                      </a:cubicBezTo>
                      <a:cubicBezTo>
                        <a:pt x="822" y="1008"/>
                        <a:pt x="822" y="1005"/>
                        <a:pt x="821" y="1002"/>
                      </a:cubicBezTo>
                      <a:cubicBezTo>
                        <a:pt x="820" y="999"/>
                        <a:pt x="813" y="984"/>
                        <a:pt x="807" y="971"/>
                      </a:cubicBezTo>
                      <a:cubicBezTo>
                        <a:pt x="813" y="967"/>
                        <a:pt x="820" y="963"/>
                        <a:pt x="826" y="959"/>
                      </a:cubicBezTo>
                      <a:cubicBezTo>
                        <a:pt x="835" y="970"/>
                        <a:pt x="846" y="982"/>
                        <a:pt x="848" y="984"/>
                      </a:cubicBezTo>
                      <a:cubicBezTo>
                        <a:pt x="850" y="986"/>
                        <a:pt x="853" y="988"/>
                        <a:pt x="856" y="988"/>
                      </a:cubicBezTo>
                      <a:cubicBezTo>
                        <a:pt x="858" y="988"/>
                        <a:pt x="861" y="987"/>
                        <a:pt x="864" y="986"/>
                      </a:cubicBezTo>
                      <a:cubicBezTo>
                        <a:pt x="866" y="984"/>
                        <a:pt x="868" y="981"/>
                        <a:pt x="868" y="979"/>
                      </a:cubicBezTo>
                      <a:cubicBezTo>
                        <a:pt x="869" y="976"/>
                        <a:pt x="869" y="973"/>
                        <a:pt x="867" y="970"/>
                      </a:cubicBezTo>
                      <a:cubicBezTo>
                        <a:pt x="865" y="968"/>
                        <a:pt x="857" y="954"/>
                        <a:pt x="850" y="941"/>
                      </a:cubicBezTo>
                      <a:cubicBezTo>
                        <a:pt x="856" y="937"/>
                        <a:pt x="862" y="932"/>
                        <a:pt x="867" y="927"/>
                      </a:cubicBezTo>
                      <a:cubicBezTo>
                        <a:pt x="878" y="937"/>
                        <a:pt x="890" y="948"/>
                        <a:pt x="892" y="950"/>
                      </a:cubicBezTo>
                      <a:cubicBezTo>
                        <a:pt x="894" y="952"/>
                        <a:pt x="897" y="953"/>
                        <a:pt x="900" y="953"/>
                      </a:cubicBezTo>
                      <a:cubicBezTo>
                        <a:pt x="903" y="953"/>
                        <a:pt x="906" y="952"/>
                        <a:pt x="908" y="950"/>
                      </a:cubicBezTo>
                      <a:cubicBezTo>
                        <a:pt x="910" y="948"/>
                        <a:pt x="911" y="945"/>
                        <a:pt x="912" y="942"/>
                      </a:cubicBezTo>
                      <a:cubicBezTo>
                        <a:pt x="912" y="940"/>
                        <a:pt x="911" y="937"/>
                        <a:pt x="910" y="934"/>
                      </a:cubicBezTo>
                      <a:cubicBezTo>
                        <a:pt x="908" y="932"/>
                        <a:pt x="898" y="919"/>
                        <a:pt x="890" y="907"/>
                      </a:cubicBezTo>
                      <a:cubicBezTo>
                        <a:pt x="895" y="902"/>
                        <a:pt x="900" y="897"/>
                        <a:pt x="905" y="891"/>
                      </a:cubicBezTo>
                      <a:cubicBezTo>
                        <a:pt x="917" y="900"/>
                        <a:pt x="930" y="909"/>
                        <a:pt x="933" y="911"/>
                      </a:cubicBezTo>
                      <a:cubicBezTo>
                        <a:pt x="935" y="913"/>
                        <a:pt x="938" y="914"/>
                        <a:pt x="941" y="913"/>
                      </a:cubicBezTo>
                      <a:cubicBezTo>
                        <a:pt x="943" y="913"/>
                        <a:pt x="946" y="912"/>
                        <a:pt x="948" y="909"/>
                      </a:cubicBezTo>
                      <a:cubicBezTo>
                        <a:pt x="950" y="907"/>
                        <a:pt x="951" y="904"/>
                        <a:pt x="951" y="902"/>
                      </a:cubicBezTo>
                      <a:cubicBezTo>
                        <a:pt x="951" y="899"/>
                        <a:pt x="950" y="896"/>
                        <a:pt x="948" y="894"/>
                      </a:cubicBezTo>
                      <a:cubicBezTo>
                        <a:pt x="946" y="891"/>
                        <a:pt x="935" y="880"/>
                        <a:pt x="925" y="869"/>
                      </a:cubicBezTo>
                      <a:cubicBezTo>
                        <a:pt x="930" y="863"/>
                        <a:pt x="935" y="857"/>
                        <a:pt x="940" y="851"/>
                      </a:cubicBezTo>
                      <a:cubicBezTo>
                        <a:pt x="952" y="859"/>
                        <a:pt x="966" y="867"/>
                        <a:pt x="969" y="869"/>
                      </a:cubicBezTo>
                      <a:cubicBezTo>
                        <a:pt x="971" y="870"/>
                        <a:pt x="974" y="870"/>
                        <a:pt x="977" y="870"/>
                      </a:cubicBezTo>
                      <a:cubicBezTo>
                        <a:pt x="980" y="869"/>
                        <a:pt x="982" y="867"/>
                        <a:pt x="984" y="865"/>
                      </a:cubicBezTo>
                      <a:cubicBezTo>
                        <a:pt x="986" y="863"/>
                        <a:pt x="986" y="860"/>
                        <a:pt x="986" y="857"/>
                      </a:cubicBezTo>
                      <a:cubicBezTo>
                        <a:pt x="986" y="854"/>
                        <a:pt x="985" y="852"/>
                        <a:pt x="983" y="850"/>
                      </a:cubicBezTo>
                      <a:cubicBezTo>
                        <a:pt x="980" y="847"/>
                        <a:pt x="968" y="837"/>
                        <a:pt x="957" y="827"/>
                      </a:cubicBezTo>
                      <a:cubicBezTo>
                        <a:pt x="961" y="821"/>
                        <a:pt x="966" y="815"/>
                        <a:pt x="969" y="808"/>
                      </a:cubicBezTo>
                      <a:cubicBezTo>
                        <a:pt x="983" y="814"/>
                        <a:pt x="997" y="821"/>
                        <a:pt x="1000" y="822"/>
                      </a:cubicBezTo>
                      <a:cubicBezTo>
                        <a:pt x="1003" y="824"/>
                        <a:pt x="1006" y="824"/>
                        <a:pt x="1008" y="823"/>
                      </a:cubicBezTo>
                      <a:cubicBezTo>
                        <a:pt x="1011" y="822"/>
                        <a:pt x="1013" y="820"/>
                        <a:pt x="1015" y="817"/>
                      </a:cubicBezTo>
                      <a:cubicBezTo>
                        <a:pt x="1016" y="815"/>
                        <a:pt x="1017" y="812"/>
                        <a:pt x="1016" y="809"/>
                      </a:cubicBezTo>
                      <a:cubicBezTo>
                        <a:pt x="1016" y="806"/>
                        <a:pt x="1014" y="804"/>
                        <a:pt x="1012" y="802"/>
                      </a:cubicBezTo>
                      <a:cubicBezTo>
                        <a:pt x="1009" y="800"/>
                        <a:pt x="996" y="791"/>
                        <a:pt x="984" y="782"/>
                      </a:cubicBezTo>
                      <a:cubicBezTo>
                        <a:pt x="988" y="776"/>
                        <a:pt x="991" y="769"/>
                        <a:pt x="995" y="762"/>
                      </a:cubicBezTo>
                      <a:cubicBezTo>
                        <a:pt x="1009" y="767"/>
                        <a:pt x="1024" y="772"/>
                        <a:pt x="1027" y="773"/>
                      </a:cubicBezTo>
                      <a:cubicBezTo>
                        <a:pt x="1029" y="774"/>
                        <a:pt x="1032" y="774"/>
                        <a:pt x="1035" y="772"/>
                      </a:cubicBezTo>
                      <a:cubicBezTo>
                        <a:pt x="1037" y="771"/>
                        <a:pt x="1039" y="769"/>
                        <a:pt x="1041" y="766"/>
                      </a:cubicBezTo>
                      <a:cubicBezTo>
                        <a:pt x="1042" y="764"/>
                        <a:pt x="1042" y="761"/>
                        <a:pt x="1041" y="758"/>
                      </a:cubicBezTo>
                      <a:cubicBezTo>
                        <a:pt x="1040" y="755"/>
                        <a:pt x="1039" y="753"/>
                        <a:pt x="1036" y="752"/>
                      </a:cubicBezTo>
                      <a:cubicBezTo>
                        <a:pt x="1033" y="750"/>
                        <a:pt x="1020" y="742"/>
                        <a:pt x="1007" y="735"/>
                      </a:cubicBezTo>
                      <a:cubicBezTo>
                        <a:pt x="1010" y="728"/>
                        <a:pt x="1012" y="721"/>
                        <a:pt x="1015" y="714"/>
                      </a:cubicBezTo>
                      <a:cubicBezTo>
                        <a:pt x="1029" y="717"/>
                        <a:pt x="1045" y="721"/>
                        <a:pt x="1048" y="721"/>
                      </a:cubicBezTo>
                      <a:cubicBezTo>
                        <a:pt x="1051" y="722"/>
                        <a:pt x="1054" y="721"/>
                        <a:pt x="1056" y="720"/>
                      </a:cubicBezTo>
                      <a:cubicBezTo>
                        <a:pt x="1058" y="718"/>
                        <a:pt x="1060" y="716"/>
                        <a:pt x="1061" y="713"/>
                      </a:cubicBezTo>
                      <a:cubicBezTo>
                        <a:pt x="1062" y="710"/>
                        <a:pt x="1062" y="707"/>
                        <a:pt x="1061" y="705"/>
                      </a:cubicBezTo>
                      <a:cubicBezTo>
                        <a:pt x="1060" y="702"/>
                        <a:pt x="1058" y="700"/>
                        <a:pt x="1055" y="699"/>
                      </a:cubicBezTo>
                      <a:cubicBezTo>
                        <a:pt x="1052" y="698"/>
                        <a:pt x="1037" y="691"/>
                        <a:pt x="1024" y="686"/>
                      </a:cubicBezTo>
                      <a:cubicBezTo>
                        <a:pt x="1026" y="678"/>
                        <a:pt x="1028" y="671"/>
                        <a:pt x="1030" y="664"/>
                      </a:cubicBezTo>
                      <a:cubicBezTo>
                        <a:pt x="1044" y="665"/>
                        <a:pt x="1060" y="667"/>
                        <a:pt x="1063" y="668"/>
                      </a:cubicBezTo>
                      <a:cubicBezTo>
                        <a:pt x="1066" y="668"/>
                        <a:pt x="1069" y="667"/>
                        <a:pt x="1071" y="665"/>
                      </a:cubicBezTo>
                      <a:cubicBezTo>
                        <a:pt x="1074" y="664"/>
                        <a:pt x="1075" y="661"/>
                        <a:pt x="1076" y="658"/>
                      </a:cubicBezTo>
                      <a:cubicBezTo>
                        <a:pt x="1076" y="655"/>
                        <a:pt x="1076" y="652"/>
                        <a:pt x="1075" y="650"/>
                      </a:cubicBezTo>
                      <a:cubicBezTo>
                        <a:pt x="1073" y="647"/>
                        <a:pt x="1071" y="645"/>
                        <a:pt x="1068" y="645"/>
                      </a:cubicBezTo>
                      <a:cubicBezTo>
                        <a:pt x="1065" y="644"/>
                        <a:pt x="1050" y="639"/>
                        <a:pt x="1036" y="634"/>
                      </a:cubicBezTo>
                      <a:cubicBezTo>
                        <a:pt x="1037" y="627"/>
                        <a:pt x="1039" y="620"/>
                        <a:pt x="1040" y="612"/>
                      </a:cubicBezTo>
                      <a:cubicBezTo>
                        <a:pt x="1054" y="612"/>
                        <a:pt x="1070" y="612"/>
                        <a:pt x="1073" y="612"/>
                      </a:cubicBezTo>
                      <a:cubicBezTo>
                        <a:pt x="1076" y="613"/>
                        <a:pt x="1079" y="611"/>
                        <a:pt x="1081" y="609"/>
                      </a:cubicBezTo>
                      <a:cubicBezTo>
                        <a:pt x="1083" y="607"/>
                        <a:pt x="1084" y="605"/>
                        <a:pt x="1085" y="602"/>
                      </a:cubicBezTo>
                      <a:cubicBezTo>
                        <a:pt x="1085" y="599"/>
                        <a:pt x="1084" y="596"/>
                        <a:pt x="1083" y="594"/>
                      </a:cubicBezTo>
                      <a:cubicBezTo>
                        <a:pt x="1081" y="591"/>
                        <a:pt x="1079" y="590"/>
                        <a:pt x="1076" y="589"/>
                      </a:cubicBezTo>
                      <a:cubicBezTo>
                        <a:pt x="1073" y="588"/>
                        <a:pt x="1057" y="585"/>
                        <a:pt x="1043" y="582"/>
                      </a:cubicBezTo>
                      <a:cubicBezTo>
                        <a:pt x="1043" y="575"/>
                        <a:pt x="1044" y="567"/>
                        <a:pt x="1044" y="560"/>
                      </a:cubicBezTo>
                      <a:cubicBezTo>
                        <a:pt x="1058" y="558"/>
                        <a:pt x="1074" y="557"/>
                        <a:pt x="1078" y="557"/>
                      </a:cubicBezTo>
                      <a:close/>
                      <a:moveTo>
                        <a:pt x="544" y="979"/>
                      </a:moveTo>
                      <a:cubicBezTo>
                        <a:pt x="305" y="979"/>
                        <a:pt x="111" y="785"/>
                        <a:pt x="111" y="545"/>
                      </a:cubicBezTo>
                      <a:cubicBezTo>
                        <a:pt x="111" y="305"/>
                        <a:pt x="305" y="111"/>
                        <a:pt x="544" y="111"/>
                      </a:cubicBezTo>
                      <a:cubicBezTo>
                        <a:pt x="783" y="111"/>
                        <a:pt x="977" y="305"/>
                        <a:pt x="977" y="545"/>
                      </a:cubicBezTo>
                      <a:cubicBezTo>
                        <a:pt x="977" y="785"/>
                        <a:pt x="783" y="979"/>
                        <a:pt x="544" y="97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0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3" name="iŝľidè">
                  <a:extLst>
                    <a:ext uri="{FF2B5EF4-FFF2-40B4-BE49-F238E27FC236}">
                      <a16:creationId xmlns:a16="http://schemas.microsoft.com/office/drawing/2014/main" id="{1C75A1FA-6894-4349-B6FC-F3A3876F4F42}"/>
                    </a:ext>
                  </a:extLst>
                </p:cNvPr>
                <p:cNvSpPr/>
                <p:nvPr/>
              </p:nvSpPr>
              <p:spPr bwMode="auto">
                <a:xfrm>
                  <a:off x="5313857" y="1976037"/>
                  <a:ext cx="116582" cy="117846"/>
                </a:xfrm>
                <a:custGeom>
                  <a:avLst/>
                  <a:gdLst>
                    <a:gd name="T0" fmla="*/ 951 w 1064"/>
                    <a:gd name="T1" fmla="*/ 573 h 1077"/>
                    <a:gd name="T2" fmla="*/ 936 w 1064"/>
                    <a:gd name="T3" fmla="*/ 508 h 1077"/>
                    <a:gd name="T4" fmla="*/ 1041 w 1064"/>
                    <a:gd name="T5" fmla="*/ 479 h 1077"/>
                    <a:gd name="T6" fmla="*/ 982 w 1064"/>
                    <a:gd name="T7" fmla="*/ 424 h 1077"/>
                    <a:gd name="T8" fmla="*/ 902 w 1064"/>
                    <a:gd name="T9" fmla="*/ 371 h 1077"/>
                    <a:gd name="T10" fmla="*/ 990 w 1064"/>
                    <a:gd name="T11" fmla="*/ 308 h 1077"/>
                    <a:gd name="T12" fmla="*/ 915 w 1064"/>
                    <a:gd name="T13" fmla="*/ 276 h 1077"/>
                    <a:gd name="T14" fmla="*/ 822 w 1064"/>
                    <a:gd name="T15" fmla="*/ 255 h 1077"/>
                    <a:gd name="T16" fmla="*/ 884 w 1064"/>
                    <a:gd name="T17" fmla="*/ 165 h 1077"/>
                    <a:gd name="T18" fmla="*/ 803 w 1064"/>
                    <a:gd name="T19" fmla="*/ 161 h 1077"/>
                    <a:gd name="T20" fmla="*/ 708 w 1064"/>
                    <a:gd name="T21" fmla="*/ 172 h 1077"/>
                    <a:gd name="T22" fmla="*/ 735 w 1064"/>
                    <a:gd name="T23" fmla="*/ 67 h 1077"/>
                    <a:gd name="T24" fmla="*/ 658 w 1064"/>
                    <a:gd name="T25" fmla="*/ 91 h 1077"/>
                    <a:gd name="T26" fmla="*/ 572 w 1064"/>
                    <a:gd name="T27" fmla="*/ 134 h 1077"/>
                    <a:gd name="T28" fmla="*/ 562 w 1064"/>
                    <a:gd name="T29" fmla="*/ 26 h 1077"/>
                    <a:gd name="T30" fmla="*/ 497 w 1064"/>
                    <a:gd name="T31" fmla="*/ 75 h 1077"/>
                    <a:gd name="T32" fmla="*/ 432 w 1064"/>
                    <a:gd name="T33" fmla="*/ 144 h 1077"/>
                    <a:gd name="T34" fmla="*/ 385 w 1064"/>
                    <a:gd name="T35" fmla="*/ 46 h 1077"/>
                    <a:gd name="T36" fmla="*/ 341 w 1064"/>
                    <a:gd name="T37" fmla="*/ 115 h 1077"/>
                    <a:gd name="T38" fmla="*/ 303 w 1064"/>
                    <a:gd name="T39" fmla="*/ 203 h 1077"/>
                    <a:gd name="T40" fmla="*/ 226 w 1064"/>
                    <a:gd name="T41" fmla="*/ 126 h 1077"/>
                    <a:gd name="T42" fmla="*/ 208 w 1064"/>
                    <a:gd name="T43" fmla="*/ 206 h 1077"/>
                    <a:gd name="T44" fmla="*/ 203 w 1064"/>
                    <a:gd name="T45" fmla="*/ 301 h 1077"/>
                    <a:gd name="T46" fmla="*/ 104 w 1064"/>
                    <a:gd name="T47" fmla="*/ 256 h 1077"/>
                    <a:gd name="T48" fmla="*/ 114 w 1064"/>
                    <a:gd name="T49" fmla="*/ 337 h 1077"/>
                    <a:gd name="T50" fmla="*/ 142 w 1064"/>
                    <a:gd name="T51" fmla="*/ 428 h 1077"/>
                    <a:gd name="T52" fmla="*/ 33 w 1064"/>
                    <a:gd name="T53" fmla="*/ 420 h 1077"/>
                    <a:gd name="T54" fmla="*/ 70 w 1064"/>
                    <a:gd name="T55" fmla="*/ 492 h 1077"/>
                    <a:gd name="T56" fmla="*/ 126 w 1064"/>
                    <a:gd name="T57" fmla="*/ 538 h 1077"/>
                    <a:gd name="T58" fmla="*/ 70 w 1064"/>
                    <a:gd name="T59" fmla="*/ 585 h 1077"/>
                    <a:gd name="T60" fmla="*/ 33 w 1064"/>
                    <a:gd name="T61" fmla="*/ 657 h 1077"/>
                    <a:gd name="T62" fmla="*/ 142 w 1064"/>
                    <a:gd name="T63" fmla="*/ 648 h 1077"/>
                    <a:gd name="T64" fmla="*/ 114 w 1064"/>
                    <a:gd name="T65" fmla="*/ 740 h 1077"/>
                    <a:gd name="T66" fmla="*/ 104 w 1064"/>
                    <a:gd name="T67" fmla="*/ 821 h 1077"/>
                    <a:gd name="T68" fmla="*/ 203 w 1064"/>
                    <a:gd name="T69" fmla="*/ 775 h 1077"/>
                    <a:gd name="T70" fmla="*/ 208 w 1064"/>
                    <a:gd name="T71" fmla="*/ 871 h 1077"/>
                    <a:gd name="T72" fmla="*/ 226 w 1064"/>
                    <a:gd name="T73" fmla="*/ 950 h 1077"/>
                    <a:gd name="T74" fmla="*/ 303 w 1064"/>
                    <a:gd name="T75" fmla="*/ 874 h 1077"/>
                    <a:gd name="T76" fmla="*/ 341 w 1064"/>
                    <a:gd name="T77" fmla="*/ 962 h 1077"/>
                    <a:gd name="T78" fmla="*/ 385 w 1064"/>
                    <a:gd name="T79" fmla="*/ 1030 h 1077"/>
                    <a:gd name="T80" fmla="*/ 432 w 1064"/>
                    <a:gd name="T81" fmla="*/ 932 h 1077"/>
                    <a:gd name="T82" fmla="*/ 497 w 1064"/>
                    <a:gd name="T83" fmla="*/ 1002 h 1077"/>
                    <a:gd name="T84" fmla="*/ 562 w 1064"/>
                    <a:gd name="T85" fmla="*/ 1051 h 1077"/>
                    <a:gd name="T86" fmla="*/ 572 w 1064"/>
                    <a:gd name="T87" fmla="*/ 943 h 1077"/>
                    <a:gd name="T88" fmla="*/ 658 w 1064"/>
                    <a:gd name="T89" fmla="*/ 986 h 1077"/>
                    <a:gd name="T90" fmla="*/ 735 w 1064"/>
                    <a:gd name="T91" fmla="*/ 1010 h 1077"/>
                    <a:gd name="T92" fmla="*/ 708 w 1064"/>
                    <a:gd name="T93" fmla="*/ 905 h 1077"/>
                    <a:gd name="T94" fmla="*/ 803 w 1064"/>
                    <a:gd name="T95" fmla="*/ 916 h 1077"/>
                    <a:gd name="T96" fmla="*/ 884 w 1064"/>
                    <a:gd name="T97" fmla="*/ 911 h 1077"/>
                    <a:gd name="T98" fmla="*/ 822 w 1064"/>
                    <a:gd name="T99" fmla="*/ 822 h 1077"/>
                    <a:gd name="T100" fmla="*/ 915 w 1064"/>
                    <a:gd name="T101" fmla="*/ 800 h 1077"/>
                    <a:gd name="T102" fmla="*/ 990 w 1064"/>
                    <a:gd name="T103" fmla="*/ 768 h 1077"/>
                    <a:gd name="T104" fmla="*/ 902 w 1064"/>
                    <a:gd name="T105" fmla="*/ 705 h 1077"/>
                    <a:gd name="T106" fmla="*/ 982 w 1064"/>
                    <a:gd name="T107" fmla="*/ 653 h 1077"/>
                    <a:gd name="T108" fmla="*/ 1041 w 1064"/>
                    <a:gd name="T109" fmla="*/ 598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64" h="1077">
                      <a:moveTo>
                        <a:pt x="1041" y="598"/>
                      </a:moveTo>
                      <a:cubicBezTo>
                        <a:pt x="1024" y="593"/>
                        <a:pt x="1009" y="589"/>
                        <a:pt x="994" y="585"/>
                      </a:cubicBezTo>
                      <a:cubicBezTo>
                        <a:pt x="979" y="580"/>
                        <a:pt x="965" y="577"/>
                        <a:pt x="951" y="573"/>
                      </a:cubicBezTo>
                      <a:cubicBezTo>
                        <a:pt x="946" y="571"/>
                        <a:pt x="941" y="570"/>
                        <a:pt x="936" y="569"/>
                      </a:cubicBezTo>
                      <a:cubicBezTo>
                        <a:pt x="937" y="559"/>
                        <a:pt x="938" y="549"/>
                        <a:pt x="938" y="538"/>
                      </a:cubicBezTo>
                      <a:cubicBezTo>
                        <a:pt x="938" y="528"/>
                        <a:pt x="937" y="518"/>
                        <a:pt x="936" y="508"/>
                      </a:cubicBezTo>
                      <a:cubicBezTo>
                        <a:pt x="941" y="506"/>
                        <a:pt x="946" y="505"/>
                        <a:pt x="951" y="504"/>
                      </a:cubicBezTo>
                      <a:cubicBezTo>
                        <a:pt x="965" y="500"/>
                        <a:pt x="979" y="496"/>
                        <a:pt x="994" y="492"/>
                      </a:cubicBezTo>
                      <a:cubicBezTo>
                        <a:pt x="1009" y="488"/>
                        <a:pt x="1024" y="484"/>
                        <a:pt x="1041" y="479"/>
                      </a:cubicBezTo>
                      <a:cubicBezTo>
                        <a:pt x="1056" y="475"/>
                        <a:pt x="1064" y="460"/>
                        <a:pt x="1061" y="445"/>
                      </a:cubicBezTo>
                      <a:cubicBezTo>
                        <a:pt x="1059" y="430"/>
                        <a:pt x="1046" y="418"/>
                        <a:pt x="1031" y="420"/>
                      </a:cubicBezTo>
                      <a:cubicBezTo>
                        <a:pt x="1013" y="421"/>
                        <a:pt x="997" y="422"/>
                        <a:pt x="982" y="424"/>
                      </a:cubicBezTo>
                      <a:cubicBezTo>
                        <a:pt x="966" y="425"/>
                        <a:pt x="952" y="426"/>
                        <a:pt x="938" y="427"/>
                      </a:cubicBezTo>
                      <a:cubicBezTo>
                        <a:pt x="932" y="428"/>
                        <a:pt x="928" y="428"/>
                        <a:pt x="923" y="428"/>
                      </a:cubicBezTo>
                      <a:cubicBezTo>
                        <a:pt x="917" y="409"/>
                        <a:pt x="910" y="389"/>
                        <a:pt x="902" y="371"/>
                      </a:cubicBezTo>
                      <a:cubicBezTo>
                        <a:pt x="906" y="368"/>
                        <a:pt x="910" y="365"/>
                        <a:pt x="914" y="362"/>
                      </a:cubicBezTo>
                      <a:cubicBezTo>
                        <a:pt x="926" y="354"/>
                        <a:pt x="937" y="346"/>
                        <a:pt x="950" y="337"/>
                      </a:cubicBezTo>
                      <a:cubicBezTo>
                        <a:pt x="963" y="328"/>
                        <a:pt x="976" y="318"/>
                        <a:pt x="990" y="308"/>
                      </a:cubicBezTo>
                      <a:cubicBezTo>
                        <a:pt x="1002" y="299"/>
                        <a:pt x="1005" y="282"/>
                        <a:pt x="998" y="269"/>
                      </a:cubicBezTo>
                      <a:cubicBezTo>
                        <a:pt x="990" y="256"/>
                        <a:pt x="974" y="250"/>
                        <a:pt x="960" y="256"/>
                      </a:cubicBezTo>
                      <a:cubicBezTo>
                        <a:pt x="944" y="263"/>
                        <a:pt x="929" y="270"/>
                        <a:pt x="915" y="276"/>
                      </a:cubicBezTo>
                      <a:cubicBezTo>
                        <a:pt x="901" y="283"/>
                        <a:pt x="888" y="289"/>
                        <a:pt x="875" y="295"/>
                      </a:cubicBezTo>
                      <a:cubicBezTo>
                        <a:pt x="870" y="297"/>
                        <a:pt x="866" y="299"/>
                        <a:pt x="861" y="301"/>
                      </a:cubicBezTo>
                      <a:cubicBezTo>
                        <a:pt x="850" y="285"/>
                        <a:pt x="836" y="269"/>
                        <a:pt x="822" y="255"/>
                      </a:cubicBezTo>
                      <a:cubicBezTo>
                        <a:pt x="825" y="250"/>
                        <a:pt x="828" y="246"/>
                        <a:pt x="831" y="242"/>
                      </a:cubicBezTo>
                      <a:cubicBezTo>
                        <a:pt x="839" y="230"/>
                        <a:pt x="847" y="218"/>
                        <a:pt x="856" y="206"/>
                      </a:cubicBezTo>
                      <a:cubicBezTo>
                        <a:pt x="865" y="193"/>
                        <a:pt x="874" y="179"/>
                        <a:pt x="884" y="165"/>
                      </a:cubicBezTo>
                      <a:cubicBezTo>
                        <a:pt x="893" y="153"/>
                        <a:pt x="889" y="135"/>
                        <a:pt x="878" y="126"/>
                      </a:cubicBezTo>
                      <a:cubicBezTo>
                        <a:pt x="866" y="116"/>
                        <a:pt x="849" y="116"/>
                        <a:pt x="838" y="126"/>
                      </a:cubicBezTo>
                      <a:cubicBezTo>
                        <a:pt x="825" y="139"/>
                        <a:pt x="814" y="150"/>
                        <a:pt x="803" y="161"/>
                      </a:cubicBezTo>
                      <a:cubicBezTo>
                        <a:pt x="792" y="172"/>
                        <a:pt x="781" y="182"/>
                        <a:pt x="771" y="192"/>
                      </a:cubicBezTo>
                      <a:cubicBezTo>
                        <a:pt x="768" y="196"/>
                        <a:pt x="764" y="199"/>
                        <a:pt x="761" y="203"/>
                      </a:cubicBezTo>
                      <a:cubicBezTo>
                        <a:pt x="744" y="191"/>
                        <a:pt x="726" y="181"/>
                        <a:pt x="708" y="172"/>
                      </a:cubicBezTo>
                      <a:cubicBezTo>
                        <a:pt x="709" y="167"/>
                        <a:pt x="710" y="162"/>
                        <a:pt x="712" y="157"/>
                      </a:cubicBezTo>
                      <a:cubicBezTo>
                        <a:pt x="715" y="144"/>
                        <a:pt x="719" y="130"/>
                        <a:pt x="723" y="115"/>
                      </a:cubicBezTo>
                      <a:cubicBezTo>
                        <a:pt x="727" y="100"/>
                        <a:pt x="731" y="84"/>
                        <a:pt x="735" y="67"/>
                      </a:cubicBezTo>
                      <a:cubicBezTo>
                        <a:pt x="739" y="52"/>
                        <a:pt x="730" y="37"/>
                        <a:pt x="716" y="32"/>
                      </a:cubicBezTo>
                      <a:cubicBezTo>
                        <a:pt x="702" y="27"/>
                        <a:pt x="685" y="33"/>
                        <a:pt x="679" y="46"/>
                      </a:cubicBezTo>
                      <a:cubicBezTo>
                        <a:pt x="671" y="62"/>
                        <a:pt x="664" y="77"/>
                        <a:pt x="658" y="91"/>
                      </a:cubicBezTo>
                      <a:cubicBezTo>
                        <a:pt x="651" y="105"/>
                        <a:pt x="645" y="118"/>
                        <a:pt x="639" y="131"/>
                      </a:cubicBezTo>
                      <a:cubicBezTo>
                        <a:pt x="637" y="135"/>
                        <a:pt x="634" y="140"/>
                        <a:pt x="632" y="144"/>
                      </a:cubicBezTo>
                      <a:cubicBezTo>
                        <a:pt x="613" y="139"/>
                        <a:pt x="593" y="136"/>
                        <a:pt x="572" y="134"/>
                      </a:cubicBezTo>
                      <a:cubicBezTo>
                        <a:pt x="572" y="129"/>
                        <a:pt x="571" y="124"/>
                        <a:pt x="571" y="119"/>
                      </a:cubicBezTo>
                      <a:cubicBezTo>
                        <a:pt x="570" y="105"/>
                        <a:pt x="568" y="90"/>
                        <a:pt x="567" y="75"/>
                      </a:cubicBezTo>
                      <a:cubicBezTo>
                        <a:pt x="565" y="59"/>
                        <a:pt x="564" y="43"/>
                        <a:pt x="562" y="26"/>
                      </a:cubicBezTo>
                      <a:cubicBezTo>
                        <a:pt x="561" y="11"/>
                        <a:pt x="547" y="0"/>
                        <a:pt x="532" y="0"/>
                      </a:cubicBezTo>
                      <a:cubicBezTo>
                        <a:pt x="517" y="0"/>
                        <a:pt x="503" y="11"/>
                        <a:pt x="502" y="26"/>
                      </a:cubicBezTo>
                      <a:cubicBezTo>
                        <a:pt x="500" y="43"/>
                        <a:pt x="499" y="59"/>
                        <a:pt x="497" y="75"/>
                      </a:cubicBezTo>
                      <a:cubicBezTo>
                        <a:pt x="496" y="90"/>
                        <a:pt x="494" y="105"/>
                        <a:pt x="493" y="119"/>
                      </a:cubicBezTo>
                      <a:cubicBezTo>
                        <a:pt x="493" y="124"/>
                        <a:pt x="492" y="129"/>
                        <a:pt x="492" y="134"/>
                      </a:cubicBezTo>
                      <a:cubicBezTo>
                        <a:pt x="471" y="136"/>
                        <a:pt x="451" y="139"/>
                        <a:pt x="432" y="144"/>
                      </a:cubicBezTo>
                      <a:cubicBezTo>
                        <a:pt x="430" y="140"/>
                        <a:pt x="428" y="135"/>
                        <a:pt x="425" y="131"/>
                      </a:cubicBezTo>
                      <a:cubicBezTo>
                        <a:pt x="419" y="118"/>
                        <a:pt x="413" y="105"/>
                        <a:pt x="406" y="91"/>
                      </a:cubicBezTo>
                      <a:cubicBezTo>
                        <a:pt x="400" y="77"/>
                        <a:pt x="393" y="62"/>
                        <a:pt x="385" y="46"/>
                      </a:cubicBezTo>
                      <a:cubicBezTo>
                        <a:pt x="379" y="33"/>
                        <a:pt x="362" y="27"/>
                        <a:pt x="348" y="32"/>
                      </a:cubicBezTo>
                      <a:cubicBezTo>
                        <a:pt x="334" y="37"/>
                        <a:pt x="325" y="52"/>
                        <a:pt x="329" y="67"/>
                      </a:cubicBezTo>
                      <a:cubicBezTo>
                        <a:pt x="333" y="84"/>
                        <a:pt x="337" y="100"/>
                        <a:pt x="341" y="115"/>
                      </a:cubicBezTo>
                      <a:cubicBezTo>
                        <a:pt x="345" y="130"/>
                        <a:pt x="349" y="144"/>
                        <a:pt x="352" y="157"/>
                      </a:cubicBezTo>
                      <a:cubicBezTo>
                        <a:pt x="354" y="162"/>
                        <a:pt x="355" y="167"/>
                        <a:pt x="356" y="172"/>
                      </a:cubicBezTo>
                      <a:cubicBezTo>
                        <a:pt x="338" y="181"/>
                        <a:pt x="320" y="191"/>
                        <a:pt x="303" y="203"/>
                      </a:cubicBezTo>
                      <a:cubicBezTo>
                        <a:pt x="300" y="199"/>
                        <a:pt x="296" y="196"/>
                        <a:pt x="293" y="192"/>
                      </a:cubicBezTo>
                      <a:cubicBezTo>
                        <a:pt x="283" y="182"/>
                        <a:pt x="272" y="172"/>
                        <a:pt x="261" y="161"/>
                      </a:cubicBezTo>
                      <a:cubicBezTo>
                        <a:pt x="250" y="150"/>
                        <a:pt x="239" y="139"/>
                        <a:pt x="226" y="126"/>
                      </a:cubicBezTo>
                      <a:cubicBezTo>
                        <a:pt x="215" y="116"/>
                        <a:pt x="198" y="116"/>
                        <a:pt x="186" y="126"/>
                      </a:cubicBezTo>
                      <a:cubicBezTo>
                        <a:pt x="175" y="135"/>
                        <a:pt x="172" y="153"/>
                        <a:pt x="180" y="165"/>
                      </a:cubicBezTo>
                      <a:cubicBezTo>
                        <a:pt x="190" y="179"/>
                        <a:pt x="199" y="193"/>
                        <a:pt x="208" y="206"/>
                      </a:cubicBezTo>
                      <a:cubicBezTo>
                        <a:pt x="217" y="218"/>
                        <a:pt x="225" y="230"/>
                        <a:pt x="233" y="242"/>
                      </a:cubicBezTo>
                      <a:cubicBezTo>
                        <a:pt x="236" y="246"/>
                        <a:pt x="239" y="250"/>
                        <a:pt x="242" y="255"/>
                      </a:cubicBezTo>
                      <a:cubicBezTo>
                        <a:pt x="228" y="269"/>
                        <a:pt x="215" y="285"/>
                        <a:pt x="203" y="301"/>
                      </a:cubicBezTo>
                      <a:cubicBezTo>
                        <a:pt x="198" y="299"/>
                        <a:pt x="194" y="297"/>
                        <a:pt x="189" y="295"/>
                      </a:cubicBezTo>
                      <a:cubicBezTo>
                        <a:pt x="176" y="289"/>
                        <a:pt x="163" y="283"/>
                        <a:pt x="149" y="276"/>
                      </a:cubicBezTo>
                      <a:cubicBezTo>
                        <a:pt x="135" y="270"/>
                        <a:pt x="120" y="263"/>
                        <a:pt x="104" y="256"/>
                      </a:cubicBezTo>
                      <a:cubicBezTo>
                        <a:pt x="90" y="250"/>
                        <a:pt x="74" y="256"/>
                        <a:pt x="66" y="269"/>
                      </a:cubicBezTo>
                      <a:cubicBezTo>
                        <a:pt x="59" y="282"/>
                        <a:pt x="62" y="299"/>
                        <a:pt x="74" y="308"/>
                      </a:cubicBezTo>
                      <a:cubicBezTo>
                        <a:pt x="88" y="318"/>
                        <a:pt x="101" y="328"/>
                        <a:pt x="114" y="337"/>
                      </a:cubicBezTo>
                      <a:cubicBezTo>
                        <a:pt x="127" y="346"/>
                        <a:pt x="139" y="354"/>
                        <a:pt x="150" y="362"/>
                      </a:cubicBezTo>
                      <a:cubicBezTo>
                        <a:pt x="154" y="365"/>
                        <a:pt x="158" y="368"/>
                        <a:pt x="162" y="371"/>
                      </a:cubicBezTo>
                      <a:cubicBezTo>
                        <a:pt x="154" y="389"/>
                        <a:pt x="147" y="409"/>
                        <a:pt x="142" y="428"/>
                      </a:cubicBezTo>
                      <a:cubicBezTo>
                        <a:pt x="137" y="428"/>
                        <a:pt x="132" y="428"/>
                        <a:pt x="126" y="427"/>
                      </a:cubicBezTo>
                      <a:cubicBezTo>
                        <a:pt x="112" y="426"/>
                        <a:pt x="98" y="425"/>
                        <a:pt x="82" y="424"/>
                      </a:cubicBezTo>
                      <a:cubicBezTo>
                        <a:pt x="67" y="422"/>
                        <a:pt x="51" y="421"/>
                        <a:pt x="33" y="420"/>
                      </a:cubicBezTo>
                      <a:cubicBezTo>
                        <a:pt x="18" y="418"/>
                        <a:pt x="5" y="430"/>
                        <a:pt x="3" y="445"/>
                      </a:cubicBezTo>
                      <a:cubicBezTo>
                        <a:pt x="0" y="460"/>
                        <a:pt x="8" y="475"/>
                        <a:pt x="23" y="479"/>
                      </a:cubicBezTo>
                      <a:cubicBezTo>
                        <a:pt x="40" y="484"/>
                        <a:pt x="55" y="488"/>
                        <a:pt x="70" y="492"/>
                      </a:cubicBezTo>
                      <a:cubicBezTo>
                        <a:pt x="85" y="496"/>
                        <a:pt x="99" y="500"/>
                        <a:pt x="113" y="504"/>
                      </a:cubicBezTo>
                      <a:cubicBezTo>
                        <a:pt x="118" y="505"/>
                        <a:pt x="123" y="506"/>
                        <a:pt x="128" y="508"/>
                      </a:cubicBezTo>
                      <a:cubicBezTo>
                        <a:pt x="127" y="518"/>
                        <a:pt x="126" y="528"/>
                        <a:pt x="126" y="538"/>
                      </a:cubicBezTo>
                      <a:cubicBezTo>
                        <a:pt x="126" y="549"/>
                        <a:pt x="127" y="559"/>
                        <a:pt x="128" y="569"/>
                      </a:cubicBezTo>
                      <a:cubicBezTo>
                        <a:pt x="123" y="570"/>
                        <a:pt x="118" y="571"/>
                        <a:pt x="113" y="573"/>
                      </a:cubicBezTo>
                      <a:cubicBezTo>
                        <a:pt x="99" y="577"/>
                        <a:pt x="85" y="580"/>
                        <a:pt x="70" y="585"/>
                      </a:cubicBezTo>
                      <a:cubicBezTo>
                        <a:pt x="55" y="589"/>
                        <a:pt x="40" y="593"/>
                        <a:pt x="23" y="598"/>
                      </a:cubicBezTo>
                      <a:cubicBezTo>
                        <a:pt x="8" y="602"/>
                        <a:pt x="0" y="617"/>
                        <a:pt x="3" y="632"/>
                      </a:cubicBezTo>
                      <a:cubicBezTo>
                        <a:pt x="5" y="647"/>
                        <a:pt x="18" y="658"/>
                        <a:pt x="33" y="657"/>
                      </a:cubicBezTo>
                      <a:cubicBezTo>
                        <a:pt x="51" y="656"/>
                        <a:pt x="67" y="654"/>
                        <a:pt x="82" y="653"/>
                      </a:cubicBezTo>
                      <a:cubicBezTo>
                        <a:pt x="98" y="652"/>
                        <a:pt x="112" y="651"/>
                        <a:pt x="126" y="649"/>
                      </a:cubicBezTo>
                      <a:cubicBezTo>
                        <a:pt x="132" y="649"/>
                        <a:pt x="137" y="649"/>
                        <a:pt x="142" y="648"/>
                      </a:cubicBezTo>
                      <a:cubicBezTo>
                        <a:pt x="147" y="668"/>
                        <a:pt x="154" y="687"/>
                        <a:pt x="162" y="705"/>
                      </a:cubicBezTo>
                      <a:cubicBezTo>
                        <a:pt x="158" y="708"/>
                        <a:pt x="154" y="711"/>
                        <a:pt x="150" y="714"/>
                      </a:cubicBezTo>
                      <a:cubicBezTo>
                        <a:pt x="139" y="722"/>
                        <a:pt x="127" y="731"/>
                        <a:pt x="114" y="740"/>
                      </a:cubicBezTo>
                      <a:cubicBezTo>
                        <a:pt x="101" y="749"/>
                        <a:pt x="88" y="758"/>
                        <a:pt x="74" y="768"/>
                      </a:cubicBezTo>
                      <a:cubicBezTo>
                        <a:pt x="62" y="777"/>
                        <a:pt x="59" y="794"/>
                        <a:pt x="66" y="808"/>
                      </a:cubicBezTo>
                      <a:cubicBezTo>
                        <a:pt x="74" y="821"/>
                        <a:pt x="90" y="827"/>
                        <a:pt x="104" y="821"/>
                      </a:cubicBezTo>
                      <a:cubicBezTo>
                        <a:pt x="120" y="813"/>
                        <a:pt x="135" y="807"/>
                        <a:pt x="149" y="800"/>
                      </a:cubicBezTo>
                      <a:cubicBezTo>
                        <a:pt x="163" y="794"/>
                        <a:pt x="176" y="788"/>
                        <a:pt x="189" y="782"/>
                      </a:cubicBezTo>
                      <a:cubicBezTo>
                        <a:pt x="194" y="780"/>
                        <a:pt x="198" y="777"/>
                        <a:pt x="203" y="775"/>
                      </a:cubicBezTo>
                      <a:cubicBezTo>
                        <a:pt x="215" y="792"/>
                        <a:pt x="228" y="807"/>
                        <a:pt x="242" y="822"/>
                      </a:cubicBezTo>
                      <a:cubicBezTo>
                        <a:pt x="239" y="826"/>
                        <a:pt x="236" y="830"/>
                        <a:pt x="233" y="835"/>
                      </a:cubicBezTo>
                      <a:cubicBezTo>
                        <a:pt x="225" y="846"/>
                        <a:pt x="217" y="858"/>
                        <a:pt x="208" y="871"/>
                      </a:cubicBezTo>
                      <a:cubicBezTo>
                        <a:pt x="199" y="884"/>
                        <a:pt x="190" y="897"/>
                        <a:pt x="180" y="911"/>
                      </a:cubicBezTo>
                      <a:cubicBezTo>
                        <a:pt x="172" y="924"/>
                        <a:pt x="175" y="941"/>
                        <a:pt x="186" y="951"/>
                      </a:cubicBezTo>
                      <a:cubicBezTo>
                        <a:pt x="198" y="961"/>
                        <a:pt x="215" y="961"/>
                        <a:pt x="226" y="950"/>
                      </a:cubicBezTo>
                      <a:cubicBezTo>
                        <a:pt x="239" y="938"/>
                        <a:pt x="250" y="927"/>
                        <a:pt x="261" y="916"/>
                      </a:cubicBezTo>
                      <a:cubicBezTo>
                        <a:pt x="272" y="905"/>
                        <a:pt x="283" y="894"/>
                        <a:pt x="293" y="885"/>
                      </a:cubicBezTo>
                      <a:cubicBezTo>
                        <a:pt x="296" y="881"/>
                        <a:pt x="300" y="877"/>
                        <a:pt x="303" y="874"/>
                      </a:cubicBezTo>
                      <a:cubicBezTo>
                        <a:pt x="320" y="885"/>
                        <a:pt x="338" y="896"/>
                        <a:pt x="356" y="905"/>
                      </a:cubicBezTo>
                      <a:cubicBezTo>
                        <a:pt x="355" y="909"/>
                        <a:pt x="354" y="914"/>
                        <a:pt x="352" y="919"/>
                      </a:cubicBezTo>
                      <a:cubicBezTo>
                        <a:pt x="349" y="933"/>
                        <a:pt x="345" y="947"/>
                        <a:pt x="341" y="962"/>
                      </a:cubicBezTo>
                      <a:cubicBezTo>
                        <a:pt x="337" y="977"/>
                        <a:pt x="333" y="993"/>
                        <a:pt x="329" y="1010"/>
                      </a:cubicBezTo>
                      <a:cubicBezTo>
                        <a:pt x="325" y="1024"/>
                        <a:pt x="334" y="1039"/>
                        <a:pt x="348" y="1044"/>
                      </a:cubicBezTo>
                      <a:cubicBezTo>
                        <a:pt x="362" y="1050"/>
                        <a:pt x="379" y="1044"/>
                        <a:pt x="385" y="1030"/>
                      </a:cubicBezTo>
                      <a:cubicBezTo>
                        <a:pt x="393" y="1014"/>
                        <a:pt x="400" y="1000"/>
                        <a:pt x="406" y="986"/>
                      </a:cubicBezTo>
                      <a:cubicBezTo>
                        <a:pt x="413" y="972"/>
                        <a:pt x="419" y="958"/>
                        <a:pt x="425" y="946"/>
                      </a:cubicBezTo>
                      <a:cubicBezTo>
                        <a:pt x="428" y="941"/>
                        <a:pt x="430" y="937"/>
                        <a:pt x="432" y="932"/>
                      </a:cubicBezTo>
                      <a:cubicBezTo>
                        <a:pt x="451" y="937"/>
                        <a:pt x="471" y="941"/>
                        <a:pt x="492" y="943"/>
                      </a:cubicBezTo>
                      <a:cubicBezTo>
                        <a:pt x="492" y="948"/>
                        <a:pt x="493" y="953"/>
                        <a:pt x="493" y="958"/>
                      </a:cubicBezTo>
                      <a:cubicBezTo>
                        <a:pt x="494" y="972"/>
                        <a:pt x="496" y="986"/>
                        <a:pt x="497" y="1002"/>
                      </a:cubicBezTo>
                      <a:cubicBezTo>
                        <a:pt x="499" y="1017"/>
                        <a:pt x="500" y="1033"/>
                        <a:pt x="502" y="1051"/>
                      </a:cubicBezTo>
                      <a:cubicBezTo>
                        <a:pt x="503" y="1066"/>
                        <a:pt x="517" y="1077"/>
                        <a:pt x="532" y="1077"/>
                      </a:cubicBezTo>
                      <a:cubicBezTo>
                        <a:pt x="547" y="1077"/>
                        <a:pt x="561" y="1066"/>
                        <a:pt x="562" y="1051"/>
                      </a:cubicBezTo>
                      <a:cubicBezTo>
                        <a:pt x="564" y="1033"/>
                        <a:pt x="565" y="1017"/>
                        <a:pt x="567" y="1002"/>
                      </a:cubicBezTo>
                      <a:cubicBezTo>
                        <a:pt x="568" y="986"/>
                        <a:pt x="570" y="972"/>
                        <a:pt x="571" y="958"/>
                      </a:cubicBezTo>
                      <a:cubicBezTo>
                        <a:pt x="571" y="953"/>
                        <a:pt x="572" y="948"/>
                        <a:pt x="572" y="943"/>
                      </a:cubicBezTo>
                      <a:cubicBezTo>
                        <a:pt x="593" y="941"/>
                        <a:pt x="613" y="937"/>
                        <a:pt x="632" y="932"/>
                      </a:cubicBezTo>
                      <a:cubicBezTo>
                        <a:pt x="634" y="937"/>
                        <a:pt x="637" y="941"/>
                        <a:pt x="639" y="946"/>
                      </a:cubicBezTo>
                      <a:cubicBezTo>
                        <a:pt x="645" y="958"/>
                        <a:pt x="651" y="972"/>
                        <a:pt x="658" y="986"/>
                      </a:cubicBezTo>
                      <a:cubicBezTo>
                        <a:pt x="664" y="1000"/>
                        <a:pt x="671" y="1014"/>
                        <a:pt x="679" y="1030"/>
                      </a:cubicBezTo>
                      <a:cubicBezTo>
                        <a:pt x="685" y="1044"/>
                        <a:pt x="702" y="1050"/>
                        <a:pt x="716" y="1044"/>
                      </a:cubicBezTo>
                      <a:cubicBezTo>
                        <a:pt x="730" y="1039"/>
                        <a:pt x="739" y="1024"/>
                        <a:pt x="735" y="1010"/>
                      </a:cubicBezTo>
                      <a:cubicBezTo>
                        <a:pt x="731" y="993"/>
                        <a:pt x="727" y="977"/>
                        <a:pt x="723" y="962"/>
                      </a:cubicBezTo>
                      <a:cubicBezTo>
                        <a:pt x="719" y="947"/>
                        <a:pt x="715" y="933"/>
                        <a:pt x="712" y="919"/>
                      </a:cubicBezTo>
                      <a:cubicBezTo>
                        <a:pt x="710" y="914"/>
                        <a:pt x="709" y="909"/>
                        <a:pt x="708" y="905"/>
                      </a:cubicBezTo>
                      <a:cubicBezTo>
                        <a:pt x="726" y="896"/>
                        <a:pt x="744" y="885"/>
                        <a:pt x="761" y="874"/>
                      </a:cubicBezTo>
                      <a:cubicBezTo>
                        <a:pt x="764" y="877"/>
                        <a:pt x="768" y="881"/>
                        <a:pt x="771" y="885"/>
                      </a:cubicBezTo>
                      <a:cubicBezTo>
                        <a:pt x="781" y="894"/>
                        <a:pt x="792" y="905"/>
                        <a:pt x="803" y="916"/>
                      </a:cubicBezTo>
                      <a:cubicBezTo>
                        <a:pt x="814" y="927"/>
                        <a:pt x="825" y="938"/>
                        <a:pt x="838" y="950"/>
                      </a:cubicBezTo>
                      <a:cubicBezTo>
                        <a:pt x="849" y="961"/>
                        <a:pt x="866" y="961"/>
                        <a:pt x="878" y="951"/>
                      </a:cubicBezTo>
                      <a:cubicBezTo>
                        <a:pt x="889" y="941"/>
                        <a:pt x="893" y="924"/>
                        <a:pt x="884" y="911"/>
                      </a:cubicBezTo>
                      <a:cubicBezTo>
                        <a:pt x="874" y="897"/>
                        <a:pt x="865" y="884"/>
                        <a:pt x="856" y="871"/>
                      </a:cubicBezTo>
                      <a:cubicBezTo>
                        <a:pt x="847" y="858"/>
                        <a:pt x="839" y="846"/>
                        <a:pt x="831" y="835"/>
                      </a:cubicBezTo>
                      <a:cubicBezTo>
                        <a:pt x="828" y="830"/>
                        <a:pt x="825" y="826"/>
                        <a:pt x="822" y="822"/>
                      </a:cubicBezTo>
                      <a:cubicBezTo>
                        <a:pt x="836" y="807"/>
                        <a:pt x="849" y="792"/>
                        <a:pt x="861" y="775"/>
                      </a:cubicBezTo>
                      <a:cubicBezTo>
                        <a:pt x="866" y="777"/>
                        <a:pt x="870" y="780"/>
                        <a:pt x="875" y="782"/>
                      </a:cubicBezTo>
                      <a:cubicBezTo>
                        <a:pt x="888" y="788"/>
                        <a:pt x="901" y="794"/>
                        <a:pt x="915" y="800"/>
                      </a:cubicBezTo>
                      <a:cubicBezTo>
                        <a:pt x="929" y="807"/>
                        <a:pt x="944" y="813"/>
                        <a:pt x="960" y="821"/>
                      </a:cubicBezTo>
                      <a:cubicBezTo>
                        <a:pt x="974" y="827"/>
                        <a:pt x="990" y="821"/>
                        <a:pt x="998" y="808"/>
                      </a:cubicBezTo>
                      <a:cubicBezTo>
                        <a:pt x="1005" y="794"/>
                        <a:pt x="1002" y="777"/>
                        <a:pt x="990" y="768"/>
                      </a:cubicBezTo>
                      <a:cubicBezTo>
                        <a:pt x="976" y="758"/>
                        <a:pt x="963" y="749"/>
                        <a:pt x="950" y="740"/>
                      </a:cubicBezTo>
                      <a:cubicBezTo>
                        <a:pt x="937" y="731"/>
                        <a:pt x="926" y="722"/>
                        <a:pt x="914" y="714"/>
                      </a:cubicBezTo>
                      <a:cubicBezTo>
                        <a:pt x="910" y="711"/>
                        <a:pt x="906" y="708"/>
                        <a:pt x="902" y="705"/>
                      </a:cubicBezTo>
                      <a:cubicBezTo>
                        <a:pt x="910" y="687"/>
                        <a:pt x="917" y="668"/>
                        <a:pt x="923" y="648"/>
                      </a:cubicBezTo>
                      <a:cubicBezTo>
                        <a:pt x="928" y="649"/>
                        <a:pt x="932" y="649"/>
                        <a:pt x="938" y="649"/>
                      </a:cubicBezTo>
                      <a:cubicBezTo>
                        <a:pt x="952" y="651"/>
                        <a:pt x="966" y="652"/>
                        <a:pt x="982" y="653"/>
                      </a:cubicBezTo>
                      <a:cubicBezTo>
                        <a:pt x="997" y="654"/>
                        <a:pt x="1013" y="656"/>
                        <a:pt x="1031" y="657"/>
                      </a:cubicBezTo>
                      <a:cubicBezTo>
                        <a:pt x="1046" y="658"/>
                        <a:pt x="1059" y="647"/>
                        <a:pt x="1061" y="632"/>
                      </a:cubicBezTo>
                      <a:cubicBezTo>
                        <a:pt x="1064" y="617"/>
                        <a:pt x="1056" y="602"/>
                        <a:pt x="1041" y="59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4" name="iṧ1îďé">
                  <a:extLst>
                    <a:ext uri="{FF2B5EF4-FFF2-40B4-BE49-F238E27FC236}">
                      <a16:creationId xmlns:a16="http://schemas.microsoft.com/office/drawing/2014/main" id="{8FCE6D83-D0DB-48D8-A670-0CD841374E09}"/>
                    </a:ext>
                  </a:extLst>
                </p:cNvPr>
                <p:cNvSpPr/>
                <p:nvPr/>
              </p:nvSpPr>
              <p:spPr bwMode="auto">
                <a:xfrm>
                  <a:off x="5646115" y="1799267"/>
                  <a:ext cx="116582" cy="117846"/>
                </a:xfrm>
                <a:custGeom>
                  <a:avLst/>
                  <a:gdLst>
                    <a:gd name="T0" fmla="*/ 951 w 1064"/>
                    <a:gd name="T1" fmla="*/ 573 h 1077"/>
                    <a:gd name="T2" fmla="*/ 936 w 1064"/>
                    <a:gd name="T3" fmla="*/ 508 h 1077"/>
                    <a:gd name="T4" fmla="*/ 1041 w 1064"/>
                    <a:gd name="T5" fmla="*/ 479 h 1077"/>
                    <a:gd name="T6" fmla="*/ 982 w 1064"/>
                    <a:gd name="T7" fmla="*/ 424 h 1077"/>
                    <a:gd name="T8" fmla="*/ 902 w 1064"/>
                    <a:gd name="T9" fmla="*/ 371 h 1077"/>
                    <a:gd name="T10" fmla="*/ 990 w 1064"/>
                    <a:gd name="T11" fmla="*/ 308 h 1077"/>
                    <a:gd name="T12" fmla="*/ 915 w 1064"/>
                    <a:gd name="T13" fmla="*/ 276 h 1077"/>
                    <a:gd name="T14" fmla="*/ 822 w 1064"/>
                    <a:gd name="T15" fmla="*/ 255 h 1077"/>
                    <a:gd name="T16" fmla="*/ 884 w 1064"/>
                    <a:gd name="T17" fmla="*/ 165 h 1077"/>
                    <a:gd name="T18" fmla="*/ 803 w 1064"/>
                    <a:gd name="T19" fmla="*/ 161 h 1077"/>
                    <a:gd name="T20" fmla="*/ 708 w 1064"/>
                    <a:gd name="T21" fmla="*/ 172 h 1077"/>
                    <a:gd name="T22" fmla="*/ 735 w 1064"/>
                    <a:gd name="T23" fmla="*/ 67 h 1077"/>
                    <a:gd name="T24" fmla="*/ 658 w 1064"/>
                    <a:gd name="T25" fmla="*/ 91 h 1077"/>
                    <a:gd name="T26" fmla="*/ 572 w 1064"/>
                    <a:gd name="T27" fmla="*/ 134 h 1077"/>
                    <a:gd name="T28" fmla="*/ 562 w 1064"/>
                    <a:gd name="T29" fmla="*/ 26 h 1077"/>
                    <a:gd name="T30" fmla="*/ 497 w 1064"/>
                    <a:gd name="T31" fmla="*/ 75 h 1077"/>
                    <a:gd name="T32" fmla="*/ 432 w 1064"/>
                    <a:gd name="T33" fmla="*/ 144 h 1077"/>
                    <a:gd name="T34" fmla="*/ 385 w 1064"/>
                    <a:gd name="T35" fmla="*/ 46 h 1077"/>
                    <a:gd name="T36" fmla="*/ 341 w 1064"/>
                    <a:gd name="T37" fmla="*/ 115 h 1077"/>
                    <a:gd name="T38" fmla="*/ 303 w 1064"/>
                    <a:gd name="T39" fmla="*/ 203 h 1077"/>
                    <a:gd name="T40" fmla="*/ 226 w 1064"/>
                    <a:gd name="T41" fmla="*/ 126 h 1077"/>
                    <a:gd name="T42" fmla="*/ 208 w 1064"/>
                    <a:gd name="T43" fmla="*/ 206 h 1077"/>
                    <a:gd name="T44" fmla="*/ 203 w 1064"/>
                    <a:gd name="T45" fmla="*/ 301 h 1077"/>
                    <a:gd name="T46" fmla="*/ 104 w 1064"/>
                    <a:gd name="T47" fmla="*/ 256 h 1077"/>
                    <a:gd name="T48" fmla="*/ 114 w 1064"/>
                    <a:gd name="T49" fmla="*/ 337 h 1077"/>
                    <a:gd name="T50" fmla="*/ 142 w 1064"/>
                    <a:gd name="T51" fmla="*/ 428 h 1077"/>
                    <a:gd name="T52" fmla="*/ 33 w 1064"/>
                    <a:gd name="T53" fmla="*/ 420 h 1077"/>
                    <a:gd name="T54" fmla="*/ 70 w 1064"/>
                    <a:gd name="T55" fmla="*/ 492 h 1077"/>
                    <a:gd name="T56" fmla="*/ 126 w 1064"/>
                    <a:gd name="T57" fmla="*/ 538 h 1077"/>
                    <a:gd name="T58" fmla="*/ 70 w 1064"/>
                    <a:gd name="T59" fmla="*/ 585 h 1077"/>
                    <a:gd name="T60" fmla="*/ 33 w 1064"/>
                    <a:gd name="T61" fmla="*/ 657 h 1077"/>
                    <a:gd name="T62" fmla="*/ 142 w 1064"/>
                    <a:gd name="T63" fmla="*/ 648 h 1077"/>
                    <a:gd name="T64" fmla="*/ 114 w 1064"/>
                    <a:gd name="T65" fmla="*/ 740 h 1077"/>
                    <a:gd name="T66" fmla="*/ 104 w 1064"/>
                    <a:gd name="T67" fmla="*/ 821 h 1077"/>
                    <a:gd name="T68" fmla="*/ 203 w 1064"/>
                    <a:gd name="T69" fmla="*/ 775 h 1077"/>
                    <a:gd name="T70" fmla="*/ 208 w 1064"/>
                    <a:gd name="T71" fmla="*/ 871 h 1077"/>
                    <a:gd name="T72" fmla="*/ 226 w 1064"/>
                    <a:gd name="T73" fmla="*/ 950 h 1077"/>
                    <a:gd name="T74" fmla="*/ 303 w 1064"/>
                    <a:gd name="T75" fmla="*/ 874 h 1077"/>
                    <a:gd name="T76" fmla="*/ 341 w 1064"/>
                    <a:gd name="T77" fmla="*/ 962 h 1077"/>
                    <a:gd name="T78" fmla="*/ 385 w 1064"/>
                    <a:gd name="T79" fmla="*/ 1030 h 1077"/>
                    <a:gd name="T80" fmla="*/ 432 w 1064"/>
                    <a:gd name="T81" fmla="*/ 932 h 1077"/>
                    <a:gd name="T82" fmla="*/ 497 w 1064"/>
                    <a:gd name="T83" fmla="*/ 1002 h 1077"/>
                    <a:gd name="T84" fmla="*/ 562 w 1064"/>
                    <a:gd name="T85" fmla="*/ 1051 h 1077"/>
                    <a:gd name="T86" fmla="*/ 572 w 1064"/>
                    <a:gd name="T87" fmla="*/ 943 h 1077"/>
                    <a:gd name="T88" fmla="*/ 658 w 1064"/>
                    <a:gd name="T89" fmla="*/ 986 h 1077"/>
                    <a:gd name="T90" fmla="*/ 735 w 1064"/>
                    <a:gd name="T91" fmla="*/ 1010 h 1077"/>
                    <a:gd name="T92" fmla="*/ 708 w 1064"/>
                    <a:gd name="T93" fmla="*/ 905 h 1077"/>
                    <a:gd name="T94" fmla="*/ 803 w 1064"/>
                    <a:gd name="T95" fmla="*/ 916 h 1077"/>
                    <a:gd name="T96" fmla="*/ 884 w 1064"/>
                    <a:gd name="T97" fmla="*/ 911 h 1077"/>
                    <a:gd name="T98" fmla="*/ 822 w 1064"/>
                    <a:gd name="T99" fmla="*/ 822 h 1077"/>
                    <a:gd name="T100" fmla="*/ 915 w 1064"/>
                    <a:gd name="T101" fmla="*/ 800 h 1077"/>
                    <a:gd name="T102" fmla="*/ 990 w 1064"/>
                    <a:gd name="T103" fmla="*/ 768 h 1077"/>
                    <a:gd name="T104" fmla="*/ 902 w 1064"/>
                    <a:gd name="T105" fmla="*/ 705 h 1077"/>
                    <a:gd name="T106" fmla="*/ 982 w 1064"/>
                    <a:gd name="T107" fmla="*/ 653 h 1077"/>
                    <a:gd name="T108" fmla="*/ 1041 w 1064"/>
                    <a:gd name="T109" fmla="*/ 598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64" h="1077">
                      <a:moveTo>
                        <a:pt x="1041" y="598"/>
                      </a:moveTo>
                      <a:cubicBezTo>
                        <a:pt x="1024" y="593"/>
                        <a:pt x="1009" y="589"/>
                        <a:pt x="994" y="585"/>
                      </a:cubicBezTo>
                      <a:cubicBezTo>
                        <a:pt x="979" y="580"/>
                        <a:pt x="965" y="577"/>
                        <a:pt x="951" y="573"/>
                      </a:cubicBezTo>
                      <a:cubicBezTo>
                        <a:pt x="946" y="571"/>
                        <a:pt x="941" y="570"/>
                        <a:pt x="936" y="569"/>
                      </a:cubicBezTo>
                      <a:cubicBezTo>
                        <a:pt x="937" y="559"/>
                        <a:pt x="938" y="549"/>
                        <a:pt x="938" y="538"/>
                      </a:cubicBezTo>
                      <a:cubicBezTo>
                        <a:pt x="938" y="528"/>
                        <a:pt x="937" y="518"/>
                        <a:pt x="936" y="508"/>
                      </a:cubicBezTo>
                      <a:cubicBezTo>
                        <a:pt x="941" y="506"/>
                        <a:pt x="946" y="505"/>
                        <a:pt x="951" y="504"/>
                      </a:cubicBezTo>
                      <a:cubicBezTo>
                        <a:pt x="965" y="500"/>
                        <a:pt x="979" y="496"/>
                        <a:pt x="994" y="492"/>
                      </a:cubicBezTo>
                      <a:cubicBezTo>
                        <a:pt x="1009" y="488"/>
                        <a:pt x="1024" y="484"/>
                        <a:pt x="1041" y="479"/>
                      </a:cubicBezTo>
                      <a:cubicBezTo>
                        <a:pt x="1056" y="475"/>
                        <a:pt x="1064" y="460"/>
                        <a:pt x="1061" y="445"/>
                      </a:cubicBezTo>
                      <a:cubicBezTo>
                        <a:pt x="1059" y="430"/>
                        <a:pt x="1046" y="418"/>
                        <a:pt x="1031" y="420"/>
                      </a:cubicBezTo>
                      <a:cubicBezTo>
                        <a:pt x="1013" y="421"/>
                        <a:pt x="997" y="422"/>
                        <a:pt x="982" y="424"/>
                      </a:cubicBezTo>
                      <a:cubicBezTo>
                        <a:pt x="966" y="425"/>
                        <a:pt x="952" y="426"/>
                        <a:pt x="938" y="427"/>
                      </a:cubicBezTo>
                      <a:cubicBezTo>
                        <a:pt x="932" y="428"/>
                        <a:pt x="928" y="428"/>
                        <a:pt x="923" y="428"/>
                      </a:cubicBezTo>
                      <a:cubicBezTo>
                        <a:pt x="917" y="409"/>
                        <a:pt x="910" y="389"/>
                        <a:pt x="902" y="371"/>
                      </a:cubicBezTo>
                      <a:cubicBezTo>
                        <a:pt x="906" y="368"/>
                        <a:pt x="910" y="365"/>
                        <a:pt x="914" y="362"/>
                      </a:cubicBezTo>
                      <a:cubicBezTo>
                        <a:pt x="926" y="354"/>
                        <a:pt x="937" y="346"/>
                        <a:pt x="950" y="337"/>
                      </a:cubicBezTo>
                      <a:cubicBezTo>
                        <a:pt x="963" y="328"/>
                        <a:pt x="976" y="318"/>
                        <a:pt x="990" y="308"/>
                      </a:cubicBezTo>
                      <a:cubicBezTo>
                        <a:pt x="1002" y="299"/>
                        <a:pt x="1005" y="282"/>
                        <a:pt x="998" y="269"/>
                      </a:cubicBezTo>
                      <a:cubicBezTo>
                        <a:pt x="990" y="256"/>
                        <a:pt x="974" y="250"/>
                        <a:pt x="960" y="256"/>
                      </a:cubicBezTo>
                      <a:cubicBezTo>
                        <a:pt x="944" y="263"/>
                        <a:pt x="929" y="270"/>
                        <a:pt x="915" y="276"/>
                      </a:cubicBezTo>
                      <a:cubicBezTo>
                        <a:pt x="901" y="283"/>
                        <a:pt x="888" y="289"/>
                        <a:pt x="875" y="295"/>
                      </a:cubicBezTo>
                      <a:cubicBezTo>
                        <a:pt x="870" y="297"/>
                        <a:pt x="866" y="299"/>
                        <a:pt x="861" y="301"/>
                      </a:cubicBezTo>
                      <a:cubicBezTo>
                        <a:pt x="850" y="285"/>
                        <a:pt x="836" y="269"/>
                        <a:pt x="822" y="255"/>
                      </a:cubicBezTo>
                      <a:cubicBezTo>
                        <a:pt x="825" y="250"/>
                        <a:pt x="828" y="246"/>
                        <a:pt x="831" y="242"/>
                      </a:cubicBezTo>
                      <a:cubicBezTo>
                        <a:pt x="839" y="230"/>
                        <a:pt x="847" y="218"/>
                        <a:pt x="856" y="206"/>
                      </a:cubicBezTo>
                      <a:cubicBezTo>
                        <a:pt x="865" y="193"/>
                        <a:pt x="874" y="179"/>
                        <a:pt x="884" y="165"/>
                      </a:cubicBezTo>
                      <a:cubicBezTo>
                        <a:pt x="893" y="153"/>
                        <a:pt x="889" y="135"/>
                        <a:pt x="878" y="126"/>
                      </a:cubicBezTo>
                      <a:cubicBezTo>
                        <a:pt x="866" y="116"/>
                        <a:pt x="849" y="116"/>
                        <a:pt x="838" y="126"/>
                      </a:cubicBezTo>
                      <a:cubicBezTo>
                        <a:pt x="825" y="139"/>
                        <a:pt x="814" y="150"/>
                        <a:pt x="803" y="161"/>
                      </a:cubicBezTo>
                      <a:cubicBezTo>
                        <a:pt x="792" y="172"/>
                        <a:pt x="781" y="182"/>
                        <a:pt x="771" y="192"/>
                      </a:cubicBezTo>
                      <a:cubicBezTo>
                        <a:pt x="768" y="196"/>
                        <a:pt x="764" y="199"/>
                        <a:pt x="761" y="203"/>
                      </a:cubicBezTo>
                      <a:cubicBezTo>
                        <a:pt x="744" y="191"/>
                        <a:pt x="726" y="181"/>
                        <a:pt x="708" y="172"/>
                      </a:cubicBezTo>
                      <a:cubicBezTo>
                        <a:pt x="709" y="167"/>
                        <a:pt x="710" y="162"/>
                        <a:pt x="712" y="157"/>
                      </a:cubicBezTo>
                      <a:cubicBezTo>
                        <a:pt x="715" y="144"/>
                        <a:pt x="719" y="130"/>
                        <a:pt x="723" y="115"/>
                      </a:cubicBezTo>
                      <a:cubicBezTo>
                        <a:pt x="727" y="100"/>
                        <a:pt x="731" y="84"/>
                        <a:pt x="735" y="67"/>
                      </a:cubicBezTo>
                      <a:cubicBezTo>
                        <a:pt x="739" y="52"/>
                        <a:pt x="730" y="37"/>
                        <a:pt x="716" y="32"/>
                      </a:cubicBezTo>
                      <a:cubicBezTo>
                        <a:pt x="702" y="27"/>
                        <a:pt x="685" y="33"/>
                        <a:pt x="679" y="46"/>
                      </a:cubicBezTo>
                      <a:cubicBezTo>
                        <a:pt x="671" y="62"/>
                        <a:pt x="664" y="77"/>
                        <a:pt x="658" y="91"/>
                      </a:cubicBezTo>
                      <a:cubicBezTo>
                        <a:pt x="651" y="105"/>
                        <a:pt x="645" y="118"/>
                        <a:pt x="639" y="131"/>
                      </a:cubicBezTo>
                      <a:cubicBezTo>
                        <a:pt x="637" y="135"/>
                        <a:pt x="634" y="140"/>
                        <a:pt x="632" y="144"/>
                      </a:cubicBezTo>
                      <a:cubicBezTo>
                        <a:pt x="613" y="139"/>
                        <a:pt x="593" y="136"/>
                        <a:pt x="572" y="134"/>
                      </a:cubicBezTo>
                      <a:cubicBezTo>
                        <a:pt x="572" y="129"/>
                        <a:pt x="571" y="124"/>
                        <a:pt x="571" y="119"/>
                      </a:cubicBezTo>
                      <a:cubicBezTo>
                        <a:pt x="570" y="105"/>
                        <a:pt x="568" y="90"/>
                        <a:pt x="567" y="75"/>
                      </a:cubicBezTo>
                      <a:cubicBezTo>
                        <a:pt x="565" y="59"/>
                        <a:pt x="564" y="43"/>
                        <a:pt x="562" y="26"/>
                      </a:cubicBezTo>
                      <a:cubicBezTo>
                        <a:pt x="561" y="11"/>
                        <a:pt x="547" y="0"/>
                        <a:pt x="532" y="0"/>
                      </a:cubicBezTo>
                      <a:cubicBezTo>
                        <a:pt x="517" y="0"/>
                        <a:pt x="503" y="11"/>
                        <a:pt x="502" y="26"/>
                      </a:cubicBezTo>
                      <a:cubicBezTo>
                        <a:pt x="500" y="43"/>
                        <a:pt x="499" y="59"/>
                        <a:pt x="497" y="75"/>
                      </a:cubicBezTo>
                      <a:cubicBezTo>
                        <a:pt x="496" y="90"/>
                        <a:pt x="494" y="105"/>
                        <a:pt x="493" y="119"/>
                      </a:cubicBezTo>
                      <a:cubicBezTo>
                        <a:pt x="493" y="124"/>
                        <a:pt x="492" y="129"/>
                        <a:pt x="492" y="134"/>
                      </a:cubicBezTo>
                      <a:cubicBezTo>
                        <a:pt x="471" y="136"/>
                        <a:pt x="451" y="139"/>
                        <a:pt x="432" y="144"/>
                      </a:cubicBezTo>
                      <a:cubicBezTo>
                        <a:pt x="430" y="140"/>
                        <a:pt x="428" y="135"/>
                        <a:pt x="425" y="131"/>
                      </a:cubicBezTo>
                      <a:cubicBezTo>
                        <a:pt x="419" y="118"/>
                        <a:pt x="413" y="105"/>
                        <a:pt x="406" y="91"/>
                      </a:cubicBezTo>
                      <a:cubicBezTo>
                        <a:pt x="400" y="77"/>
                        <a:pt x="393" y="62"/>
                        <a:pt x="385" y="46"/>
                      </a:cubicBezTo>
                      <a:cubicBezTo>
                        <a:pt x="379" y="33"/>
                        <a:pt x="362" y="27"/>
                        <a:pt x="348" y="32"/>
                      </a:cubicBezTo>
                      <a:cubicBezTo>
                        <a:pt x="334" y="37"/>
                        <a:pt x="325" y="52"/>
                        <a:pt x="329" y="67"/>
                      </a:cubicBezTo>
                      <a:cubicBezTo>
                        <a:pt x="333" y="84"/>
                        <a:pt x="337" y="100"/>
                        <a:pt x="341" y="115"/>
                      </a:cubicBezTo>
                      <a:cubicBezTo>
                        <a:pt x="345" y="130"/>
                        <a:pt x="349" y="144"/>
                        <a:pt x="352" y="157"/>
                      </a:cubicBezTo>
                      <a:cubicBezTo>
                        <a:pt x="354" y="162"/>
                        <a:pt x="355" y="167"/>
                        <a:pt x="356" y="172"/>
                      </a:cubicBezTo>
                      <a:cubicBezTo>
                        <a:pt x="338" y="181"/>
                        <a:pt x="320" y="191"/>
                        <a:pt x="303" y="203"/>
                      </a:cubicBezTo>
                      <a:cubicBezTo>
                        <a:pt x="300" y="199"/>
                        <a:pt x="296" y="196"/>
                        <a:pt x="293" y="192"/>
                      </a:cubicBezTo>
                      <a:cubicBezTo>
                        <a:pt x="283" y="182"/>
                        <a:pt x="272" y="172"/>
                        <a:pt x="261" y="161"/>
                      </a:cubicBezTo>
                      <a:cubicBezTo>
                        <a:pt x="250" y="150"/>
                        <a:pt x="239" y="139"/>
                        <a:pt x="226" y="126"/>
                      </a:cubicBezTo>
                      <a:cubicBezTo>
                        <a:pt x="215" y="116"/>
                        <a:pt x="198" y="116"/>
                        <a:pt x="186" y="126"/>
                      </a:cubicBezTo>
                      <a:cubicBezTo>
                        <a:pt x="175" y="135"/>
                        <a:pt x="172" y="153"/>
                        <a:pt x="180" y="165"/>
                      </a:cubicBezTo>
                      <a:cubicBezTo>
                        <a:pt x="190" y="179"/>
                        <a:pt x="199" y="193"/>
                        <a:pt x="208" y="206"/>
                      </a:cubicBezTo>
                      <a:cubicBezTo>
                        <a:pt x="217" y="218"/>
                        <a:pt x="225" y="230"/>
                        <a:pt x="233" y="242"/>
                      </a:cubicBezTo>
                      <a:cubicBezTo>
                        <a:pt x="236" y="246"/>
                        <a:pt x="239" y="250"/>
                        <a:pt x="242" y="255"/>
                      </a:cubicBezTo>
                      <a:cubicBezTo>
                        <a:pt x="228" y="269"/>
                        <a:pt x="215" y="285"/>
                        <a:pt x="203" y="301"/>
                      </a:cubicBezTo>
                      <a:cubicBezTo>
                        <a:pt x="198" y="299"/>
                        <a:pt x="194" y="297"/>
                        <a:pt x="189" y="295"/>
                      </a:cubicBezTo>
                      <a:cubicBezTo>
                        <a:pt x="176" y="289"/>
                        <a:pt x="163" y="283"/>
                        <a:pt x="149" y="276"/>
                      </a:cubicBezTo>
                      <a:cubicBezTo>
                        <a:pt x="135" y="270"/>
                        <a:pt x="120" y="263"/>
                        <a:pt x="104" y="256"/>
                      </a:cubicBezTo>
                      <a:cubicBezTo>
                        <a:pt x="90" y="250"/>
                        <a:pt x="74" y="256"/>
                        <a:pt x="66" y="269"/>
                      </a:cubicBezTo>
                      <a:cubicBezTo>
                        <a:pt x="59" y="282"/>
                        <a:pt x="62" y="299"/>
                        <a:pt x="74" y="308"/>
                      </a:cubicBezTo>
                      <a:cubicBezTo>
                        <a:pt x="88" y="318"/>
                        <a:pt x="101" y="328"/>
                        <a:pt x="114" y="337"/>
                      </a:cubicBezTo>
                      <a:cubicBezTo>
                        <a:pt x="127" y="346"/>
                        <a:pt x="139" y="354"/>
                        <a:pt x="150" y="362"/>
                      </a:cubicBezTo>
                      <a:cubicBezTo>
                        <a:pt x="154" y="365"/>
                        <a:pt x="158" y="368"/>
                        <a:pt x="162" y="371"/>
                      </a:cubicBezTo>
                      <a:cubicBezTo>
                        <a:pt x="154" y="389"/>
                        <a:pt x="147" y="409"/>
                        <a:pt x="142" y="428"/>
                      </a:cubicBezTo>
                      <a:cubicBezTo>
                        <a:pt x="137" y="428"/>
                        <a:pt x="132" y="428"/>
                        <a:pt x="126" y="427"/>
                      </a:cubicBezTo>
                      <a:cubicBezTo>
                        <a:pt x="112" y="426"/>
                        <a:pt x="98" y="425"/>
                        <a:pt x="82" y="424"/>
                      </a:cubicBezTo>
                      <a:cubicBezTo>
                        <a:pt x="67" y="422"/>
                        <a:pt x="51" y="421"/>
                        <a:pt x="33" y="420"/>
                      </a:cubicBezTo>
                      <a:cubicBezTo>
                        <a:pt x="18" y="418"/>
                        <a:pt x="5" y="430"/>
                        <a:pt x="3" y="445"/>
                      </a:cubicBezTo>
                      <a:cubicBezTo>
                        <a:pt x="0" y="460"/>
                        <a:pt x="8" y="475"/>
                        <a:pt x="23" y="479"/>
                      </a:cubicBezTo>
                      <a:cubicBezTo>
                        <a:pt x="40" y="484"/>
                        <a:pt x="55" y="488"/>
                        <a:pt x="70" y="492"/>
                      </a:cubicBezTo>
                      <a:cubicBezTo>
                        <a:pt x="85" y="496"/>
                        <a:pt x="99" y="500"/>
                        <a:pt x="113" y="504"/>
                      </a:cubicBezTo>
                      <a:cubicBezTo>
                        <a:pt x="118" y="505"/>
                        <a:pt x="123" y="506"/>
                        <a:pt x="128" y="508"/>
                      </a:cubicBezTo>
                      <a:cubicBezTo>
                        <a:pt x="127" y="518"/>
                        <a:pt x="126" y="528"/>
                        <a:pt x="126" y="538"/>
                      </a:cubicBezTo>
                      <a:cubicBezTo>
                        <a:pt x="126" y="549"/>
                        <a:pt x="127" y="559"/>
                        <a:pt x="128" y="569"/>
                      </a:cubicBezTo>
                      <a:cubicBezTo>
                        <a:pt x="123" y="570"/>
                        <a:pt x="118" y="571"/>
                        <a:pt x="113" y="573"/>
                      </a:cubicBezTo>
                      <a:cubicBezTo>
                        <a:pt x="99" y="577"/>
                        <a:pt x="85" y="580"/>
                        <a:pt x="70" y="585"/>
                      </a:cubicBezTo>
                      <a:cubicBezTo>
                        <a:pt x="55" y="589"/>
                        <a:pt x="40" y="593"/>
                        <a:pt x="23" y="598"/>
                      </a:cubicBezTo>
                      <a:cubicBezTo>
                        <a:pt x="8" y="602"/>
                        <a:pt x="0" y="617"/>
                        <a:pt x="3" y="632"/>
                      </a:cubicBezTo>
                      <a:cubicBezTo>
                        <a:pt x="5" y="647"/>
                        <a:pt x="18" y="658"/>
                        <a:pt x="33" y="657"/>
                      </a:cubicBezTo>
                      <a:cubicBezTo>
                        <a:pt x="51" y="656"/>
                        <a:pt x="67" y="654"/>
                        <a:pt x="82" y="653"/>
                      </a:cubicBezTo>
                      <a:cubicBezTo>
                        <a:pt x="98" y="652"/>
                        <a:pt x="112" y="651"/>
                        <a:pt x="126" y="649"/>
                      </a:cubicBezTo>
                      <a:cubicBezTo>
                        <a:pt x="132" y="649"/>
                        <a:pt x="137" y="649"/>
                        <a:pt x="142" y="648"/>
                      </a:cubicBezTo>
                      <a:cubicBezTo>
                        <a:pt x="147" y="668"/>
                        <a:pt x="154" y="687"/>
                        <a:pt x="162" y="705"/>
                      </a:cubicBezTo>
                      <a:cubicBezTo>
                        <a:pt x="158" y="708"/>
                        <a:pt x="154" y="711"/>
                        <a:pt x="150" y="714"/>
                      </a:cubicBezTo>
                      <a:cubicBezTo>
                        <a:pt x="139" y="722"/>
                        <a:pt x="127" y="731"/>
                        <a:pt x="114" y="740"/>
                      </a:cubicBezTo>
                      <a:cubicBezTo>
                        <a:pt x="101" y="749"/>
                        <a:pt x="88" y="758"/>
                        <a:pt x="74" y="768"/>
                      </a:cubicBezTo>
                      <a:cubicBezTo>
                        <a:pt x="62" y="777"/>
                        <a:pt x="59" y="794"/>
                        <a:pt x="66" y="808"/>
                      </a:cubicBezTo>
                      <a:cubicBezTo>
                        <a:pt x="74" y="821"/>
                        <a:pt x="90" y="827"/>
                        <a:pt x="104" y="821"/>
                      </a:cubicBezTo>
                      <a:cubicBezTo>
                        <a:pt x="120" y="813"/>
                        <a:pt x="135" y="807"/>
                        <a:pt x="149" y="800"/>
                      </a:cubicBezTo>
                      <a:cubicBezTo>
                        <a:pt x="163" y="794"/>
                        <a:pt x="176" y="788"/>
                        <a:pt x="189" y="782"/>
                      </a:cubicBezTo>
                      <a:cubicBezTo>
                        <a:pt x="194" y="780"/>
                        <a:pt x="198" y="777"/>
                        <a:pt x="203" y="775"/>
                      </a:cubicBezTo>
                      <a:cubicBezTo>
                        <a:pt x="215" y="792"/>
                        <a:pt x="228" y="807"/>
                        <a:pt x="242" y="822"/>
                      </a:cubicBezTo>
                      <a:cubicBezTo>
                        <a:pt x="239" y="826"/>
                        <a:pt x="236" y="830"/>
                        <a:pt x="233" y="835"/>
                      </a:cubicBezTo>
                      <a:cubicBezTo>
                        <a:pt x="225" y="846"/>
                        <a:pt x="217" y="858"/>
                        <a:pt x="208" y="871"/>
                      </a:cubicBezTo>
                      <a:cubicBezTo>
                        <a:pt x="199" y="884"/>
                        <a:pt x="190" y="897"/>
                        <a:pt x="180" y="911"/>
                      </a:cubicBezTo>
                      <a:cubicBezTo>
                        <a:pt x="172" y="924"/>
                        <a:pt x="175" y="941"/>
                        <a:pt x="186" y="951"/>
                      </a:cubicBezTo>
                      <a:cubicBezTo>
                        <a:pt x="198" y="961"/>
                        <a:pt x="215" y="961"/>
                        <a:pt x="226" y="950"/>
                      </a:cubicBezTo>
                      <a:cubicBezTo>
                        <a:pt x="239" y="938"/>
                        <a:pt x="250" y="927"/>
                        <a:pt x="261" y="916"/>
                      </a:cubicBezTo>
                      <a:cubicBezTo>
                        <a:pt x="272" y="905"/>
                        <a:pt x="283" y="894"/>
                        <a:pt x="293" y="885"/>
                      </a:cubicBezTo>
                      <a:cubicBezTo>
                        <a:pt x="296" y="881"/>
                        <a:pt x="300" y="877"/>
                        <a:pt x="303" y="874"/>
                      </a:cubicBezTo>
                      <a:cubicBezTo>
                        <a:pt x="320" y="885"/>
                        <a:pt x="338" y="896"/>
                        <a:pt x="356" y="905"/>
                      </a:cubicBezTo>
                      <a:cubicBezTo>
                        <a:pt x="355" y="909"/>
                        <a:pt x="354" y="914"/>
                        <a:pt x="352" y="919"/>
                      </a:cubicBezTo>
                      <a:cubicBezTo>
                        <a:pt x="349" y="933"/>
                        <a:pt x="345" y="947"/>
                        <a:pt x="341" y="962"/>
                      </a:cubicBezTo>
                      <a:cubicBezTo>
                        <a:pt x="337" y="977"/>
                        <a:pt x="333" y="993"/>
                        <a:pt x="329" y="1010"/>
                      </a:cubicBezTo>
                      <a:cubicBezTo>
                        <a:pt x="325" y="1024"/>
                        <a:pt x="334" y="1039"/>
                        <a:pt x="348" y="1044"/>
                      </a:cubicBezTo>
                      <a:cubicBezTo>
                        <a:pt x="362" y="1050"/>
                        <a:pt x="379" y="1044"/>
                        <a:pt x="385" y="1030"/>
                      </a:cubicBezTo>
                      <a:cubicBezTo>
                        <a:pt x="393" y="1014"/>
                        <a:pt x="400" y="1000"/>
                        <a:pt x="406" y="986"/>
                      </a:cubicBezTo>
                      <a:cubicBezTo>
                        <a:pt x="413" y="972"/>
                        <a:pt x="419" y="958"/>
                        <a:pt x="425" y="946"/>
                      </a:cubicBezTo>
                      <a:cubicBezTo>
                        <a:pt x="428" y="941"/>
                        <a:pt x="430" y="937"/>
                        <a:pt x="432" y="932"/>
                      </a:cubicBezTo>
                      <a:cubicBezTo>
                        <a:pt x="451" y="937"/>
                        <a:pt x="471" y="941"/>
                        <a:pt x="492" y="943"/>
                      </a:cubicBezTo>
                      <a:cubicBezTo>
                        <a:pt x="492" y="948"/>
                        <a:pt x="493" y="953"/>
                        <a:pt x="493" y="958"/>
                      </a:cubicBezTo>
                      <a:cubicBezTo>
                        <a:pt x="494" y="972"/>
                        <a:pt x="496" y="986"/>
                        <a:pt x="497" y="1002"/>
                      </a:cubicBezTo>
                      <a:cubicBezTo>
                        <a:pt x="499" y="1017"/>
                        <a:pt x="500" y="1033"/>
                        <a:pt x="502" y="1051"/>
                      </a:cubicBezTo>
                      <a:cubicBezTo>
                        <a:pt x="503" y="1066"/>
                        <a:pt x="517" y="1077"/>
                        <a:pt x="532" y="1077"/>
                      </a:cubicBezTo>
                      <a:cubicBezTo>
                        <a:pt x="547" y="1077"/>
                        <a:pt x="561" y="1066"/>
                        <a:pt x="562" y="1051"/>
                      </a:cubicBezTo>
                      <a:cubicBezTo>
                        <a:pt x="564" y="1033"/>
                        <a:pt x="565" y="1017"/>
                        <a:pt x="567" y="1002"/>
                      </a:cubicBezTo>
                      <a:cubicBezTo>
                        <a:pt x="568" y="986"/>
                        <a:pt x="570" y="972"/>
                        <a:pt x="571" y="958"/>
                      </a:cubicBezTo>
                      <a:cubicBezTo>
                        <a:pt x="571" y="953"/>
                        <a:pt x="572" y="948"/>
                        <a:pt x="572" y="943"/>
                      </a:cubicBezTo>
                      <a:cubicBezTo>
                        <a:pt x="593" y="941"/>
                        <a:pt x="613" y="937"/>
                        <a:pt x="632" y="932"/>
                      </a:cubicBezTo>
                      <a:cubicBezTo>
                        <a:pt x="634" y="937"/>
                        <a:pt x="637" y="941"/>
                        <a:pt x="639" y="946"/>
                      </a:cubicBezTo>
                      <a:cubicBezTo>
                        <a:pt x="645" y="958"/>
                        <a:pt x="651" y="972"/>
                        <a:pt x="658" y="986"/>
                      </a:cubicBezTo>
                      <a:cubicBezTo>
                        <a:pt x="664" y="1000"/>
                        <a:pt x="671" y="1014"/>
                        <a:pt x="679" y="1030"/>
                      </a:cubicBezTo>
                      <a:cubicBezTo>
                        <a:pt x="685" y="1044"/>
                        <a:pt x="702" y="1050"/>
                        <a:pt x="716" y="1044"/>
                      </a:cubicBezTo>
                      <a:cubicBezTo>
                        <a:pt x="730" y="1039"/>
                        <a:pt x="739" y="1024"/>
                        <a:pt x="735" y="1010"/>
                      </a:cubicBezTo>
                      <a:cubicBezTo>
                        <a:pt x="731" y="993"/>
                        <a:pt x="727" y="977"/>
                        <a:pt x="723" y="962"/>
                      </a:cubicBezTo>
                      <a:cubicBezTo>
                        <a:pt x="719" y="947"/>
                        <a:pt x="715" y="933"/>
                        <a:pt x="712" y="919"/>
                      </a:cubicBezTo>
                      <a:cubicBezTo>
                        <a:pt x="710" y="914"/>
                        <a:pt x="709" y="909"/>
                        <a:pt x="708" y="905"/>
                      </a:cubicBezTo>
                      <a:cubicBezTo>
                        <a:pt x="726" y="896"/>
                        <a:pt x="744" y="885"/>
                        <a:pt x="761" y="874"/>
                      </a:cubicBezTo>
                      <a:cubicBezTo>
                        <a:pt x="764" y="877"/>
                        <a:pt x="768" y="881"/>
                        <a:pt x="771" y="885"/>
                      </a:cubicBezTo>
                      <a:cubicBezTo>
                        <a:pt x="781" y="894"/>
                        <a:pt x="792" y="905"/>
                        <a:pt x="803" y="916"/>
                      </a:cubicBezTo>
                      <a:cubicBezTo>
                        <a:pt x="814" y="927"/>
                        <a:pt x="825" y="938"/>
                        <a:pt x="838" y="950"/>
                      </a:cubicBezTo>
                      <a:cubicBezTo>
                        <a:pt x="849" y="961"/>
                        <a:pt x="866" y="961"/>
                        <a:pt x="878" y="951"/>
                      </a:cubicBezTo>
                      <a:cubicBezTo>
                        <a:pt x="889" y="941"/>
                        <a:pt x="893" y="924"/>
                        <a:pt x="884" y="911"/>
                      </a:cubicBezTo>
                      <a:cubicBezTo>
                        <a:pt x="874" y="897"/>
                        <a:pt x="865" y="884"/>
                        <a:pt x="856" y="871"/>
                      </a:cubicBezTo>
                      <a:cubicBezTo>
                        <a:pt x="847" y="858"/>
                        <a:pt x="839" y="846"/>
                        <a:pt x="831" y="835"/>
                      </a:cubicBezTo>
                      <a:cubicBezTo>
                        <a:pt x="828" y="830"/>
                        <a:pt x="825" y="826"/>
                        <a:pt x="822" y="822"/>
                      </a:cubicBezTo>
                      <a:cubicBezTo>
                        <a:pt x="836" y="807"/>
                        <a:pt x="849" y="792"/>
                        <a:pt x="861" y="775"/>
                      </a:cubicBezTo>
                      <a:cubicBezTo>
                        <a:pt x="866" y="777"/>
                        <a:pt x="870" y="780"/>
                        <a:pt x="875" y="782"/>
                      </a:cubicBezTo>
                      <a:cubicBezTo>
                        <a:pt x="888" y="788"/>
                        <a:pt x="901" y="794"/>
                        <a:pt x="915" y="800"/>
                      </a:cubicBezTo>
                      <a:cubicBezTo>
                        <a:pt x="929" y="807"/>
                        <a:pt x="944" y="813"/>
                        <a:pt x="960" y="821"/>
                      </a:cubicBezTo>
                      <a:cubicBezTo>
                        <a:pt x="974" y="827"/>
                        <a:pt x="990" y="821"/>
                        <a:pt x="998" y="808"/>
                      </a:cubicBezTo>
                      <a:cubicBezTo>
                        <a:pt x="1005" y="794"/>
                        <a:pt x="1002" y="777"/>
                        <a:pt x="990" y="768"/>
                      </a:cubicBezTo>
                      <a:cubicBezTo>
                        <a:pt x="976" y="758"/>
                        <a:pt x="963" y="749"/>
                        <a:pt x="950" y="740"/>
                      </a:cubicBezTo>
                      <a:cubicBezTo>
                        <a:pt x="937" y="731"/>
                        <a:pt x="926" y="722"/>
                        <a:pt x="914" y="714"/>
                      </a:cubicBezTo>
                      <a:cubicBezTo>
                        <a:pt x="910" y="711"/>
                        <a:pt x="906" y="708"/>
                        <a:pt x="902" y="705"/>
                      </a:cubicBezTo>
                      <a:cubicBezTo>
                        <a:pt x="910" y="687"/>
                        <a:pt x="917" y="668"/>
                        <a:pt x="923" y="648"/>
                      </a:cubicBezTo>
                      <a:cubicBezTo>
                        <a:pt x="928" y="649"/>
                        <a:pt x="932" y="649"/>
                        <a:pt x="938" y="649"/>
                      </a:cubicBezTo>
                      <a:cubicBezTo>
                        <a:pt x="952" y="651"/>
                        <a:pt x="966" y="652"/>
                        <a:pt x="982" y="653"/>
                      </a:cubicBezTo>
                      <a:cubicBezTo>
                        <a:pt x="997" y="654"/>
                        <a:pt x="1013" y="656"/>
                        <a:pt x="1031" y="657"/>
                      </a:cubicBezTo>
                      <a:cubicBezTo>
                        <a:pt x="1046" y="658"/>
                        <a:pt x="1059" y="647"/>
                        <a:pt x="1061" y="632"/>
                      </a:cubicBezTo>
                      <a:cubicBezTo>
                        <a:pt x="1064" y="617"/>
                        <a:pt x="1056" y="602"/>
                        <a:pt x="1041" y="59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5" name="ïṡļíḍè">
                  <a:extLst>
                    <a:ext uri="{FF2B5EF4-FFF2-40B4-BE49-F238E27FC236}">
                      <a16:creationId xmlns:a16="http://schemas.microsoft.com/office/drawing/2014/main" id="{8856D8D8-0D8F-41BD-958F-52CFAD31F507}"/>
                    </a:ext>
                  </a:extLst>
                </p:cNvPr>
                <p:cNvSpPr/>
                <p:nvPr/>
              </p:nvSpPr>
              <p:spPr bwMode="auto">
                <a:xfrm>
                  <a:off x="6822772" y="2056298"/>
                  <a:ext cx="116582" cy="117846"/>
                </a:xfrm>
                <a:custGeom>
                  <a:avLst/>
                  <a:gdLst>
                    <a:gd name="T0" fmla="*/ 951 w 1064"/>
                    <a:gd name="T1" fmla="*/ 573 h 1077"/>
                    <a:gd name="T2" fmla="*/ 936 w 1064"/>
                    <a:gd name="T3" fmla="*/ 508 h 1077"/>
                    <a:gd name="T4" fmla="*/ 1041 w 1064"/>
                    <a:gd name="T5" fmla="*/ 479 h 1077"/>
                    <a:gd name="T6" fmla="*/ 982 w 1064"/>
                    <a:gd name="T7" fmla="*/ 424 h 1077"/>
                    <a:gd name="T8" fmla="*/ 902 w 1064"/>
                    <a:gd name="T9" fmla="*/ 371 h 1077"/>
                    <a:gd name="T10" fmla="*/ 990 w 1064"/>
                    <a:gd name="T11" fmla="*/ 308 h 1077"/>
                    <a:gd name="T12" fmla="*/ 915 w 1064"/>
                    <a:gd name="T13" fmla="*/ 276 h 1077"/>
                    <a:gd name="T14" fmla="*/ 822 w 1064"/>
                    <a:gd name="T15" fmla="*/ 255 h 1077"/>
                    <a:gd name="T16" fmla="*/ 884 w 1064"/>
                    <a:gd name="T17" fmla="*/ 165 h 1077"/>
                    <a:gd name="T18" fmla="*/ 803 w 1064"/>
                    <a:gd name="T19" fmla="*/ 161 h 1077"/>
                    <a:gd name="T20" fmla="*/ 708 w 1064"/>
                    <a:gd name="T21" fmla="*/ 172 h 1077"/>
                    <a:gd name="T22" fmla="*/ 735 w 1064"/>
                    <a:gd name="T23" fmla="*/ 67 h 1077"/>
                    <a:gd name="T24" fmla="*/ 658 w 1064"/>
                    <a:gd name="T25" fmla="*/ 91 h 1077"/>
                    <a:gd name="T26" fmla="*/ 572 w 1064"/>
                    <a:gd name="T27" fmla="*/ 134 h 1077"/>
                    <a:gd name="T28" fmla="*/ 562 w 1064"/>
                    <a:gd name="T29" fmla="*/ 26 h 1077"/>
                    <a:gd name="T30" fmla="*/ 497 w 1064"/>
                    <a:gd name="T31" fmla="*/ 75 h 1077"/>
                    <a:gd name="T32" fmla="*/ 432 w 1064"/>
                    <a:gd name="T33" fmla="*/ 144 h 1077"/>
                    <a:gd name="T34" fmla="*/ 385 w 1064"/>
                    <a:gd name="T35" fmla="*/ 46 h 1077"/>
                    <a:gd name="T36" fmla="*/ 341 w 1064"/>
                    <a:gd name="T37" fmla="*/ 115 h 1077"/>
                    <a:gd name="T38" fmla="*/ 303 w 1064"/>
                    <a:gd name="T39" fmla="*/ 203 h 1077"/>
                    <a:gd name="T40" fmla="*/ 226 w 1064"/>
                    <a:gd name="T41" fmla="*/ 126 h 1077"/>
                    <a:gd name="T42" fmla="*/ 208 w 1064"/>
                    <a:gd name="T43" fmla="*/ 206 h 1077"/>
                    <a:gd name="T44" fmla="*/ 203 w 1064"/>
                    <a:gd name="T45" fmla="*/ 301 h 1077"/>
                    <a:gd name="T46" fmla="*/ 104 w 1064"/>
                    <a:gd name="T47" fmla="*/ 256 h 1077"/>
                    <a:gd name="T48" fmla="*/ 114 w 1064"/>
                    <a:gd name="T49" fmla="*/ 337 h 1077"/>
                    <a:gd name="T50" fmla="*/ 142 w 1064"/>
                    <a:gd name="T51" fmla="*/ 428 h 1077"/>
                    <a:gd name="T52" fmla="*/ 33 w 1064"/>
                    <a:gd name="T53" fmla="*/ 420 h 1077"/>
                    <a:gd name="T54" fmla="*/ 70 w 1064"/>
                    <a:gd name="T55" fmla="*/ 492 h 1077"/>
                    <a:gd name="T56" fmla="*/ 126 w 1064"/>
                    <a:gd name="T57" fmla="*/ 538 h 1077"/>
                    <a:gd name="T58" fmla="*/ 70 w 1064"/>
                    <a:gd name="T59" fmla="*/ 585 h 1077"/>
                    <a:gd name="T60" fmla="*/ 33 w 1064"/>
                    <a:gd name="T61" fmla="*/ 657 h 1077"/>
                    <a:gd name="T62" fmla="*/ 142 w 1064"/>
                    <a:gd name="T63" fmla="*/ 648 h 1077"/>
                    <a:gd name="T64" fmla="*/ 114 w 1064"/>
                    <a:gd name="T65" fmla="*/ 740 h 1077"/>
                    <a:gd name="T66" fmla="*/ 104 w 1064"/>
                    <a:gd name="T67" fmla="*/ 821 h 1077"/>
                    <a:gd name="T68" fmla="*/ 203 w 1064"/>
                    <a:gd name="T69" fmla="*/ 775 h 1077"/>
                    <a:gd name="T70" fmla="*/ 208 w 1064"/>
                    <a:gd name="T71" fmla="*/ 871 h 1077"/>
                    <a:gd name="T72" fmla="*/ 226 w 1064"/>
                    <a:gd name="T73" fmla="*/ 950 h 1077"/>
                    <a:gd name="T74" fmla="*/ 303 w 1064"/>
                    <a:gd name="T75" fmla="*/ 874 h 1077"/>
                    <a:gd name="T76" fmla="*/ 341 w 1064"/>
                    <a:gd name="T77" fmla="*/ 962 h 1077"/>
                    <a:gd name="T78" fmla="*/ 385 w 1064"/>
                    <a:gd name="T79" fmla="*/ 1030 h 1077"/>
                    <a:gd name="T80" fmla="*/ 432 w 1064"/>
                    <a:gd name="T81" fmla="*/ 932 h 1077"/>
                    <a:gd name="T82" fmla="*/ 497 w 1064"/>
                    <a:gd name="T83" fmla="*/ 1002 h 1077"/>
                    <a:gd name="T84" fmla="*/ 562 w 1064"/>
                    <a:gd name="T85" fmla="*/ 1051 h 1077"/>
                    <a:gd name="T86" fmla="*/ 572 w 1064"/>
                    <a:gd name="T87" fmla="*/ 943 h 1077"/>
                    <a:gd name="T88" fmla="*/ 658 w 1064"/>
                    <a:gd name="T89" fmla="*/ 986 h 1077"/>
                    <a:gd name="T90" fmla="*/ 735 w 1064"/>
                    <a:gd name="T91" fmla="*/ 1010 h 1077"/>
                    <a:gd name="T92" fmla="*/ 708 w 1064"/>
                    <a:gd name="T93" fmla="*/ 905 h 1077"/>
                    <a:gd name="T94" fmla="*/ 803 w 1064"/>
                    <a:gd name="T95" fmla="*/ 916 h 1077"/>
                    <a:gd name="T96" fmla="*/ 884 w 1064"/>
                    <a:gd name="T97" fmla="*/ 911 h 1077"/>
                    <a:gd name="T98" fmla="*/ 822 w 1064"/>
                    <a:gd name="T99" fmla="*/ 822 h 1077"/>
                    <a:gd name="T100" fmla="*/ 915 w 1064"/>
                    <a:gd name="T101" fmla="*/ 800 h 1077"/>
                    <a:gd name="T102" fmla="*/ 990 w 1064"/>
                    <a:gd name="T103" fmla="*/ 768 h 1077"/>
                    <a:gd name="T104" fmla="*/ 902 w 1064"/>
                    <a:gd name="T105" fmla="*/ 705 h 1077"/>
                    <a:gd name="T106" fmla="*/ 982 w 1064"/>
                    <a:gd name="T107" fmla="*/ 653 h 1077"/>
                    <a:gd name="T108" fmla="*/ 1041 w 1064"/>
                    <a:gd name="T109" fmla="*/ 598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64" h="1077">
                      <a:moveTo>
                        <a:pt x="1041" y="598"/>
                      </a:moveTo>
                      <a:cubicBezTo>
                        <a:pt x="1024" y="593"/>
                        <a:pt x="1009" y="589"/>
                        <a:pt x="994" y="585"/>
                      </a:cubicBezTo>
                      <a:cubicBezTo>
                        <a:pt x="979" y="580"/>
                        <a:pt x="965" y="577"/>
                        <a:pt x="951" y="573"/>
                      </a:cubicBezTo>
                      <a:cubicBezTo>
                        <a:pt x="946" y="571"/>
                        <a:pt x="941" y="570"/>
                        <a:pt x="936" y="569"/>
                      </a:cubicBezTo>
                      <a:cubicBezTo>
                        <a:pt x="937" y="559"/>
                        <a:pt x="938" y="549"/>
                        <a:pt x="938" y="538"/>
                      </a:cubicBezTo>
                      <a:cubicBezTo>
                        <a:pt x="938" y="528"/>
                        <a:pt x="937" y="518"/>
                        <a:pt x="936" y="508"/>
                      </a:cubicBezTo>
                      <a:cubicBezTo>
                        <a:pt x="941" y="506"/>
                        <a:pt x="946" y="505"/>
                        <a:pt x="951" y="504"/>
                      </a:cubicBezTo>
                      <a:cubicBezTo>
                        <a:pt x="965" y="500"/>
                        <a:pt x="979" y="496"/>
                        <a:pt x="994" y="492"/>
                      </a:cubicBezTo>
                      <a:cubicBezTo>
                        <a:pt x="1009" y="488"/>
                        <a:pt x="1024" y="484"/>
                        <a:pt x="1041" y="479"/>
                      </a:cubicBezTo>
                      <a:cubicBezTo>
                        <a:pt x="1056" y="475"/>
                        <a:pt x="1064" y="460"/>
                        <a:pt x="1061" y="445"/>
                      </a:cubicBezTo>
                      <a:cubicBezTo>
                        <a:pt x="1059" y="430"/>
                        <a:pt x="1046" y="418"/>
                        <a:pt x="1031" y="420"/>
                      </a:cubicBezTo>
                      <a:cubicBezTo>
                        <a:pt x="1013" y="421"/>
                        <a:pt x="997" y="422"/>
                        <a:pt x="982" y="424"/>
                      </a:cubicBezTo>
                      <a:cubicBezTo>
                        <a:pt x="966" y="425"/>
                        <a:pt x="952" y="426"/>
                        <a:pt x="938" y="427"/>
                      </a:cubicBezTo>
                      <a:cubicBezTo>
                        <a:pt x="932" y="428"/>
                        <a:pt x="928" y="428"/>
                        <a:pt x="923" y="428"/>
                      </a:cubicBezTo>
                      <a:cubicBezTo>
                        <a:pt x="917" y="409"/>
                        <a:pt x="910" y="389"/>
                        <a:pt x="902" y="371"/>
                      </a:cubicBezTo>
                      <a:cubicBezTo>
                        <a:pt x="906" y="368"/>
                        <a:pt x="910" y="365"/>
                        <a:pt x="914" y="362"/>
                      </a:cubicBezTo>
                      <a:cubicBezTo>
                        <a:pt x="926" y="354"/>
                        <a:pt x="937" y="346"/>
                        <a:pt x="950" y="337"/>
                      </a:cubicBezTo>
                      <a:cubicBezTo>
                        <a:pt x="963" y="328"/>
                        <a:pt x="976" y="318"/>
                        <a:pt x="990" y="308"/>
                      </a:cubicBezTo>
                      <a:cubicBezTo>
                        <a:pt x="1002" y="299"/>
                        <a:pt x="1005" y="282"/>
                        <a:pt x="998" y="269"/>
                      </a:cubicBezTo>
                      <a:cubicBezTo>
                        <a:pt x="990" y="256"/>
                        <a:pt x="974" y="250"/>
                        <a:pt x="960" y="256"/>
                      </a:cubicBezTo>
                      <a:cubicBezTo>
                        <a:pt x="944" y="263"/>
                        <a:pt x="929" y="270"/>
                        <a:pt x="915" y="276"/>
                      </a:cubicBezTo>
                      <a:cubicBezTo>
                        <a:pt x="901" y="283"/>
                        <a:pt x="888" y="289"/>
                        <a:pt x="875" y="295"/>
                      </a:cubicBezTo>
                      <a:cubicBezTo>
                        <a:pt x="870" y="297"/>
                        <a:pt x="866" y="299"/>
                        <a:pt x="861" y="301"/>
                      </a:cubicBezTo>
                      <a:cubicBezTo>
                        <a:pt x="850" y="285"/>
                        <a:pt x="836" y="269"/>
                        <a:pt x="822" y="255"/>
                      </a:cubicBezTo>
                      <a:cubicBezTo>
                        <a:pt x="825" y="250"/>
                        <a:pt x="828" y="246"/>
                        <a:pt x="831" y="242"/>
                      </a:cubicBezTo>
                      <a:cubicBezTo>
                        <a:pt x="839" y="230"/>
                        <a:pt x="847" y="218"/>
                        <a:pt x="856" y="206"/>
                      </a:cubicBezTo>
                      <a:cubicBezTo>
                        <a:pt x="865" y="193"/>
                        <a:pt x="874" y="179"/>
                        <a:pt x="884" y="165"/>
                      </a:cubicBezTo>
                      <a:cubicBezTo>
                        <a:pt x="893" y="153"/>
                        <a:pt x="889" y="135"/>
                        <a:pt x="878" y="126"/>
                      </a:cubicBezTo>
                      <a:cubicBezTo>
                        <a:pt x="866" y="116"/>
                        <a:pt x="849" y="116"/>
                        <a:pt x="838" y="126"/>
                      </a:cubicBezTo>
                      <a:cubicBezTo>
                        <a:pt x="825" y="139"/>
                        <a:pt x="814" y="150"/>
                        <a:pt x="803" y="161"/>
                      </a:cubicBezTo>
                      <a:cubicBezTo>
                        <a:pt x="792" y="172"/>
                        <a:pt x="781" y="182"/>
                        <a:pt x="771" y="192"/>
                      </a:cubicBezTo>
                      <a:cubicBezTo>
                        <a:pt x="768" y="196"/>
                        <a:pt x="764" y="199"/>
                        <a:pt x="761" y="203"/>
                      </a:cubicBezTo>
                      <a:cubicBezTo>
                        <a:pt x="744" y="191"/>
                        <a:pt x="726" y="181"/>
                        <a:pt x="708" y="172"/>
                      </a:cubicBezTo>
                      <a:cubicBezTo>
                        <a:pt x="709" y="167"/>
                        <a:pt x="710" y="162"/>
                        <a:pt x="712" y="157"/>
                      </a:cubicBezTo>
                      <a:cubicBezTo>
                        <a:pt x="715" y="144"/>
                        <a:pt x="719" y="130"/>
                        <a:pt x="723" y="115"/>
                      </a:cubicBezTo>
                      <a:cubicBezTo>
                        <a:pt x="727" y="100"/>
                        <a:pt x="731" y="84"/>
                        <a:pt x="735" y="67"/>
                      </a:cubicBezTo>
                      <a:cubicBezTo>
                        <a:pt x="739" y="52"/>
                        <a:pt x="730" y="37"/>
                        <a:pt x="716" y="32"/>
                      </a:cubicBezTo>
                      <a:cubicBezTo>
                        <a:pt x="702" y="27"/>
                        <a:pt x="685" y="33"/>
                        <a:pt x="679" y="46"/>
                      </a:cubicBezTo>
                      <a:cubicBezTo>
                        <a:pt x="671" y="62"/>
                        <a:pt x="664" y="77"/>
                        <a:pt x="658" y="91"/>
                      </a:cubicBezTo>
                      <a:cubicBezTo>
                        <a:pt x="651" y="105"/>
                        <a:pt x="645" y="118"/>
                        <a:pt x="639" y="131"/>
                      </a:cubicBezTo>
                      <a:cubicBezTo>
                        <a:pt x="637" y="135"/>
                        <a:pt x="634" y="140"/>
                        <a:pt x="632" y="144"/>
                      </a:cubicBezTo>
                      <a:cubicBezTo>
                        <a:pt x="613" y="139"/>
                        <a:pt x="593" y="136"/>
                        <a:pt x="572" y="134"/>
                      </a:cubicBezTo>
                      <a:cubicBezTo>
                        <a:pt x="572" y="129"/>
                        <a:pt x="571" y="124"/>
                        <a:pt x="571" y="119"/>
                      </a:cubicBezTo>
                      <a:cubicBezTo>
                        <a:pt x="570" y="105"/>
                        <a:pt x="568" y="90"/>
                        <a:pt x="567" y="75"/>
                      </a:cubicBezTo>
                      <a:cubicBezTo>
                        <a:pt x="565" y="59"/>
                        <a:pt x="564" y="43"/>
                        <a:pt x="562" y="26"/>
                      </a:cubicBezTo>
                      <a:cubicBezTo>
                        <a:pt x="561" y="11"/>
                        <a:pt x="547" y="0"/>
                        <a:pt x="532" y="0"/>
                      </a:cubicBezTo>
                      <a:cubicBezTo>
                        <a:pt x="517" y="0"/>
                        <a:pt x="503" y="11"/>
                        <a:pt x="502" y="26"/>
                      </a:cubicBezTo>
                      <a:cubicBezTo>
                        <a:pt x="500" y="43"/>
                        <a:pt x="499" y="59"/>
                        <a:pt x="497" y="75"/>
                      </a:cubicBezTo>
                      <a:cubicBezTo>
                        <a:pt x="496" y="90"/>
                        <a:pt x="494" y="105"/>
                        <a:pt x="493" y="119"/>
                      </a:cubicBezTo>
                      <a:cubicBezTo>
                        <a:pt x="493" y="124"/>
                        <a:pt x="492" y="129"/>
                        <a:pt x="492" y="134"/>
                      </a:cubicBezTo>
                      <a:cubicBezTo>
                        <a:pt x="471" y="136"/>
                        <a:pt x="451" y="139"/>
                        <a:pt x="432" y="144"/>
                      </a:cubicBezTo>
                      <a:cubicBezTo>
                        <a:pt x="430" y="140"/>
                        <a:pt x="428" y="135"/>
                        <a:pt x="425" y="131"/>
                      </a:cubicBezTo>
                      <a:cubicBezTo>
                        <a:pt x="419" y="118"/>
                        <a:pt x="413" y="105"/>
                        <a:pt x="406" y="91"/>
                      </a:cubicBezTo>
                      <a:cubicBezTo>
                        <a:pt x="400" y="77"/>
                        <a:pt x="393" y="62"/>
                        <a:pt x="385" y="46"/>
                      </a:cubicBezTo>
                      <a:cubicBezTo>
                        <a:pt x="379" y="33"/>
                        <a:pt x="362" y="27"/>
                        <a:pt x="348" y="32"/>
                      </a:cubicBezTo>
                      <a:cubicBezTo>
                        <a:pt x="334" y="37"/>
                        <a:pt x="325" y="52"/>
                        <a:pt x="329" y="67"/>
                      </a:cubicBezTo>
                      <a:cubicBezTo>
                        <a:pt x="333" y="84"/>
                        <a:pt x="337" y="100"/>
                        <a:pt x="341" y="115"/>
                      </a:cubicBezTo>
                      <a:cubicBezTo>
                        <a:pt x="345" y="130"/>
                        <a:pt x="349" y="144"/>
                        <a:pt x="352" y="157"/>
                      </a:cubicBezTo>
                      <a:cubicBezTo>
                        <a:pt x="354" y="162"/>
                        <a:pt x="355" y="167"/>
                        <a:pt x="356" y="172"/>
                      </a:cubicBezTo>
                      <a:cubicBezTo>
                        <a:pt x="338" y="181"/>
                        <a:pt x="320" y="191"/>
                        <a:pt x="303" y="203"/>
                      </a:cubicBezTo>
                      <a:cubicBezTo>
                        <a:pt x="300" y="199"/>
                        <a:pt x="296" y="196"/>
                        <a:pt x="293" y="192"/>
                      </a:cubicBezTo>
                      <a:cubicBezTo>
                        <a:pt x="283" y="182"/>
                        <a:pt x="272" y="172"/>
                        <a:pt x="261" y="161"/>
                      </a:cubicBezTo>
                      <a:cubicBezTo>
                        <a:pt x="250" y="150"/>
                        <a:pt x="239" y="139"/>
                        <a:pt x="226" y="126"/>
                      </a:cubicBezTo>
                      <a:cubicBezTo>
                        <a:pt x="215" y="116"/>
                        <a:pt x="198" y="116"/>
                        <a:pt x="186" y="126"/>
                      </a:cubicBezTo>
                      <a:cubicBezTo>
                        <a:pt x="175" y="135"/>
                        <a:pt x="172" y="153"/>
                        <a:pt x="180" y="165"/>
                      </a:cubicBezTo>
                      <a:cubicBezTo>
                        <a:pt x="190" y="179"/>
                        <a:pt x="199" y="193"/>
                        <a:pt x="208" y="206"/>
                      </a:cubicBezTo>
                      <a:cubicBezTo>
                        <a:pt x="217" y="218"/>
                        <a:pt x="225" y="230"/>
                        <a:pt x="233" y="242"/>
                      </a:cubicBezTo>
                      <a:cubicBezTo>
                        <a:pt x="236" y="246"/>
                        <a:pt x="239" y="250"/>
                        <a:pt x="242" y="255"/>
                      </a:cubicBezTo>
                      <a:cubicBezTo>
                        <a:pt x="228" y="269"/>
                        <a:pt x="215" y="285"/>
                        <a:pt x="203" y="301"/>
                      </a:cubicBezTo>
                      <a:cubicBezTo>
                        <a:pt x="198" y="299"/>
                        <a:pt x="194" y="297"/>
                        <a:pt x="189" y="295"/>
                      </a:cubicBezTo>
                      <a:cubicBezTo>
                        <a:pt x="176" y="289"/>
                        <a:pt x="163" y="283"/>
                        <a:pt x="149" y="276"/>
                      </a:cubicBezTo>
                      <a:cubicBezTo>
                        <a:pt x="135" y="270"/>
                        <a:pt x="120" y="263"/>
                        <a:pt x="104" y="256"/>
                      </a:cubicBezTo>
                      <a:cubicBezTo>
                        <a:pt x="90" y="250"/>
                        <a:pt x="74" y="256"/>
                        <a:pt x="66" y="269"/>
                      </a:cubicBezTo>
                      <a:cubicBezTo>
                        <a:pt x="59" y="282"/>
                        <a:pt x="62" y="299"/>
                        <a:pt x="74" y="308"/>
                      </a:cubicBezTo>
                      <a:cubicBezTo>
                        <a:pt x="88" y="318"/>
                        <a:pt x="101" y="328"/>
                        <a:pt x="114" y="337"/>
                      </a:cubicBezTo>
                      <a:cubicBezTo>
                        <a:pt x="127" y="346"/>
                        <a:pt x="139" y="354"/>
                        <a:pt x="150" y="362"/>
                      </a:cubicBezTo>
                      <a:cubicBezTo>
                        <a:pt x="154" y="365"/>
                        <a:pt x="158" y="368"/>
                        <a:pt x="162" y="371"/>
                      </a:cubicBezTo>
                      <a:cubicBezTo>
                        <a:pt x="154" y="389"/>
                        <a:pt x="147" y="409"/>
                        <a:pt x="142" y="428"/>
                      </a:cubicBezTo>
                      <a:cubicBezTo>
                        <a:pt x="137" y="428"/>
                        <a:pt x="132" y="428"/>
                        <a:pt x="126" y="427"/>
                      </a:cubicBezTo>
                      <a:cubicBezTo>
                        <a:pt x="112" y="426"/>
                        <a:pt x="98" y="425"/>
                        <a:pt x="82" y="424"/>
                      </a:cubicBezTo>
                      <a:cubicBezTo>
                        <a:pt x="67" y="422"/>
                        <a:pt x="51" y="421"/>
                        <a:pt x="33" y="420"/>
                      </a:cubicBezTo>
                      <a:cubicBezTo>
                        <a:pt x="18" y="418"/>
                        <a:pt x="5" y="430"/>
                        <a:pt x="3" y="445"/>
                      </a:cubicBezTo>
                      <a:cubicBezTo>
                        <a:pt x="0" y="460"/>
                        <a:pt x="8" y="475"/>
                        <a:pt x="23" y="479"/>
                      </a:cubicBezTo>
                      <a:cubicBezTo>
                        <a:pt x="40" y="484"/>
                        <a:pt x="55" y="488"/>
                        <a:pt x="70" y="492"/>
                      </a:cubicBezTo>
                      <a:cubicBezTo>
                        <a:pt x="85" y="496"/>
                        <a:pt x="99" y="500"/>
                        <a:pt x="113" y="504"/>
                      </a:cubicBezTo>
                      <a:cubicBezTo>
                        <a:pt x="118" y="505"/>
                        <a:pt x="123" y="506"/>
                        <a:pt x="128" y="508"/>
                      </a:cubicBezTo>
                      <a:cubicBezTo>
                        <a:pt x="127" y="518"/>
                        <a:pt x="126" y="528"/>
                        <a:pt x="126" y="538"/>
                      </a:cubicBezTo>
                      <a:cubicBezTo>
                        <a:pt x="126" y="549"/>
                        <a:pt x="127" y="559"/>
                        <a:pt x="128" y="569"/>
                      </a:cubicBezTo>
                      <a:cubicBezTo>
                        <a:pt x="123" y="570"/>
                        <a:pt x="118" y="571"/>
                        <a:pt x="113" y="573"/>
                      </a:cubicBezTo>
                      <a:cubicBezTo>
                        <a:pt x="99" y="577"/>
                        <a:pt x="85" y="580"/>
                        <a:pt x="70" y="585"/>
                      </a:cubicBezTo>
                      <a:cubicBezTo>
                        <a:pt x="55" y="589"/>
                        <a:pt x="40" y="593"/>
                        <a:pt x="23" y="598"/>
                      </a:cubicBezTo>
                      <a:cubicBezTo>
                        <a:pt x="8" y="602"/>
                        <a:pt x="0" y="617"/>
                        <a:pt x="3" y="632"/>
                      </a:cubicBezTo>
                      <a:cubicBezTo>
                        <a:pt x="5" y="647"/>
                        <a:pt x="18" y="658"/>
                        <a:pt x="33" y="657"/>
                      </a:cubicBezTo>
                      <a:cubicBezTo>
                        <a:pt x="51" y="656"/>
                        <a:pt x="67" y="654"/>
                        <a:pt x="82" y="653"/>
                      </a:cubicBezTo>
                      <a:cubicBezTo>
                        <a:pt x="98" y="652"/>
                        <a:pt x="112" y="651"/>
                        <a:pt x="126" y="649"/>
                      </a:cubicBezTo>
                      <a:cubicBezTo>
                        <a:pt x="132" y="649"/>
                        <a:pt x="137" y="649"/>
                        <a:pt x="142" y="648"/>
                      </a:cubicBezTo>
                      <a:cubicBezTo>
                        <a:pt x="147" y="668"/>
                        <a:pt x="154" y="687"/>
                        <a:pt x="162" y="705"/>
                      </a:cubicBezTo>
                      <a:cubicBezTo>
                        <a:pt x="158" y="708"/>
                        <a:pt x="154" y="711"/>
                        <a:pt x="150" y="714"/>
                      </a:cubicBezTo>
                      <a:cubicBezTo>
                        <a:pt x="139" y="722"/>
                        <a:pt x="127" y="731"/>
                        <a:pt x="114" y="740"/>
                      </a:cubicBezTo>
                      <a:cubicBezTo>
                        <a:pt x="101" y="749"/>
                        <a:pt x="88" y="758"/>
                        <a:pt x="74" y="768"/>
                      </a:cubicBezTo>
                      <a:cubicBezTo>
                        <a:pt x="62" y="777"/>
                        <a:pt x="59" y="794"/>
                        <a:pt x="66" y="808"/>
                      </a:cubicBezTo>
                      <a:cubicBezTo>
                        <a:pt x="74" y="821"/>
                        <a:pt x="90" y="827"/>
                        <a:pt x="104" y="821"/>
                      </a:cubicBezTo>
                      <a:cubicBezTo>
                        <a:pt x="120" y="813"/>
                        <a:pt x="135" y="807"/>
                        <a:pt x="149" y="800"/>
                      </a:cubicBezTo>
                      <a:cubicBezTo>
                        <a:pt x="163" y="794"/>
                        <a:pt x="176" y="788"/>
                        <a:pt x="189" y="782"/>
                      </a:cubicBezTo>
                      <a:cubicBezTo>
                        <a:pt x="194" y="780"/>
                        <a:pt x="198" y="777"/>
                        <a:pt x="203" y="775"/>
                      </a:cubicBezTo>
                      <a:cubicBezTo>
                        <a:pt x="215" y="792"/>
                        <a:pt x="228" y="807"/>
                        <a:pt x="242" y="822"/>
                      </a:cubicBezTo>
                      <a:cubicBezTo>
                        <a:pt x="239" y="826"/>
                        <a:pt x="236" y="830"/>
                        <a:pt x="233" y="835"/>
                      </a:cubicBezTo>
                      <a:cubicBezTo>
                        <a:pt x="225" y="846"/>
                        <a:pt x="217" y="858"/>
                        <a:pt x="208" y="871"/>
                      </a:cubicBezTo>
                      <a:cubicBezTo>
                        <a:pt x="199" y="884"/>
                        <a:pt x="190" y="897"/>
                        <a:pt x="180" y="911"/>
                      </a:cubicBezTo>
                      <a:cubicBezTo>
                        <a:pt x="172" y="924"/>
                        <a:pt x="175" y="941"/>
                        <a:pt x="186" y="951"/>
                      </a:cubicBezTo>
                      <a:cubicBezTo>
                        <a:pt x="198" y="961"/>
                        <a:pt x="215" y="961"/>
                        <a:pt x="226" y="950"/>
                      </a:cubicBezTo>
                      <a:cubicBezTo>
                        <a:pt x="239" y="938"/>
                        <a:pt x="250" y="927"/>
                        <a:pt x="261" y="916"/>
                      </a:cubicBezTo>
                      <a:cubicBezTo>
                        <a:pt x="272" y="905"/>
                        <a:pt x="283" y="894"/>
                        <a:pt x="293" y="885"/>
                      </a:cubicBezTo>
                      <a:cubicBezTo>
                        <a:pt x="296" y="881"/>
                        <a:pt x="300" y="877"/>
                        <a:pt x="303" y="874"/>
                      </a:cubicBezTo>
                      <a:cubicBezTo>
                        <a:pt x="320" y="885"/>
                        <a:pt x="338" y="896"/>
                        <a:pt x="356" y="905"/>
                      </a:cubicBezTo>
                      <a:cubicBezTo>
                        <a:pt x="355" y="909"/>
                        <a:pt x="354" y="914"/>
                        <a:pt x="352" y="919"/>
                      </a:cubicBezTo>
                      <a:cubicBezTo>
                        <a:pt x="349" y="933"/>
                        <a:pt x="345" y="947"/>
                        <a:pt x="341" y="962"/>
                      </a:cubicBezTo>
                      <a:cubicBezTo>
                        <a:pt x="337" y="977"/>
                        <a:pt x="333" y="993"/>
                        <a:pt x="329" y="1010"/>
                      </a:cubicBezTo>
                      <a:cubicBezTo>
                        <a:pt x="325" y="1024"/>
                        <a:pt x="334" y="1039"/>
                        <a:pt x="348" y="1044"/>
                      </a:cubicBezTo>
                      <a:cubicBezTo>
                        <a:pt x="362" y="1050"/>
                        <a:pt x="379" y="1044"/>
                        <a:pt x="385" y="1030"/>
                      </a:cubicBezTo>
                      <a:cubicBezTo>
                        <a:pt x="393" y="1014"/>
                        <a:pt x="400" y="1000"/>
                        <a:pt x="406" y="986"/>
                      </a:cubicBezTo>
                      <a:cubicBezTo>
                        <a:pt x="413" y="972"/>
                        <a:pt x="419" y="958"/>
                        <a:pt x="425" y="946"/>
                      </a:cubicBezTo>
                      <a:cubicBezTo>
                        <a:pt x="428" y="941"/>
                        <a:pt x="430" y="937"/>
                        <a:pt x="432" y="932"/>
                      </a:cubicBezTo>
                      <a:cubicBezTo>
                        <a:pt x="451" y="937"/>
                        <a:pt x="471" y="941"/>
                        <a:pt x="492" y="943"/>
                      </a:cubicBezTo>
                      <a:cubicBezTo>
                        <a:pt x="492" y="948"/>
                        <a:pt x="493" y="953"/>
                        <a:pt x="493" y="958"/>
                      </a:cubicBezTo>
                      <a:cubicBezTo>
                        <a:pt x="494" y="972"/>
                        <a:pt x="496" y="986"/>
                        <a:pt x="497" y="1002"/>
                      </a:cubicBezTo>
                      <a:cubicBezTo>
                        <a:pt x="499" y="1017"/>
                        <a:pt x="500" y="1033"/>
                        <a:pt x="502" y="1051"/>
                      </a:cubicBezTo>
                      <a:cubicBezTo>
                        <a:pt x="503" y="1066"/>
                        <a:pt x="517" y="1077"/>
                        <a:pt x="532" y="1077"/>
                      </a:cubicBezTo>
                      <a:cubicBezTo>
                        <a:pt x="547" y="1077"/>
                        <a:pt x="561" y="1066"/>
                        <a:pt x="562" y="1051"/>
                      </a:cubicBezTo>
                      <a:cubicBezTo>
                        <a:pt x="564" y="1033"/>
                        <a:pt x="565" y="1017"/>
                        <a:pt x="567" y="1002"/>
                      </a:cubicBezTo>
                      <a:cubicBezTo>
                        <a:pt x="568" y="986"/>
                        <a:pt x="570" y="972"/>
                        <a:pt x="571" y="958"/>
                      </a:cubicBezTo>
                      <a:cubicBezTo>
                        <a:pt x="571" y="953"/>
                        <a:pt x="572" y="948"/>
                        <a:pt x="572" y="943"/>
                      </a:cubicBezTo>
                      <a:cubicBezTo>
                        <a:pt x="593" y="941"/>
                        <a:pt x="613" y="937"/>
                        <a:pt x="632" y="932"/>
                      </a:cubicBezTo>
                      <a:cubicBezTo>
                        <a:pt x="634" y="937"/>
                        <a:pt x="637" y="941"/>
                        <a:pt x="639" y="946"/>
                      </a:cubicBezTo>
                      <a:cubicBezTo>
                        <a:pt x="645" y="958"/>
                        <a:pt x="651" y="972"/>
                        <a:pt x="658" y="986"/>
                      </a:cubicBezTo>
                      <a:cubicBezTo>
                        <a:pt x="664" y="1000"/>
                        <a:pt x="671" y="1014"/>
                        <a:pt x="679" y="1030"/>
                      </a:cubicBezTo>
                      <a:cubicBezTo>
                        <a:pt x="685" y="1044"/>
                        <a:pt x="702" y="1050"/>
                        <a:pt x="716" y="1044"/>
                      </a:cubicBezTo>
                      <a:cubicBezTo>
                        <a:pt x="730" y="1039"/>
                        <a:pt x="739" y="1024"/>
                        <a:pt x="735" y="1010"/>
                      </a:cubicBezTo>
                      <a:cubicBezTo>
                        <a:pt x="731" y="993"/>
                        <a:pt x="727" y="977"/>
                        <a:pt x="723" y="962"/>
                      </a:cubicBezTo>
                      <a:cubicBezTo>
                        <a:pt x="719" y="947"/>
                        <a:pt x="715" y="933"/>
                        <a:pt x="712" y="919"/>
                      </a:cubicBezTo>
                      <a:cubicBezTo>
                        <a:pt x="710" y="914"/>
                        <a:pt x="709" y="909"/>
                        <a:pt x="708" y="905"/>
                      </a:cubicBezTo>
                      <a:cubicBezTo>
                        <a:pt x="726" y="896"/>
                        <a:pt x="744" y="885"/>
                        <a:pt x="761" y="874"/>
                      </a:cubicBezTo>
                      <a:cubicBezTo>
                        <a:pt x="764" y="877"/>
                        <a:pt x="768" y="881"/>
                        <a:pt x="771" y="885"/>
                      </a:cubicBezTo>
                      <a:cubicBezTo>
                        <a:pt x="781" y="894"/>
                        <a:pt x="792" y="905"/>
                        <a:pt x="803" y="916"/>
                      </a:cubicBezTo>
                      <a:cubicBezTo>
                        <a:pt x="814" y="927"/>
                        <a:pt x="825" y="938"/>
                        <a:pt x="838" y="950"/>
                      </a:cubicBezTo>
                      <a:cubicBezTo>
                        <a:pt x="849" y="961"/>
                        <a:pt x="866" y="961"/>
                        <a:pt x="878" y="951"/>
                      </a:cubicBezTo>
                      <a:cubicBezTo>
                        <a:pt x="889" y="941"/>
                        <a:pt x="893" y="924"/>
                        <a:pt x="884" y="911"/>
                      </a:cubicBezTo>
                      <a:cubicBezTo>
                        <a:pt x="874" y="897"/>
                        <a:pt x="865" y="884"/>
                        <a:pt x="856" y="871"/>
                      </a:cubicBezTo>
                      <a:cubicBezTo>
                        <a:pt x="847" y="858"/>
                        <a:pt x="839" y="846"/>
                        <a:pt x="831" y="835"/>
                      </a:cubicBezTo>
                      <a:cubicBezTo>
                        <a:pt x="828" y="830"/>
                        <a:pt x="825" y="826"/>
                        <a:pt x="822" y="822"/>
                      </a:cubicBezTo>
                      <a:cubicBezTo>
                        <a:pt x="836" y="807"/>
                        <a:pt x="849" y="792"/>
                        <a:pt x="861" y="775"/>
                      </a:cubicBezTo>
                      <a:cubicBezTo>
                        <a:pt x="866" y="777"/>
                        <a:pt x="870" y="780"/>
                        <a:pt x="875" y="782"/>
                      </a:cubicBezTo>
                      <a:cubicBezTo>
                        <a:pt x="888" y="788"/>
                        <a:pt x="901" y="794"/>
                        <a:pt x="915" y="800"/>
                      </a:cubicBezTo>
                      <a:cubicBezTo>
                        <a:pt x="929" y="807"/>
                        <a:pt x="944" y="813"/>
                        <a:pt x="960" y="821"/>
                      </a:cubicBezTo>
                      <a:cubicBezTo>
                        <a:pt x="974" y="827"/>
                        <a:pt x="990" y="821"/>
                        <a:pt x="998" y="808"/>
                      </a:cubicBezTo>
                      <a:cubicBezTo>
                        <a:pt x="1005" y="794"/>
                        <a:pt x="1002" y="777"/>
                        <a:pt x="990" y="768"/>
                      </a:cubicBezTo>
                      <a:cubicBezTo>
                        <a:pt x="976" y="758"/>
                        <a:pt x="963" y="749"/>
                        <a:pt x="950" y="740"/>
                      </a:cubicBezTo>
                      <a:cubicBezTo>
                        <a:pt x="937" y="731"/>
                        <a:pt x="926" y="722"/>
                        <a:pt x="914" y="714"/>
                      </a:cubicBezTo>
                      <a:cubicBezTo>
                        <a:pt x="910" y="711"/>
                        <a:pt x="906" y="708"/>
                        <a:pt x="902" y="705"/>
                      </a:cubicBezTo>
                      <a:cubicBezTo>
                        <a:pt x="910" y="687"/>
                        <a:pt x="917" y="668"/>
                        <a:pt x="923" y="648"/>
                      </a:cubicBezTo>
                      <a:cubicBezTo>
                        <a:pt x="928" y="649"/>
                        <a:pt x="932" y="649"/>
                        <a:pt x="938" y="649"/>
                      </a:cubicBezTo>
                      <a:cubicBezTo>
                        <a:pt x="952" y="651"/>
                        <a:pt x="966" y="652"/>
                        <a:pt x="982" y="653"/>
                      </a:cubicBezTo>
                      <a:cubicBezTo>
                        <a:pt x="997" y="654"/>
                        <a:pt x="1013" y="656"/>
                        <a:pt x="1031" y="657"/>
                      </a:cubicBezTo>
                      <a:cubicBezTo>
                        <a:pt x="1046" y="658"/>
                        <a:pt x="1059" y="647"/>
                        <a:pt x="1061" y="632"/>
                      </a:cubicBezTo>
                      <a:cubicBezTo>
                        <a:pt x="1064" y="617"/>
                        <a:pt x="1056" y="602"/>
                        <a:pt x="1041" y="59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6" name="islíḋê">
                  <a:extLst>
                    <a:ext uri="{FF2B5EF4-FFF2-40B4-BE49-F238E27FC236}">
                      <a16:creationId xmlns:a16="http://schemas.microsoft.com/office/drawing/2014/main" id="{9A688BF0-E029-423B-B69B-87230AB0D646}"/>
                    </a:ext>
                  </a:extLst>
                </p:cNvPr>
                <p:cNvSpPr/>
                <p:nvPr/>
              </p:nvSpPr>
              <p:spPr bwMode="auto">
                <a:xfrm>
                  <a:off x="5980250" y="2843711"/>
                  <a:ext cx="116582" cy="117846"/>
                </a:xfrm>
                <a:custGeom>
                  <a:avLst/>
                  <a:gdLst>
                    <a:gd name="T0" fmla="*/ 951 w 1064"/>
                    <a:gd name="T1" fmla="*/ 573 h 1077"/>
                    <a:gd name="T2" fmla="*/ 936 w 1064"/>
                    <a:gd name="T3" fmla="*/ 508 h 1077"/>
                    <a:gd name="T4" fmla="*/ 1041 w 1064"/>
                    <a:gd name="T5" fmla="*/ 479 h 1077"/>
                    <a:gd name="T6" fmla="*/ 982 w 1064"/>
                    <a:gd name="T7" fmla="*/ 424 h 1077"/>
                    <a:gd name="T8" fmla="*/ 902 w 1064"/>
                    <a:gd name="T9" fmla="*/ 371 h 1077"/>
                    <a:gd name="T10" fmla="*/ 990 w 1064"/>
                    <a:gd name="T11" fmla="*/ 308 h 1077"/>
                    <a:gd name="T12" fmla="*/ 915 w 1064"/>
                    <a:gd name="T13" fmla="*/ 276 h 1077"/>
                    <a:gd name="T14" fmla="*/ 822 w 1064"/>
                    <a:gd name="T15" fmla="*/ 255 h 1077"/>
                    <a:gd name="T16" fmla="*/ 884 w 1064"/>
                    <a:gd name="T17" fmla="*/ 165 h 1077"/>
                    <a:gd name="T18" fmla="*/ 803 w 1064"/>
                    <a:gd name="T19" fmla="*/ 161 h 1077"/>
                    <a:gd name="T20" fmla="*/ 708 w 1064"/>
                    <a:gd name="T21" fmla="*/ 172 h 1077"/>
                    <a:gd name="T22" fmla="*/ 735 w 1064"/>
                    <a:gd name="T23" fmla="*/ 67 h 1077"/>
                    <a:gd name="T24" fmla="*/ 658 w 1064"/>
                    <a:gd name="T25" fmla="*/ 91 h 1077"/>
                    <a:gd name="T26" fmla="*/ 572 w 1064"/>
                    <a:gd name="T27" fmla="*/ 134 h 1077"/>
                    <a:gd name="T28" fmla="*/ 562 w 1064"/>
                    <a:gd name="T29" fmla="*/ 26 h 1077"/>
                    <a:gd name="T30" fmla="*/ 497 w 1064"/>
                    <a:gd name="T31" fmla="*/ 75 h 1077"/>
                    <a:gd name="T32" fmla="*/ 432 w 1064"/>
                    <a:gd name="T33" fmla="*/ 144 h 1077"/>
                    <a:gd name="T34" fmla="*/ 385 w 1064"/>
                    <a:gd name="T35" fmla="*/ 46 h 1077"/>
                    <a:gd name="T36" fmla="*/ 341 w 1064"/>
                    <a:gd name="T37" fmla="*/ 115 h 1077"/>
                    <a:gd name="T38" fmla="*/ 303 w 1064"/>
                    <a:gd name="T39" fmla="*/ 203 h 1077"/>
                    <a:gd name="T40" fmla="*/ 226 w 1064"/>
                    <a:gd name="T41" fmla="*/ 126 h 1077"/>
                    <a:gd name="T42" fmla="*/ 208 w 1064"/>
                    <a:gd name="T43" fmla="*/ 206 h 1077"/>
                    <a:gd name="T44" fmla="*/ 203 w 1064"/>
                    <a:gd name="T45" fmla="*/ 301 h 1077"/>
                    <a:gd name="T46" fmla="*/ 104 w 1064"/>
                    <a:gd name="T47" fmla="*/ 256 h 1077"/>
                    <a:gd name="T48" fmla="*/ 114 w 1064"/>
                    <a:gd name="T49" fmla="*/ 337 h 1077"/>
                    <a:gd name="T50" fmla="*/ 142 w 1064"/>
                    <a:gd name="T51" fmla="*/ 428 h 1077"/>
                    <a:gd name="T52" fmla="*/ 33 w 1064"/>
                    <a:gd name="T53" fmla="*/ 420 h 1077"/>
                    <a:gd name="T54" fmla="*/ 70 w 1064"/>
                    <a:gd name="T55" fmla="*/ 492 h 1077"/>
                    <a:gd name="T56" fmla="*/ 126 w 1064"/>
                    <a:gd name="T57" fmla="*/ 538 h 1077"/>
                    <a:gd name="T58" fmla="*/ 70 w 1064"/>
                    <a:gd name="T59" fmla="*/ 585 h 1077"/>
                    <a:gd name="T60" fmla="*/ 33 w 1064"/>
                    <a:gd name="T61" fmla="*/ 657 h 1077"/>
                    <a:gd name="T62" fmla="*/ 142 w 1064"/>
                    <a:gd name="T63" fmla="*/ 648 h 1077"/>
                    <a:gd name="T64" fmla="*/ 114 w 1064"/>
                    <a:gd name="T65" fmla="*/ 740 h 1077"/>
                    <a:gd name="T66" fmla="*/ 104 w 1064"/>
                    <a:gd name="T67" fmla="*/ 821 h 1077"/>
                    <a:gd name="T68" fmla="*/ 203 w 1064"/>
                    <a:gd name="T69" fmla="*/ 775 h 1077"/>
                    <a:gd name="T70" fmla="*/ 208 w 1064"/>
                    <a:gd name="T71" fmla="*/ 871 h 1077"/>
                    <a:gd name="T72" fmla="*/ 226 w 1064"/>
                    <a:gd name="T73" fmla="*/ 950 h 1077"/>
                    <a:gd name="T74" fmla="*/ 303 w 1064"/>
                    <a:gd name="T75" fmla="*/ 874 h 1077"/>
                    <a:gd name="T76" fmla="*/ 341 w 1064"/>
                    <a:gd name="T77" fmla="*/ 962 h 1077"/>
                    <a:gd name="T78" fmla="*/ 385 w 1064"/>
                    <a:gd name="T79" fmla="*/ 1030 h 1077"/>
                    <a:gd name="T80" fmla="*/ 432 w 1064"/>
                    <a:gd name="T81" fmla="*/ 932 h 1077"/>
                    <a:gd name="T82" fmla="*/ 497 w 1064"/>
                    <a:gd name="T83" fmla="*/ 1002 h 1077"/>
                    <a:gd name="T84" fmla="*/ 562 w 1064"/>
                    <a:gd name="T85" fmla="*/ 1051 h 1077"/>
                    <a:gd name="T86" fmla="*/ 572 w 1064"/>
                    <a:gd name="T87" fmla="*/ 943 h 1077"/>
                    <a:gd name="T88" fmla="*/ 658 w 1064"/>
                    <a:gd name="T89" fmla="*/ 986 h 1077"/>
                    <a:gd name="T90" fmla="*/ 735 w 1064"/>
                    <a:gd name="T91" fmla="*/ 1010 h 1077"/>
                    <a:gd name="T92" fmla="*/ 708 w 1064"/>
                    <a:gd name="T93" fmla="*/ 905 h 1077"/>
                    <a:gd name="T94" fmla="*/ 803 w 1064"/>
                    <a:gd name="T95" fmla="*/ 916 h 1077"/>
                    <a:gd name="T96" fmla="*/ 884 w 1064"/>
                    <a:gd name="T97" fmla="*/ 911 h 1077"/>
                    <a:gd name="T98" fmla="*/ 822 w 1064"/>
                    <a:gd name="T99" fmla="*/ 822 h 1077"/>
                    <a:gd name="T100" fmla="*/ 915 w 1064"/>
                    <a:gd name="T101" fmla="*/ 800 h 1077"/>
                    <a:gd name="T102" fmla="*/ 990 w 1064"/>
                    <a:gd name="T103" fmla="*/ 768 h 1077"/>
                    <a:gd name="T104" fmla="*/ 902 w 1064"/>
                    <a:gd name="T105" fmla="*/ 705 h 1077"/>
                    <a:gd name="T106" fmla="*/ 982 w 1064"/>
                    <a:gd name="T107" fmla="*/ 653 h 1077"/>
                    <a:gd name="T108" fmla="*/ 1041 w 1064"/>
                    <a:gd name="T109" fmla="*/ 598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64" h="1077">
                      <a:moveTo>
                        <a:pt x="1041" y="598"/>
                      </a:moveTo>
                      <a:cubicBezTo>
                        <a:pt x="1024" y="593"/>
                        <a:pt x="1009" y="589"/>
                        <a:pt x="994" y="585"/>
                      </a:cubicBezTo>
                      <a:cubicBezTo>
                        <a:pt x="979" y="580"/>
                        <a:pt x="965" y="577"/>
                        <a:pt x="951" y="573"/>
                      </a:cubicBezTo>
                      <a:cubicBezTo>
                        <a:pt x="946" y="571"/>
                        <a:pt x="941" y="570"/>
                        <a:pt x="936" y="569"/>
                      </a:cubicBezTo>
                      <a:cubicBezTo>
                        <a:pt x="937" y="559"/>
                        <a:pt x="938" y="549"/>
                        <a:pt x="938" y="538"/>
                      </a:cubicBezTo>
                      <a:cubicBezTo>
                        <a:pt x="938" y="528"/>
                        <a:pt x="937" y="518"/>
                        <a:pt x="936" y="508"/>
                      </a:cubicBezTo>
                      <a:cubicBezTo>
                        <a:pt x="941" y="506"/>
                        <a:pt x="946" y="505"/>
                        <a:pt x="951" y="504"/>
                      </a:cubicBezTo>
                      <a:cubicBezTo>
                        <a:pt x="965" y="500"/>
                        <a:pt x="979" y="496"/>
                        <a:pt x="994" y="492"/>
                      </a:cubicBezTo>
                      <a:cubicBezTo>
                        <a:pt x="1009" y="488"/>
                        <a:pt x="1024" y="484"/>
                        <a:pt x="1041" y="479"/>
                      </a:cubicBezTo>
                      <a:cubicBezTo>
                        <a:pt x="1056" y="475"/>
                        <a:pt x="1064" y="460"/>
                        <a:pt x="1061" y="445"/>
                      </a:cubicBezTo>
                      <a:cubicBezTo>
                        <a:pt x="1059" y="430"/>
                        <a:pt x="1046" y="418"/>
                        <a:pt x="1031" y="420"/>
                      </a:cubicBezTo>
                      <a:cubicBezTo>
                        <a:pt x="1013" y="421"/>
                        <a:pt x="997" y="422"/>
                        <a:pt x="982" y="424"/>
                      </a:cubicBezTo>
                      <a:cubicBezTo>
                        <a:pt x="966" y="425"/>
                        <a:pt x="952" y="426"/>
                        <a:pt x="938" y="427"/>
                      </a:cubicBezTo>
                      <a:cubicBezTo>
                        <a:pt x="932" y="428"/>
                        <a:pt x="928" y="428"/>
                        <a:pt x="923" y="428"/>
                      </a:cubicBezTo>
                      <a:cubicBezTo>
                        <a:pt x="917" y="409"/>
                        <a:pt x="910" y="389"/>
                        <a:pt x="902" y="371"/>
                      </a:cubicBezTo>
                      <a:cubicBezTo>
                        <a:pt x="906" y="368"/>
                        <a:pt x="910" y="365"/>
                        <a:pt x="914" y="362"/>
                      </a:cubicBezTo>
                      <a:cubicBezTo>
                        <a:pt x="926" y="354"/>
                        <a:pt x="937" y="346"/>
                        <a:pt x="950" y="337"/>
                      </a:cubicBezTo>
                      <a:cubicBezTo>
                        <a:pt x="963" y="328"/>
                        <a:pt x="976" y="318"/>
                        <a:pt x="990" y="308"/>
                      </a:cubicBezTo>
                      <a:cubicBezTo>
                        <a:pt x="1002" y="299"/>
                        <a:pt x="1005" y="282"/>
                        <a:pt x="998" y="269"/>
                      </a:cubicBezTo>
                      <a:cubicBezTo>
                        <a:pt x="990" y="256"/>
                        <a:pt x="974" y="250"/>
                        <a:pt x="960" y="256"/>
                      </a:cubicBezTo>
                      <a:cubicBezTo>
                        <a:pt x="944" y="263"/>
                        <a:pt x="929" y="270"/>
                        <a:pt x="915" y="276"/>
                      </a:cubicBezTo>
                      <a:cubicBezTo>
                        <a:pt x="901" y="283"/>
                        <a:pt x="888" y="289"/>
                        <a:pt x="875" y="295"/>
                      </a:cubicBezTo>
                      <a:cubicBezTo>
                        <a:pt x="870" y="297"/>
                        <a:pt x="866" y="299"/>
                        <a:pt x="861" y="301"/>
                      </a:cubicBezTo>
                      <a:cubicBezTo>
                        <a:pt x="850" y="285"/>
                        <a:pt x="836" y="269"/>
                        <a:pt x="822" y="255"/>
                      </a:cubicBezTo>
                      <a:cubicBezTo>
                        <a:pt x="825" y="250"/>
                        <a:pt x="828" y="246"/>
                        <a:pt x="831" y="242"/>
                      </a:cubicBezTo>
                      <a:cubicBezTo>
                        <a:pt x="839" y="230"/>
                        <a:pt x="847" y="218"/>
                        <a:pt x="856" y="206"/>
                      </a:cubicBezTo>
                      <a:cubicBezTo>
                        <a:pt x="865" y="193"/>
                        <a:pt x="874" y="179"/>
                        <a:pt x="884" y="165"/>
                      </a:cubicBezTo>
                      <a:cubicBezTo>
                        <a:pt x="893" y="153"/>
                        <a:pt x="889" y="135"/>
                        <a:pt x="878" y="126"/>
                      </a:cubicBezTo>
                      <a:cubicBezTo>
                        <a:pt x="866" y="116"/>
                        <a:pt x="849" y="116"/>
                        <a:pt x="838" y="126"/>
                      </a:cubicBezTo>
                      <a:cubicBezTo>
                        <a:pt x="825" y="139"/>
                        <a:pt x="814" y="150"/>
                        <a:pt x="803" y="161"/>
                      </a:cubicBezTo>
                      <a:cubicBezTo>
                        <a:pt x="792" y="172"/>
                        <a:pt x="781" y="182"/>
                        <a:pt x="771" y="192"/>
                      </a:cubicBezTo>
                      <a:cubicBezTo>
                        <a:pt x="768" y="196"/>
                        <a:pt x="764" y="199"/>
                        <a:pt x="761" y="203"/>
                      </a:cubicBezTo>
                      <a:cubicBezTo>
                        <a:pt x="744" y="191"/>
                        <a:pt x="726" y="181"/>
                        <a:pt x="708" y="172"/>
                      </a:cubicBezTo>
                      <a:cubicBezTo>
                        <a:pt x="709" y="167"/>
                        <a:pt x="710" y="162"/>
                        <a:pt x="712" y="157"/>
                      </a:cubicBezTo>
                      <a:cubicBezTo>
                        <a:pt x="715" y="144"/>
                        <a:pt x="719" y="130"/>
                        <a:pt x="723" y="115"/>
                      </a:cubicBezTo>
                      <a:cubicBezTo>
                        <a:pt x="727" y="100"/>
                        <a:pt x="731" y="84"/>
                        <a:pt x="735" y="67"/>
                      </a:cubicBezTo>
                      <a:cubicBezTo>
                        <a:pt x="739" y="52"/>
                        <a:pt x="730" y="37"/>
                        <a:pt x="716" y="32"/>
                      </a:cubicBezTo>
                      <a:cubicBezTo>
                        <a:pt x="702" y="27"/>
                        <a:pt x="685" y="33"/>
                        <a:pt x="679" y="46"/>
                      </a:cubicBezTo>
                      <a:cubicBezTo>
                        <a:pt x="671" y="62"/>
                        <a:pt x="664" y="77"/>
                        <a:pt x="658" y="91"/>
                      </a:cubicBezTo>
                      <a:cubicBezTo>
                        <a:pt x="651" y="105"/>
                        <a:pt x="645" y="118"/>
                        <a:pt x="639" y="131"/>
                      </a:cubicBezTo>
                      <a:cubicBezTo>
                        <a:pt x="637" y="135"/>
                        <a:pt x="634" y="140"/>
                        <a:pt x="632" y="144"/>
                      </a:cubicBezTo>
                      <a:cubicBezTo>
                        <a:pt x="613" y="139"/>
                        <a:pt x="593" y="136"/>
                        <a:pt x="572" y="134"/>
                      </a:cubicBezTo>
                      <a:cubicBezTo>
                        <a:pt x="572" y="129"/>
                        <a:pt x="571" y="124"/>
                        <a:pt x="571" y="119"/>
                      </a:cubicBezTo>
                      <a:cubicBezTo>
                        <a:pt x="570" y="105"/>
                        <a:pt x="568" y="90"/>
                        <a:pt x="567" y="75"/>
                      </a:cubicBezTo>
                      <a:cubicBezTo>
                        <a:pt x="565" y="59"/>
                        <a:pt x="564" y="43"/>
                        <a:pt x="562" y="26"/>
                      </a:cubicBezTo>
                      <a:cubicBezTo>
                        <a:pt x="561" y="11"/>
                        <a:pt x="547" y="0"/>
                        <a:pt x="532" y="0"/>
                      </a:cubicBezTo>
                      <a:cubicBezTo>
                        <a:pt x="517" y="0"/>
                        <a:pt x="503" y="11"/>
                        <a:pt x="502" y="26"/>
                      </a:cubicBezTo>
                      <a:cubicBezTo>
                        <a:pt x="500" y="43"/>
                        <a:pt x="499" y="59"/>
                        <a:pt x="497" y="75"/>
                      </a:cubicBezTo>
                      <a:cubicBezTo>
                        <a:pt x="496" y="90"/>
                        <a:pt x="494" y="105"/>
                        <a:pt x="493" y="119"/>
                      </a:cubicBezTo>
                      <a:cubicBezTo>
                        <a:pt x="493" y="124"/>
                        <a:pt x="492" y="129"/>
                        <a:pt x="492" y="134"/>
                      </a:cubicBezTo>
                      <a:cubicBezTo>
                        <a:pt x="471" y="136"/>
                        <a:pt x="451" y="139"/>
                        <a:pt x="432" y="144"/>
                      </a:cubicBezTo>
                      <a:cubicBezTo>
                        <a:pt x="430" y="140"/>
                        <a:pt x="428" y="135"/>
                        <a:pt x="425" y="131"/>
                      </a:cubicBezTo>
                      <a:cubicBezTo>
                        <a:pt x="419" y="118"/>
                        <a:pt x="413" y="105"/>
                        <a:pt x="406" y="91"/>
                      </a:cubicBezTo>
                      <a:cubicBezTo>
                        <a:pt x="400" y="77"/>
                        <a:pt x="393" y="62"/>
                        <a:pt x="385" y="46"/>
                      </a:cubicBezTo>
                      <a:cubicBezTo>
                        <a:pt x="379" y="33"/>
                        <a:pt x="362" y="27"/>
                        <a:pt x="348" y="32"/>
                      </a:cubicBezTo>
                      <a:cubicBezTo>
                        <a:pt x="334" y="37"/>
                        <a:pt x="325" y="52"/>
                        <a:pt x="329" y="67"/>
                      </a:cubicBezTo>
                      <a:cubicBezTo>
                        <a:pt x="333" y="84"/>
                        <a:pt x="337" y="100"/>
                        <a:pt x="341" y="115"/>
                      </a:cubicBezTo>
                      <a:cubicBezTo>
                        <a:pt x="345" y="130"/>
                        <a:pt x="349" y="144"/>
                        <a:pt x="352" y="157"/>
                      </a:cubicBezTo>
                      <a:cubicBezTo>
                        <a:pt x="354" y="162"/>
                        <a:pt x="355" y="167"/>
                        <a:pt x="356" y="172"/>
                      </a:cubicBezTo>
                      <a:cubicBezTo>
                        <a:pt x="338" y="181"/>
                        <a:pt x="320" y="191"/>
                        <a:pt x="303" y="203"/>
                      </a:cubicBezTo>
                      <a:cubicBezTo>
                        <a:pt x="300" y="199"/>
                        <a:pt x="296" y="196"/>
                        <a:pt x="293" y="192"/>
                      </a:cubicBezTo>
                      <a:cubicBezTo>
                        <a:pt x="283" y="182"/>
                        <a:pt x="272" y="172"/>
                        <a:pt x="261" y="161"/>
                      </a:cubicBezTo>
                      <a:cubicBezTo>
                        <a:pt x="250" y="150"/>
                        <a:pt x="239" y="139"/>
                        <a:pt x="226" y="126"/>
                      </a:cubicBezTo>
                      <a:cubicBezTo>
                        <a:pt x="215" y="116"/>
                        <a:pt x="198" y="116"/>
                        <a:pt x="186" y="126"/>
                      </a:cubicBezTo>
                      <a:cubicBezTo>
                        <a:pt x="175" y="135"/>
                        <a:pt x="172" y="153"/>
                        <a:pt x="180" y="165"/>
                      </a:cubicBezTo>
                      <a:cubicBezTo>
                        <a:pt x="190" y="179"/>
                        <a:pt x="199" y="193"/>
                        <a:pt x="208" y="206"/>
                      </a:cubicBezTo>
                      <a:cubicBezTo>
                        <a:pt x="217" y="218"/>
                        <a:pt x="225" y="230"/>
                        <a:pt x="233" y="242"/>
                      </a:cubicBezTo>
                      <a:cubicBezTo>
                        <a:pt x="236" y="246"/>
                        <a:pt x="239" y="250"/>
                        <a:pt x="242" y="255"/>
                      </a:cubicBezTo>
                      <a:cubicBezTo>
                        <a:pt x="228" y="269"/>
                        <a:pt x="215" y="285"/>
                        <a:pt x="203" y="301"/>
                      </a:cubicBezTo>
                      <a:cubicBezTo>
                        <a:pt x="198" y="299"/>
                        <a:pt x="194" y="297"/>
                        <a:pt x="189" y="295"/>
                      </a:cubicBezTo>
                      <a:cubicBezTo>
                        <a:pt x="176" y="289"/>
                        <a:pt x="163" y="283"/>
                        <a:pt x="149" y="276"/>
                      </a:cubicBezTo>
                      <a:cubicBezTo>
                        <a:pt x="135" y="270"/>
                        <a:pt x="120" y="263"/>
                        <a:pt x="104" y="256"/>
                      </a:cubicBezTo>
                      <a:cubicBezTo>
                        <a:pt x="90" y="250"/>
                        <a:pt x="74" y="256"/>
                        <a:pt x="66" y="269"/>
                      </a:cubicBezTo>
                      <a:cubicBezTo>
                        <a:pt x="59" y="282"/>
                        <a:pt x="62" y="299"/>
                        <a:pt x="74" y="308"/>
                      </a:cubicBezTo>
                      <a:cubicBezTo>
                        <a:pt x="88" y="318"/>
                        <a:pt x="101" y="328"/>
                        <a:pt x="114" y="337"/>
                      </a:cubicBezTo>
                      <a:cubicBezTo>
                        <a:pt x="127" y="346"/>
                        <a:pt x="139" y="354"/>
                        <a:pt x="150" y="362"/>
                      </a:cubicBezTo>
                      <a:cubicBezTo>
                        <a:pt x="154" y="365"/>
                        <a:pt x="158" y="368"/>
                        <a:pt x="162" y="371"/>
                      </a:cubicBezTo>
                      <a:cubicBezTo>
                        <a:pt x="154" y="389"/>
                        <a:pt x="147" y="409"/>
                        <a:pt x="142" y="428"/>
                      </a:cubicBezTo>
                      <a:cubicBezTo>
                        <a:pt x="137" y="428"/>
                        <a:pt x="132" y="428"/>
                        <a:pt x="126" y="427"/>
                      </a:cubicBezTo>
                      <a:cubicBezTo>
                        <a:pt x="112" y="426"/>
                        <a:pt x="98" y="425"/>
                        <a:pt x="82" y="424"/>
                      </a:cubicBezTo>
                      <a:cubicBezTo>
                        <a:pt x="67" y="422"/>
                        <a:pt x="51" y="421"/>
                        <a:pt x="33" y="420"/>
                      </a:cubicBezTo>
                      <a:cubicBezTo>
                        <a:pt x="18" y="418"/>
                        <a:pt x="5" y="430"/>
                        <a:pt x="3" y="445"/>
                      </a:cubicBezTo>
                      <a:cubicBezTo>
                        <a:pt x="0" y="460"/>
                        <a:pt x="8" y="475"/>
                        <a:pt x="23" y="479"/>
                      </a:cubicBezTo>
                      <a:cubicBezTo>
                        <a:pt x="40" y="484"/>
                        <a:pt x="55" y="488"/>
                        <a:pt x="70" y="492"/>
                      </a:cubicBezTo>
                      <a:cubicBezTo>
                        <a:pt x="85" y="496"/>
                        <a:pt x="99" y="500"/>
                        <a:pt x="113" y="504"/>
                      </a:cubicBezTo>
                      <a:cubicBezTo>
                        <a:pt x="118" y="505"/>
                        <a:pt x="123" y="506"/>
                        <a:pt x="128" y="508"/>
                      </a:cubicBezTo>
                      <a:cubicBezTo>
                        <a:pt x="127" y="518"/>
                        <a:pt x="126" y="528"/>
                        <a:pt x="126" y="538"/>
                      </a:cubicBezTo>
                      <a:cubicBezTo>
                        <a:pt x="126" y="549"/>
                        <a:pt x="127" y="559"/>
                        <a:pt x="128" y="569"/>
                      </a:cubicBezTo>
                      <a:cubicBezTo>
                        <a:pt x="123" y="570"/>
                        <a:pt x="118" y="571"/>
                        <a:pt x="113" y="573"/>
                      </a:cubicBezTo>
                      <a:cubicBezTo>
                        <a:pt x="99" y="577"/>
                        <a:pt x="85" y="580"/>
                        <a:pt x="70" y="585"/>
                      </a:cubicBezTo>
                      <a:cubicBezTo>
                        <a:pt x="55" y="589"/>
                        <a:pt x="40" y="593"/>
                        <a:pt x="23" y="598"/>
                      </a:cubicBezTo>
                      <a:cubicBezTo>
                        <a:pt x="8" y="602"/>
                        <a:pt x="0" y="617"/>
                        <a:pt x="3" y="632"/>
                      </a:cubicBezTo>
                      <a:cubicBezTo>
                        <a:pt x="5" y="647"/>
                        <a:pt x="18" y="658"/>
                        <a:pt x="33" y="657"/>
                      </a:cubicBezTo>
                      <a:cubicBezTo>
                        <a:pt x="51" y="656"/>
                        <a:pt x="67" y="654"/>
                        <a:pt x="82" y="653"/>
                      </a:cubicBezTo>
                      <a:cubicBezTo>
                        <a:pt x="98" y="652"/>
                        <a:pt x="112" y="651"/>
                        <a:pt x="126" y="649"/>
                      </a:cubicBezTo>
                      <a:cubicBezTo>
                        <a:pt x="132" y="649"/>
                        <a:pt x="137" y="649"/>
                        <a:pt x="142" y="648"/>
                      </a:cubicBezTo>
                      <a:cubicBezTo>
                        <a:pt x="147" y="668"/>
                        <a:pt x="154" y="687"/>
                        <a:pt x="162" y="705"/>
                      </a:cubicBezTo>
                      <a:cubicBezTo>
                        <a:pt x="158" y="708"/>
                        <a:pt x="154" y="711"/>
                        <a:pt x="150" y="714"/>
                      </a:cubicBezTo>
                      <a:cubicBezTo>
                        <a:pt x="139" y="722"/>
                        <a:pt x="127" y="731"/>
                        <a:pt x="114" y="740"/>
                      </a:cubicBezTo>
                      <a:cubicBezTo>
                        <a:pt x="101" y="749"/>
                        <a:pt x="88" y="758"/>
                        <a:pt x="74" y="768"/>
                      </a:cubicBezTo>
                      <a:cubicBezTo>
                        <a:pt x="62" y="777"/>
                        <a:pt x="59" y="794"/>
                        <a:pt x="66" y="808"/>
                      </a:cubicBezTo>
                      <a:cubicBezTo>
                        <a:pt x="74" y="821"/>
                        <a:pt x="90" y="827"/>
                        <a:pt x="104" y="821"/>
                      </a:cubicBezTo>
                      <a:cubicBezTo>
                        <a:pt x="120" y="813"/>
                        <a:pt x="135" y="807"/>
                        <a:pt x="149" y="800"/>
                      </a:cubicBezTo>
                      <a:cubicBezTo>
                        <a:pt x="163" y="794"/>
                        <a:pt x="176" y="788"/>
                        <a:pt x="189" y="782"/>
                      </a:cubicBezTo>
                      <a:cubicBezTo>
                        <a:pt x="194" y="780"/>
                        <a:pt x="198" y="777"/>
                        <a:pt x="203" y="775"/>
                      </a:cubicBezTo>
                      <a:cubicBezTo>
                        <a:pt x="215" y="792"/>
                        <a:pt x="228" y="807"/>
                        <a:pt x="242" y="822"/>
                      </a:cubicBezTo>
                      <a:cubicBezTo>
                        <a:pt x="239" y="826"/>
                        <a:pt x="236" y="830"/>
                        <a:pt x="233" y="835"/>
                      </a:cubicBezTo>
                      <a:cubicBezTo>
                        <a:pt x="225" y="846"/>
                        <a:pt x="217" y="858"/>
                        <a:pt x="208" y="871"/>
                      </a:cubicBezTo>
                      <a:cubicBezTo>
                        <a:pt x="199" y="884"/>
                        <a:pt x="190" y="897"/>
                        <a:pt x="180" y="911"/>
                      </a:cubicBezTo>
                      <a:cubicBezTo>
                        <a:pt x="172" y="924"/>
                        <a:pt x="175" y="941"/>
                        <a:pt x="186" y="951"/>
                      </a:cubicBezTo>
                      <a:cubicBezTo>
                        <a:pt x="198" y="961"/>
                        <a:pt x="215" y="961"/>
                        <a:pt x="226" y="950"/>
                      </a:cubicBezTo>
                      <a:cubicBezTo>
                        <a:pt x="239" y="938"/>
                        <a:pt x="250" y="927"/>
                        <a:pt x="261" y="916"/>
                      </a:cubicBezTo>
                      <a:cubicBezTo>
                        <a:pt x="272" y="905"/>
                        <a:pt x="283" y="894"/>
                        <a:pt x="293" y="885"/>
                      </a:cubicBezTo>
                      <a:cubicBezTo>
                        <a:pt x="296" y="881"/>
                        <a:pt x="300" y="877"/>
                        <a:pt x="303" y="874"/>
                      </a:cubicBezTo>
                      <a:cubicBezTo>
                        <a:pt x="320" y="885"/>
                        <a:pt x="338" y="896"/>
                        <a:pt x="356" y="905"/>
                      </a:cubicBezTo>
                      <a:cubicBezTo>
                        <a:pt x="355" y="909"/>
                        <a:pt x="354" y="914"/>
                        <a:pt x="352" y="919"/>
                      </a:cubicBezTo>
                      <a:cubicBezTo>
                        <a:pt x="349" y="933"/>
                        <a:pt x="345" y="947"/>
                        <a:pt x="341" y="962"/>
                      </a:cubicBezTo>
                      <a:cubicBezTo>
                        <a:pt x="337" y="977"/>
                        <a:pt x="333" y="993"/>
                        <a:pt x="329" y="1010"/>
                      </a:cubicBezTo>
                      <a:cubicBezTo>
                        <a:pt x="325" y="1024"/>
                        <a:pt x="334" y="1039"/>
                        <a:pt x="348" y="1044"/>
                      </a:cubicBezTo>
                      <a:cubicBezTo>
                        <a:pt x="362" y="1050"/>
                        <a:pt x="379" y="1044"/>
                        <a:pt x="385" y="1030"/>
                      </a:cubicBezTo>
                      <a:cubicBezTo>
                        <a:pt x="393" y="1014"/>
                        <a:pt x="400" y="1000"/>
                        <a:pt x="406" y="986"/>
                      </a:cubicBezTo>
                      <a:cubicBezTo>
                        <a:pt x="413" y="972"/>
                        <a:pt x="419" y="958"/>
                        <a:pt x="425" y="946"/>
                      </a:cubicBezTo>
                      <a:cubicBezTo>
                        <a:pt x="428" y="941"/>
                        <a:pt x="430" y="937"/>
                        <a:pt x="432" y="932"/>
                      </a:cubicBezTo>
                      <a:cubicBezTo>
                        <a:pt x="451" y="937"/>
                        <a:pt x="471" y="941"/>
                        <a:pt x="492" y="943"/>
                      </a:cubicBezTo>
                      <a:cubicBezTo>
                        <a:pt x="492" y="948"/>
                        <a:pt x="493" y="953"/>
                        <a:pt x="493" y="958"/>
                      </a:cubicBezTo>
                      <a:cubicBezTo>
                        <a:pt x="494" y="972"/>
                        <a:pt x="496" y="986"/>
                        <a:pt x="497" y="1002"/>
                      </a:cubicBezTo>
                      <a:cubicBezTo>
                        <a:pt x="499" y="1017"/>
                        <a:pt x="500" y="1033"/>
                        <a:pt x="502" y="1051"/>
                      </a:cubicBezTo>
                      <a:cubicBezTo>
                        <a:pt x="503" y="1066"/>
                        <a:pt x="517" y="1077"/>
                        <a:pt x="532" y="1077"/>
                      </a:cubicBezTo>
                      <a:cubicBezTo>
                        <a:pt x="547" y="1077"/>
                        <a:pt x="561" y="1066"/>
                        <a:pt x="562" y="1051"/>
                      </a:cubicBezTo>
                      <a:cubicBezTo>
                        <a:pt x="564" y="1033"/>
                        <a:pt x="565" y="1017"/>
                        <a:pt x="567" y="1002"/>
                      </a:cubicBezTo>
                      <a:cubicBezTo>
                        <a:pt x="568" y="986"/>
                        <a:pt x="570" y="972"/>
                        <a:pt x="571" y="958"/>
                      </a:cubicBezTo>
                      <a:cubicBezTo>
                        <a:pt x="571" y="953"/>
                        <a:pt x="572" y="948"/>
                        <a:pt x="572" y="943"/>
                      </a:cubicBezTo>
                      <a:cubicBezTo>
                        <a:pt x="593" y="941"/>
                        <a:pt x="613" y="937"/>
                        <a:pt x="632" y="932"/>
                      </a:cubicBezTo>
                      <a:cubicBezTo>
                        <a:pt x="634" y="937"/>
                        <a:pt x="637" y="941"/>
                        <a:pt x="639" y="946"/>
                      </a:cubicBezTo>
                      <a:cubicBezTo>
                        <a:pt x="645" y="958"/>
                        <a:pt x="651" y="972"/>
                        <a:pt x="658" y="986"/>
                      </a:cubicBezTo>
                      <a:cubicBezTo>
                        <a:pt x="664" y="1000"/>
                        <a:pt x="671" y="1014"/>
                        <a:pt x="679" y="1030"/>
                      </a:cubicBezTo>
                      <a:cubicBezTo>
                        <a:pt x="685" y="1044"/>
                        <a:pt x="702" y="1050"/>
                        <a:pt x="716" y="1044"/>
                      </a:cubicBezTo>
                      <a:cubicBezTo>
                        <a:pt x="730" y="1039"/>
                        <a:pt x="739" y="1024"/>
                        <a:pt x="735" y="1010"/>
                      </a:cubicBezTo>
                      <a:cubicBezTo>
                        <a:pt x="731" y="993"/>
                        <a:pt x="727" y="977"/>
                        <a:pt x="723" y="962"/>
                      </a:cubicBezTo>
                      <a:cubicBezTo>
                        <a:pt x="719" y="947"/>
                        <a:pt x="715" y="933"/>
                        <a:pt x="712" y="919"/>
                      </a:cubicBezTo>
                      <a:cubicBezTo>
                        <a:pt x="710" y="914"/>
                        <a:pt x="709" y="909"/>
                        <a:pt x="708" y="905"/>
                      </a:cubicBezTo>
                      <a:cubicBezTo>
                        <a:pt x="726" y="896"/>
                        <a:pt x="744" y="885"/>
                        <a:pt x="761" y="874"/>
                      </a:cubicBezTo>
                      <a:cubicBezTo>
                        <a:pt x="764" y="877"/>
                        <a:pt x="768" y="881"/>
                        <a:pt x="771" y="885"/>
                      </a:cubicBezTo>
                      <a:cubicBezTo>
                        <a:pt x="781" y="894"/>
                        <a:pt x="792" y="905"/>
                        <a:pt x="803" y="916"/>
                      </a:cubicBezTo>
                      <a:cubicBezTo>
                        <a:pt x="814" y="927"/>
                        <a:pt x="825" y="938"/>
                        <a:pt x="838" y="950"/>
                      </a:cubicBezTo>
                      <a:cubicBezTo>
                        <a:pt x="849" y="961"/>
                        <a:pt x="866" y="961"/>
                        <a:pt x="878" y="951"/>
                      </a:cubicBezTo>
                      <a:cubicBezTo>
                        <a:pt x="889" y="941"/>
                        <a:pt x="893" y="924"/>
                        <a:pt x="884" y="911"/>
                      </a:cubicBezTo>
                      <a:cubicBezTo>
                        <a:pt x="874" y="897"/>
                        <a:pt x="865" y="884"/>
                        <a:pt x="856" y="871"/>
                      </a:cubicBezTo>
                      <a:cubicBezTo>
                        <a:pt x="847" y="858"/>
                        <a:pt x="839" y="846"/>
                        <a:pt x="831" y="835"/>
                      </a:cubicBezTo>
                      <a:cubicBezTo>
                        <a:pt x="828" y="830"/>
                        <a:pt x="825" y="826"/>
                        <a:pt x="822" y="822"/>
                      </a:cubicBezTo>
                      <a:cubicBezTo>
                        <a:pt x="836" y="807"/>
                        <a:pt x="849" y="792"/>
                        <a:pt x="861" y="775"/>
                      </a:cubicBezTo>
                      <a:cubicBezTo>
                        <a:pt x="866" y="777"/>
                        <a:pt x="870" y="780"/>
                        <a:pt x="875" y="782"/>
                      </a:cubicBezTo>
                      <a:cubicBezTo>
                        <a:pt x="888" y="788"/>
                        <a:pt x="901" y="794"/>
                        <a:pt x="915" y="800"/>
                      </a:cubicBezTo>
                      <a:cubicBezTo>
                        <a:pt x="929" y="807"/>
                        <a:pt x="944" y="813"/>
                        <a:pt x="960" y="821"/>
                      </a:cubicBezTo>
                      <a:cubicBezTo>
                        <a:pt x="974" y="827"/>
                        <a:pt x="990" y="821"/>
                        <a:pt x="998" y="808"/>
                      </a:cubicBezTo>
                      <a:cubicBezTo>
                        <a:pt x="1005" y="794"/>
                        <a:pt x="1002" y="777"/>
                        <a:pt x="990" y="768"/>
                      </a:cubicBezTo>
                      <a:cubicBezTo>
                        <a:pt x="976" y="758"/>
                        <a:pt x="963" y="749"/>
                        <a:pt x="950" y="740"/>
                      </a:cubicBezTo>
                      <a:cubicBezTo>
                        <a:pt x="937" y="731"/>
                        <a:pt x="926" y="722"/>
                        <a:pt x="914" y="714"/>
                      </a:cubicBezTo>
                      <a:cubicBezTo>
                        <a:pt x="910" y="711"/>
                        <a:pt x="906" y="708"/>
                        <a:pt x="902" y="705"/>
                      </a:cubicBezTo>
                      <a:cubicBezTo>
                        <a:pt x="910" y="687"/>
                        <a:pt x="917" y="668"/>
                        <a:pt x="923" y="648"/>
                      </a:cubicBezTo>
                      <a:cubicBezTo>
                        <a:pt x="928" y="649"/>
                        <a:pt x="932" y="649"/>
                        <a:pt x="938" y="649"/>
                      </a:cubicBezTo>
                      <a:cubicBezTo>
                        <a:pt x="952" y="651"/>
                        <a:pt x="966" y="652"/>
                        <a:pt x="982" y="653"/>
                      </a:cubicBezTo>
                      <a:cubicBezTo>
                        <a:pt x="997" y="654"/>
                        <a:pt x="1013" y="656"/>
                        <a:pt x="1031" y="657"/>
                      </a:cubicBezTo>
                      <a:cubicBezTo>
                        <a:pt x="1046" y="658"/>
                        <a:pt x="1059" y="647"/>
                        <a:pt x="1061" y="632"/>
                      </a:cubicBezTo>
                      <a:cubicBezTo>
                        <a:pt x="1064" y="617"/>
                        <a:pt x="1056" y="602"/>
                        <a:pt x="1041" y="59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7" name="îṧḷíḋé">
                  <a:extLst>
                    <a:ext uri="{FF2B5EF4-FFF2-40B4-BE49-F238E27FC236}">
                      <a16:creationId xmlns:a16="http://schemas.microsoft.com/office/drawing/2014/main" id="{9E53827E-EAB2-4B7F-B205-A528C51520CC}"/>
                    </a:ext>
                  </a:extLst>
                </p:cNvPr>
                <p:cNvSpPr/>
                <p:nvPr/>
              </p:nvSpPr>
              <p:spPr bwMode="auto">
                <a:xfrm>
                  <a:off x="5570888" y="2478638"/>
                  <a:ext cx="116582" cy="117846"/>
                </a:xfrm>
                <a:custGeom>
                  <a:avLst/>
                  <a:gdLst>
                    <a:gd name="T0" fmla="*/ 951 w 1064"/>
                    <a:gd name="T1" fmla="*/ 573 h 1077"/>
                    <a:gd name="T2" fmla="*/ 936 w 1064"/>
                    <a:gd name="T3" fmla="*/ 508 h 1077"/>
                    <a:gd name="T4" fmla="*/ 1041 w 1064"/>
                    <a:gd name="T5" fmla="*/ 479 h 1077"/>
                    <a:gd name="T6" fmla="*/ 982 w 1064"/>
                    <a:gd name="T7" fmla="*/ 424 h 1077"/>
                    <a:gd name="T8" fmla="*/ 902 w 1064"/>
                    <a:gd name="T9" fmla="*/ 371 h 1077"/>
                    <a:gd name="T10" fmla="*/ 990 w 1064"/>
                    <a:gd name="T11" fmla="*/ 308 h 1077"/>
                    <a:gd name="T12" fmla="*/ 915 w 1064"/>
                    <a:gd name="T13" fmla="*/ 276 h 1077"/>
                    <a:gd name="T14" fmla="*/ 822 w 1064"/>
                    <a:gd name="T15" fmla="*/ 255 h 1077"/>
                    <a:gd name="T16" fmla="*/ 884 w 1064"/>
                    <a:gd name="T17" fmla="*/ 165 h 1077"/>
                    <a:gd name="T18" fmla="*/ 803 w 1064"/>
                    <a:gd name="T19" fmla="*/ 161 h 1077"/>
                    <a:gd name="T20" fmla="*/ 708 w 1064"/>
                    <a:gd name="T21" fmla="*/ 172 h 1077"/>
                    <a:gd name="T22" fmla="*/ 735 w 1064"/>
                    <a:gd name="T23" fmla="*/ 67 h 1077"/>
                    <a:gd name="T24" fmla="*/ 658 w 1064"/>
                    <a:gd name="T25" fmla="*/ 91 h 1077"/>
                    <a:gd name="T26" fmla="*/ 572 w 1064"/>
                    <a:gd name="T27" fmla="*/ 134 h 1077"/>
                    <a:gd name="T28" fmla="*/ 562 w 1064"/>
                    <a:gd name="T29" fmla="*/ 26 h 1077"/>
                    <a:gd name="T30" fmla="*/ 497 w 1064"/>
                    <a:gd name="T31" fmla="*/ 75 h 1077"/>
                    <a:gd name="T32" fmla="*/ 432 w 1064"/>
                    <a:gd name="T33" fmla="*/ 144 h 1077"/>
                    <a:gd name="T34" fmla="*/ 385 w 1064"/>
                    <a:gd name="T35" fmla="*/ 46 h 1077"/>
                    <a:gd name="T36" fmla="*/ 341 w 1064"/>
                    <a:gd name="T37" fmla="*/ 115 h 1077"/>
                    <a:gd name="T38" fmla="*/ 303 w 1064"/>
                    <a:gd name="T39" fmla="*/ 203 h 1077"/>
                    <a:gd name="T40" fmla="*/ 226 w 1064"/>
                    <a:gd name="T41" fmla="*/ 126 h 1077"/>
                    <a:gd name="T42" fmla="*/ 208 w 1064"/>
                    <a:gd name="T43" fmla="*/ 206 h 1077"/>
                    <a:gd name="T44" fmla="*/ 203 w 1064"/>
                    <a:gd name="T45" fmla="*/ 301 h 1077"/>
                    <a:gd name="T46" fmla="*/ 104 w 1064"/>
                    <a:gd name="T47" fmla="*/ 256 h 1077"/>
                    <a:gd name="T48" fmla="*/ 114 w 1064"/>
                    <a:gd name="T49" fmla="*/ 337 h 1077"/>
                    <a:gd name="T50" fmla="*/ 142 w 1064"/>
                    <a:gd name="T51" fmla="*/ 428 h 1077"/>
                    <a:gd name="T52" fmla="*/ 33 w 1064"/>
                    <a:gd name="T53" fmla="*/ 420 h 1077"/>
                    <a:gd name="T54" fmla="*/ 70 w 1064"/>
                    <a:gd name="T55" fmla="*/ 492 h 1077"/>
                    <a:gd name="T56" fmla="*/ 126 w 1064"/>
                    <a:gd name="T57" fmla="*/ 538 h 1077"/>
                    <a:gd name="T58" fmla="*/ 70 w 1064"/>
                    <a:gd name="T59" fmla="*/ 585 h 1077"/>
                    <a:gd name="T60" fmla="*/ 33 w 1064"/>
                    <a:gd name="T61" fmla="*/ 657 h 1077"/>
                    <a:gd name="T62" fmla="*/ 142 w 1064"/>
                    <a:gd name="T63" fmla="*/ 648 h 1077"/>
                    <a:gd name="T64" fmla="*/ 114 w 1064"/>
                    <a:gd name="T65" fmla="*/ 740 h 1077"/>
                    <a:gd name="T66" fmla="*/ 104 w 1064"/>
                    <a:gd name="T67" fmla="*/ 821 h 1077"/>
                    <a:gd name="T68" fmla="*/ 203 w 1064"/>
                    <a:gd name="T69" fmla="*/ 775 h 1077"/>
                    <a:gd name="T70" fmla="*/ 208 w 1064"/>
                    <a:gd name="T71" fmla="*/ 871 h 1077"/>
                    <a:gd name="T72" fmla="*/ 226 w 1064"/>
                    <a:gd name="T73" fmla="*/ 950 h 1077"/>
                    <a:gd name="T74" fmla="*/ 303 w 1064"/>
                    <a:gd name="T75" fmla="*/ 874 h 1077"/>
                    <a:gd name="T76" fmla="*/ 341 w 1064"/>
                    <a:gd name="T77" fmla="*/ 962 h 1077"/>
                    <a:gd name="T78" fmla="*/ 385 w 1064"/>
                    <a:gd name="T79" fmla="*/ 1030 h 1077"/>
                    <a:gd name="T80" fmla="*/ 432 w 1064"/>
                    <a:gd name="T81" fmla="*/ 932 h 1077"/>
                    <a:gd name="T82" fmla="*/ 497 w 1064"/>
                    <a:gd name="T83" fmla="*/ 1002 h 1077"/>
                    <a:gd name="T84" fmla="*/ 562 w 1064"/>
                    <a:gd name="T85" fmla="*/ 1051 h 1077"/>
                    <a:gd name="T86" fmla="*/ 572 w 1064"/>
                    <a:gd name="T87" fmla="*/ 943 h 1077"/>
                    <a:gd name="T88" fmla="*/ 658 w 1064"/>
                    <a:gd name="T89" fmla="*/ 986 h 1077"/>
                    <a:gd name="T90" fmla="*/ 735 w 1064"/>
                    <a:gd name="T91" fmla="*/ 1010 h 1077"/>
                    <a:gd name="T92" fmla="*/ 708 w 1064"/>
                    <a:gd name="T93" fmla="*/ 905 h 1077"/>
                    <a:gd name="T94" fmla="*/ 803 w 1064"/>
                    <a:gd name="T95" fmla="*/ 916 h 1077"/>
                    <a:gd name="T96" fmla="*/ 884 w 1064"/>
                    <a:gd name="T97" fmla="*/ 911 h 1077"/>
                    <a:gd name="T98" fmla="*/ 822 w 1064"/>
                    <a:gd name="T99" fmla="*/ 822 h 1077"/>
                    <a:gd name="T100" fmla="*/ 915 w 1064"/>
                    <a:gd name="T101" fmla="*/ 800 h 1077"/>
                    <a:gd name="T102" fmla="*/ 990 w 1064"/>
                    <a:gd name="T103" fmla="*/ 768 h 1077"/>
                    <a:gd name="T104" fmla="*/ 902 w 1064"/>
                    <a:gd name="T105" fmla="*/ 705 h 1077"/>
                    <a:gd name="T106" fmla="*/ 982 w 1064"/>
                    <a:gd name="T107" fmla="*/ 653 h 1077"/>
                    <a:gd name="T108" fmla="*/ 1041 w 1064"/>
                    <a:gd name="T109" fmla="*/ 598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64" h="1077">
                      <a:moveTo>
                        <a:pt x="1041" y="598"/>
                      </a:moveTo>
                      <a:cubicBezTo>
                        <a:pt x="1024" y="593"/>
                        <a:pt x="1009" y="589"/>
                        <a:pt x="994" y="585"/>
                      </a:cubicBezTo>
                      <a:cubicBezTo>
                        <a:pt x="979" y="580"/>
                        <a:pt x="965" y="577"/>
                        <a:pt x="951" y="573"/>
                      </a:cubicBezTo>
                      <a:cubicBezTo>
                        <a:pt x="946" y="571"/>
                        <a:pt x="941" y="570"/>
                        <a:pt x="936" y="569"/>
                      </a:cubicBezTo>
                      <a:cubicBezTo>
                        <a:pt x="937" y="559"/>
                        <a:pt x="938" y="549"/>
                        <a:pt x="938" y="538"/>
                      </a:cubicBezTo>
                      <a:cubicBezTo>
                        <a:pt x="938" y="528"/>
                        <a:pt x="937" y="518"/>
                        <a:pt x="936" y="508"/>
                      </a:cubicBezTo>
                      <a:cubicBezTo>
                        <a:pt x="941" y="506"/>
                        <a:pt x="946" y="505"/>
                        <a:pt x="951" y="504"/>
                      </a:cubicBezTo>
                      <a:cubicBezTo>
                        <a:pt x="965" y="500"/>
                        <a:pt x="979" y="496"/>
                        <a:pt x="994" y="492"/>
                      </a:cubicBezTo>
                      <a:cubicBezTo>
                        <a:pt x="1009" y="488"/>
                        <a:pt x="1024" y="484"/>
                        <a:pt x="1041" y="479"/>
                      </a:cubicBezTo>
                      <a:cubicBezTo>
                        <a:pt x="1056" y="475"/>
                        <a:pt x="1064" y="460"/>
                        <a:pt x="1061" y="445"/>
                      </a:cubicBezTo>
                      <a:cubicBezTo>
                        <a:pt x="1059" y="430"/>
                        <a:pt x="1046" y="418"/>
                        <a:pt x="1031" y="420"/>
                      </a:cubicBezTo>
                      <a:cubicBezTo>
                        <a:pt x="1013" y="421"/>
                        <a:pt x="997" y="422"/>
                        <a:pt x="982" y="424"/>
                      </a:cubicBezTo>
                      <a:cubicBezTo>
                        <a:pt x="966" y="425"/>
                        <a:pt x="952" y="426"/>
                        <a:pt x="938" y="427"/>
                      </a:cubicBezTo>
                      <a:cubicBezTo>
                        <a:pt x="932" y="428"/>
                        <a:pt x="928" y="428"/>
                        <a:pt x="923" y="428"/>
                      </a:cubicBezTo>
                      <a:cubicBezTo>
                        <a:pt x="917" y="409"/>
                        <a:pt x="910" y="389"/>
                        <a:pt x="902" y="371"/>
                      </a:cubicBezTo>
                      <a:cubicBezTo>
                        <a:pt x="906" y="368"/>
                        <a:pt x="910" y="365"/>
                        <a:pt x="914" y="362"/>
                      </a:cubicBezTo>
                      <a:cubicBezTo>
                        <a:pt x="926" y="354"/>
                        <a:pt x="937" y="346"/>
                        <a:pt x="950" y="337"/>
                      </a:cubicBezTo>
                      <a:cubicBezTo>
                        <a:pt x="963" y="328"/>
                        <a:pt x="976" y="318"/>
                        <a:pt x="990" y="308"/>
                      </a:cubicBezTo>
                      <a:cubicBezTo>
                        <a:pt x="1002" y="299"/>
                        <a:pt x="1005" y="282"/>
                        <a:pt x="998" y="269"/>
                      </a:cubicBezTo>
                      <a:cubicBezTo>
                        <a:pt x="990" y="256"/>
                        <a:pt x="974" y="250"/>
                        <a:pt x="960" y="256"/>
                      </a:cubicBezTo>
                      <a:cubicBezTo>
                        <a:pt x="944" y="263"/>
                        <a:pt x="929" y="270"/>
                        <a:pt x="915" y="276"/>
                      </a:cubicBezTo>
                      <a:cubicBezTo>
                        <a:pt x="901" y="283"/>
                        <a:pt x="888" y="289"/>
                        <a:pt x="875" y="295"/>
                      </a:cubicBezTo>
                      <a:cubicBezTo>
                        <a:pt x="870" y="297"/>
                        <a:pt x="866" y="299"/>
                        <a:pt x="861" y="301"/>
                      </a:cubicBezTo>
                      <a:cubicBezTo>
                        <a:pt x="850" y="285"/>
                        <a:pt x="836" y="269"/>
                        <a:pt x="822" y="255"/>
                      </a:cubicBezTo>
                      <a:cubicBezTo>
                        <a:pt x="825" y="250"/>
                        <a:pt x="828" y="246"/>
                        <a:pt x="831" y="242"/>
                      </a:cubicBezTo>
                      <a:cubicBezTo>
                        <a:pt x="839" y="230"/>
                        <a:pt x="847" y="218"/>
                        <a:pt x="856" y="206"/>
                      </a:cubicBezTo>
                      <a:cubicBezTo>
                        <a:pt x="865" y="193"/>
                        <a:pt x="874" y="179"/>
                        <a:pt x="884" y="165"/>
                      </a:cubicBezTo>
                      <a:cubicBezTo>
                        <a:pt x="893" y="153"/>
                        <a:pt x="889" y="135"/>
                        <a:pt x="878" y="126"/>
                      </a:cubicBezTo>
                      <a:cubicBezTo>
                        <a:pt x="866" y="116"/>
                        <a:pt x="849" y="116"/>
                        <a:pt x="838" y="126"/>
                      </a:cubicBezTo>
                      <a:cubicBezTo>
                        <a:pt x="825" y="139"/>
                        <a:pt x="814" y="150"/>
                        <a:pt x="803" y="161"/>
                      </a:cubicBezTo>
                      <a:cubicBezTo>
                        <a:pt x="792" y="172"/>
                        <a:pt x="781" y="182"/>
                        <a:pt x="771" y="192"/>
                      </a:cubicBezTo>
                      <a:cubicBezTo>
                        <a:pt x="768" y="196"/>
                        <a:pt x="764" y="199"/>
                        <a:pt x="761" y="203"/>
                      </a:cubicBezTo>
                      <a:cubicBezTo>
                        <a:pt x="744" y="191"/>
                        <a:pt x="726" y="181"/>
                        <a:pt x="708" y="172"/>
                      </a:cubicBezTo>
                      <a:cubicBezTo>
                        <a:pt x="709" y="167"/>
                        <a:pt x="710" y="162"/>
                        <a:pt x="712" y="157"/>
                      </a:cubicBezTo>
                      <a:cubicBezTo>
                        <a:pt x="715" y="144"/>
                        <a:pt x="719" y="130"/>
                        <a:pt x="723" y="115"/>
                      </a:cubicBezTo>
                      <a:cubicBezTo>
                        <a:pt x="727" y="100"/>
                        <a:pt x="731" y="84"/>
                        <a:pt x="735" y="67"/>
                      </a:cubicBezTo>
                      <a:cubicBezTo>
                        <a:pt x="739" y="52"/>
                        <a:pt x="730" y="37"/>
                        <a:pt x="716" y="32"/>
                      </a:cubicBezTo>
                      <a:cubicBezTo>
                        <a:pt x="702" y="27"/>
                        <a:pt x="685" y="33"/>
                        <a:pt x="679" y="46"/>
                      </a:cubicBezTo>
                      <a:cubicBezTo>
                        <a:pt x="671" y="62"/>
                        <a:pt x="664" y="77"/>
                        <a:pt x="658" y="91"/>
                      </a:cubicBezTo>
                      <a:cubicBezTo>
                        <a:pt x="651" y="105"/>
                        <a:pt x="645" y="118"/>
                        <a:pt x="639" y="131"/>
                      </a:cubicBezTo>
                      <a:cubicBezTo>
                        <a:pt x="637" y="135"/>
                        <a:pt x="634" y="140"/>
                        <a:pt x="632" y="144"/>
                      </a:cubicBezTo>
                      <a:cubicBezTo>
                        <a:pt x="613" y="139"/>
                        <a:pt x="593" y="136"/>
                        <a:pt x="572" y="134"/>
                      </a:cubicBezTo>
                      <a:cubicBezTo>
                        <a:pt x="572" y="129"/>
                        <a:pt x="571" y="124"/>
                        <a:pt x="571" y="119"/>
                      </a:cubicBezTo>
                      <a:cubicBezTo>
                        <a:pt x="570" y="105"/>
                        <a:pt x="568" y="90"/>
                        <a:pt x="567" y="75"/>
                      </a:cubicBezTo>
                      <a:cubicBezTo>
                        <a:pt x="565" y="59"/>
                        <a:pt x="564" y="43"/>
                        <a:pt x="562" y="26"/>
                      </a:cubicBezTo>
                      <a:cubicBezTo>
                        <a:pt x="561" y="11"/>
                        <a:pt x="547" y="0"/>
                        <a:pt x="532" y="0"/>
                      </a:cubicBezTo>
                      <a:cubicBezTo>
                        <a:pt x="517" y="0"/>
                        <a:pt x="503" y="11"/>
                        <a:pt x="502" y="26"/>
                      </a:cubicBezTo>
                      <a:cubicBezTo>
                        <a:pt x="500" y="43"/>
                        <a:pt x="499" y="59"/>
                        <a:pt x="497" y="75"/>
                      </a:cubicBezTo>
                      <a:cubicBezTo>
                        <a:pt x="496" y="90"/>
                        <a:pt x="494" y="105"/>
                        <a:pt x="493" y="119"/>
                      </a:cubicBezTo>
                      <a:cubicBezTo>
                        <a:pt x="493" y="124"/>
                        <a:pt x="492" y="129"/>
                        <a:pt x="492" y="134"/>
                      </a:cubicBezTo>
                      <a:cubicBezTo>
                        <a:pt x="471" y="136"/>
                        <a:pt x="451" y="139"/>
                        <a:pt x="432" y="144"/>
                      </a:cubicBezTo>
                      <a:cubicBezTo>
                        <a:pt x="430" y="140"/>
                        <a:pt x="428" y="135"/>
                        <a:pt x="425" y="131"/>
                      </a:cubicBezTo>
                      <a:cubicBezTo>
                        <a:pt x="419" y="118"/>
                        <a:pt x="413" y="105"/>
                        <a:pt x="406" y="91"/>
                      </a:cubicBezTo>
                      <a:cubicBezTo>
                        <a:pt x="400" y="77"/>
                        <a:pt x="393" y="62"/>
                        <a:pt x="385" y="46"/>
                      </a:cubicBezTo>
                      <a:cubicBezTo>
                        <a:pt x="379" y="33"/>
                        <a:pt x="362" y="27"/>
                        <a:pt x="348" y="32"/>
                      </a:cubicBezTo>
                      <a:cubicBezTo>
                        <a:pt x="334" y="37"/>
                        <a:pt x="325" y="52"/>
                        <a:pt x="329" y="67"/>
                      </a:cubicBezTo>
                      <a:cubicBezTo>
                        <a:pt x="333" y="84"/>
                        <a:pt x="337" y="100"/>
                        <a:pt x="341" y="115"/>
                      </a:cubicBezTo>
                      <a:cubicBezTo>
                        <a:pt x="345" y="130"/>
                        <a:pt x="349" y="144"/>
                        <a:pt x="352" y="157"/>
                      </a:cubicBezTo>
                      <a:cubicBezTo>
                        <a:pt x="354" y="162"/>
                        <a:pt x="355" y="167"/>
                        <a:pt x="356" y="172"/>
                      </a:cubicBezTo>
                      <a:cubicBezTo>
                        <a:pt x="338" y="181"/>
                        <a:pt x="320" y="191"/>
                        <a:pt x="303" y="203"/>
                      </a:cubicBezTo>
                      <a:cubicBezTo>
                        <a:pt x="300" y="199"/>
                        <a:pt x="296" y="196"/>
                        <a:pt x="293" y="192"/>
                      </a:cubicBezTo>
                      <a:cubicBezTo>
                        <a:pt x="283" y="182"/>
                        <a:pt x="272" y="172"/>
                        <a:pt x="261" y="161"/>
                      </a:cubicBezTo>
                      <a:cubicBezTo>
                        <a:pt x="250" y="150"/>
                        <a:pt x="239" y="139"/>
                        <a:pt x="226" y="126"/>
                      </a:cubicBezTo>
                      <a:cubicBezTo>
                        <a:pt x="215" y="116"/>
                        <a:pt x="198" y="116"/>
                        <a:pt x="186" y="126"/>
                      </a:cubicBezTo>
                      <a:cubicBezTo>
                        <a:pt x="175" y="135"/>
                        <a:pt x="172" y="153"/>
                        <a:pt x="180" y="165"/>
                      </a:cubicBezTo>
                      <a:cubicBezTo>
                        <a:pt x="190" y="179"/>
                        <a:pt x="199" y="193"/>
                        <a:pt x="208" y="206"/>
                      </a:cubicBezTo>
                      <a:cubicBezTo>
                        <a:pt x="217" y="218"/>
                        <a:pt x="225" y="230"/>
                        <a:pt x="233" y="242"/>
                      </a:cubicBezTo>
                      <a:cubicBezTo>
                        <a:pt x="236" y="246"/>
                        <a:pt x="239" y="250"/>
                        <a:pt x="242" y="255"/>
                      </a:cubicBezTo>
                      <a:cubicBezTo>
                        <a:pt x="228" y="269"/>
                        <a:pt x="215" y="285"/>
                        <a:pt x="203" y="301"/>
                      </a:cubicBezTo>
                      <a:cubicBezTo>
                        <a:pt x="198" y="299"/>
                        <a:pt x="194" y="297"/>
                        <a:pt x="189" y="295"/>
                      </a:cubicBezTo>
                      <a:cubicBezTo>
                        <a:pt x="176" y="289"/>
                        <a:pt x="163" y="283"/>
                        <a:pt x="149" y="276"/>
                      </a:cubicBezTo>
                      <a:cubicBezTo>
                        <a:pt x="135" y="270"/>
                        <a:pt x="120" y="263"/>
                        <a:pt x="104" y="256"/>
                      </a:cubicBezTo>
                      <a:cubicBezTo>
                        <a:pt x="90" y="250"/>
                        <a:pt x="74" y="256"/>
                        <a:pt x="66" y="269"/>
                      </a:cubicBezTo>
                      <a:cubicBezTo>
                        <a:pt x="59" y="282"/>
                        <a:pt x="62" y="299"/>
                        <a:pt x="74" y="308"/>
                      </a:cubicBezTo>
                      <a:cubicBezTo>
                        <a:pt x="88" y="318"/>
                        <a:pt x="101" y="328"/>
                        <a:pt x="114" y="337"/>
                      </a:cubicBezTo>
                      <a:cubicBezTo>
                        <a:pt x="127" y="346"/>
                        <a:pt x="139" y="354"/>
                        <a:pt x="150" y="362"/>
                      </a:cubicBezTo>
                      <a:cubicBezTo>
                        <a:pt x="154" y="365"/>
                        <a:pt x="158" y="368"/>
                        <a:pt x="162" y="371"/>
                      </a:cubicBezTo>
                      <a:cubicBezTo>
                        <a:pt x="154" y="389"/>
                        <a:pt x="147" y="409"/>
                        <a:pt x="142" y="428"/>
                      </a:cubicBezTo>
                      <a:cubicBezTo>
                        <a:pt x="137" y="428"/>
                        <a:pt x="132" y="428"/>
                        <a:pt x="126" y="427"/>
                      </a:cubicBezTo>
                      <a:cubicBezTo>
                        <a:pt x="112" y="426"/>
                        <a:pt x="98" y="425"/>
                        <a:pt x="82" y="424"/>
                      </a:cubicBezTo>
                      <a:cubicBezTo>
                        <a:pt x="67" y="422"/>
                        <a:pt x="51" y="421"/>
                        <a:pt x="33" y="420"/>
                      </a:cubicBezTo>
                      <a:cubicBezTo>
                        <a:pt x="18" y="418"/>
                        <a:pt x="5" y="430"/>
                        <a:pt x="3" y="445"/>
                      </a:cubicBezTo>
                      <a:cubicBezTo>
                        <a:pt x="0" y="460"/>
                        <a:pt x="8" y="475"/>
                        <a:pt x="23" y="479"/>
                      </a:cubicBezTo>
                      <a:cubicBezTo>
                        <a:pt x="40" y="484"/>
                        <a:pt x="55" y="488"/>
                        <a:pt x="70" y="492"/>
                      </a:cubicBezTo>
                      <a:cubicBezTo>
                        <a:pt x="85" y="496"/>
                        <a:pt x="99" y="500"/>
                        <a:pt x="113" y="504"/>
                      </a:cubicBezTo>
                      <a:cubicBezTo>
                        <a:pt x="118" y="505"/>
                        <a:pt x="123" y="506"/>
                        <a:pt x="128" y="508"/>
                      </a:cubicBezTo>
                      <a:cubicBezTo>
                        <a:pt x="127" y="518"/>
                        <a:pt x="126" y="528"/>
                        <a:pt x="126" y="538"/>
                      </a:cubicBezTo>
                      <a:cubicBezTo>
                        <a:pt x="126" y="549"/>
                        <a:pt x="127" y="559"/>
                        <a:pt x="128" y="569"/>
                      </a:cubicBezTo>
                      <a:cubicBezTo>
                        <a:pt x="123" y="570"/>
                        <a:pt x="118" y="571"/>
                        <a:pt x="113" y="573"/>
                      </a:cubicBezTo>
                      <a:cubicBezTo>
                        <a:pt x="99" y="577"/>
                        <a:pt x="85" y="580"/>
                        <a:pt x="70" y="585"/>
                      </a:cubicBezTo>
                      <a:cubicBezTo>
                        <a:pt x="55" y="589"/>
                        <a:pt x="40" y="593"/>
                        <a:pt x="23" y="598"/>
                      </a:cubicBezTo>
                      <a:cubicBezTo>
                        <a:pt x="8" y="602"/>
                        <a:pt x="0" y="617"/>
                        <a:pt x="3" y="632"/>
                      </a:cubicBezTo>
                      <a:cubicBezTo>
                        <a:pt x="5" y="647"/>
                        <a:pt x="18" y="658"/>
                        <a:pt x="33" y="657"/>
                      </a:cubicBezTo>
                      <a:cubicBezTo>
                        <a:pt x="51" y="656"/>
                        <a:pt x="67" y="654"/>
                        <a:pt x="82" y="653"/>
                      </a:cubicBezTo>
                      <a:cubicBezTo>
                        <a:pt x="98" y="652"/>
                        <a:pt x="112" y="651"/>
                        <a:pt x="126" y="649"/>
                      </a:cubicBezTo>
                      <a:cubicBezTo>
                        <a:pt x="132" y="649"/>
                        <a:pt x="137" y="649"/>
                        <a:pt x="142" y="648"/>
                      </a:cubicBezTo>
                      <a:cubicBezTo>
                        <a:pt x="147" y="668"/>
                        <a:pt x="154" y="687"/>
                        <a:pt x="162" y="705"/>
                      </a:cubicBezTo>
                      <a:cubicBezTo>
                        <a:pt x="158" y="708"/>
                        <a:pt x="154" y="711"/>
                        <a:pt x="150" y="714"/>
                      </a:cubicBezTo>
                      <a:cubicBezTo>
                        <a:pt x="139" y="722"/>
                        <a:pt x="127" y="731"/>
                        <a:pt x="114" y="740"/>
                      </a:cubicBezTo>
                      <a:cubicBezTo>
                        <a:pt x="101" y="749"/>
                        <a:pt x="88" y="758"/>
                        <a:pt x="74" y="768"/>
                      </a:cubicBezTo>
                      <a:cubicBezTo>
                        <a:pt x="62" y="777"/>
                        <a:pt x="59" y="794"/>
                        <a:pt x="66" y="808"/>
                      </a:cubicBezTo>
                      <a:cubicBezTo>
                        <a:pt x="74" y="821"/>
                        <a:pt x="90" y="827"/>
                        <a:pt x="104" y="821"/>
                      </a:cubicBezTo>
                      <a:cubicBezTo>
                        <a:pt x="120" y="813"/>
                        <a:pt x="135" y="807"/>
                        <a:pt x="149" y="800"/>
                      </a:cubicBezTo>
                      <a:cubicBezTo>
                        <a:pt x="163" y="794"/>
                        <a:pt x="176" y="788"/>
                        <a:pt x="189" y="782"/>
                      </a:cubicBezTo>
                      <a:cubicBezTo>
                        <a:pt x="194" y="780"/>
                        <a:pt x="198" y="777"/>
                        <a:pt x="203" y="775"/>
                      </a:cubicBezTo>
                      <a:cubicBezTo>
                        <a:pt x="215" y="792"/>
                        <a:pt x="228" y="807"/>
                        <a:pt x="242" y="822"/>
                      </a:cubicBezTo>
                      <a:cubicBezTo>
                        <a:pt x="239" y="826"/>
                        <a:pt x="236" y="830"/>
                        <a:pt x="233" y="835"/>
                      </a:cubicBezTo>
                      <a:cubicBezTo>
                        <a:pt x="225" y="846"/>
                        <a:pt x="217" y="858"/>
                        <a:pt x="208" y="871"/>
                      </a:cubicBezTo>
                      <a:cubicBezTo>
                        <a:pt x="199" y="884"/>
                        <a:pt x="190" y="897"/>
                        <a:pt x="180" y="911"/>
                      </a:cubicBezTo>
                      <a:cubicBezTo>
                        <a:pt x="172" y="924"/>
                        <a:pt x="175" y="941"/>
                        <a:pt x="186" y="951"/>
                      </a:cubicBezTo>
                      <a:cubicBezTo>
                        <a:pt x="198" y="961"/>
                        <a:pt x="215" y="961"/>
                        <a:pt x="226" y="950"/>
                      </a:cubicBezTo>
                      <a:cubicBezTo>
                        <a:pt x="239" y="938"/>
                        <a:pt x="250" y="927"/>
                        <a:pt x="261" y="916"/>
                      </a:cubicBezTo>
                      <a:cubicBezTo>
                        <a:pt x="272" y="905"/>
                        <a:pt x="283" y="894"/>
                        <a:pt x="293" y="885"/>
                      </a:cubicBezTo>
                      <a:cubicBezTo>
                        <a:pt x="296" y="881"/>
                        <a:pt x="300" y="877"/>
                        <a:pt x="303" y="874"/>
                      </a:cubicBezTo>
                      <a:cubicBezTo>
                        <a:pt x="320" y="885"/>
                        <a:pt x="338" y="896"/>
                        <a:pt x="356" y="905"/>
                      </a:cubicBezTo>
                      <a:cubicBezTo>
                        <a:pt x="355" y="909"/>
                        <a:pt x="354" y="914"/>
                        <a:pt x="352" y="919"/>
                      </a:cubicBezTo>
                      <a:cubicBezTo>
                        <a:pt x="349" y="933"/>
                        <a:pt x="345" y="947"/>
                        <a:pt x="341" y="962"/>
                      </a:cubicBezTo>
                      <a:cubicBezTo>
                        <a:pt x="337" y="977"/>
                        <a:pt x="333" y="993"/>
                        <a:pt x="329" y="1010"/>
                      </a:cubicBezTo>
                      <a:cubicBezTo>
                        <a:pt x="325" y="1024"/>
                        <a:pt x="334" y="1039"/>
                        <a:pt x="348" y="1044"/>
                      </a:cubicBezTo>
                      <a:cubicBezTo>
                        <a:pt x="362" y="1050"/>
                        <a:pt x="379" y="1044"/>
                        <a:pt x="385" y="1030"/>
                      </a:cubicBezTo>
                      <a:cubicBezTo>
                        <a:pt x="393" y="1014"/>
                        <a:pt x="400" y="1000"/>
                        <a:pt x="406" y="986"/>
                      </a:cubicBezTo>
                      <a:cubicBezTo>
                        <a:pt x="413" y="972"/>
                        <a:pt x="419" y="958"/>
                        <a:pt x="425" y="946"/>
                      </a:cubicBezTo>
                      <a:cubicBezTo>
                        <a:pt x="428" y="941"/>
                        <a:pt x="430" y="937"/>
                        <a:pt x="432" y="932"/>
                      </a:cubicBezTo>
                      <a:cubicBezTo>
                        <a:pt x="451" y="937"/>
                        <a:pt x="471" y="941"/>
                        <a:pt x="492" y="943"/>
                      </a:cubicBezTo>
                      <a:cubicBezTo>
                        <a:pt x="492" y="948"/>
                        <a:pt x="493" y="953"/>
                        <a:pt x="493" y="958"/>
                      </a:cubicBezTo>
                      <a:cubicBezTo>
                        <a:pt x="494" y="972"/>
                        <a:pt x="496" y="986"/>
                        <a:pt x="497" y="1002"/>
                      </a:cubicBezTo>
                      <a:cubicBezTo>
                        <a:pt x="499" y="1017"/>
                        <a:pt x="500" y="1033"/>
                        <a:pt x="502" y="1051"/>
                      </a:cubicBezTo>
                      <a:cubicBezTo>
                        <a:pt x="503" y="1066"/>
                        <a:pt x="517" y="1077"/>
                        <a:pt x="532" y="1077"/>
                      </a:cubicBezTo>
                      <a:cubicBezTo>
                        <a:pt x="547" y="1077"/>
                        <a:pt x="561" y="1066"/>
                        <a:pt x="562" y="1051"/>
                      </a:cubicBezTo>
                      <a:cubicBezTo>
                        <a:pt x="564" y="1033"/>
                        <a:pt x="565" y="1017"/>
                        <a:pt x="567" y="1002"/>
                      </a:cubicBezTo>
                      <a:cubicBezTo>
                        <a:pt x="568" y="986"/>
                        <a:pt x="570" y="972"/>
                        <a:pt x="571" y="958"/>
                      </a:cubicBezTo>
                      <a:cubicBezTo>
                        <a:pt x="571" y="953"/>
                        <a:pt x="572" y="948"/>
                        <a:pt x="572" y="943"/>
                      </a:cubicBezTo>
                      <a:cubicBezTo>
                        <a:pt x="593" y="941"/>
                        <a:pt x="613" y="937"/>
                        <a:pt x="632" y="932"/>
                      </a:cubicBezTo>
                      <a:cubicBezTo>
                        <a:pt x="634" y="937"/>
                        <a:pt x="637" y="941"/>
                        <a:pt x="639" y="946"/>
                      </a:cubicBezTo>
                      <a:cubicBezTo>
                        <a:pt x="645" y="958"/>
                        <a:pt x="651" y="972"/>
                        <a:pt x="658" y="986"/>
                      </a:cubicBezTo>
                      <a:cubicBezTo>
                        <a:pt x="664" y="1000"/>
                        <a:pt x="671" y="1014"/>
                        <a:pt x="679" y="1030"/>
                      </a:cubicBezTo>
                      <a:cubicBezTo>
                        <a:pt x="685" y="1044"/>
                        <a:pt x="702" y="1050"/>
                        <a:pt x="716" y="1044"/>
                      </a:cubicBezTo>
                      <a:cubicBezTo>
                        <a:pt x="730" y="1039"/>
                        <a:pt x="739" y="1024"/>
                        <a:pt x="735" y="1010"/>
                      </a:cubicBezTo>
                      <a:cubicBezTo>
                        <a:pt x="731" y="993"/>
                        <a:pt x="727" y="977"/>
                        <a:pt x="723" y="962"/>
                      </a:cubicBezTo>
                      <a:cubicBezTo>
                        <a:pt x="719" y="947"/>
                        <a:pt x="715" y="933"/>
                        <a:pt x="712" y="919"/>
                      </a:cubicBezTo>
                      <a:cubicBezTo>
                        <a:pt x="710" y="914"/>
                        <a:pt x="709" y="909"/>
                        <a:pt x="708" y="905"/>
                      </a:cubicBezTo>
                      <a:cubicBezTo>
                        <a:pt x="726" y="896"/>
                        <a:pt x="744" y="885"/>
                        <a:pt x="761" y="874"/>
                      </a:cubicBezTo>
                      <a:cubicBezTo>
                        <a:pt x="764" y="877"/>
                        <a:pt x="768" y="881"/>
                        <a:pt x="771" y="885"/>
                      </a:cubicBezTo>
                      <a:cubicBezTo>
                        <a:pt x="781" y="894"/>
                        <a:pt x="792" y="905"/>
                        <a:pt x="803" y="916"/>
                      </a:cubicBezTo>
                      <a:cubicBezTo>
                        <a:pt x="814" y="927"/>
                        <a:pt x="825" y="938"/>
                        <a:pt x="838" y="950"/>
                      </a:cubicBezTo>
                      <a:cubicBezTo>
                        <a:pt x="849" y="961"/>
                        <a:pt x="866" y="961"/>
                        <a:pt x="878" y="951"/>
                      </a:cubicBezTo>
                      <a:cubicBezTo>
                        <a:pt x="889" y="941"/>
                        <a:pt x="893" y="924"/>
                        <a:pt x="884" y="911"/>
                      </a:cubicBezTo>
                      <a:cubicBezTo>
                        <a:pt x="874" y="897"/>
                        <a:pt x="865" y="884"/>
                        <a:pt x="856" y="871"/>
                      </a:cubicBezTo>
                      <a:cubicBezTo>
                        <a:pt x="847" y="858"/>
                        <a:pt x="839" y="846"/>
                        <a:pt x="831" y="835"/>
                      </a:cubicBezTo>
                      <a:cubicBezTo>
                        <a:pt x="828" y="830"/>
                        <a:pt x="825" y="826"/>
                        <a:pt x="822" y="822"/>
                      </a:cubicBezTo>
                      <a:cubicBezTo>
                        <a:pt x="836" y="807"/>
                        <a:pt x="849" y="792"/>
                        <a:pt x="861" y="775"/>
                      </a:cubicBezTo>
                      <a:cubicBezTo>
                        <a:pt x="866" y="777"/>
                        <a:pt x="870" y="780"/>
                        <a:pt x="875" y="782"/>
                      </a:cubicBezTo>
                      <a:cubicBezTo>
                        <a:pt x="888" y="788"/>
                        <a:pt x="901" y="794"/>
                        <a:pt x="915" y="800"/>
                      </a:cubicBezTo>
                      <a:cubicBezTo>
                        <a:pt x="929" y="807"/>
                        <a:pt x="944" y="813"/>
                        <a:pt x="960" y="821"/>
                      </a:cubicBezTo>
                      <a:cubicBezTo>
                        <a:pt x="974" y="827"/>
                        <a:pt x="990" y="821"/>
                        <a:pt x="998" y="808"/>
                      </a:cubicBezTo>
                      <a:cubicBezTo>
                        <a:pt x="1005" y="794"/>
                        <a:pt x="1002" y="777"/>
                        <a:pt x="990" y="768"/>
                      </a:cubicBezTo>
                      <a:cubicBezTo>
                        <a:pt x="976" y="758"/>
                        <a:pt x="963" y="749"/>
                        <a:pt x="950" y="740"/>
                      </a:cubicBezTo>
                      <a:cubicBezTo>
                        <a:pt x="937" y="731"/>
                        <a:pt x="926" y="722"/>
                        <a:pt x="914" y="714"/>
                      </a:cubicBezTo>
                      <a:cubicBezTo>
                        <a:pt x="910" y="711"/>
                        <a:pt x="906" y="708"/>
                        <a:pt x="902" y="705"/>
                      </a:cubicBezTo>
                      <a:cubicBezTo>
                        <a:pt x="910" y="687"/>
                        <a:pt x="917" y="668"/>
                        <a:pt x="923" y="648"/>
                      </a:cubicBezTo>
                      <a:cubicBezTo>
                        <a:pt x="928" y="649"/>
                        <a:pt x="932" y="649"/>
                        <a:pt x="938" y="649"/>
                      </a:cubicBezTo>
                      <a:cubicBezTo>
                        <a:pt x="952" y="651"/>
                        <a:pt x="966" y="652"/>
                        <a:pt x="982" y="653"/>
                      </a:cubicBezTo>
                      <a:cubicBezTo>
                        <a:pt x="997" y="654"/>
                        <a:pt x="1013" y="656"/>
                        <a:pt x="1031" y="657"/>
                      </a:cubicBezTo>
                      <a:cubicBezTo>
                        <a:pt x="1046" y="658"/>
                        <a:pt x="1059" y="647"/>
                        <a:pt x="1061" y="632"/>
                      </a:cubicBezTo>
                      <a:cubicBezTo>
                        <a:pt x="1064" y="617"/>
                        <a:pt x="1056" y="602"/>
                        <a:pt x="1041" y="59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8" name="iṧ1iḑè">
                  <a:extLst>
                    <a:ext uri="{FF2B5EF4-FFF2-40B4-BE49-F238E27FC236}">
                      <a16:creationId xmlns:a16="http://schemas.microsoft.com/office/drawing/2014/main" id="{D70E1E3A-8B02-41F2-AA04-F32A1B6B2D47}"/>
                    </a:ext>
                  </a:extLst>
                </p:cNvPr>
                <p:cNvSpPr/>
                <p:nvPr/>
              </p:nvSpPr>
              <p:spPr bwMode="auto">
                <a:xfrm>
                  <a:off x="6608741" y="2698951"/>
                  <a:ext cx="116582" cy="117846"/>
                </a:xfrm>
                <a:custGeom>
                  <a:avLst/>
                  <a:gdLst>
                    <a:gd name="T0" fmla="*/ 951 w 1064"/>
                    <a:gd name="T1" fmla="*/ 573 h 1077"/>
                    <a:gd name="T2" fmla="*/ 936 w 1064"/>
                    <a:gd name="T3" fmla="*/ 508 h 1077"/>
                    <a:gd name="T4" fmla="*/ 1041 w 1064"/>
                    <a:gd name="T5" fmla="*/ 479 h 1077"/>
                    <a:gd name="T6" fmla="*/ 982 w 1064"/>
                    <a:gd name="T7" fmla="*/ 424 h 1077"/>
                    <a:gd name="T8" fmla="*/ 902 w 1064"/>
                    <a:gd name="T9" fmla="*/ 371 h 1077"/>
                    <a:gd name="T10" fmla="*/ 990 w 1064"/>
                    <a:gd name="T11" fmla="*/ 308 h 1077"/>
                    <a:gd name="T12" fmla="*/ 915 w 1064"/>
                    <a:gd name="T13" fmla="*/ 276 h 1077"/>
                    <a:gd name="T14" fmla="*/ 822 w 1064"/>
                    <a:gd name="T15" fmla="*/ 255 h 1077"/>
                    <a:gd name="T16" fmla="*/ 884 w 1064"/>
                    <a:gd name="T17" fmla="*/ 165 h 1077"/>
                    <a:gd name="T18" fmla="*/ 803 w 1064"/>
                    <a:gd name="T19" fmla="*/ 161 h 1077"/>
                    <a:gd name="T20" fmla="*/ 708 w 1064"/>
                    <a:gd name="T21" fmla="*/ 172 h 1077"/>
                    <a:gd name="T22" fmla="*/ 735 w 1064"/>
                    <a:gd name="T23" fmla="*/ 67 h 1077"/>
                    <a:gd name="T24" fmla="*/ 658 w 1064"/>
                    <a:gd name="T25" fmla="*/ 91 h 1077"/>
                    <a:gd name="T26" fmla="*/ 572 w 1064"/>
                    <a:gd name="T27" fmla="*/ 134 h 1077"/>
                    <a:gd name="T28" fmla="*/ 562 w 1064"/>
                    <a:gd name="T29" fmla="*/ 26 h 1077"/>
                    <a:gd name="T30" fmla="*/ 497 w 1064"/>
                    <a:gd name="T31" fmla="*/ 75 h 1077"/>
                    <a:gd name="T32" fmla="*/ 432 w 1064"/>
                    <a:gd name="T33" fmla="*/ 144 h 1077"/>
                    <a:gd name="T34" fmla="*/ 385 w 1064"/>
                    <a:gd name="T35" fmla="*/ 46 h 1077"/>
                    <a:gd name="T36" fmla="*/ 341 w 1064"/>
                    <a:gd name="T37" fmla="*/ 115 h 1077"/>
                    <a:gd name="T38" fmla="*/ 303 w 1064"/>
                    <a:gd name="T39" fmla="*/ 203 h 1077"/>
                    <a:gd name="T40" fmla="*/ 226 w 1064"/>
                    <a:gd name="T41" fmla="*/ 126 h 1077"/>
                    <a:gd name="T42" fmla="*/ 208 w 1064"/>
                    <a:gd name="T43" fmla="*/ 206 h 1077"/>
                    <a:gd name="T44" fmla="*/ 203 w 1064"/>
                    <a:gd name="T45" fmla="*/ 301 h 1077"/>
                    <a:gd name="T46" fmla="*/ 104 w 1064"/>
                    <a:gd name="T47" fmla="*/ 256 h 1077"/>
                    <a:gd name="T48" fmla="*/ 114 w 1064"/>
                    <a:gd name="T49" fmla="*/ 337 h 1077"/>
                    <a:gd name="T50" fmla="*/ 142 w 1064"/>
                    <a:gd name="T51" fmla="*/ 428 h 1077"/>
                    <a:gd name="T52" fmla="*/ 33 w 1064"/>
                    <a:gd name="T53" fmla="*/ 420 h 1077"/>
                    <a:gd name="T54" fmla="*/ 70 w 1064"/>
                    <a:gd name="T55" fmla="*/ 492 h 1077"/>
                    <a:gd name="T56" fmla="*/ 126 w 1064"/>
                    <a:gd name="T57" fmla="*/ 538 h 1077"/>
                    <a:gd name="T58" fmla="*/ 70 w 1064"/>
                    <a:gd name="T59" fmla="*/ 585 h 1077"/>
                    <a:gd name="T60" fmla="*/ 33 w 1064"/>
                    <a:gd name="T61" fmla="*/ 657 h 1077"/>
                    <a:gd name="T62" fmla="*/ 142 w 1064"/>
                    <a:gd name="T63" fmla="*/ 648 h 1077"/>
                    <a:gd name="T64" fmla="*/ 114 w 1064"/>
                    <a:gd name="T65" fmla="*/ 740 h 1077"/>
                    <a:gd name="T66" fmla="*/ 104 w 1064"/>
                    <a:gd name="T67" fmla="*/ 821 h 1077"/>
                    <a:gd name="T68" fmla="*/ 203 w 1064"/>
                    <a:gd name="T69" fmla="*/ 775 h 1077"/>
                    <a:gd name="T70" fmla="*/ 208 w 1064"/>
                    <a:gd name="T71" fmla="*/ 871 h 1077"/>
                    <a:gd name="T72" fmla="*/ 226 w 1064"/>
                    <a:gd name="T73" fmla="*/ 950 h 1077"/>
                    <a:gd name="T74" fmla="*/ 303 w 1064"/>
                    <a:gd name="T75" fmla="*/ 874 h 1077"/>
                    <a:gd name="T76" fmla="*/ 341 w 1064"/>
                    <a:gd name="T77" fmla="*/ 962 h 1077"/>
                    <a:gd name="T78" fmla="*/ 385 w 1064"/>
                    <a:gd name="T79" fmla="*/ 1030 h 1077"/>
                    <a:gd name="T80" fmla="*/ 432 w 1064"/>
                    <a:gd name="T81" fmla="*/ 932 h 1077"/>
                    <a:gd name="T82" fmla="*/ 497 w 1064"/>
                    <a:gd name="T83" fmla="*/ 1002 h 1077"/>
                    <a:gd name="T84" fmla="*/ 562 w 1064"/>
                    <a:gd name="T85" fmla="*/ 1051 h 1077"/>
                    <a:gd name="T86" fmla="*/ 572 w 1064"/>
                    <a:gd name="T87" fmla="*/ 943 h 1077"/>
                    <a:gd name="T88" fmla="*/ 658 w 1064"/>
                    <a:gd name="T89" fmla="*/ 986 h 1077"/>
                    <a:gd name="T90" fmla="*/ 735 w 1064"/>
                    <a:gd name="T91" fmla="*/ 1010 h 1077"/>
                    <a:gd name="T92" fmla="*/ 708 w 1064"/>
                    <a:gd name="T93" fmla="*/ 905 h 1077"/>
                    <a:gd name="T94" fmla="*/ 803 w 1064"/>
                    <a:gd name="T95" fmla="*/ 916 h 1077"/>
                    <a:gd name="T96" fmla="*/ 884 w 1064"/>
                    <a:gd name="T97" fmla="*/ 911 h 1077"/>
                    <a:gd name="T98" fmla="*/ 822 w 1064"/>
                    <a:gd name="T99" fmla="*/ 822 h 1077"/>
                    <a:gd name="T100" fmla="*/ 915 w 1064"/>
                    <a:gd name="T101" fmla="*/ 800 h 1077"/>
                    <a:gd name="T102" fmla="*/ 990 w 1064"/>
                    <a:gd name="T103" fmla="*/ 768 h 1077"/>
                    <a:gd name="T104" fmla="*/ 902 w 1064"/>
                    <a:gd name="T105" fmla="*/ 705 h 1077"/>
                    <a:gd name="T106" fmla="*/ 982 w 1064"/>
                    <a:gd name="T107" fmla="*/ 653 h 1077"/>
                    <a:gd name="T108" fmla="*/ 1041 w 1064"/>
                    <a:gd name="T109" fmla="*/ 598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64" h="1077">
                      <a:moveTo>
                        <a:pt x="1041" y="598"/>
                      </a:moveTo>
                      <a:cubicBezTo>
                        <a:pt x="1024" y="593"/>
                        <a:pt x="1009" y="589"/>
                        <a:pt x="994" y="585"/>
                      </a:cubicBezTo>
                      <a:cubicBezTo>
                        <a:pt x="979" y="580"/>
                        <a:pt x="965" y="577"/>
                        <a:pt x="951" y="573"/>
                      </a:cubicBezTo>
                      <a:cubicBezTo>
                        <a:pt x="946" y="571"/>
                        <a:pt x="941" y="570"/>
                        <a:pt x="936" y="569"/>
                      </a:cubicBezTo>
                      <a:cubicBezTo>
                        <a:pt x="937" y="559"/>
                        <a:pt x="938" y="549"/>
                        <a:pt x="938" y="538"/>
                      </a:cubicBezTo>
                      <a:cubicBezTo>
                        <a:pt x="938" y="528"/>
                        <a:pt x="937" y="518"/>
                        <a:pt x="936" y="508"/>
                      </a:cubicBezTo>
                      <a:cubicBezTo>
                        <a:pt x="941" y="506"/>
                        <a:pt x="946" y="505"/>
                        <a:pt x="951" y="504"/>
                      </a:cubicBezTo>
                      <a:cubicBezTo>
                        <a:pt x="965" y="500"/>
                        <a:pt x="979" y="496"/>
                        <a:pt x="994" y="492"/>
                      </a:cubicBezTo>
                      <a:cubicBezTo>
                        <a:pt x="1009" y="488"/>
                        <a:pt x="1024" y="484"/>
                        <a:pt x="1041" y="479"/>
                      </a:cubicBezTo>
                      <a:cubicBezTo>
                        <a:pt x="1056" y="475"/>
                        <a:pt x="1064" y="460"/>
                        <a:pt x="1061" y="445"/>
                      </a:cubicBezTo>
                      <a:cubicBezTo>
                        <a:pt x="1059" y="430"/>
                        <a:pt x="1046" y="418"/>
                        <a:pt x="1031" y="420"/>
                      </a:cubicBezTo>
                      <a:cubicBezTo>
                        <a:pt x="1013" y="421"/>
                        <a:pt x="997" y="422"/>
                        <a:pt x="982" y="424"/>
                      </a:cubicBezTo>
                      <a:cubicBezTo>
                        <a:pt x="966" y="425"/>
                        <a:pt x="952" y="426"/>
                        <a:pt x="938" y="427"/>
                      </a:cubicBezTo>
                      <a:cubicBezTo>
                        <a:pt x="932" y="428"/>
                        <a:pt x="928" y="428"/>
                        <a:pt x="923" y="428"/>
                      </a:cubicBezTo>
                      <a:cubicBezTo>
                        <a:pt x="917" y="409"/>
                        <a:pt x="910" y="389"/>
                        <a:pt x="902" y="371"/>
                      </a:cubicBezTo>
                      <a:cubicBezTo>
                        <a:pt x="906" y="368"/>
                        <a:pt x="910" y="365"/>
                        <a:pt x="914" y="362"/>
                      </a:cubicBezTo>
                      <a:cubicBezTo>
                        <a:pt x="926" y="354"/>
                        <a:pt x="937" y="346"/>
                        <a:pt x="950" y="337"/>
                      </a:cubicBezTo>
                      <a:cubicBezTo>
                        <a:pt x="963" y="328"/>
                        <a:pt x="976" y="318"/>
                        <a:pt x="990" y="308"/>
                      </a:cubicBezTo>
                      <a:cubicBezTo>
                        <a:pt x="1002" y="299"/>
                        <a:pt x="1005" y="282"/>
                        <a:pt x="998" y="269"/>
                      </a:cubicBezTo>
                      <a:cubicBezTo>
                        <a:pt x="990" y="256"/>
                        <a:pt x="974" y="250"/>
                        <a:pt x="960" y="256"/>
                      </a:cubicBezTo>
                      <a:cubicBezTo>
                        <a:pt x="944" y="263"/>
                        <a:pt x="929" y="270"/>
                        <a:pt x="915" y="276"/>
                      </a:cubicBezTo>
                      <a:cubicBezTo>
                        <a:pt x="901" y="283"/>
                        <a:pt x="888" y="289"/>
                        <a:pt x="875" y="295"/>
                      </a:cubicBezTo>
                      <a:cubicBezTo>
                        <a:pt x="870" y="297"/>
                        <a:pt x="866" y="299"/>
                        <a:pt x="861" y="301"/>
                      </a:cubicBezTo>
                      <a:cubicBezTo>
                        <a:pt x="850" y="285"/>
                        <a:pt x="836" y="269"/>
                        <a:pt x="822" y="255"/>
                      </a:cubicBezTo>
                      <a:cubicBezTo>
                        <a:pt x="825" y="250"/>
                        <a:pt x="828" y="246"/>
                        <a:pt x="831" y="242"/>
                      </a:cubicBezTo>
                      <a:cubicBezTo>
                        <a:pt x="839" y="230"/>
                        <a:pt x="847" y="218"/>
                        <a:pt x="856" y="206"/>
                      </a:cubicBezTo>
                      <a:cubicBezTo>
                        <a:pt x="865" y="193"/>
                        <a:pt x="874" y="179"/>
                        <a:pt x="884" y="165"/>
                      </a:cubicBezTo>
                      <a:cubicBezTo>
                        <a:pt x="893" y="153"/>
                        <a:pt x="889" y="135"/>
                        <a:pt x="878" y="126"/>
                      </a:cubicBezTo>
                      <a:cubicBezTo>
                        <a:pt x="866" y="116"/>
                        <a:pt x="849" y="116"/>
                        <a:pt x="838" y="126"/>
                      </a:cubicBezTo>
                      <a:cubicBezTo>
                        <a:pt x="825" y="139"/>
                        <a:pt x="814" y="150"/>
                        <a:pt x="803" y="161"/>
                      </a:cubicBezTo>
                      <a:cubicBezTo>
                        <a:pt x="792" y="172"/>
                        <a:pt x="781" y="182"/>
                        <a:pt x="771" y="192"/>
                      </a:cubicBezTo>
                      <a:cubicBezTo>
                        <a:pt x="768" y="196"/>
                        <a:pt x="764" y="199"/>
                        <a:pt x="761" y="203"/>
                      </a:cubicBezTo>
                      <a:cubicBezTo>
                        <a:pt x="744" y="191"/>
                        <a:pt x="726" y="181"/>
                        <a:pt x="708" y="172"/>
                      </a:cubicBezTo>
                      <a:cubicBezTo>
                        <a:pt x="709" y="167"/>
                        <a:pt x="710" y="162"/>
                        <a:pt x="712" y="157"/>
                      </a:cubicBezTo>
                      <a:cubicBezTo>
                        <a:pt x="715" y="144"/>
                        <a:pt x="719" y="130"/>
                        <a:pt x="723" y="115"/>
                      </a:cubicBezTo>
                      <a:cubicBezTo>
                        <a:pt x="727" y="100"/>
                        <a:pt x="731" y="84"/>
                        <a:pt x="735" y="67"/>
                      </a:cubicBezTo>
                      <a:cubicBezTo>
                        <a:pt x="739" y="52"/>
                        <a:pt x="730" y="37"/>
                        <a:pt x="716" y="32"/>
                      </a:cubicBezTo>
                      <a:cubicBezTo>
                        <a:pt x="702" y="27"/>
                        <a:pt x="685" y="33"/>
                        <a:pt x="679" y="46"/>
                      </a:cubicBezTo>
                      <a:cubicBezTo>
                        <a:pt x="671" y="62"/>
                        <a:pt x="664" y="77"/>
                        <a:pt x="658" y="91"/>
                      </a:cubicBezTo>
                      <a:cubicBezTo>
                        <a:pt x="651" y="105"/>
                        <a:pt x="645" y="118"/>
                        <a:pt x="639" y="131"/>
                      </a:cubicBezTo>
                      <a:cubicBezTo>
                        <a:pt x="637" y="135"/>
                        <a:pt x="634" y="140"/>
                        <a:pt x="632" y="144"/>
                      </a:cubicBezTo>
                      <a:cubicBezTo>
                        <a:pt x="613" y="139"/>
                        <a:pt x="593" y="136"/>
                        <a:pt x="572" y="134"/>
                      </a:cubicBezTo>
                      <a:cubicBezTo>
                        <a:pt x="572" y="129"/>
                        <a:pt x="571" y="124"/>
                        <a:pt x="571" y="119"/>
                      </a:cubicBezTo>
                      <a:cubicBezTo>
                        <a:pt x="570" y="105"/>
                        <a:pt x="568" y="90"/>
                        <a:pt x="567" y="75"/>
                      </a:cubicBezTo>
                      <a:cubicBezTo>
                        <a:pt x="565" y="59"/>
                        <a:pt x="564" y="43"/>
                        <a:pt x="562" y="26"/>
                      </a:cubicBezTo>
                      <a:cubicBezTo>
                        <a:pt x="561" y="11"/>
                        <a:pt x="547" y="0"/>
                        <a:pt x="532" y="0"/>
                      </a:cubicBezTo>
                      <a:cubicBezTo>
                        <a:pt x="517" y="0"/>
                        <a:pt x="503" y="11"/>
                        <a:pt x="502" y="26"/>
                      </a:cubicBezTo>
                      <a:cubicBezTo>
                        <a:pt x="500" y="43"/>
                        <a:pt x="499" y="59"/>
                        <a:pt x="497" y="75"/>
                      </a:cubicBezTo>
                      <a:cubicBezTo>
                        <a:pt x="496" y="90"/>
                        <a:pt x="494" y="105"/>
                        <a:pt x="493" y="119"/>
                      </a:cubicBezTo>
                      <a:cubicBezTo>
                        <a:pt x="493" y="124"/>
                        <a:pt x="492" y="129"/>
                        <a:pt x="492" y="134"/>
                      </a:cubicBezTo>
                      <a:cubicBezTo>
                        <a:pt x="471" y="136"/>
                        <a:pt x="451" y="139"/>
                        <a:pt x="432" y="144"/>
                      </a:cubicBezTo>
                      <a:cubicBezTo>
                        <a:pt x="430" y="140"/>
                        <a:pt x="428" y="135"/>
                        <a:pt x="425" y="131"/>
                      </a:cubicBezTo>
                      <a:cubicBezTo>
                        <a:pt x="419" y="118"/>
                        <a:pt x="413" y="105"/>
                        <a:pt x="406" y="91"/>
                      </a:cubicBezTo>
                      <a:cubicBezTo>
                        <a:pt x="400" y="77"/>
                        <a:pt x="393" y="62"/>
                        <a:pt x="385" y="46"/>
                      </a:cubicBezTo>
                      <a:cubicBezTo>
                        <a:pt x="379" y="33"/>
                        <a:pt x="362" y="27"/>
                        <a:pt x="348" y="32"/>
                      </a:cubicBezTo>
                      <a:cubicBezTo>
                        <a:pt x="334" y="37"/>
                        <a:pt x="325" y="52"/>
                        <a:pt x="329" y="67"/>
                      </a:cubicBezTo>
                      <a:cubicBezTo>
                        <a:pt x="333" y="84"/>
                        <a:pt x="337" y="100"/>
                        <a:pt x="341" y="115"/>
                      </a:cubicBezTo>
                      <a:cubicBezTo>
                        <a:pt x="345" y="130"/>
                        <a:pt x="349" y="144"/>
                        <a:pt x="352" y="157"/>
                      </a:cubicBezTo>
                      <a:cubicBezTo>
                        <a:pt x="354" y="162"/>
                        <a:pt x="355" y="167"/>
                        <a:pt x="356" y="172"/>
                      </a:cubicBezTo>
                      <a:cubicBezTo>
                        <a:pt x="338" y="181"/>
                        <a:pt x="320" y="191"/>
                        <a:pt x="303" y="203"/>
                      </a:cubicBezTo>
                      <a:cubicBezTo>
                        <a:pt x="300" y="199"/>
                        <a:pt x="296" y="196"/>
                        <a:pt x="293" y="192"/>
                      </a:cubicBezTo>
                      <a:cubicBezTo>
                        <a:pt x="283" y="182"/>
                        <a:pt x="272" y="172"/>
                        <a:pt x="261" y="161"/>
                      </a:cubicBezTo>
                      <a:cubicBezTo>
                        <a:pt x="250" y="150"/>
                        <a:pt x="239" y="139"/>
                        <a:pt x="226" y="126"/>
                      </a:cubicBezTo>
                      <a:cubicBezTo>
                        <a:pt x="215" y="116"/>
                        <a:pt x="198" y="116"/>
                        <a:pt x="186" y="126"/>
                      </a:cubicBezTo>
                      <a:cubicBezTo>
                        <a:pt x="175" y="135"/>
                        <a:pt x="172" y="153"/>
                        <a:pt x="180" y="165"/>
                      </a:cubicBezTo>
                      <a:cubicBezTo>
                        <a:pt x="190" y="179"/>
                        <a:pt x="199" y="193"/>
                        <a:pt x="208" y="206"/>
                      </a:cubicBezTo>
                      <a:cubicBezTo>
                        <a:pt x="217" y="218"/>
                        <a:pt x="225" y="230"/>
                        <a:pt x="233" y="242"/>
                      </a:cubicBezTo>
                      <a:cubicBezTo>
                        <a:pt x="236" y="246"/>
                        <a:pt x="239" y="250"/>
                        <a:pt x="242" y="255"/>
                      </a:cubicBezTo>
                      <a:cubicBezTo>
                        <a:pt x="228" y="269"/>
                        <a:pt x="215" y="285"/>
                        <a:pt x="203" y="301"/>
                      </a:cubicBezTo>
                      <a:cubicBezTo>
                        <a:pt x="198" y="299"/>
                        <a:pt x="194" y="297"/>
                        <a:pt x="189" y="295"/>
                      </a:cubicBezTo>
                      <a:cubicBezTo>
                        <a:pt x="176" y="289"/>
                        <a:pt x="163" y="283"/>
                        <a:pt x="149" y="276"/>
                      </a:cubicBezTo>
                      <a:cubicBezTo>
                        <a:pt x="135" y="270"/>
                        <a:pt x="120" y="263"/>
                        <a:pt x="104" y="256"/>
                      </a:cubicBezTo>
                      <a:cubicBezTo>
                        <a:pt x="90" y="250"/>
                        <a:pt x="74" y="256"/>
                        <a:pt x="66" y="269"/>
                      </a:cubicBezTo>
                      <a:cubicBezTo>
                        <a:pt x="59" y="282"/>
                        <a:pt x="62" y="299"/>
                        <a:pt x="74" y="308"/>
                      </a:cubicBezTo>
                      <a:cubicBezTo>
                        <a:pt x="88" y="318"/>
                        <a:pt x="101" y="328"/>
                        <a:pt x="114" y="337"/>
                      </a:cubicBezTo>
                      <a:cubicBezTo>
                        <a:pt x="127" y="346"/>
                        <a:pt x="139" y="354"/>
                        <a:pt x="150" y="362"/>
                      </a:cubicBezTo>
                      <a:cubicBezTo>
                        <a:pt x="154" y="365"/>
                        <a:pt x="158" y="368"/>
                        <a:pt x="162" y="371"/>
                      </a:cubicBezTo>
                      <a:cubicBezTo>
                        <a:pt x="154" y="389"/>
                        <a:pt x="147" y="409"/>
                        <a:pt x="142" y="428"/>
                      </a:cubicBezTo>
                      <a:cubicBezTo>
                        <a:pt x="137" y="428"/>
                        <a:pt x="132" y="428"/>
                        <a:pt x="126" y="427"/>
                      </a:cubicBezTo>
                      <a:cubicBezTo>
                        <a:pt x="112" y="426"/>
                        <a:pt x="98" y="425"/>
                        <a:pt x="82" y="424"/>
                      </a:cubicBezTo>
                      <a:cubicBezTo>
                        <a:pt x="67" y="422"/>
                        <a:pt x="51" y="421"/>
                        <a:pt x="33" y="420"/>
                      </a:cubicBezTo>
                      <a:cubicBezTo>
                        <a:pt x="18" y="418"/>
                        <a:pt x="5" y="430"/>
                        <a:pt x="3" y="445"/>
                      </a:cubicBezTo>
                      <a:cubicBezTo>
                        <a:pt x="0" y="460"/>
                        <a:pt x="8" y="475"/>
                        <a:pt x="23" y="479"/>
                      </a:cubicBezTo>
                      <a:cubicBezTo>
                        <a:pt x="40" y="484"/>
                        <a:pt x="55" y="488"/>
                        <a:pt x="70" y="492"/>
                      </a:cubicBezTo>
                      <a:cubicBezTo>
                        <a:pt x="85" y="496"/>
                        <a:pt x="99" y="500"/>
                        <a:pt x="113" y="504"/>
                      </a:cubicBezTo>
                      <a:cubicBezTo>
                        <a:pt x="118" y="505"/>
                        <a:pt x="123" y="506"/>
                        <a:pt x="128" y="508"/>
                      </a:cubicBezTo>
                      <a:cubicBezTo>
                        <a:pt x="127" y="518"/>
                        <a:pt x="126" y="528"/>
                        <a:pt x="126" y="538"/>
                      </a:cubicBezTo>
                      <a:cubicBezTo>
                        <a:pt x="126" y="549"/>
                        <a:pt x="127" y="559"/>
                        <a:pt x="128" y="569"/>
                      </a:cubicBezTo>
                      <a:cubicBezTo>
                        <a:pt x="123" y="570"/>
                        <a:pt x="118" y="571"/>
                        <a:pt x="113" y="573"/>
                      </a:cubicBezTo>
                      <a:cubicBezTo>
                        <a:pt x="99" y="577"/>
                        <a:pt x="85" y="580"/>
                        <a:pt x="70" y="585"/>
                      </a:cubicBezTo>
                      <a:cubicBezTo>
                        <a:pt x="55" y="589"/>
                        <a:pt x="40" y="593"/>
                        <a:pt x="23" y="598"/>
                      </a:cubicBezTo>
                      <a:cubicBezTo>
                        <a:pt x="8" y="602"/>
                        <a:pt x="0" y="617"/>
                        <a:pt x="3" y="632"/>
                      </a:cubicBezTo>
                      <a:cubicBezTo>
                        <a:pt x="5" y="647"/>
                        <a:pt x="18" y="658"/>
                        <a:pt x="33" y="657"/>
                      </a:cubicBezTo>
                      <a:cubicBezTo>
                        <a:pt x="51" y="656"/>
                        <a:pt x="67" y="654"/>
                        <a:pt x="82" y="653"/>
                      </a:cubicBezTo>
                      <a:cubicBezTo>
                        <a:pt x="98" y="652"/>
                        <a:pt x="112" y="651"/>
                        <a:pt x="126" y="649"/>
                      </a:cubicBezTo>
                      <a:cubicBezTo>
                        <a:pt x="132" y="649"/>
                        <a:pt x="137" y="649"/>
                        <a:pt x="142" y="648"/>
                      </a:cubicBezTo>
                      <a:cubicBezTo>
                        <a:pt x="147" y="668"/>
                        <a:pt x="154" y="687"/>
                        <a:pt x="162" y="705"/>
                      </a:cubicBezTo>
                      <a:cubicBezTo>
                        <a:pt x="158" y="708"/>
                        <a:pt x="154" y="711"/>
                        <a:pt x="150" y="714"/>
                      </a:cubicBezTo>
                      <a:cubicBezTo>
                        <a:pt x="139" y="722"/>
                        <a:pt x="127" y="731"/>
                        <a:pt x="114" y="740"/>
                      </a:cubicBezTo>
                      <a:cubicBezTo>
                        <a:pt x="101" y="749"/>
                        <a:pt x="88" y="758"/>
                        <a:pt x="74" y="768"/>
                      </a:cubicBezTo>
                      <a:cubicBezTo>
                        <a:pt x="62" y="777"/>
                        <a:pt x="59" y="794"/>
                        <a:pt x="66" y="808"/>
                      </a:cubicBezTo>
                      <a:cubicBezTo>
                        <a:pt x="74" y="821"/>
                        <a:pt x="90" y="827"/>
                        <a:pt x="104" y="821"/>
                      </a:cubicBezTo>
                      <a:cubicBezTo>
                        <a:pt x="120" y="813"/>
                        <a:pt x="135" y="807"/>
                        <a:pt x="149" y="800"/>
                      </a:cubicBezTo>
                      <a:cubicBezTo>
                        <a:pt x="163" y="794"/>
                        <a:pt x="176" y="788"/>
                        <a:pt x="189" y="782"/>
                      </a:cubicBezTo>
                      <a:cubicBezTo>
                        <a:pt x="194" y="780"/>
                        <a:pt x="198" y="777"/>
                        <a:pt x="203" y="775"/>
                      </a:cubicBezTo>
                      <a:cubicBezTo>
                        <a:pt x="215" y="792"/>
                        <a:pt x="228" y="807"/>
                        <a:pt x="242" y="822"/>
                      </a:cubicBezTo>
                      <a:cubicBezTo>
                        <a:pt x="239" y="826"/>
                        <a:pt x="236" y="830"/>
                        <a:pt x="233" y="835"/>
                      </a:cubicBezTo>
                      <a:cubicBezTo>
                        <a:pt x="225" y="846"/>
                        <a:pt x="217" y="858"/>
                        <a:pt x="208" y="871"/>
                      </a:cubicBezTo>
                      <a:cubicBezTo>
                        <a:pt x="199" y="884"/>
                        <a:pt x="190" y="897"/>
                        <a:pt x="180" y="911"/>
                      </a:cubicBezTo>
                      <a:cubicBezTo>
                        <a:pt x="172" y="924"/>
                        <a:pt x="175" y="941"/>
                        <a:pt x="186" y="951"/>
                      </a:cubicBezTo>
                      <a:cubicBezTo>
                        <a:pt x="198" y="961"/>
                        <a:pt x="215" y="961"/>
                        <a:pt x="226" y="950"/>
                      </a:cubicBezTo>
                      <a:cubicBezTo>
                        <a:pt x="239" y="938"/>
                        <a:pt x="250" y="927"/>
                        <a:pt x="261" y="916"/>
                      </a:cubicBezTo>
                      <a:cubicBezTo>
                        <a:pt x="272" y="905"/>
                        <a:pt x="283" y="894"/>
                        <a:pt x="293" y="885"/>
                      </a:cubicBezTo>
                      <a:cubicBezTo>
                        <a:pt x="296" y="881"/>
                        <a:pt x="300" y="877"/>
                        <a:pt x="303" y="874"/>
                      </a:cubicBezTo>
                      <a:cubicBezTo>
                        <a:pt x="320" y="885"/>
                        <a:pt x="338" y="896"/>
                        <a:pt x="356" y="905"/>
                      </a:cubicBezTo>
                      <a:cubicBezTo>
                        <a:pt x="355" y="909"/>
                        <a:pt x="354" y="914"/>
                        <a:pt x="352" y="919"/>
                      </a:cubicBezTo>
                      <a:cubicBezTo>
                        <a:pt x="349" y="933"/>
                        <a:pt x="345" y="947"/>
                        <a:pt x="341" y="962"/>
                      </a:cubicBezTo>
                      <a:cubicBezTo>
                        <a:pt x="337" y="977"/>
                        <a:pt x="333" y="993"/>
                        <a:pt x="329" y="1010"/>
                      </a:cubicBezTo>
                      <a:cubicBezTo>
                        <a:pt x="325" y="1024"/>
                        <a:pt x="334" y="1039"/>
                        <a:pt x="348" y="1044"/>
                      </a:cubicBezTo>
                      <a:cubicBezTo>
                        <a:pt x="362" y="1050"/>
                        <a:pt x="379" y="1044"/>
                        <a:pt x="385" y="1030"/>
                      </a:cubicBezTo>
                      <a:cubicBezTo>
                        <a:pt x="393" y="1014"/>
                        <a:pt x="400" y="1000"/>
                        <a:pt x="406" y="986"/>
                      </a:cubicBezTo>
                      <a:cubicBezTo>
                        <a:pt x="413" y="972"/>
                        <a:pt x="419" y="958"/>
                        <a:pt x="425" y="946"/>
                      </a:cubicBezTo>
                      <a:cubicBezTo>
                        <a:pt x="428" y="941"/>
                        <a:pt x="430" y="937"/>
                        <a:pt x="432" y="932"/>
                      </a:cubicBezTo>
                      <a:cubicBezTo>
                        <a:pt x="451" y="937"/>
                        <a:pt x="471" y="941"/>
                        <a:pt x="492" y="943"/>
                      </a:cubicBezTo>
                      <a:cubicBezTo>
                        <a:pt x="492" y="948"/>
                        <a:pt x="493" y="953"/>
                        <a:pt x="493" y="958"/>
                      </a:cubicBezTo>
                      <a:cubicBezTo>
                        <a:pt x="494" y="972"/>
                        <a:pt x="496" y="986"/>
                        <a:pt x="497" y="1002"/>
                      </a:cubicBezTo>
                      <a:cubicBezTo>
                        <a:pt x="499" y="1017"/>
                        <a:pt x="500" y="1033"/>
                        <a:pt x="502" y="1051"/>
                      </a:cubicBezTo>
                      <a:cubicBezTo>
                        <a:pt x="503" y="1066"/>
                        <a:pt x="517" y="1077"/>
                        <a:pt x="532" y="1077"/>
                      </a:cubicBezTo>
                      <a:cubicBezTo>
                        <a:pt x="547" y="1077"/>
                        <a:pt x="561" y="1066"/>
                        <a:pt x="562" y="1051"/>
                      </a:cubicBezTo>
                      <a:cubicBezTo>
                        <a:pt x="564" y="1033"/>
                        <a:pt x="565" y="1017"/>
                        <a:pt x="567" y="1002"/>
                      </a:cubicBezTo>
                      <a:cubicBezTo>
                        <a:pt x="568" y="986"/>
                        <a:pt x="570" y="972"/>
                        <a:pt x="571" y="958"/>
                      </a:cubicBezTo>
                      <a:cubicBezTo>
                        <a:pt x="571" y="953"/>
                        <a:pt x="572" y="948"/>
                        <a:pt x="572" y="943"/>
                      </a:cubicBezTo>
                      <a:cubicBezTo>
                        <a:pt x="593" y="941"/>
                        <a:pt x="613" y="937"/>
                        <a:pt x="632" y="932"/>
                      </a:cubicBezTo>
                      <a:cubicBezTo>
                        <a:pt x="634" y="937"/>
                        <a:pt x="637" y="941"/>
                        <a:pt x="639" y="946"/>
                      </a:cubicBezTo>
                      <a:cubicBezTo>
                        <a:pt x="645" y="958"/>
                        <a:pt x="651" y="972"/>
                        <a:pt x="658" y="986"/>
                      </a:cubicBezTo>
                      <a:cubicBezTo>
                        <a:pt x="664" y="1000"/>
                        <a:pt x="671" y="1014"/>
                        <a:pt x="679" y="1030"/>
                      </a:cubicBezTo>
                      <a:cubicBezTo>
                        <a:pt x="685" y="1044"/>
                        <a:pt x="702" y="1050"/>
                        <a:pt x="716" y="1044"/>
                      </a:cubicBezTo>
                      <a:cubicBezTo>
                        <a:pt x="730" y="1039"/>
                        <a:pt x="739" y="1024"/>
                        <a:pt x="735" y="1010"/>
                      </a:cubicBezTo>
                      <a:cubicBezTo>
                        <a:pt x="731" y="993"/>
                        <a:pt x="727" y="977"/>
                        <a:pt x="723" y="962"/>
                      </a:cubicBezTo>
                      <a:cubicBezTo>
                        <a:pt x="719" y="947"/>
                        <a:pt x="715" y="933"/>
                        <a:pt x="712" y="919"/>
                      </a:cubicBezTo>
                      <a:cubicBezTo>
                        <a:pt x="710" y="914"/>
                        <a:pt x="709" y="909"/>
                        <a:pt x="708" y="905"/>
                      </a:cubicBezTo>
                      <a:cubicBezTo>
                        <a:pt x="726" y="896"/>
                        <a:pt x="744" y="885"/>
                        <a:pt x="761" y="874"/>
                      </a:cubicBezTo>
                      <a:cubicBezTo>
                        <a:pt x="764" y="877"/>
                        <a:pt x="768" y="881"/>
                        <a:pt x="771" y="885"/>
                      </a:cubicBezTo>
                      <a:cubicBezTo>
                        <a:pt x="781" y="894"/>
                        <a:pt x="792" y="905"/>
                        <a:pt x="803" y="916"/>
                      </a:cubicBezTo>
                      <a:cubicBezTo>
                        <a:pt x="814" y="927"/>
                        <a:pt x="825" y="938"/>
                        <a:pt x="838" y="950"/>
                      </a:cubicBezTo>
                      <a:cubicBezTo>
                        <a:pt x="849" y="961"/>
                        <a:pt x="866" y="961"/>
                        <a:pt x="878" y="951"/>
                      </a:cubicBezTo>
                      <a:cubicBezTo>
                        <a:pt x="889" y="941"/>
                        <a:pt x="893" y="924"/>
                        <a:pt x="884" y="911"/>
                      </a:cubicBezTo>
                      <a:cubicBezTo>
                        <a:pt x="874" y="897"/>
                        <a:pt x="865" y="884"/>
                        <a:pt x="856" y="871"/>
                      </a:cubicBezTo>
                      <a:cubicBezTo>
                        <a:pt x="847" y="858"/>
                        <a:pt x="839" y="846"/>
                        <a:pt x="831" y="835"/>
                      </a:cubicBezTo>
                      <a:cubicBezTo>
                        <a:pt x="828" y="830"/>
                        <a:pt x="825" y="826"/>
                        <a:pt x="822" y="822"/>
                      </a:cubicBezTo>
                      <a:cubicBezTo>
                        <a:pt x="836" y="807"/>
                        <a:pt x="849" y="792"/>
                        <a:pt x="861" y="775"/>
                      </a:cubicBezTo>
                      <a:cubicBezTo>
                        <a:pt x="866" y="777"/>
                        <a:pt x="870" y="780"/>
                        <a:pt x="875" y="782"/>
                      </a:cubicBezTo>
                      <a:cubicBezTo>
                        <a:pt x="888" y="788"/>
                        <a:pt x="901" y="794"/>
                        <a:pt x="915" y="800"/>
                      </a:cubicBezTo>
                      <a:cubicBezTo>
                        <a:pt x="929" y="807"/>
                        <a:pt x="944" y="813"/>
                        <a:pt x="960" y="821"/>
                      </a:cubicBezTo>
                      <a:cubicBezTo>
                        <a:pt x="974" y="827"/>
                        <a:pt x="990" y="821"/>
                        <a:pt x="998" y="808"/>
                      </a:cubicBezTo>
                      <a:cubicBezTo>
                        <a:pt x="1005" y="794"/>
                        <a:pt x="1002" y="777"/>
                        <a:pt x="990" y="768"/>
                      </a:cubicBezTo>
                      <a:cubicBezTo>
                        <a:pt x="976" y="758"/>
                        <a:pt x="963" y="749"/>
                        <a:pt x="950" y="740"/>
                      </a:cubicBezTo>
                      <a:cubicBezTo>
                        <a:pt x="937" y="731"/>
                        <a:pt x="926" y="722"/>
                        <a:pt x="914" y="714"/>
                      </a:cubicBezTo>
                      <a:cubicBezTo>
                        <a:pt x="910" y="711"/>
                        <a:pt x="906" y="708"/>
                        <a:pt x="902" y="705"/>
                      </a:cubicBezTo>
                      <a:cubicBezTo>
                        <a:pt x="910" y="687"/>
                        <a:pt x="917" y="668"/>
                        <a:pt x="923" y="648"/>
                      </a:cubicBezTo>
                      <a:cubicBezTo>
                        <a:pt x="928" y="649"/>
                        <a:pt x="932" y="649"/>
                        <a:pt x="938" y="649"/>
                      </a:cubicBezTo>
                      <a:cubicBezTo>
                        <a:pt x="952" y="651"/>
                        <a:pt x="966" y="652"/>
                        <a:pt x="982" y="653"/>
                      </a:cubicBezTo>
                      <a:cubicBezTo>
                        <a:pt x="997" y="654"/>
                        <a:pt x="1013" y="656"/>
                        <a:pt x="1031" y="657"/>
                      </a:cubicBezTo>
                      <a:cubicBezTo>
                        <a:pt x="1046" y="658"/>
                        <a:pt x="1059" y="647"/>
                        <a:pt x="1061" y="632"/>
                      </a:cubicBezTo>
                      <a:cubicBezTo>
                        <a:pt x="1064" y="617"/>
                        <a:pt x="1056" y="602"/>
                        <a:pt x="1041" y="59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9" name="iśľíde">
                  <a:extLst>
                    <a:ext uri="{FF2B5EF4-FFF2-40B4-BE49-F238E27FC236}">
                      <a16:creationId xmlns:a16="http://schemas.microsoft.com/office/drawing/2014/main" id="{15FE65B7-04F5-486F-8BF0-74DDFF56BAEB}"/>
                    </a:ext>
                  </a:extLst>
                </p:cNvPr>
                <p:cNvSpPr/>
                <p:nvPr/>
              </p:nvSpPr>
              <p:spPr bwMode="auto">
                <a:xfrm>
                  <a:off x="6797855" y="2365296"/>
                  <a:ext cx="116582" cy="117846"/>
                </a:xfrm>
                <a:custGeom>
                  <a:avLst/>
                  <a:gdLst>
                    <a:gd name="T0" fmla="*/ 951 w 1064"/>
                    <a:gd name="T1" fmla="*/ 573 h 1077"/>
                    <a:gd name="T2" fmla="*/ 936 w 1064"/>
                    <a:gd name="T3" fmla="*/ 508 h 1077"/>
                    <a:gd name="T4" fmla="*/ 1041 w 1064"/>
                    <a:gd name="T5" fmla="*/ 479 h 1077"/>
                    <a:gd name="T6" fmla="*/ 982 w 1064"/>
                    <a:gd name="T7" fmla="*/ 424 h 1077"/>
                    <a:gd name="T8" fmla="*/ 902 w 1064"/>
                    <a:gd name="T9" fmla="*/ 371 h 1077"/>
                    <a:gd name="T10" fmla="*/ 990 w 1064"/>
                    <a:gd name="T11" fmla="*/ 308 h 1077"/>
                    <a:gd name="T12" fmla="*/ 915 w 1064"/>
                    <a:gd name="T13" fmla="*/ 276 h 1077"/>
                    <a:gd name="T14" fmla="*/ 822 w 1064"/>
                    <a:gd name="T15" fmla="*/ 255 h 1077"/>
                    <a:gd name="T16" fmla="*/ 884 w 1064"/>
                    <a:gd name="T17" fmla="*/ 165 h 1077"/>
                    <a:gd name="T18" fmla="*/ 803 w 1064"/>
                    <a:gd name="T19" fmla="*/ 161 h 1077"/>
                    <a:gd name="T20" fmla="*/ 708 w 1064"/>
                    <a:gd name="T21" fmla="*/ 172 h 1077"/>
                    <a:gd name="T22" fmla="*/ 735 w 1064"/>
                    <a:gd name="T23" fmla="*/ 67 h 1077"/>
                    <a:gd name="T24" fmla="*/ 658 w 1064"/>
                    <a:gd name="T25" fmla="*/ 91 h 1077"/>
                    <a:gd name="T26" fmla="*/ 572 w 1064"/>
                    <a:gd name="T27" fmla="*/ 134 h 1077"/>
                    <a:gd name="T28" fmla="*/ 562 w 1064"/>
                    <a:gd name="T29" fmla="*/ 26 h 1077"/>
                    <a:gd name="T30" fmla="*/ 497 w 1064"/>
                    <a:gd name="T31" fmla="*/ 75 h 1077"/>
                    <a:gd name="T32" fmla="*/ 432 w 1064"/>
                    <a:gd name="T33" fmla="*/ 144 h 1077"/>
                    <a:gd name="T34" fmla="*/ 385 w 1064"/>
                    <a:gd name="T35" fmla="*/ 46 h 1077"/>
                    <a:gd name="T36" fmla="*/ 341 w 1064"/>
                    <a:gd name="T37" fmla="*/ 115 h 1077"/>
                    <a:gd name="T38" fmla="*/ 303 w 1064"/>
                    <a:gd name="T39" fmla="*/ 203 h 1077"/>
                    <a:gd name="T40" fmla="*/ 226 w 1064"/>
                    <a:gd name="T41" fmla="*/ 126 h 1077"/>
                    <a:gd name="T42" fmla="*/ 208 w 1064"/>
                    <a:gd name="T43" fmla="*/ 206 h 1077"/>
                    <a:gd name="T44" fmla="*/ 203 w 1064"/>
                    <a:gd name="T45" fmla="*/ 301 h 1077"/>
                    <a:gd name="T46" fmla="*/ 104 w 1064"/>
                    <a:gd name="T47" fmla="*/ 256 h 1077"/>
                    <a:gd name="T48" fmla="*/ 114 w 1064"/>
                    <a:gd name="T49" fmla="*/ 337 h 1077"/>
                    <a:gd name="T50" fmla="*/ 142 w 1064"/>
                    <a:gd name="T51" fmla="*/ 428 h 1077"/>
                    <a:gd name="T52" fmla="*/ 33 w 1064"/>
                    <a:gd name="T53" fmla="*/ 420 h 1077"/>
                    <a:gd name="T54" fmla="*/ 70 w 1064"/>
                    <a:gd name="T55" fmla="*/ 492 h 1077"/>
                    <a:gd name="T56" fmla="*/ 126 w 1064"/>
                    <a:gd name="T57" fmla="*/ 538 h 1077"/>
                    <a:gd name="T58" fmla="*/ 70 w 1064"/>
                    <a:gd name="T59" fmla="*/ 585 h 1077"/>
                    <a:gd name="T60" fmla="*/ 33 w 1064"/>
                    <a:gd name="T61" fmla="*/ 657 h 1077"/>
                    <a:gd name="T62" fmla="*/ 142 w 1064"/>
                    <a:gd name="T63" fmla="*/ 648 h 1077"/>
                    <a:gd name="T64" fmla="*/ 114 w 1064"/>
                    <a:gd name="T65" fmla="*/ 740 h 1077"/>
                    <a:gd name="T66" fmla="*/ 104 w 1064"/>
                    <a:gd name="T67" fmla="*/ 821 h 1077"/>
                    <a:gd name="T68" fmla="*/ 203 w 1064"/>
                    <a:gd name="T69" fmla="*/ 775 h 1077"/>
                    <a:gd name="T70" fmla="*/ 208 w 1064"/>
                    <a:gd name="T71" fmla="*/ 871 h 1077"/>
                    <a:gd name="T72" fmla="*/ 226 w 1064"/>
                    <a:gd name="T73" fmla="*/ 950 h 1077"/>
                    <a:gd name="T74" fmla="*/ 303 w 1064"/>
                    <a:gd name="T75" fmla="*/ 874 h 1077"/>
                    <a:gd name="T76" fmla="*/ 341 w 1064"/>
                    <a:gd name="T77" fmla="*/ 962 h 1077"/>
                    <a:gd name="T78" fmla="*/ 385 w 1064"/>
                    <a:gd name="T79" fmla="*/ 1030 h 1077"/>
                    <a:gd name="T80" fmla="*/ 432 w 1064"/>
                    <a:gd name="T81" fmla="*/ 932 h 1077"/>
                    <a:gd name="T82" fmla="*/ 497 w 1064"/>
                    <a:gd name="T83" fmla="*/ 1002 h 1077"/>
                    <a:gd name="T84" fmla="*/ 562 w 1064"/>
                    <a:gd name="T85" fmla="*/ 1051 h 1077"/>
                    <a:gd name="T86" fmla="*/ 572 w 1064"/>
                    <a:gd name="T87" fmla="*/ 943 h 1077"/>
                    <a:gd name="T88" fmla="*/ 658 w 1064"/>
                    <a:gd name="T89" fmla="*/ 986 h 1077"/>
                    <a:gd name="T90" fmla="*/ 735 w 1064"/>
                    <a:gd name="T91" fmla="*/ 1010 h 1077"/>
                    <a:gd name="T92" fmla="*/ 708 w 1064"/>
                    <a:gd name="T93" fmla="*/ 905 h 1077"/>
                    <a:gd name="T94" fmla="*/ 803 w 1064"/>
                    <a:gd name="T95" fmla="*/ 916 h 1077"/>
                    <a:gd name="T96" fmla="*/ 884 w 1064"/>
                    <a:gd name="T97" fmla="*/ 911 h 1077"/>
                    <a:gd name="T98" fmla="*/ 822 w 1064"/>
                    <a:gd name="T99" fmla="*/ 822 h 1077"/>
                    <a:gd name="T100" fmla="*/ 915 w 1064"/>
                    <a:gd name="T101" fmla="*/ 800 h 1077"/>
                    <a:gd name="T102" fmla="*/ 990 w 1064"/>
                    <a:gd name="T103" fmla="*/ 768 h 1077"/>
                    <a:gd name="T104" fmla="*/ 902 w 1064"/>
                    <a:gd name="T105" fmla="*/ 705 h 1077"/>
                    <a:gd name="T106" fmla="*/ 982 w 1064"/>
                    <a:gd name="T107" fmla="*/ 653 h 1077"/>
                    <a:gd name="T108" fmla="*/ 1041 w 1064"/>
                    <a:gd name="T109" fmla="*/ 598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64" h="1077">
                      <a:moveTo>
                        <a:pt x="1041" y="598"/>
                      </a:moveTo>
                      <a:cubicBezTo>
                        <a:pt x="1024" y="593"/>
                        <a:pt x="1009" y="589"/>
                        <a:pt x="994" y="585"/>
                      </a:cubicBezTo>
                      <a:cubicBezTo>
                        <a:pt x="979" y="580"/>
                        <a:pt x="965" y="577"/>
                        <a:pt x="951" y="573"/>
                      </a:cubicBezTo>
                      <a:cubicBezTo>
                        <a:pt x="946" y="571"/>
                        <a:pt x="941" y="570"/>
                        <a:pt x="936" y="569"/>
                      </a:cubicBezTo>
                      <a:cubicBezTo>
                        <a:pt x="937" y="559"/>
                        <a:pt x="938" y="549"/>
                        <a:pt x="938" y="538"/>
                      </a:cubicBezTo>
                      <a:cubicBezTo>
                        <a:pt x="938" y="528"/>
                        <a:pt x="937" y="518"/>
                        <a:pt x="936" y="508"/>
                      </a:cubicBezTo>
                      <a:cubicBezTo>
                        <a:pt x="941" y="506"/>
                        <a:pt x="946" y="505"/>
                        <a:pt x="951" y="504"/>
                      </a:cubicBezTo>
                      <a:cubicBezTo>
                        <a:pt x="965" y="500"/>
                        <a:pt x="979" y="496"/>
                        <a:pt x="994" y="492"/>
                      </a:cubicBezTo>
                      <a:cubicBezTo>
                        <a:pt x="1009" y="488"/>
                        <a:pt x="1024" y="484"/>
                        <a:pt x="1041" y="479"/>
                      </a:cubicBezTo>
                      <a:cubicBezTo>
                        <a:pt x="1056" y="475"/>
                        <a:pt x="1064" y="460"/>
                        <a:pt x="1061" y="445"/>
                      </a:cubicBezTo>
                      <a:cubicBezTo>
                        <a:pt x="1059" y="430"/>
                        <a:pt x="1046" y="418"/>
                        <a:pt x="1031" y="420"/>
                      </a:cubicBezTo>
                      <a:cubicBezTo>
                        <a:pt x="1013" y="421"/>
                        <a:pt x="997" y="422"/>
                        <a:pt x="982" y="424"/>
                      </a:cubicBezTo>
                      <a:cubicBezTo>
                        <a:pt x="966" y="425"/>
                        <a:pt x="952" y="426"/>
                        <a:pt x="938" y="427"/>
                      </a:cubicBezTo>
                      <a:cubicBezTo>
                        <a:pt x="932" y="428"/>
                        <a:pt x="928" y="428"/>
                        <a:pt x="923" y="428"/>
                      </a:cubicBezTo>
                      <a:cubicBezTo>
                        <a:pt x="917" y="409"/>
                        <a:pt x="910" y="389"/>
                        <a:pt x="902" y="371"/>
                      </a:cubicBezTo>
                      <a:cubicBezTo>
                        <a:pt x="906" y="368"/>
                        <a:pt x="910" y="365"/>
                        <a:pt x="914" y="362"/>
                      </a:cubicBezTo>
                      <a:cubicBezTo>
                        <a:pt x="926" y="354"/>
                        <a:pt x="937" y="346"/>
                        <a:pt x="950" y="337"/>
                      </a:cubicBezTo>
                      <a:cubicBezTo>
                        <a:pt x="963" y="328"/>
                        <a:pt x="976" y="318"/>
                        <a:pt x="990" y="308"/>
                      </a:cubicBezTo>
                      <a:cubicBezTo>
                        <a:pt x="1002" y="299"/>
                        <a:pt x="1005" y="282"/>
                        <a:pt x="998" y="269"/>
                      </a:cubicBezTo>
                      <a:cubicBezTo>
                        <a:pt x="990" y="256"/>
                        <a:pt x="974" y="250"/>
                        <a:pt x="960" y="256"/>
                      </a:cubicBezTo>
                      <a:cubicBezTo>
                        <a:pt x="944" y="263"/>
                        <a:pt x="929" y="270"/>
                        <a:pt x="915" y="276"/>
                      </a:cubicBezTo>
                      <a:cubicBezTo>
                        <a:pt x="901" y="283"/>
                        <a:pt x="888" y="289"/>
                        <a:pt x="875" y="295"/>
                      </a:cubicBezTo>
                      <a:cubicBezTo>
                        <a:pt x="870" y="297"/>
                        <a:pt x="866" y="299"/>
                        <a:pt x="861" y="301"/>
                      </a:cubicBezTo>
                      <a:cubicBezTo>
                        <a:pt x="850" y="285"/>
                        <a:pt x="836" y="269"/>
                        <a:pt x="822" y="255"/>
                      </a:cubicBezTo>
                      <a:cubicBezTo>
                        <a:pt x="825" y="250"/>
                        <a:pt x="828" y="246"/>
                        <a:pt x="831" y="242"/>
                      </a:cubicBezTo>
                      <a:cubicBezTo>
                        <a:pt x="839" y="230"/>
                        <a:pt x="847" y="218"/>
                        <a:pt x="856" y="206"/>
                      </a:cubicBezTo>
                      <a:cubicBezTo>
                        <a:pt x="865" y="193"/>
                        <a:pt x="874" y="179"/>
                        <a:pt x="884" y="165"/>
                      </a:cubicBezTo>
                      <a:cubicBezTo>
                        <a:pt x="893" y="153"/>
                        <a:pt x="889" y="135"/>
                        <a:pt x="878" y="126"/>
                      </a:cubicBezTo>
                      <a:cubicBezTo>
                        <a:pt x="866" y="116"/>
                        <a:pt x="849" y="116"/>
                        <a:pt x="838" y="126"/>
                      </a:cubicBezTo>
                      <a:cubicBezTo>
                        <a:pt x="825" y="139"/>
                        <a:pt x="814" y="150"/>
                        <a:pt x="803" y="161"/>
                      </a:cubicBezTo>
                      <a:cubicBezTo>
                        <a:pt x="792" y="172"/>
                        <a:pt x="781" y="182"/>
                        <a:pt x="771" y="192"/>
                      </a:cubicBezTo>
                      <a:cubicBezTo>
                        <a:pt x="768" y="196"/>
                        <a:pt x="764" y="199"/>
                        <a:pt x="761" y="203"/>
                      </a:cubicBezTo>
                      <a:cubicBezTo>
                        <a:pt x="744" y="191"/>
                        <a:pt x="726" y="181"/>
                        <a:pt x="708" y="172"/>
                      </a:cubicBezTo>
                      <a:cubicBezTo>
                        <a:pt x="709" y="167"/>
                        <a:pt x="710" y="162"/>
                        <a:pt x="712" y="157"/>
                      </a:cubicBezTo>
                      <a:cubicBezTo>
                        <a:pt x="715" y="144"/>
                        <a:pt x="719" y="130"/>
                        <a:pt x="723" y="115"/>
                      </a:cubicBezTo>
                      <a:cubicBezTo>
                        <a:pt x="727" y="100"/>
                        <a:pt x="731" y="84"/>
                        <a:pt x="735" y="67"/>
                      </a:cubicBezTo>
                      <a:cubicBezTo>
                        <a:pt x="739" y="52"/>
                        <a:pt x="730" y="37"/>
                        <a:pt x="716" y="32"/>
                      </a:cubicBezTo>
                      <a:cubicBezTo>
                        <a:pt x="702" y="27"/>
                        <a:pt x="685" y="33"/>
                        <a:pt x="679" y="46"/>
                      </a:cubicBezTo>
                      <a:cubicBezTo>
                        <a:pt x="671" y="62"/>
                        <a:pt x="664" y="77"/>
                        <a:pt x="658" y="91"/>
                      </a:cubicBezTo>
                      <a:cubicBezTo>
                        <a:pt x="651" y="105"/>
                        <a:pt x="645" y="118"/>
                        <a:pt x="639" y="131"/>
                      </a:cubicBezTo>
                      <a:cubicBezTo>
                        <a:pt x="637" y="135"/>
                        <a:pt x="634" y="140"/>
                        <a:pt x="632" y="144"/>
                      </a:cubicBezTo>
                      <a:cubicBezTo>
                        <a:pt x="613" y="139"/>
                        <a:pt x="593" y="136"/>
                        <a:pt x="572" y="134"/>
                      </a:cubicBezTo>
                      <a:cubicBezTo>
                        <a:pt x="572" y="129"/>
                        <a:pt x="571" y="124"/>
                        <a:pt x="571" y="119"/>
                      </a:cubicBezTo>
                      <a:cubicBezTo>
                        <a:pt x="570" y="105"/>
                        <a:pt x="568" y="90"/>
                        <a:pt x="567" y="75"/>
                      </a:cubicBezTo>
                      <a:cubicBezTo>
                        <a:pt x="565" y="59"/>
                        <a:pt x="564" y="43"/>
                        <a:pt x="562" y="26"/>
                      </a:cubicBezTo>
                      <a:cubicBezTo>
                        <a:pt x="561" y="11"/>
                        <a:pt x="547" y="0"/>
                        <a:pt x="532" y="0"/>
                      </a:cubicBezTo>
                      <a:cubicBezTo>
                        <a:pt x="517" y="0"/>
                        <a:pt x="503" y="11"/>
                        <a:pt x="502" y="26"/>
                      </a:cubicBezTo>
                      <a:cubicBezTo>
                        <a:pt x="500" y="43"/>
                        <a:pt x="499" y="59"/>
                        <a:pt x="497" y="75"/>
                      </a:cubicBezTo>
                      <a:cubicBezTo>
                        <a:pt x="496" y="90"/>
                        <a:pt x="494" y="105"/>
                        <a:pt x="493" y="119"/>
                      </a:cubicBezTo>
                      <a:cubicBezTo>
                        <a:pt x="493" y="124"/>
                        <a:pt x="492" y="129"/>
                        <a:pt x="492" y="134"/>
                      </a:cubicBezTo>
                      <a:cubicBezTo>
                        <a:pt x="471" y="136"/>
                        <a:pt x="451" y="139"/>
                        <a:pt x="432" y="144"/>
                      </a:cubicBezTo>
                      <a:cubicBezTo>
                        <a:pt x="430" y="140"/>
                        <a:pt x="428" y="135"/>
                        <a:pt x="425" y="131"/>
                      </a:cubicBezTo>
                      <a:cubicBezTo>
                        <a:pt x="419" y="118"/>
                        <a:pt x="413" y="105"/>
                        <a:pt x="406" y="91"/>
                      </a:cubicBezTo>
                      <a:cubicBezTo>
                        <a:pt x="400" y="77"/>
                        <a:pt x="393" y="62"/>
                        <a:pt x="385" y="46"/>
                      </a:cubicBezTo>
                      <a:cubicBezTo>
                        <a:pt x="379" y="33"/>
                        <a:pt x="362" y="27"/>
                        <a:pt x="348" y="32"/>
                      </a:cubicBezTo>
                      <a:cubicBezTo>
                        <a:pt x="334" y="37"/>
                        <a:pt x="325" y="52"/>
                        <a:pt x="329" y="67"/>
                      </a:cubicBezTo>
                      <a:cubicBezTo>
                        <a:pt x="333" y="84"/>
                        <a:pt x="337" y="100"/>
                        <a:pt x="341" y="115"/>
                      </a:cubicBezTo>
                      <a:cubicBezTo>
                        <a:pt x="345" y="130"/>
                        <a:pt x="349" y="144"/>
                        <a:pt x="352" y="157"/>
                      </a:cubicBezTo>
                      <a:cubicBezTo>
                        <a:pt x="354" y="162"/>
                        <a:pt x="355" y="167"/>
                        <a:pt x="356" y="172"/>
                      </a:cubicBezTo>
                      <a:cubicBezTo>
                        <a:pt x="338" y="181"/>
                        <a:pt x="320" y="191"/>
                        <a:pt x="303" y="203"/>
                      </a:cubicBezTo>
                      <a:cubicBezTo>
                        <a:pt x="300" y="199"/>
                        <a:pt x="296" y="196"/>
                        <a:pt x="293" y="192"/>
                      </a:cubicBezTo>
                      <a:cubicBezTo>
                        <a:pt x="283" y="182"/>
                        <a:pt x="272" y="172"/>
                        <a:pt x="261" y="161"/>
                      </a:cubicBezTo>
                      <a:cubicBezTo>
                        <a:pt x="250" y="150"/>
                        <a:pt x="239" y="139"/>
                        <a:pt x="226" y="126"/>
                      </a:cubicBezTo>
                      <a:cubicBezTo>
                        <a:pt x="215" y="116"/>
                        <a:pt x="198" y="116"/>
                        <a:pt x="186" y="126"/>
                      </a:cubicBezTo>
                      <a:cubicBezTo>
                        <a:pt x="175" y="135"/>
                        <a:pt x="172" y="153"/>
                        <a:pt x="180" y="165"/>
                      </a:cubicBezTo>
                      <a:cubicBezTo>
                        <a:pt x="190" y="179"/>
                        <a:pt x="199" y="193"/>
                        <a:pt x="208" y="206"/>
                      </a:cubicBezTo>
                      <a:cubicBezTo>
                        <a:pt x="217" y="218"/>
                        <a:pt x="225" y="230"/>
                        <a:pt x="233" y="242"/>
                      </a:cubicBezTo>
                      <a:cubicBezTo>
                        <a:pt x="236" y="246"/>
                        <a:pt x="239" y="250"/>
                        <a:pt x="242" y="255"/>
                      </a:cubicBezTo>
                      <a:cubicBezTo>
                        <a:pt x="228" y="269"/>
                        <a:pt x="215" y="285"/>
                        <a:pt x="203" y="301"/>
                      </a:cubicBezTo>
                      <a:cubicBezTo>
                        <a:pt x="198" y="299"/>
                        <a:pt x="194" y="297"/>
                        <a:pt x="189" y="295"/>
                      </a:cubicBezTo>
                      <a:cubicBezTo>
                        <a:pt x="176" y="289"/>
                        <a:pt x="163" y="283"/>
                        <a:pt x="149" y="276"/>
                      </a:cubicBezTo>
                      <a:cubicBezTo>
                        <a:pt x="135" y="270"/>
                        <a:pt x="120" y="263"/>
                        <a:pt x="104" y="256"/>
                      </a:cubicBezTo>
                      <a:cubicBezTo>
                        <a:pt x="90" y="250"/>
                        <a:pt x="74" y="256"/>
                        <a:pt x="66" y="269"/>
                      </a:cubicBezTo>
                      <a:cubicBezTo>
                        <a:pt x="59" y="282"/>
                        <a:pt x="62" y="299"/>
                        <a:pt x="74" y="308"/>
                      </a:cubicBezTo>
                      <a:cubicBezTo>
                        <a:pt x="88" y="318"/>
                        <a:pt x="101" y="328"/>
                        <a:pt x="114" y="337"/>
                      </a:cubicBezTo>
                      <a:cubicBezTo>
                        <a:pt x="127" y="346"/>
                        <a:pt x="139" y="354"/>
                        <a:pt x="150" y="362"/>
                      </a:cubicBezTo>
                      <a:cubicBezTo>
                        <a:pt x="154" y="365"/>
                        <a:pt x="158" y="368"/>
                        <a:pt x="162" y="371"/>
                      </a:cubicBezTo>
                      <a:cubicBezTo>
                        <a:pt x="154" y="389"/>
                        <a:pt x="147" y="409"/>
                        <a:pt x="142" y="428"/>
                      </a:cubicBezTo>
                      <a:cubicBezTo>
                        <a:pt x="137" y="428"/>
                        <a:pt x="132" y="428"/>
                        <a:pt x="126" y="427"/>
                      </a:cubicBezTo>
                      <a:cubicBezTo>
                        <a:pt x="112" y="426"/>
                        <a:pt x="98" y="425"/>
                        <a:pt x="82" y="424"/>
                      </a:cubicBezTo>
                      <a:cubicBezTo>
                        <a:pt x="67" y="422"/>
                        <a:pt x="51" y="421"/>
                        <a:pt x="33" y="420"/>
                      </a:cubicBezTo>
                      <a:cubicBezTo>
                        <a:pt x="18" y="418"/>
                        <a:pt x="5" y="430"/>
                        <a:pt x="3" y="445"/>
                      </a:cubicBezTo>
                      <a:cubicBezTo>
                        <a:pt x="0" y="460"/>
                        <a:pt x="8" y="475"/>
                        <a:pt x="23" y="479"/>
                      </a:cubicBezTo>
                      <a:cubicBezTo>
                        <a:pt x="40" y="484"/>
                        <a:pt x="55" y="488"/>
                        <a:pt x="70" y="492"/>
                      </a:cubicBezTo>
                      <a:cubicBezTo>
                        <a:pt x="85" y="496"/>
                        <a:pt x="99" y="500"/>
                        <a:pt x="113" y="504"/>
                      </a:cubicBezTo>
                      <a:cubicBezTo>
                        <a:pt x="118" y="505"/>
                        <a:pt x="123" y="506"/>
                        <a:pt x="128" y="508"/>
                      </a:cubicBezTo>
                      <a:cubicBezTo>
                        <a:pt x="127" y="518"/>
                        <a:pt x="126" y="528"/>
                        <a:pt x="126" y="538"/>
                      </a:cubicBezTo>
                      <a:cubicBezTo>
                        <a:pt x="126" y="549"/>
                        <a:pt x="127" y="559"/>
                        <a:pt x="128" y="569"/>
                      </a:cubicBezTo>
                      <a:cubicBezTo>
                        <a:pt x="123" y="570"/>
                        <a:pt x="118" y="571"/>
                        <a:pt x="113" y="573"/>
                      </a:cubicBezTo>
                      <a:cubicBezTo>
                        <a:pt x="99" y="577"/>
                        <a:pt x="85" y="580"/>
                        <a:pt x="70" y="585"/>
                      </a:cubicBezTo>
                      <a:cubicBezTo>
                        <a:pt x="55" y="589"/>
                        <a:pt x="40" y="593"/>
                        <a:pt x="23" y="598"/>
                      </a:cubicBezTo>
                      <a:cubicBezTo>
                        <a:pt x="8" y="602"/>
                        <a:pt x="0" y="617"/>
                        <a:pt x="3" y="632"/>
                      </a:cubicBezTo>
                      <a:cubicBezTo>
                        <a:pt x="5" y="647"/>
                        <a:pt x="18" y="658"/>
                        <a:pt x="33" y="657"/>
                      </a:cubicBezTo>
                      <a:cubicBezTo>
                        <a:pt x="51" y="656"/>
                        <a:pt x="67" y="654"/>
                        <a:pt x="82" y="653"/>
                      </a:cubicBezTo>
                      <a:cubicBezTo>
                        <a:pt x="98" y="652"/>
                        <a:pt x="112" y="651"/>
                        <a:pt x="126" y="649"/>
                      </a:cubicBezTo>
                      <a:cubicBezTo>
                        <a:pt x="132" y="649"/>
                        <a:pt x="137" y="649"/>
                        <a:pt x="142" y="648"/>
                      </a:cubicBezTo>
                      <a:cubicBezTo>
                        <a:pt x="147" y="668"/>
                        <a:pt x="154" y="687"/>
                        <a:pt x="162" y="705"/>
                      </a:cubicBezTo>
                      <a:cubicBezTo>
                        <a:pt x="158" y="708"/>
                        <a:pt x="154" y="711"/>
                        <a:pt x="150" y="714"/>
                      </a:cubicBezTo>
                      <a:cubicBezTo>
                        <a:pt x="139" y="722"/>
                        <a:pt x="127" y="731"/>
                        <a:pt x="114" y="740"/>
                      </a:cubicBezTo>
                      <a:cubicBezTo>
                        <a:pt x="101" y="749"/>
                        <a:pt x="88" y="758"/>
                        <a:pt x="74" y="768"/>
                      </a:cubicBezTo>
                      <a:cubicBezTo>
                        <a:pt x="62" y="777"/>
                        <a:pt x="59" y="794"/>
                        <a:pt x="66" y="808"/>
                      </a:cubicBezTo>
                      <a:cubicBezTo>
                        <a:pt x="74" y="821"/>
                        <a:pt x="90" y="827"/>
                        <a:pt x="104" y="821"/>
                      </a:cubicBezTo>
                      <a:cubicBezTo>
                        <a:pt x="120" y="813"/>
                        <a:pt x="135" y="807"/>
                        <a:pt x="149" y="800"/>
                      </a:cubicBezTo>
                      <a:cubicBezTo>
                        <a:pt x="163" y="794"/>
                        <a:pt x="176" y="788"/>
                        <a:pt x="189" y="782"/>
                      </a:cubicBezTo>
                      <a:cubicBezTo>
                        <a:pt x="194" y="780"/>
                        <a:pt x="198" y="777"/>
                        <a:pt x="203" y="775"/>
                      </a:cubicBezTo>
                      <a:cubicBezTo>
                        <a:pt x="215" y="792"/>
                        <a:pt x="228" y="807"/>
                        <a:pt x="242" y="822"/>
                      </a:cubicBezTo>
                      <a:cubicBezTo>
                        <a:pt x="239" y="826"/>
                        <a:pt x="236" y="830"/>
                        <a:pt x="233" y="835"/>
                      </a:cubicBezTo>
                      <a:cubicBezTo>
                        <a:pt x="225" y="846"/>
                        <a:pt x="217" y="858"/>
                        <a:pt x="208" y="871"/>
                      </a:cubicBezTo>
                      <a:cubicBezTo>
                        <a:pt x="199" y="884"/>
                        <a:pt x="190" y="897"/>
                        <a:pt x="180" y="911"/>
                      </a:cubicBezTo>
                      <a:cubicBezTo>
                        <a:pt x="172" y="924"/>
                        <a:pt x="175" y="941"/>
                        <a:pt x="186" y="951"/>
                      </a:cubicBezTo>
                      <a:cubicBezTo>
                        <a:pt x="198" y="961"/>
                        <a:pt x="215" y="961"/>
                        <a:pt x="226" y="950"/>
                      </a:cubicBezTo>
                      <a:cubicBezTo>
                        <a:pt x="239" y="938"/>
                        <a:pt x="250" y="927"/>
                        <a:pt x="261" y="916"/>
                      </a:cubicBezTo>
                      <a:cubicBezTo>
                        <a:pt x="272" y="905"/>
                        <a:pt x="283" y="894"/>
                        <a:pt x="293" y="885"/>
                      </a:cubicBezTo>
                      <a:cubicBezTo>
                        <a:pt x="296" y="881"/>
                        <a:pt x="300" y="877"/>
                        <a:pt x="303" y="874"/>
                      </a:cubicBezTo>
                      <a:cubicBezTo>
                        <a:pt x="320" y="885"/>
                        <a:pt x="338" y="896"/>
                        <a:pt x="356" y="905"/>
                      </a:cubicBezTo>
                      <a:cubicBezTo>
                        <a:pt x="355" y="909"/>
                        <a:pt x="354" y="914"/>
                        <a:pt x="352" y="919"/>
                      </a:cubicBezTo>
                      <a:cubicBezTo>
                        <a:pt x="349" y="933"/>
                        <a:pt x="345" y="947"/>
                        <a:pt x="341" y="962"/>
                      </a:cubicBezTo>
                      <a:cubicBezTo>
                        <a:pt x="337" y="977"/>
                        <a:pt x="333" y="993"/>
                        <a:pt x="329" y="1010"/>
                      </a:cubicBezTo>
                      <a:cubicBezTo>
                        <a:pt x="325" y="1024"/>
                        <a:pt x="334" y="1039"/>
                        <a:pt x="348" y="1044"/>
                      </a:cubicBezTo>
                      <a:cubicBezTo>
                        <a:pt x="362" y="1050"/>
                        <a:pt x="379" y="1044"/>
                        <a:pt x="385" y="1030"/>
                      </a:cubicBezTo>
                      <a:cubicBezTo>
                        <a:pt x="393" y="1014"/>
                        <a:pt x="400" y="1000"/>
                        <a:pt x="406" y="986"/>
                      </a:cubicBezTo>
                      <a:cubicBezTo>
                        <a:pt x="413" y="972"/>
                        <a:pt x="419" y="958"/>
                        <a:pt x="425" y="946"/>
                      </a:cubicBezTo>
                      <a:cubicBezTo>
                        <a:pt x="428" y="941"/>
                        <a:pt x="430" y="937"/>
                        <a:pt x="432" y="932"/>
                      </a:cubicBezTo>
                      <a:cubicBezTo>
                        <a:pt x="451" y="937"/>
                        <a:pt x="471" y="941"/>
                        <a:pt x="492" y="943"/>
                      </a:cubicBezTo>
                      <a:cubicBezTo>
                        <a:pt x="492" y="948"/>
                        <a:pt x="493" y="953"/>
                        <a:pt x="493" y="958"/>
                      </a:cubicBezTo>
                      <a:cubicBezTo>
                        <a:pt x="494" y="972"/>
                        <a:pt x="496" y="986"/>
                        <a:pt x="497" y="1002"/>
                      </a:cubicBezTo>
                      <a:cubicBezTo>
                        <a:pt x="499" y="1017"/>
                        <a:pt x="500" y="1033"/>
                        <a:pt x="502" y="1051"/>
                      </a:cubicBezTo>
                      <a:cubicBezTo>
                        <a:pt x="503" y="1066"/>
                        <a:pt x="517" y="1077"/>
                        <a:pt x="532" y="1077"/>
                      </a:cubicBezTo>
                      <a:cubicBezTo>
                        <a:pt x="547" y="1077"/>
                        <a:pt x="561" y="1066"/>
                        <a:pt x="562" y="1051"/>
                      </a:cubicBezTo>
                      <a:cubicBezTo>
                        <a:pt x="564" y="1033"/>
                        <a:pt x="565" y="1017"/>
                        <a:pt x="567" y="1002"/>
                      </a:cubicBezTo>
                      <a:cubicBezTo>
                        <a:pt x="568" y="986"/>
                        <a:pt x="570" y="972"/>
                        <a:pt x="571" y="958"/>
                      </a:cubicBezTo>
                      <a:cubicBezTo>
                        <a:pt x="571" y="953"/>
                        <a:pt x="572" y="948"/>
                        <a:pt x="572" y="943"/>
                      </a:cubicBezTo>
                      <a:cubicBezTo>
                        <a:pt x="593" y="941"/>
                        <a:pt x="613" y="937"/>
                        <a:pt x="632" y="932"/>
                      </a:cubicBezTo>
                      <a:cubicBezTo>
                        <a:pt x="634" y="937"/>
                        <a:pt x="637" y="941"/>
                        <a:pt x="639" y="946"/>
                      </a:cubicBezTo>
                      <a:cubicBezTo>
                        <a:pt x="645" y="958"/>
                        <a:pt x="651" y="972"/>
                        <a:pt x="658" y="986"/>
                      </a:cubicBezTo>
                      <a:cubicBezTo>
                        <a:pt x="664" y="1000"/>
                        <a:pt x="671" y="1014"/>
                        <a:pt x="679" y="1030"/>
                      </a:cubicBezTo>
                      <a:cubicBezTo>
                        <a:pt x="685" y="1044"/>
                        <a:pt x="702" y="1050"/>
                        <a:pt x="716" y="1044"/>
                      </a:cubicBezTo>
                      <a:cubicBezTo>
                        <a:pt x="730" y="1039"/>
                        <a:pt x="739" y="1024"/>
                        <a:pt x="735" y="1010"/>
                      </a:cubicBezTo>
                      <a:cubicBezTo>
                        <a:pt x="731" y="993"/>
                        <a:pt x="727" y="977"/>
                        <a:pt x="723" y="962"/>
                      </a:cubicBezTo>
                      <a:cubicBezTo>
                        <a:pt x="719" y="947"/>
                        <a:pt x="715" y="933"/>
                        <a:pt x="712" y="919"/>
                      </a:cubicBezTo>
                      <a:cubicBezTo>
                        <a:pt x="710" y="914"/>
                        <a:pt x="709" y="909"/>
                        <a:pt x="708" y="905"/>
                      </a:cubicBezTo>
                      <a:cubicBezTo>
                        <a:pt x="726" y="896"/>
                        <a:pt x="744" y="885"/>
                        <a:pt x="761" y="874"/>
                      </a:cubicBezTo>
                      <a:cubicBezTo>
                        <a:pt x="764" y="877"/>
                        <a:pt x="768" y="881"/>
                        <a:pt x="771" y="885"/>
                      </a:cubicBezTo>
                      <a:cubicBezTo>
                        <a:pt x="781" y="894"/>
                        <a:pt x="792" y="905"/>
                        <a:pt x="803" y="916"/>
                      </a:cubicBezTo>
                      <a:cubicBezTo>
                        <a:pt x="814" y="927"/>
                        <a:pt x="825" y="938"/>
                        <a:pt x="838" y="950"/>
                      </a:cubicBezTo>
                      <a:cubicBezTo>
                        <a:pt x="849" y="961"/>
                        <a:pt x="866" y="961"/>
                        <a:pt x="878" y="951"/>
                      </a:cubicBezTo>
                      <a:cubicBezTo>
                        <a:pt x="889" y="941"/>
                        <a:pt x="893" y="924"/>
                        <a:pt x="884" y="911"/>
                      </a:cubicBezTo>
                      <a:cubicBezTo>
                        <a:pt x="874" y="897"/>
                        <a:pt x="865" y="884"/>
                        <a:pt x="856" y="871"/>
                      </a:cubicBezTo>
                      <a:cubicBezTo>
                        <a:pt x="847" y="858"/>
                        <a:pt x="839" y="846"/>
                        <a:pt x="831" y="835"/>
                      </a:cubicBezTo>
                      <a:cubicBezTo>
                        <a:pt x="828" y="830"/>
                        <a:pt x="825" y="826"/>
                        <a:pt x="822" y="822"/>
                      </a:cubicBezTo>
                      <a:cubicBezTo>
                        <a:pt x="836" y="807"/>
                        <a:pt x="849" y="792"/>
                        <a:pt x="861" y="775"/>
                      </a:cubicBezTo>
                      <a:cubicBezTo>
                        <a:pt x="866" y="777"/>
                        <a:pt x="870" y="780"/>
                        <a:pt x="875" y="782"/>
                      </a:cubicBezTo>
                      <a:cubicBezTo>
                        <a:pt x="888" y="788"/>
                        <a:pt x="901" y="794"/>
                        <a:pt x="915" y="800"/>
                      </a:cubicBezTo>
                      <a:cubicBezTo>
                        <a:pt x="929" y="807"/>
                        <a:pt x="944" y="813"/>
                        <a:pt x="960" y="821"/>
                      </a:cubicBezTo>
                      <a:cubicBezTo>
                        <a:pt x="974" y="827"/>
                        <a:pt x="990" y="821"/>
                        <a:pt x="998" y="808"/>
                      </a:cubicBezTo>
                      <a:cubicBezTo>
                        <a:pt x="1005" y="794"/>
                        <a:pt x="1002" y="777"/>
                        <a:pt x="990" y="768"/>
                      </a:cubicBezTo>
                      <a:cubicBezTo>
                        <a:pt x="976" y="758"/>
                        <a:pt x="963" y="749"/>
                        <a:pt x="950" y="740"/>
                      </a:cubicBezTo>
                      <a:cubicBezTo>
                        <a:pt x="937" y="731"/>
                        <a:pt x="926" y="722"/>
                        <a:pt x="914" y="714"/>
                      </a:cubicBezTo>
                      <a:cubicBezTo>
                        <a:pt x="910" y="711"/>
                        <a:pt x="906" y="708"/>
                        <a:pt x="902" y="705"/>
                      </a:cubicBezTo>
                      <a:cubicBezTo>
                        <a:pt x="910" y="687"/>
                        <a:pt x="917" y="668"/>
                        <a:pt x="923" y="648"/>
                      </a:cubicBezTo>
                      <a:cubicBezTo>
                        <a:pt x="928" y="649"/>
                        <a:pt x="932" y="649"/>
                        <a:pt x="938" y="649"/>
                      </a:cubicBezTo>
                      <a:cubicBezTo>
                        <a:pt x="952" y="651"/>
                        <a:pt x="966" y="652"/>
                        <a:pt x="982" y="653"/>
                      </a:cubicBezTo>
                      <a:cubicBezTo>
                        <a:pt x="997" y="654"/>
                        <a:pt x="1013" y="656"/>
                        <a:pt x="1031" y="657"/>
                      </a:cubicBezTo>
                      <a:cubicBezTo>
                        <a:pt x="1046" y="658"/>
                        <a:pt x="1059" y="647"/>
                        <a:pt x="1061" y="632"/>
                      </a:cubicBezTo>
                      <a:cubicBezTo>
                        <a:pt x="1064" y="617"/>
                        <a:pt x="1056" y="602"/>
                        <a:pt x="1041" y="59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40" name="îŝļîdé">
                  <a:extLst>
                    <a:ext uri="{FF2B5EF4-FFF2-40B4-BE49-F238E27FC236}">
                      <a16:creationId xmlns:a16="http://schemas.microsoft.com/office/drawing/2014/main" id="{2B373E94-4DD3-4327-91DF-ECBED93FFF53}"/>
                    </a:ext>
                  </a:extLst>
                </p:cNvPr>
                <p:cNvSpPr/>
                <p:nvPr/>
              </p:nvSpPr>
              <p:spPr bwMode="auto">
                <a:xfrm>
                  <a:off x="5080350" y="2263347"/>
                  <a:ext cx="116582" cy="117846"/>
                </a:xfrm>
                <a:custGeom>
                  <a:avLst/>
                  <a:gdLst>
                    <a:gd name="T0" fmla="*/ 951 w 1064"/>
                    <a:gd name="T1" fmla="*/ 573 h 1077"/>
                    <a:gd name="T2" fmla="*/ 936 w 1064"/>
                    <a:gd name="T3" fmla="*/ 508 h 1077"/>
                    <a:gd name="T4" fmla="*/ 1041 w 1064"/>
                    <a:gd name="T5" fmla="*/ 479 h 1077"/>
                    <a:gd name="T6" fmla="*/ 982 w 1064"/>
                    <a:gd name="T7" fmla="*/ 424 h 1077"/>
                    <a:gd name="T8" fmla="*/ 902 w 1064"/>
                    <a:gd name="T9" fmla="*/ 371 h 1077"/>
                    <a:gd name="T10" fmla="*/ 990 w 1064"/>
                    <a:gd name="T11" fmla="*/ 308 h 1077"/>
                    <a:gd name="T12" fmla="*/ 915 w 1064"/>
                    <a:gd name="T13" fmla="*/ 276 h 1077"/>
                    <a:gd name="T14" fmla="*/ 822 w 1064"/>
                    <a:gd name="T15" fmla="*/ 255 h 1077"/>
                    <a:gd name="T16" fmla="*/ 884 w 1064"/>
                    <a:gd name="T17" fmla="*/ 165 h 1077"/>
                    <a:gd name="T18" fmla="*/ 803 w 1064"/>
                    <a:gd name="T19" fmla="*/ 161 h 1077"/>
                    <a:gd name="T20" fmla="*/ 708 w 1064"/>
                    <a:gd name="T21" fmla="*/ 172 h 1077"/>
                    <a:gd name="T22" fmla="*/ 735 w 1064"/>
                    <a:gd name="T23" fmla="*/ 67 h 1077"/>
                    <a:gd name="T24" fmla="*/ 658 w 1064"/>
                    <a:gd name="T25" fmla="*/ 91 h 1077"/>
                    <a:gd name="T26" fmla="*/ 572 w 1064"/>
                    <a:gd name="T27" fmla="*/ 134 h 1077"/>
                    <a:gd name="T28" fmla="*/ 562 w 1064"/>
                    <a:gd name="T29" fmla="*/ 26 h 1077"/>
                    <a:gd name="T30" fmla="*/ 497 w 1064"/>
                    <a:gd name="T31" fmla="*/ 75 h 1077"/>
                    <a:gd name="T32" fmla="*/ 432 w 1064"/>
                    <a:gd name="T33" fmla="*/ 144 h 1077"/>
                    <a:gd name="T34" fmla="*/ 385 w 1064"/>
                    <a:gd name="T35" fmla="*/ 46 h 1077"/>
                    <a:gd name="T36" fmla="*/ 341 w 1064"/>
                    <a:gd name="T37" fmla="*/ 115 h 1077"/>
                    <a:gd name="T38" fmla="*/ 303 w 1064"/>
                    <a:gd name="T39" fmla="*/ 203 h 1077"/>
                    <a:gd name="T40" fmla="*/ 226 w 1064"/>
                    <a:gd name="T41" fmla="*/ 126 h 1077"/>
                    <a:gd name="T42" fmla="*/ 208 w 1064"/>
                    <a:gd name="T43" fmla="*/ 206 h 1077"/>
                    <a:gd name="T44" fmla="*/ 203 w 1064"/>
                    <a:gd name="T45" fmla="*/ 301 h 1077"/>
                    <a:gd name="T46" fmla="*/ 104 w 1064"/>
                    <a:gd name="T47" fmla="*/ 256 h 1077"/>
                    <a:gd name="T48" fmla="*/ 114 w 1064"/>
                    <a:gd name="T49" fmla="*/ 337 h 1077"/>
                    <a:gd name="T50" fmla="*/ 142 w 1064"/>
                    <a:gd name="T51" fmla="*/ 428 h 1077"/>
                    <a:gd name="T52" fmla="*/ 33 w 1064"/>
                    <a:gd name="T53" fmla="*/ 420 h 1077"/>
                    <a:gd name="T54" fmla="*/ 70 w 1064"/>
                    <a:gd name="T55" fmla="*/ 492 h 1077"/>
                    <a:gd name="T56" fmla="*/ 126 w 1064"/>
                    <a:gd name="T57" fmla="*/ 538 h 1077"/>
                    <a:gd name="T58" fmla="*/ 70 w 1064"/>
                    <a:gd name="T59" fmla="*/ 585 h 1077"/>
                    <a:gd name="T60" fmla="*/ 33 w 1064"/>
                    <a:gd name="T61" fmla="*/ 657 h 1077"/>
                    <a:gd name="T62" fmla="*/ 142 w 1064"/>
                    <a:gd name="T63" fmla="*/ 648 h 1077"/>
                    <a:gd name="T64" fmla="*/ 114 w 1064"/>
                    <a:gd name="T65" fmla="*/ 740 h 1077"/>
                    <a:gd name="T66" fmla="*/ 104 w 1064"/>
                    <a:gd name="T67" fmla="*/ 821 h 1077"/>
                    <a:gd name="T68" fmla="*/ 203 w 1064"/>
                    <a:gd name="T69" fmla="*/ 775 h 1077"/>
                    <a:gd name="T70" fmla="*/ 208 w 1064"/>
                    <a:gd name="T71" fmla="*/ 871 h 1077"/>
                    <a:gd name="T72" fmla="*/ 226 w 1064"/>
                    <a:gd name="T73" fmla="*/ 950 h 1077"/>
                    <a:gd name="T74" fmla="*/ 303 w 1064"/>
                    <a:gd name="T75" fmla="*/ 874 h 1077"/>
                    <a:gd name="T76" fmla="*/ 341 w 1064"/>
                    <a:gd name="T77" fmla="*/ 962 h 1077"/>
                    <a:gd name="T78" fmla="*/ 385 w 1064"/>
                    <a:gd name="T79" fmla="*/ 1030 h 1077"/>
                    <a:gd name="T80" fmla="*/ 432 w 1064"/>
                    <a:gd name="T81" fmla="*/ 932 h 1077"/>
                    <a:gd name="T82" fmla="*/ 497 w 1064"/>
                    <a:gd name="T83" fmla="*/ 1002 h 1077"/>
                    <a:gd name="T84" fmla="*/ 562 w 1064"/>
                    <a:gd name="T85" fmla="*/ 1051 h 1077"/>
                    <a:gd name="T86" fmla="*/ 572 w 1064"/>
                    <a:gd name="T87" fmla="*/ 943 h 1077"/>
                    <a:gd name="T88" fmla="*/ 658 w 1064"/>
                    <a:gd name="T89" fmla="*/ 986 h 1077"/>
                    <a:gd name="T90" fmla="*/ 735 w 1064"/>
                    <a:gd name="T91" fmla="*/ 1010 h 1077"/>
                    <a:gd name="T92" fmla="*/ 708 w 1064"/>
                    <a:gd name="T93" fmla="*/ 905 h 1077"/>
                    <a:gd name="T94" fmla="*/ 803 w 1064"/>
                    <a:gd name="T95" fmla="*/ 916 h 1077"/>
                    <a:gd name="T96" fmla="*/ 884 w 1064"/>
                    <a:gd name="T97" fmla="*/ 911 h 1077"/>
                    <a:gd name="T98" fmla="*/ 822 w 1064"/>
                    <a:gd name="T99" fmla="*/ 822 h 1077"/>
                    <a:gd name="T100" fmla="*/ 915 w 1064"/>
                    <a:gd name="T101" fmla="*/ 800 h 1077"/>
                    <a:gd name="T102" fmla="*/ 990 w 1064"/>
                    <a:gd name="T103" fmla="*/ 768 h 1077"/>
                    <a:gd name="T104" fmla="*/ 902 w 1064"/>
                    <a:gd name="T105" fmla="*/ 705 h 1077"/>
                    <a:gd name="T106" fmla="*/ 982 w 1064"/>
                    <a:gd name="T107" fmla="*/ 653 h 1077"/>
                    <a:gd name="T108" fmla="*/ 1041 w 1064"/>
                    <a:gd name="T109" fmla="*/ 598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64" h="1077">
                      <a:moveTo>
                        <a:pt x="1041" y="598"/>
                      </a:moveTo>
                      <a:cubicBezTo>
                        <a:pt x="1024" y="593"/>
                        <a:pt x="1009" y="589"/>
                        <a:pt x="994" y="585"/>
                      </a:cubicBezTo>
                      <a:cubicBezTo>
                        <a:pt x="979" y="580"/>
                        <a:pt x="965" y="577"/>
                        <a:pt x="951" y="573"/>
                      </a:cubicBezTo>
                      <a:cubicBezTo>
                        <a:pt x="946" y="571"/>
                        <a:pt x="941" y="570"/>
                        <a:pt x="936" y="569"/>
                      </a:cubicBezTo>
                      <a:cubicBezTo>
                        <a:pt x="937" y="559"/>
                        <a:pt x="938" y="549"/>
                        <a:pt x="938" y="538"/>
                      </a:cubicBezTo>
                      <a:cubicBezTo>
                        <a:pt x="938" y="528"/>
                        <a:pt x="937" y="518"/>
                        <a:pt x="936" y="508"/>
                      </a:cubicBezTo>
                      <a:cubicBezTo>
                        <a:pt x="941" y="506"/>
                        <a:pt x="946" y="505"/>
                        <a:pt x="951" y="504"/>
                      </a:cubicBezTo>
                      <a:cubicBezTo>
                        <a:pt x="965" y="500"/>
                        <a:pt x="979" y="496"/>
                        <a:pt x="994" y="492"/>
                      </a:cubicBezTo>
                      <a:cubicBezTo>
                        <a:pt x="1009" y="488"/>
                        <a:pt x="1024" y="484"/>
                        <a:pt x="1041" y="479"/>
                      </a:cubicBezTo>
                      <a:cubicBezTo>
                        <a:pt x="1056" y="475"/>
                        <a:pt x="1064" y="460"/>
                        <a:pt x="1061" y="445"/>
                      </a:cubicBezTo>
                      <a:cubicBezTo>
                        <a:pt x="1059" y="430"/>
                        <a:pt x="1046" y="418"/>
                        <a:pt x="1031" y="420"/>
                      </a:cubicBezTo>
                      <a:cubicBezTo>
                        <a:pt x="1013" y="421"/>
                        <a:pt x="997" y="422"/>
                        <a:pt x="982" y="424"/>
                      </a:cubicBezTo>
                      <a:cubicBezTo>
                        <a:pt x="966" y="425"/>
                        <a:pt x="952" y="426"/>
                        <a:pt x="938" y="427"/>
                      </a:cubicBezTo>
                      <a:cubicBezTo>
                        <a:pt x="932" y="428"/>
                        <a:pt x="928" y="428"/>
                        <a:pt x="923" y="428"/>
                      </a:cubicBezTo>
                      <a:cubicBezTo>
                        <a:pt x="917" y="409"/>
                        <a:pt x="910" y="389"/>
                        <a:pt x="902" y="371"/>
                      </a:cubicBezTo>
                      <a:cubicBezTo>
                        <a:pt x="906" y="368"/>
                        <a:pt x="910" y="365"/>
                        <a:pt x="914" y="362"/>
                      </a:cubicBezTo>
                      <a:cubicBezTo>
                        <a:pt x="926" y="354"/>
                        <a:pt x="937" y="346"/>
                        <a:pt x="950" y="337"/>
                      </a:cubicBezTo>
                      <a:cubicBezTo>
                        <a:pt x="963" y="328"/>
                        <a:pt x="976" y="318"/>
                        <a:pt x="990" y="308"/>
                      </a:cubicBezTo>
                      <a:cubicBezTo>
                        <a:pt x="1002" y="299"/>
                        <a:pt x="1005" y="282"/>
                        <a:pt x="998" y="269"/>
                      </a:cubicBezTo>
                      <a:cubicBezTo>
                        <a:pt x="990" y="256"/>
                        <a:pt x="974" y="250"/>
                        <a:pt x="960" y="256"/>
                      </a:cubicBezTo>
                      <a:cubicBezTo>
                        <a:pt x="944" y="263"/>
                        <a:pt x="929" y="270"/>
                        <a:pt x="915" y="276"/>
                      </a:cubicBezTo>
                      <a:cubicBezTo>
                        <a:pt x="901" y="283"/>
                        <a:pt x="888" y="289"/>
                        <a:pt x="875" y="295"/>
                      </a:cubicBezTo>
                      <a:cubicBezTo>
                        <a:pt x="870" y="297"/>
                        <a:pt x="866" y="299"/>
                        <a:pt x="861" y="301"/>
                      </a:cubicBezTo>
                      <a:cubicBezTo>
                        <a:pt x="850" y="285"/>
                        <a:pt x="836" y="269"/>
                        <a:pt x="822" y="255"/>
                      </a:cubicBezTo>
                      <a:cubicBezTo>
                        <a:pt x="825" y="250"/>
                        <a:pt x="828" y="246"/>
                        <a:pt x="831" y="242"/>
                      </a:cubicBezTo>
                      <a:cubicBezTo>
                        <a:pt x="839" y="230"/>
                        <a:pt x="847" y="218"/>
                        <a:pt x="856" y="206"/>
                      </a:cubicBezTo>
                      <a:cubicBezTo>
                        <a:pt x="865" y="193"/>
                        <a:pt x="874" y="179"/>
                        <a:pt x="884" y="165"/>
                      </a:cubicBezTo>
                      <a:cubicBezTo>
                        <a:pt x="893" y="153"/>
                        <a:pt x="889" y="135"/>
                        <a:pt x="878" y="126"/>
                      </a:cubicBezTo>
                      <a:cubicBezTo>
                        <a:pt x="866" y="116"/>
                        <a:pt x="849" y="116"/>
                        <a:pt x="838" y="126"/>
                      </a:cubicBezTo>
                      <a:cubicBezTo>
                        <a:pt x="825" y="139"/>
                        <a:pt x="814" y="150"/>
                        <a:pt x="803" y="161"/>
                      </a:cubicBezTo>
                      <a:cubicBezTo>
                        <a:pt x="792" y="172"/>
                        <a:pt x="781" y="182"/>
                        <a:pt x="771" y="192"/>
                      </a:cubicBezTo>
                      <a:cubicBezTo>
                        <a:pt x="768" y="196"/>
                        <a:pt x="764" y="199"/>
                        <a:pt x="761" y="203"/>
                      </a:cubicBezTo>
                      <a:cubicBezTo>
                        <a:pt x="744" y="191"/>
                        <a:pt x="726" y="181"/>
                        <a:pt x="708" y="172"/>
                      </a:cubicBezTo>
                      <a:cubicBezTo>
                        <a:pt x="709" y="167"/>
                        <a:pt x="710" y="162"/>
                        <a:pt x="712" y="157"/>
                      </a:cubicBezTo>
                      <a:cubicBezTo>
                        <a:pt x="715" y="144"/>
                        <a:pt x="719" y="130"/>
                        <a:pt x="723" y="115"/>
                      </a:cubicBezTo>
                      <a:cubicBezTo>
                        <a:pt x="727" y="100"/>
                        <a:pt x="731" y="84"/>
                        <a:pt x="735" y="67"/>
                      </a:cubicBezTo>
                      <a:cubicBezTo>
                        <a:pt x="739" y="52"/>
                        <a:pt x="730" y="37"/>
                        <a:pt x="716" y="32"/>
                      </a:cubicBezTo>
                      <a:cubicBezTo>
                        <a:pt x="702" y="27"/>
                        <a:pt x="685" y="33"/>
                        <a:pt x="679" y="46"/>
                      </a:cubicBezTo>
                      <a:cubicBezTo>
                        <a:pt x="671" y="62"/>
                        <a:pt x="664" y="77"/>
                        <a:pt x="658" y="91"/>
                      </a:cubicBezTo>
                      <a:cubicBezTo>
                        <a:pt x="651" y="105"/>
                        <a:pt x="645" y="118"/>
                        <a:pt x="639" y="131"/>
                      </a:cubicBezTo>
                      <a:cubicBezTo>
                        <a:pt x="637" y="135"/>
                        <a:pt x="634" y="140"/>
                        <a:pt x="632" y="144"/>
                      </a:cubicBezTo>
                      <a:cubicBezTo>
                        <a:pt x="613" y="139"/>
                        <a:pt x="593" y="136"/>
                        <a:pt x="572" y="134"/>
                      </a:cubicBezTo>
                      <a:cubicBezTo>
                        <a:pt x="572" y="129"/>
                        <a:pt x="571" y="124"/>
                        <a:pt x="571" y="119"/>
                      </a:cubicBezTo>
                      <a:cubicBezTo>
                        <a:pt x="570" y="105"/>
                        <a:pt x="568" y="90"/>
                        <a:pt x="567" y="75"/>
                      </a:cubicBezTo>
                      <a:cubicBezTo>
                        <a:pt x="565" y="59"/>
                        <a:pt x="564" y="43"/>
                        <a:pt x="562" y="26"/>
                      </a:cubicBezTo>
                      <a:cubicBezTo>
                        <a:pt x="561" y="11"/>
                        <a:pt x="547" y="0"/>
                        <a:pt x="532" y="0"/>
                      </a:cubicBezTo>
                      <a:cubicBezTo>
                        <a:pt x="517" y="0"/>
                        <a:pt x="503" y="11"/>
                        <a:pt x="502" y="26"/>
                      </a:cubicBezTo>
                      <a:cubicBezTo>
                        <a:pt x="500" y="43"/>
                        <a:pt x="499" y="59"/>
                        <a:pt x="497" y="75"/>
                      </a:cubicBezTo>
                      <a:cubicBezTo>
                        <a:pt x="496" y="90"/>
                        <a:pt x="494" y="105"/>
                        <a:pt x="493" y="119"/>
                      </a:cubicBezTo>
                      <a:cubicBezTo>
                        <a:pt x="493" y="124"/>
                        <a:pt x="492" y="129"/>
                        <a:pt x="492" y="134"/>
                      </a:cubicBezTo>
                      <a:cubicBezTo>
                        <a:pt x="471" y="136"/>
                        <a:pt x="451" y="139"/>
                        <a:pt x="432" y="144"/>
                      </a:cubicBezTo>
                      <a:cubicBezTo>
                        <a:pt x="430" y="140"/>
                        <a:pt x="428" y="135"/>
                        <a:pt x="425" y="131"/>
                      </a:cubicBezTo>
                      <a:cubicBezTo>
                        <a:pt x="419" y="118"/>
                        <a:pt x="413" y="105"/>
                        <a:pt x="406" y="91"/>
                      </a:cubicBezTo>
                      <a:cubicBezTo>
                        <a:pt x="400" y="77"/>
                        <a:pt x="393" y="62"/>
                        <a:pt x="385" y="46"/>
                      </a:cubicBezTo>
                      <a:cubicBezTo>
                        <a:pt x="379" y="33"/>
                        <a:pt x="362" y="27"/>
                        <a:pt x="348" y="32"/>
                      </a:cubicBezTo>
                      <a:cubicBezTo>
                        <a:pt x="334" y="37"/>
                        <a:pt x="325" y="52"/>
                        <a:pt x="329" y="67"/>
                      </a:cubicBezTo>
                      <a:cubicBezTo>
                        <a:pt x="333" y="84"/>
                        <a:pt x="337" y="100"/>
                        <a:pt x="341" y="115"/>
                      </a:cubicBezTo>
                      <a:cubicBezTo>
                        <a:pt x="345" y="130"/>
                        <a:pt x="349" y="144"/>
                        <a:pt x="352" y="157"/>
                      </a:cubicBezTo>
                      <a:cubicBezTo>
                        <a:pt x="354" y="162"/>
                        <a:pt x="355" y="167"/>
                        <a:pt x="356" y="172"/>
                      </a:cubicBezTo>
                      <a:cubicBezTo>
                        <a:pt x="338" y="181"/>
                        <a:pt x="320" y="191"/>
                        <a:pt x="303" y="203"/>
                      </a:cubicBezTo>
                      <a:cubicBezTo>
                        <a:pt x="300" y="199"/>
                        <a:pt x="296" y="196"/>
                        <a:pt x="293" y="192"/>
                      </a:cubicBezTo>
                      <a:cubicBezTo>
                        <a:pt x="283" y="182"/>
                        <a:pt x="272" y="172"/>
                        <a:pt x="261" y="161"/>
                      </a:cubicBezTo>
                      <a:cubicBezTo>
                        <a:pt x="250" y="150"/>
                        <a:pt x="239" y="139"/>
                        <a:pt x="226" y="126"/>
                      </a:cubicBezTo>
                      <a:cubicBezTo>
                        <a:pt x="215" y="116"/>
                        <a:pt x="198" y="116"/>
                        <a:pt x="186" y="126"/>
                      </a:cubicBezTo>
                      <a:cubicBezTo>
                        <a:pt x="175" y="135"/>
                        <a:pt x="172" y="153"/>
                        <a:pt x="180" y="165"/>
                      </a:cubicBezTo>
                      <a:cubicBezTo>
                        <a:pt x="190" y="179"/>
                        <a:pt x="199" y="193"/>
                        <a:pt x="208" y="206"/>
                      </a:cubicBezTo>
                      <a:cubicBezTo>
                        <a:pt x="217" y="218"/>
                        <a:pt x="225" y="230"/>
                        <a:pt x="233" y="242"/>
                      </a:cubicBezTo>
                      <a:cubicBezTo>
                        <a:pt x="236" y="246"/>
                        <a:pt x="239" y="250"/>
                        <a:pt x="242" y="255"/>
                      </a:cubicBezTo>
                      <a:cubicBezTo>
                        <a:pt x="228" y="269"/>
                        <a:pt x="215" y="285"/>
                        <a:pt x="203" y="301"/>
                      </a:cubicBezTo>
                      <a:cubicBezTo>
                        <a:pt x="198" y="299"/>
                        <a:pt x="194" y="297"/>
                        <a:pt x="189" y="295"/>
                      </a:cubicBezTo>
                      <a:cubicBezTo>
                        <a:pt x="176" y="289"/>
                        <a:pt x="163" y="283"/>
                        <a:pt x="149" y="276"/>
                      </a:cubicBezTo>
                      <a:cubicBezTo>
                        <a:pt x="135" y="270"/>
                        <a:pt x="120" y="263"/>
                        <a:pt x="104" y="256"/>
                      </a:cubicBezTo>
                      <a:cubicBezTo>
                        <a:pt x="90" y="250"/>
                        <a:pt x="74" y="256"/>
                        <a:pt x="66" y="269"/>
                      </a:cubicBezTo>
                      <a:cubicBezTo>
                        <a:pt x="59" y="282"/>
                        <a:pt x="62" y="299"/>
                        <a:pt x="74" y="308"/>
                      </a:cubicBezTo>
                      <a:cubicBezTo>
                        <a:pt x="88" y="318"/>
                        <a:pt x="101" y="328"/>
                        <a:pt x="114" y="337"/>
                      </a:cubicBezTo>
                      <a:cubicBezTo>
                        <a:pt x="127" y="346"/>
                        <a:pt x="139" y="354"/>
                        <a:pt x="150" y="362"/>
                      </a:cubicBezTo>
                      <a:cubicBezTo>
                        <a:pt x="154" y="365"/>
                        <a:pt x="158" y="368"/>
                        <a:pt x="162" y="371"/>
                      </a:cubicBezTo>
                      <a:cubicBezTo>
                        <a:pt x="154" y="389"/>
                        <a:pt x="147" y="409"/>
                        <a:pt x="142" y="428"/>
                      </a:cubicBezTo>
                      <a:cubicBezTo>
                        <a:pt x="137" y="428"/>
                        <a:pt x="132" y="428"/>
                        <a:pt x="126" y="427"/>
                      </a:cubicBezTo>
                      <a:cubicBezTo>
                        <a:pt x="112" y="426"/>
                        <a:pt x="98" y="425"/>
                        <a:pt x="82" y="424"/>
                      </a:cubicBezTo>
                      <a:cubicBezTo>
                        <a:pt x="67" y="422"/>
                        <a:pt x="51" y="421"/>
                        <a:pt x="33" y="420"/>
                      </a:cubicBezTo>
                      <a:cubicBezTo>
                        <a:pt x="18" y="418"/>
                        <a:pt x="5" y="430"/>
                        <a:pt x="3" y="445"/>
                      </a:cubicBezTo>
                      <a:cubicBezTo>
                        <a:pt x="0" y="460"/>
                        <a:pt x="8" y="475"/>
                        <a:pt x="23" y="479"/>
                      </a:cubicBezTo>
                      <a:cubicBezTo>
                        <a:pt x="40" y="484"/>
                        <a:pt x="55" y="488"/>
                        <a:pt x="70" y="492"/>
                      </a:cubicBezTo>
                      <a:cubicBezTo>
                        <a:pt x="85" y="496"/>
                        <a:pt x="99" y="500"/>
                        <a:pt x="113" y="504"/>
                      </a:cubicBezTo>
                      <a:cubicBezTo>
                        <a:pt x="118" y="505"/>
                        <a:pt x="123" y="506"/>
                        <a:pt x="128" y="508"/>
                      </a:cubicBezTo>
                      <a:cubicBezTo>
                        <a:pt x="127" y="518"/>
                        <a:pt x="126" y="528"/>
                        <a:pt x="126" y="538"/>
                      </a:cubicBezTo>
                      <a:cubicBezTo>
                        <a:pt x="126" y="549"/>
                        <a:pt x="127" y="559"/>
                        <a:pt x="128" y="569"/>
                      </a:cubicBezTo>
                      <a:cubicBezTo>
                        <a:pt x="123" y="570"/>
                        <a:pt x="118" y="571"/>
                        <a:pt x="113" y="573"/>
                      </a:cubicBezTo>
                      <a:cubicBezTo>
                        <a:pt x="99" y="577"/>
                        <a:pt x="85" y="580"/>
                        <a:pt x="70" y="585"/>
                      </a:cubicBezTo>
                      <a:cubicBezTo>
                        <a:pt x="55" y="589"/>
                        <a:pt x="40" y="593"/>
                        <a:pt x="23" y="598"/>
                      </a:cubicBezTo>
                      <a:cubicBezTo>
                        <a:pt x="8" y="602"/>
                        <a:pt x="0" y="617"/>
                        <a:pt x="3" y="632"/>
                      </a:cubicBezTo>
                      <a:cubicBezTo>
                        <a:pt x="5" y="647"/>
                        <a:pt x="18" y="658"/>
                        <a:pt x="33" y="657"/>
                      </a:cubicBezTo>
                      <a:cubicBezTo>
                        <a:pt x="51" y="656"/>
                        <a:pt x="67" y="654"/>
                        <a:pt x="82" y="653"/>
                      </a:cubicBezTo>
                      <a:cubicBezTo>
                        <a:pt x="98" y="652"/>
                        <a:pt x="112" y="651"/>
                        <a:pt x="126" y="649"/>
                      </a:cubicBezTo>
                      <a:cubicBezTo>
                        <a:pt x="132" y="649"/>
                        <a:pt x="137" y="649"/>
                        <a:pt x="142" y="648"/>
                      </a:cubicBezTo>
                      <a:cubicBezTo>
                        <a:pt x="147" y="668"/>
                        <a:pt x="154" y="687"/>
                        <a:pt x="162" y="705"/>
                      </a:cubicBezTo>
                      <a:cubicBezTo>
                        <a:pt x="158" y="708"/>
                        <a:pt x="154" y="711"/>
                        <a:pt x="150" y="714"/>
                      </a:cubicBezTo>
                      <a:cubicBezTo>
                        <a:pt x="139" y="722"/>
                        <a:pt x="127" y="731"/>
                        <a:pt x="114" y="740"/>
                      </a:cubicBezTo>
                      <a:cubicBezTo>
                        <a:pt x="101" y="749"/>
                        <a:pt x="88" y="758"/>
                        <a:pt x="74" y="768"/>
                      </a:cubicBezTo>
                      <a:cubicBezTo>
                        <a:pt x="62" y="777"/>
                        <a:pt x="59" y="794"/>
                        <a:pt x="66" y="808"/>
                      </a:cubicBezTo>
                      <a:cubicBezTo>
                        <a:pt x="74" y="821"/>
                        <a:pt x="90" y="827"/>
                        <a:pt x="104" y="821"/>
                      </a:cubicBezTo>
                      <a:cubicBezTo>
                        <a:pt x="120" y="813"/>
                        <a:pt x="135" y="807"/>
                        <a:pt x="149" y="800"/>
                      </a:cubicBezTo>
                      <a:cubicBezTo>
                        <a:pt x="163" y="794"/>
                        <a:pt x="176" y="788"/>
                        <a:pt x="189" y="782"/>
                      </a:cubicBezTo>
                      <a:cubicBezTo>
                        <a:pt x="194" y="780"/>
                        <a:pt x="198" y="777"/>
                        <a:pt x="203" y="775"/>
                      </a:cubicBezTo>
                      <a:cubicBezTo>
                        <a:pt x="215" y="792"/>
                        <a:pt x="228" y="807"/>
                        <a:pt x="242" y="822"/>
                      </a:cubicBezTo>
                      <a:cubicBezTo>
                        <a:pt x="239" y="826"/>
                        <a:pt x="236" y="830"/>
                        <a:pt x="233" y="835"/>
                      </a:cubicBezTo>
                      <a:cubicBezTo>
                        <a:pt x="225" y="846"/>
                        <a:pt x="217" y="858"/>
                        <a:pt x="208" y="871"/>
                      </a:cubicBezTo>
                      <a:cubicBezTo>
                        <a:pt x="199" y="884"/>
                        <a:pt x="190" y="897"/>
                        <a:pt x="180" y="911"/>
                      </a:cubicBezTo>
                      <a:cubicBezTo>
                        <a:pt x="172" y="924"/>
                        <a:pt x="175" y="941"/>
                        <a:pt x="186" y="951"/>
                      </a:cubicBezTo>
                      <a:cubicBezTo>
                        <a:pt x="198" y="961"/>
                        <a:pt x="215" y="961"/>
                        <a:pt x="226" y="950"/>
                      </a:cubicBezTo>
                      <a:cubicBezTo>
                        <a:pt x="239" y="938"/>
                        <a:pt x="250" y="927"/>
                        <a:pt x="261" y="916"/>
                      </a:cubicBezTo>
                      <a:cubicBezTo>
                        <a:pt x="272" y="905"/>
                        <a:pt x="283" y="894"/>
                        <a:pt x="293" y="885"/>
                      </a:cubicBezTo>
                      <a:cubicBezTo>
                        <a:pt x="296" y="881"/>
                        <a:pt x="300" y="877"/>
                        <a:pt x="303" y="874"/>
                      </a:cubicBezTo>
                      <a:cubicBezTo>
                        <a:pt x="320" y="885"/>
                        <a:pt x="338" y="896"/>
                        <a:pt x="356" y="905"/>
                      </a:cubicBezTo>
                      <a:cubicBezTo>
                        <a:pt x="355" y="909"/>
                        <a:pt x="354" y="914"/>
                        <a:pt x="352" y="919"/>
                      </a:cubicBezTo>
                      <a:cubicBezTo>
                        <a:pt x="349" y="933"/>
                        <a:pt x="345" y="947"/>
                        <a:pt x="341" y="962"/>
                      </a:cubicBezTo>
                      <a:cubicBezTo>
                        <a:pt x="337" y="977"/>
                        <a:pt x="333" y="993"/>
                        <a:pt x="329" y="1010"/>
                      </a:cubicBezTo>
                      <a:cubicBezTo>
                        <a:pt x="325" y="1024"/>
                        <a:pt x="334" y="1039"/>
                        <a:pt x="348" y="1044"/>
                      </a:cubicBezTo>
                      <a:cubicBezTo>
                        <a:pt x="362" y="1050"/>
                        <a:pt x="379" y="1044"/>
                        <a:pt x="385" y="1030"/>
                      </a:cubicBezTo>
                      <a:cubicBezTo>
                        <a:pt x="393" y="1014"/>
                        <a:pt x="400" y="1000"/>
                        <a:pt x="406" y="986"/>
                      </a:cubicBezTo>
                      <a:cubicBezTo>
                        <a:pt x="413" y="972"/>
                        <a:pt x="419" y="958"/>
                        <a:pt x="425" y="946"/>
                      </a:cubicBezTo>
                      <a:cubicBezTo>
                        <a:pt x="428" y="941"/>
                        <a:pt x="430" y="937"/>
                        <a:pt x="432" y="932"/>
                      </a:cubicBezTo>
                      <a:cubicBezTo>
                        <a:pt x="451" y="937"/>
                        <a:pt x="471" y="941"/>
                        <a:pt x="492" y="943"/>
                      </a:cubicBezTo>
                      <a:cubicBezTo>
                        <a:pt x="492" y="948"/>
                        <a:pt x="493" y="953"/>
                        <a:pt x="493" y="958"/>
                      </a:cubicBezTo>
                      <a:cubicBezTo>
                        <a:pt x="494" y="972"/>
                        <a:pt x="496" y="986"/>
                        <a:pt x="497" y="1002"/>
                      </a:cubicBezTo>
                      <a:cubicBezTo>
                        <a:pt x="499" y="1017"/>
                        <a:pt x="500" y="1033"/>
                        <a:pt x="502" y="1051"/>
                      </a:cubicBezTo>
                      <a:cubicBezTo>
                        <a:pt x="503" y="1066"/>
                        <a:pt x="517" y="1077"/>
                        <a:pt x="532" y="1077"/>
                      </a:cubicBezTo>
                      <a:cubicBezTo>
                        <a:pt x="547" y="1077"/>
                        <a:pt x="561" y="1066"/>
                        <a:pt x="562" y="1051"/>
                      </a:cubicBezTo>
                      <a:cubicBezTo>
                        <a:pt x="564" y="1033"/>
                        <a:pt x="565" y="1017"/>
                        <a:pt x="567" y="1002"/>
                      </a:cubicBezTo>
                      <a:cubicBezTo>
                        <a:pt x="568" y="986"/>
                        <a:pt x="570" y="972"/>
                        <a:pt x="571" y="958"/>
                      </a:cubicBezTo>
                      <a:cubicBezTo>
                        <a:pt x="571" y="953"/>
                        <a:pt x="572" y="948"/>
                        <a:pt x="572" y="943"/>
                      </a:cubicBezTo>
                      <a:cubicBezTo>
                        <a:pt x="593" y="941"/>
                        <a:pt x="613" y="937"/>
                        <a:pt x="632" y="932"/>
                      </a:cubicBezTo>
                      <a:cubicBezTo>
                        <a:pt x="634" y="937"/>
                        <a:pt x="637" y="941"/>
                        <a:pt x="639" y="946"/>
                      </a:cubicBezTo>
                      <a:cubicBezTo>
                        <a:pt x="645" y="958"/>
                        <a:pt x="651" y="972"/>
                        <a:pt x="658" y="986"/>
                      </a:cubicBezTo>
                      <a:cubicBezTo>
                        <a:pt x="664" y="1000"/>
                        <a:pt x="671" y="1014"/>
                        <a:pt x="679" y="1030"/>
                      </a:cubicBezTo>
                      <a:cubicBezTo>
                        <a:pt x="685" y="1044"/>
                        <a:pt x="702" y="1050"/>
                        <a:pt x="716" y="1044"/>
                      </a:cubicBezTo>
                      <a:cubicBezTo>
                        <a:pt x="730" y="1039"/>
                        <a:pt x="739" y="1024"/>
                        <a:pt x="735" y="1010"/>
                      </a:cubicBezTo>
                      <a:cubicBezTo>
                        <a:pt x="731" y="993"/>
                        <a:pt x="727" y="977"/>
                        <a:pt x="723" y="962"/>
                      </a:cubicBezTo>
                      <a:cubicBezTo>
                        <a:pt x="719" y="947"/>
                        <a:pt x="715" y="933"/>
                        <a:pt x="712" y="919"/>
                      </a:cubicBezTo>
                      <a:cubicBezTo>
                        <a:pt x="710" y="914"/>
                        <a:pt x="709" y="909"/>
                        <a:pt x="708" y="905"/>
                      </a:cubicBezTo>
                      <a:cubicBezTo>
                        <a:pt x="726" y="896"/>
                        <a:pt x="744" y="885"/>
                        <a:pt x="761" y="874"/>
                      </a:cubicBezTo>
                      <a:cubicBezTo>
                        <a:pt x="764" y="877"/>
                        <a:pt x="768" y="881"/>
                        <a:pt x="771" y="885"/>
                      </a:cubicBezTo>
                      <a:cubicBezTo>
                        <a:pt x="781" y="894"/>
                        <a:pt x="792" y="905"/>
                        <a:pt x="803" y="916"/>
                      </a:cubicBezTo>
                      <a:cubicBezTo>
                        <a:pt x="814" y="927"/>
                        <a:pt x="825" y="938"/>
                        <a:pt x="838" y="950"/>
                      </a:cubicBezTo>
                      <a:cubicBezTo>
                        <a:pt x="849" y="961"/>
                        <a:pt x="866" y="961"/>
                        <a:pt x="878" y="951"/>
                      </a:cubicBezTo>
                      <a:cubicBezTo>
                        <a:pt x="889" y="941"/>
                        <a:pt x="893" y="924"/>
                        <a:pt x="884" y="911"/>
                      </a:cubicBezTo>
                      <a:cubicBezTo>
                        <a:pt x="874" y="897"/>
                        <a:pt x="865" y="884"/>
                        <a:pt x="856" y="871"/>
                      </a:cubicBezTo>
                      <a:cubicBezTo>
                        <a:pt x="847" y="858"/>
                        <a:pt x="839" y="846"/>
                        <a:pt x="831" y="835"/>
                      </a:cubicBezTo>
                      <a:cubicBezTo>
                        <a:pt x="828" y="830"/>
                        <a:pt x="825" y="826"/>
                        <a:pt x="822" y="822"/>
                      </a:cubicBezTo>
                      <a:cubicBezTo>
                        <a:pt x="836" y="807"/>
                        <a:pt x="849" y="792"/>
                        <a:pt x="861" y="775"/>
                      </a:cubicBezTo>
                      <a:cubicBezTo>
                        <a:pt x="866" y="777"/>
                        <a:pt x="870" y="780"/>
                        <a:pt x="875" y="782"/>
                      </a:cubicBezTo>
                      <a:cubicBezTo>
                        <a:pt x="888" y="788"/>
                        <a:pt x="901" y="794"/>
                        <a:pt x="915" y="800"/>
                      </a:cubicBezTo>
                      <a:cubicBezTo>
                        <a:pt x="929" y="807"/>
                        <a:pt x="944" y="813"/>
                        <a:pt x="960" y="821"/>
                      </a:cubicBezTo>
                      <a:cubicBezTo>
                        <a:pt x="974" y="827"/>
                        <a:pt x="990" y="821"/>
                        <a:pt x="998" y="808"/>
                      </a:cubicBezTo>
                      <a:cubicBezTo>
                        <a:pt x="1005" y="794"/>
                        <a:pt x="1002" y="777"/>
                        <a:pt x="990" y="768"/>
                      </a:cubicBezTo>
                      <a:cubicBezTo>
                        <a:pt x="976" y="758"/>
                        <a:pt x="963" y="749"/>
                        <a:pt x="950" y="740"/>
                      </a:cubicBezTo>
                      <a:cubicBezTo>
                        <a:pt x="937" y="731"/>
                        <a:pt x="926" y="722"/>
                        <a:pt x="914" y="714"/>
                      </a:cubicBezTo>
                      <a:cubicBezTo>
                        <a:pt x="910" y="711"/>
                        <a:pt x="906" y="708"/>
                        <a:pt x="902" y="705"/>
                      </a:cubicBezTo>
                      <a:cubicBezTo>
                        <a:pt x="910" y="687"/>
                        <a:pt x="917" y="668"/>
                        <a:pt x="923" y="648"/>
                      </a:cubicBezTo>
                      <a:cubicBezTo>
                        <a:pt x="928" y="649"/>
                        <a:pt x="932" y="649"/>
                        <a:pt x="938" y="649"/>
                      </a:cubicBezTo>
                      <a:cubicBezTo>
                        <a:pt x="952" y="651"/>
                        <a:pt x="966" y="652"/>
                        <a:pt x="982" y="653"/>
                      </a:cubicBezTo>
                      <a:cubicBezTo>
                        <a:pt x="997" y="654"/>
                        <a:pt x="1013" y="656"/>
                        <a:pt x="1031" y="657"/>
                      </a:cubicBezTo>
                      <a:cubicBezTo>
                        <a:pt x="1046" y="658"/>
                        <a:pt x="1059" y="647"/>
                        <a:pt x="1061" y="632"/>
                      </a:cubicBezTo>
                      <a:cubicBezTo>
                        <a:pt x="1064" y="617"/>
                        <a:pt x="1056" y="602"/>
                        <a:pt x="1041" y="59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41" name="iśľiḍé">
                  <a:extLst>
                    <a:ext uri="{FF2B5EF4-FFF2-40B4-BE49-F238E27FC236}">
                      <a16:creationId xmlns:a16="http://schemas.microsoft.com/office/drawing/2014/main" id="{F0262FDE-DAA4-4DF1-94CB-8B12F98E6CC4}"/>
                    </a:ext>
                  </a:extLst>
                </p:cNvPr>
                <p:cNvSpPr/>
                <p:nvPr/>
              </p:nvSpPr>
              <p:spPr bwMode="auto">
                <a:xfrm>
                  <a:off x="4930211" y="2638948"/>
                  <a:ext cx="116582" cy="117846"/>
                </a:xfrm>
                <a:custGeom>
                  <a:avLst/>
                  <a:gdLst>
                    <a:gd name="T0" fmla="*/ 951 w 1064"/>
                    <a:gd name="T1" fmla="*/ 573 h 1077"/>
                    <a:gd name="T2" fmla="*/ 936 w 1064"/>
                    <a:gd name="T3" fmla="*/ 508 h 1077"/>
                    <a:gd name="T4" fmla="*/ 1041 w 1064"/>
                    <a:gd name="T5" fmla="*/ 479 h 1077"/>
                    <a:gd name="T6" fmla="*/ 982 w 1064"/>
                    <a:gd name="T7" fmla="*/ 424 h 1077"/>
                    <a:gd name="T8" fmla="*/ 902 w 1064"/>
                    <a:gd name="T9" fmla="*/ 371 h 1077"/>
                    <a:gd name="T10" fmla="*/ 990 w 1064"/>
                    <a:gd name="T11" fmla="*/ 308 h 1077"/>
                    <a:gd name="T12" fmla="*/ 915 w 1064"/>
                    <a:gd name="T13" fmla="*/ 276 h 1077"/>
                    <a:gd name="T14" fmla="*/ 822 w 1064"/>
                    <a:gd name="T15" fmla="*/ 255 h 1077"/>
                    <a:gd name="T16" fmla="*/ 884 w 1064"/>
                    <a:gd name="T17" fmla="*/ 165 h 1077"/>
                    <a:gd name="T18" fmla="*/ 803 w 1064"/>
                    <a:gd name="T19" fmla="*/ 161 h 1077"/>
                    <a:gd name="T20" fmla="*/ 708 w 1064"/>
                    <a:gd name="T21" fmla="*/ 172 h 1077"/>
                    <a:gd name="T22" fmla="*/ 735 w 1064"/>
                    <a:gd name="T23" fmla="*/ 67 h 1077"/>
                    <a:gd name="T24" fmla="*/ 658 w 1064"/>
                    <a:gd name="T25" fmla="*/ 91 h 1077"/>
                    <a:gd name="T26" fmla="*/ 572 w 1064"/>
                    <a:gd name="T27" fmla="*/ 134 h 1077"/>
                    <a:gd name="T28" fmla="*/ 562 w 1064"/>
                    <a:gd name="T29" fmla="*/ 26 h 1077"/>
                    <a:gd name="T30" fmla="*/ 497 w 1064"/>
                    <a:gd name="T31" fmla="*/ 75 h 1077"/>
                    <a:gd name="T32" fmla="*/ 432 w 1064"/>
                    <a:gd name="T33" fmla="*/ 144 h 1077"/>
                    <a:gd name="T34" fmla="*/ 385 w 1064"/>
                    <a:gd name="T35" fmla="*/ 46 h 1077"/>
                    <a:gd name="T36" fmla="*/ 341 w 1064"/>
                    <a:gd name="T37" fmla="*/ 115 h 1077"/>
                    <a:gd name="T38" fmla="*/ 303 w 1064"/>
                    <a:gd name="T39" fmla="*/ 203 h 1077"/>
                    <a:gd name="T40" fmla="*/ 226 w 1064"/>
                    <a:gd name="T41" fmla="*/ 126 h 1077"/>
                    <a:gd name="T42" fmla="*/ 208 w 1064"/>
                    <a:gd name="T43" fmla="*/ 206 h 1077"/>
                    <a:gd name="T44" fmla="*/ 203 w 1064"/>
                    <a:gd name="T45" fmla="*/ 301 h 1077"/>
                    <a:gd name="T46" fmla="*/ 104 w 1064"/>
                    <a:gd name="T47" fmla="*/ 256 h 1077"/>
                    <a:gd name="T48" fmla="*/ 114 w 1064"/>
                    <a:gd name="T49" fmla="*/ 337 h 1077"/>
                    <a:gd name="T50" fmla="*/ 142 w 1064"/>
                    <a:gd name="T51" fmla="*/ 428 h 1077"/>
                    <a:gd name="T52" fmla="*/ 33 w 1064"/>
                    <a:gd name="T53" fmla="*/ 420 h 1077"/>
                    <a:gd name="T54" fmla="*/ 70 w 1064"/>
                    <a:gd name="T55" fmla="*/ 492 h 1077"/>
                    <a:gd name="T56" fmla="*/ 126 w 1064"/>
                    <a:gd name="T57" fmla="*/ 538 h 1077"/>
                    <a:gd name="T58" fmla="*/ 70 w 1064"/>
                    <a:gd name="T59" fmla="*/ 585 h 1077"/>
                    <a:gd name="T60" fmla="*/ 33 w 1064"/>
                    <a:gd name="T61" fmla="*/ 657 h 1077"/>
                    <a:gd name="T62" fmla="*/ 142 w 1064"/>
                    <a:gd name="T63" fmla="*/ 648 h 1077"/>
                    <a:gd name="T64" fmla="*/ 114 w 1064"/>
                    <a:gd name="T65" fmla="*/ 740 h 1077"/>
                    <a:gd name="T66" fmla="*/ 104 w 1064"/>
                    <a:gd name="T67" fmla="*/ 821 h 1077"/>
                    <a:gd name="T68" fmla="*/ 203 w 1064"/>
                    <a:gd name="T69" fmla="*/ 775 h 1077"/>
                    <a:gd name="T70" fmla="*/ 208 w 1064"/>
                    <a:gd name="T71" fmla="*/ 871 h 1077"/>
                    <a:gd name="T72" fmla="*/ 226 w 1064"/>
                    <a:gd name="T73" fmla="*/ 950 h 1077"/>
                    <a:gd name="T74" fmla="*/ 303 w 1064"/>
                    <a:gd name="T75" fmla="*/ 874 h 1077"/>
                    <a:gd name="T76" fmla="*/ 341 w 1064"/>
                    <a:gd name="T77" fmla="*/ 962 h 1077"/>
                    <a:gd name="T78" fmla="*/ 385 w 1064"/>
                    <a:gd name="T79" fmla="*/ 1030 h 1077"/>
                    <a:gd name="T80" fmla="*/ 432 w 1064"/>
                    <a:gd name="T81" fmla="*/ 932 h 1077"/>
                    <a:gd name="T82" fmla="*/ 497 w 1064"/>
                    <a:gd name="T83" fmla="*/ 1002 h 1077"/>
                    <a:gd name="T84" fmla="*/ 562 w 1064"/>
                    <a:gd name="T85" fmla="*/ 1051 h 1077"/>
                    <a:gd name="T86" fmla="*/ 572 w 1064"/>
                    <a:gd name="T87" fmla="*/ 943 h 1077"/>
                    <a:gd name="T88" fmla="*/ 658 w 1064"/>
                    <a:gd name="T89" fmla="*/ 986 h 1077"/>
                    <a:gd name="T90" fmla="*/ 735 w 1064"/>
                    <a:gd name="T91" fmla="*/ 1010 h 1077"/>
                    <a:gd name="T92" fmla="*/ 708 w 1064"/>
                    <a:gd name="T93" fmla="*/ 905 h 1077"/>
                    <a:gd name="T94" fmla="*/ 803 w 1064"/>
                    <a:gd name="T95" fmla="*/ 916 h 1077"/>
                    <a:gd name="T96" fmla="*/ 884 w 1064"/>
                    <a:gd name="T97" fmla="*/ 911 h 1077"/>
                    <a:gd name="T98" fmla="*/ 822 w 1064"/>
                    <a:gd name="T99" fmla="*/ 822 h 1077"/>
                    <a:gd name="T100" fmla="*/ 915 w 1064"/>
                    <a:gd name="T101" fmla="*/ 800 h 1077"/>
                    <a:gd name="T102" fmla="*/ 990 w 1064"/>
                    <a:gd name="T103" fmla="*/ 768 h 1077"/>
                    <a:gd name="T104" fmla="*/ 902 w 1064"/>
                    <a:gd name="T105" fmla="*/ 705 h 1077"/>
                    <a:gd name="T106" fmla="*/ 982 w 1064"/>
                    <a:gd name="T107" fmla="*/ 653 h 1077"/>
                    <a:gd name="T108" fmla="*/ 1041 w 1064"/>
                    <a:gd name="T109" fmla="*/ 598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64" h="1077">
                      <a:moveTo>
                        <a:pt x="1041" y="598"/>
                      </a:moveTo>
                      <a:cubicBezTo>
                        <a:pt x="1024" y="593"/>
                        <a:pt x="1009" y="589"/>
                        <a:pt x="994" y="585"/>
                      </a:cubicBezTo>
                      <a:cubicBezTo>
                        <a:pt x="979" y="580"/>
                        <a:pt x="965" y="577"/>
                        <a:pt x="951" y="573"/>
                      </a:cubicBezTo>
                      <a:cubicBezTo>
                        <a:pt x="946" y="571"/>
                        <a:pt x="941" y="570"/>
                        <a:pt x="936" y="569"/>
                      </a:cubicBezTo>
                      <a:cubicBezTo>
                        <a:pt x="937" y="559"/>
                        <a:pt x="938" y="549"/>
                        <a:pt x="938" y="538"/>
                      </a:cubicBezTo>
                      <a:cubicBezTo>
                        <a:pt x="938" y="528"/>
                        <a:pt x="937" y="518"/>
                        <a:pt x="936" y="508"/>
                      </a:cubicBezTo>
                      <a:cubicBezTo>
                        <a:pt x="941" y="506"/>
                        <a:pt x="946" y="505"/>
                        <a:pt x="951" y="504"/>
                      </a:cubicBezTo>
                      <a:cubicBezTo>
                        <a:pt x="965" y="500"/>
                        <a:pt x="979" y="496"/>
                        <a:pt x="994" y="492"/>
                      </a:cubicBezTo>
                      <a:cubicBezTo>
                        <a:pt x="1009" y="488"/>
                        <a:pt x="1024" y="484"/>
                        <a:pt x="1041" y="479"/>
                      </a:cubicBezTo>
                      <a:cubicBezTo>
                        <a:pt x="1056" y="475"/>
                        <a:pt x="1064" y="460"/>
                        <a:pt x="1061" y="445"/>
                      </a:cubicBezTo>
                      <a:cubicBezTo>
                        <a:pt x="1059" y="430"/>
                        <a:pt x="1046" y="418"/>
                        <a:pt x="1031" y="420"/>
                      </a:cubicBezTo>
                      <a:cubicBezTo>
                        <a:pt x="1013" y="421"/>
                        <a:pt x="997" y="422"/>
                        <a:pt x="982" y="424"/>
                      </a:cubicBezTo>
                      <a:cubicBezTo>
                        <a:pt x="966" y="425"/>
                        <a:pt x="952" y="426"/>
                        <a:pt x="938" y="427"/>
                      </a:cubicBezTo>
                      <a:cubicBezTo>
                        <a:pt x="932" y="428"/>
                        <a:pt x="928" y="428"/>
                        <a:pt x="923" y="428"/>
                      </a:cubicBezTo>
                      <a:cubicBezTo>
                        <a:pt x="917" y="409"/>
                        <a:pt x="910" y="389"/>
                        <a:pt x="902" y="371"/>
                      </a:cubicBezTo>
                      <a:cubicBezTo>
                        <a:pt x="906" y="368"/>
                        <a:pt x="910" y="365"/>
                        <a:pt x="914" y="362"/>
                      </a:cubicBezTo>
                      <a:cubicBezTo>
                        <a:pt x="926" y="354"/>
                        <a:pt x="937" y="346"/>
                        <a:pt x="950" y="337"/>
                      </a:cubicBezTo>
                      <a:cubicBezTo>
                        <a:pt x="963" y="328"/>
                        <a:pt x="976" y="318"/>
                        <a:pt x="990" y="308"/>
                      </a:cubicBezTo>
                      <a:cubicBezTo>
                        <a:pt x="1002" y="299"/>
                        <a:pt x="1005" y="282"/>
                        <a:pt x="998" y="269"/>
                      </a:cubicBezTo>
                      <a:cubicBezTo>
                        <a:pt x="990" y="256"/>
                        <a:pt x="974" y="250"/>
                        <a:pt x="960" y="256"/>
                      </a:cubicBezTo>
                      <a:cubicBezTo>
                        <a:pt x="944" y="263"/>
                        <a:pt x="929" y="270"/>
                        <a:pt x="915" y="276"/>
                      </a:cubicBezTo>
                      <a:cubicBezTo>
                        <a:pt x="901" y="283"/>
                        <a:pt x="888" y="289"/>
                        <a:pt x="875" y="295"/>
                      </a:cubicBezTo>
                      <a:cubicBezTo>
                        <a:pt x="870" y="297"/>
                        <a:pt x="866" y="299"/>
                        <a:pt x="861" y="301"/>
                      </a:cubicBezTo>
                      <a:cubicBezTo>
                        <a:pt x="850" y="285"/>
                        <a:pt x="836" y="269"/>
                        <a:pt x="822" y="255"/>
                      </a:cubicBezTo>
                      <a:cubicBezTo>
                        <a:pt x="825" y="250"/>
                        <a:pt x="828" y="246"/>
                        <a:pt x="831" y="242"/>
                      </a:cubicBezTo>
                      <a:cubicBezTo>
                        <a:pt x="839" y="230"/>
                        <a:pt x="847" y="218"/>
                        <a:pt x="856" y="206"/>
                      </a:cubicBezTo>
                      <a:cubicBezTo>
                        <a:pt x="865" y="193"/>
                        <a:pt x="874" y="179"/>
                        <a:pt x="884" y="165"/>
                      </a:cubicBezTo>
                      <a:cubicBezTo>
                        <a:pt x="893" y="153"/>
                        <a:pt x="889" y="135"/>
                        <a:pt x="878" y="126"/>
                      </a:cubicBezTo>
                      <a:cubicBezTo>
                        <a:pt x="866" y="116"/>
                        <a:pt x="849" y="116"/>
                        <a:pt x="838" y="126"/>
                      </a:cubicBezTo>
                      <a:cubicBezTo>
                        <a:pt x="825" y="139"/>
                        <a:pt x="814" y="150"/>
                        <a:pt x="803" y="161"/>
                      </a:cubicBezTo>
                      <a:cubicBezTo>
                        <a:pt x="792" y="172"/>
                        <a:pt x="781" y="182"/>
                        <a:pt x="771" y="192"/>
                      </a:cubicBezTo>
                      <a:cubicBezTo>
                        <a:pt x="768" y="196"/>
                        <a:pt x="764" y="199"/>
                        <a:pt x="761" y="203"/>
                      </a:cubicBezTo>
                      <a:cubicBezTo>
                        <a:pt x="744" y="191"/>
                        <a:pt x="726" y="181"/>
                        <a:pt x="708" y="172"/>
                      </a:cubicBezTo>
                      <a:cubicBezTo>
                        <a:pt x="709" y="167"/>
                        <a:pt x="710" y="162"/>
                        <a:pt x="712" y="157"/>
                      </a:cubicBezTo>
                      <a:cubicBezTo>
                        <a:pt x="715" y="144"/>
                        <a:pt x="719" y="130"/>
                        <a:pt x="723" y="115"/>
                      </a:cubicBezTo>
                      <a:cubicBezTo>
                        <a:pt x="727" y="100"/>
                        <a:pt x="731" y="84"/>
                        <a:pt x="735" y="67"/>
                      </a:cubicBezTo>
                      <a:cubicBezTo>
                        <a:pt x="739" y="52"/>
                        <a:pt x="730" y="37"/>
                        <a:pt x="716" y="32"/>
                      </a:cubicBezTo>
                      <a:cubicBezTo>
                        <a:pt x="702" y="27"/>
                        <a:pt x="685" y="33"/>
                        <a:pt x="679" y="46"/>
                      </a:cubicBezTo>
                      <a:cubicBezTo>
                        <a:pt x="671" y="62"/>
                        <a:pt x="664" y="77"/>
                        <a:pt x="658" y="91"/>
                      </a:cubicBezTo>
                      <a:cubicBezTo>
                        <a:pt x="651" y="105"/>
                        <a:pt x="645" y="118"/>
                        <a:pt x="639" y="131"/>
                      </a:cubicBezTo>
                      <a:cubicBezTo>
                        <a:pt x="637" y="135"/>
                        <a:pt x="634" y="140"/>
                        <a:pt x="632" y="144"/>
                      </a:cubicBezTo>
                      <a:cubicBezTo>
                        <a:pt x="613" y="139"/>
                        <a:pt x="593" y="136"/>
                        <a:pt x="572" y="134"/>
                      </a:cubicBezTo>
                      <a:cubicBezTo>
                        <a:pt x="572" y="129"/>
                        <a:pt x="571" y="124"/>
                        <a:pt x="571" y="119"/>
                      </a:cubicBezTo>
                      <a:cubicBezTo>
                        <a:pt x="570" y="105"/>
                        <a:pt x="568" y="90"/>
                        <a:pt x="567" y="75"/>
                      </a:cubicBezTo>
                      <a:cubicBezTo>
                        <a:pt x="565" y="59"/>
                        <a:pt x="564" y="43"/>
                        <a:pt x="562" y="26"/>
                      </a:cubicBezTo>
                      <a:cubicBezTo>
                        <a:pt x="561" y="11"/>
                        <a:pt x="547" y="0"/>
                        <a:pt x="532" y="0"/>
                      </a:cubicBezTo>
                      <a:cubicBezTo>
                        <a:pt x="517" y="0"/>
                        <a:pt x="503" y="11"/>
                        <a:pt x="502" y="26"/>
                      </a:cubicBezTo>
                      <a:cubicBezTo>
                        <a:pt x="500" y="43"/>
                        <a:pt x="499" y="59"/>
                        <a:pt x="497" y="75"/>
                      </a:cubicBezTo>
                      <a:cubicBezTo>
                        <a:pt x="496" y="90"/>
                        <a:pt x="494" y="105"/>
                        <a:pt x="493" y="119"/>
                      </a:cubicBezTo>
                      <a:cubicBezTo>
                        <a:pt x="493" y="124"/>
                        <a:pt x="492" y="129"/>
                        <a:pt x="492" y="134"/>
                      </a:cubicBezTo>
                      <a:cubicBezTo>
                        <a:pt x="471" y="136"/>
                        <a:pt x="451" y="139"/>
                        <a:pt x="432" y="144"/>
                      </a:cubicBezTo>
                      <a:cubicBezTo>
                        <a:pt x="430" y="140"/>
                        <a:pt x="428" y="135"/>
                        <a:pt x="425" y="131"/>
                      </a:cubicBezTo>
                      <a:cubicBezTo>
                        <a:pt x="419" y="118"/>
                        <a:pt x="413" y="105"/>
                        <a:pt x="406" y="91"/>
                      </a:cubicBezTo>
                      <a:cubicBezTo>
                        <a:pt x="400" y="77"/>
                        <a:pt x="393" y="62"/>
                        <a:pt x="385" y="46"/>
                      </a:cubicBezTo>
                      <a:cubicBezTo>
                        <a:pt x="379" y="33"/>
                        <a:pt x="362" y="27"/>
                        <a:pt x="348" y="32"/>
                      </a:cubicBezTo>
                      <a:cubicBezTo>
                        <a:pt x="334" y="37"/>
                        <a:pt x="325" y="52"/>
                        <a:pt x="329" y="67"/>
                      </a:cubicBezTo>
                      <a:cubicBezTo>
                        <a:pt x="333" y="84"/>
                        <a:pt x="337" y="100"/>
                        <a:pt x="341" y="115"/>
                      </a:cubicBezTo>
                      <a:cubicBezTo>
                        <a:pt x="345" y="130"/>
                        <a:pt x="349" y="144"/>
                        <a:pt x="352" y="157"/>
                      </a:cubicBezTo>
                      <a:cubicBezTo>
                        <a:pt x="354" y="162"/>
                        <a:pt x="355" y="167"/>
                        <a:pt x="356" y="172"/>
                      </a:cubicBezTo>
                      <a:cubicBezTo>
                        <a:pt x="338" y="181"/>
                        <a:pt x="320" y="191"/>
                        <a:pt x="303" y="203"/>
                      </a:cubicBezTo>
                      <a:cubicBezTo>
                        <a:pt x="300" y="199"/>
                        <a:pt x="296" y="196"/>
                        <a:pt x="293" y="192"/>
                      </a:cubicBezTo>
                      <a:cubicBezTo>
                        <a:pt x="283" y="182"/>
                        <a:pt x="272" y="172"/>
                        <a:pt x="261" y="161"/>
                      </a:cubicBezTo>
                      <a:cubicBezTo>
                        <a:pt x="250" y="150"/>
                        <a:pt x="239" y="139"/>
                        <a:pt x="226" y="126"/>
                      </a:cubicBezTo>
                      <a:cubicBezTo>
                        <a:pt x="215" y="116"/>
                        <a:pt x="198" y="116"/>
                        <a:pt x="186" y="126"/>
                      </a:cubicBezTo>
                      <a:cubicBezTo>
                        <a:pt x="175" y="135"/>
                        <a:pt x="172" y="153"/>
                        <a:pt x="180" y="165"/>
                      </a:cubicBezTo>
                      <a:cubicBezTo>
                        <a:pt x="190" y="179"/>
                        <a:pt x="199" y="193"/>
                        <a:pt x="208" y="206"/>
                      </a:cubicBezTo>
                      <a:cubicBezTo>
                        <a:pt x="217" y="218"/>
                        <a:pt x="225" y="230"/>
                        <a:pt x="233" y="242"/>
                      </a:cubicBezTo>
                      <a:cubicBezTo>
                        <a:pt x="236" y="246"/>
                        <a:pt x="239" y="250"/>
                        <a:pt x="242" y="255"/>
                      </a:cubicBezTo>
                      <a:cubicBezTo>
                        <a:pt x="228" y="269"/>
                        <a:pt x="215" y="285"/>
                        <a:pt x="203" y="301"/>
                      </a:cubicBezTo>
                      <a:cubicBezTo>
                        <a:pt x="198" y="299"/>
                        <a:pt x="194" y="297"/>
                        <a:pt x="189" y="295"/>
                      </a:cubicBezTo>
                      <a:cubicBezTo>
                        <a:pt x="176" y="289"/>
                        <a:pt x="163" y="283"/>
                        <a:pt x="149" y="276"/>
                      </a:cubicBezTo>
                      <a:cubicBezTo>
                        <a:pt x="135" y="270"/>
                        <a:pt x="120" y="263"/>
                        <a:pt x="104" y="256"/>
                      </a:cubicBezTo>
                      <a:cubicBezTo>
                        <a:pt x="90" y="250"/>
                        <a:pt x="74" y="256"/>
                        <a:pt x="66" y="269"/>
                      </a:cubicBezTo>
                      <a:cubicBezTo>
                        <a:pt x="59" y="282"/>
                        <a:pt x="62" y="299"/>
                        <a:pt x="74" y="308"/>
                      </a:cubicBezTo>
                      <a:cubicBezTo>
                        <a:pt x="88" y="318"/>
                        <a:pt x="101" y="328"/>
                        <a:pt x="114" y="337"/>
                      </a:cubicBezTo>
                      <a:cubicBezTo>
                        <a:pt x="127" y="346"/>
                        <a:pt x="139" y="354"/>
                        <a:pt x="150" y="362"/>
                      </a:cubicBezTo>
                      <a:cubicBezTo>
                        <a:pt x="154" y="365"/>
                        <a:pt x="158" y="368"/>
                        <a:pt x="162" y="371"/>
                      </a:cubicBezTo>
                      <a:cubicBezTo>
                        <a:pt x="154" y="389"/>
                        <a:pt x="147" y="409"/>
                        <a:pt x="142" y="428"/>
                      </a:cubicBezTo>
                      <a:cubicBezTo>
                        <a:pt x="137" y="428"/>
                        <a:pt x="132" y="428"/>
                        <a:pt x="126" y="427"/>
                      </a:cubicBezTo>
                      <a:cubicBezTo>
                        <a:pt x="112" y="426"/>
                        <a:pt x="98" y="425"/>
                        <a:pt x="82" y="424"/>
                      </a:cubicBezTo>
                      <a:cubicBezTo>
                        <a:pt x="67" y="422"/>
                        <a:pt x="51" y="421"/>
                        <a:pt x="33" y="420"/>
                      </a:cubicBezTo>
                      <a:cubicBezTo>
                        <a:pt x="18" y="418"/>
                        <a:pt x="5" y="430"/>
                        <a:pt x="3" y="445"/>
                      </a:cubicBezTo>
                      <a:cubicBezTo>
                        <a:pt x="0" y="460"/>
                        <a:pt x="8" y="475"/>
                        <a:pt x="23" y="479"/>
                      </a:cubicBezTo>
                      <a:cubicBezTo>
                        <a:pt x="40" y="484"/>
                        <a:pt x="55" y="488"/>
                        <a:pt x="70" y="492"/>
                      </a:cubicBezTo>
                      <a:cubicBezTo>
                        <a:pt x="85" y="496"/>
                        <a:pt x="99" y="500"/>
                        <a:pt x="113" y="504"/>
                      </a:cubicBezTo>
                      <a:cubicBezTo>
                        <a:pt x="118" y="505"/>
                        <a:pt x="123" y="506"/>
                        <a:pt x="128" y="508"/>
                      </a:cubicBezTo>
                      <a:cubicBezTo>
                        <a:pt x="127" y="518"/>
                        <a:pt x="126" y="528"/>
                        <a:pt x="126" y="538"/>
                      </a:cubicBezTo>
                      <a:cubicBezTo>
                        <a:pt x="126" y="549"/>
                        <a:pt x="127" y="559"/>
                        <a:pt x="128" y="569"/>
                      </a:cubicBezTo>
                      <a:cubicBezTo>
                        <a:pt x="123" y="570"/>
                        <a:pt x="118" y="571"/>
                        <a:pt x="113" y="573"/>
                      </a:cubicBezTo>
                      <a:cubicBezTo>
                        <a:pt x="99" y="577"/>
                        <a:pt x="85" y="580"/>
                        <a:pt x="70" y="585"/>
                      </a:cubicBezTo>
                      <a:cubicBezTo>
                        <a:pt x="55" y="589"/>
                        <a:pt x="40" y="593"/>
                        <a:pt x="23" y="598"/>
                      </a:cubicBezTo>
                      <a:cubicBezTo>
                        <a:pt x="8" y="602"/>
                        <a:pt x="0" y="617"/>
                        <a:pt x="3" y="632"/>
                      </a:cubicBezTo>
                      <a:cubicBezTo>
                        <a:pt x="5" y="647"/>
                        <a:pt x="18" y="658"/>
                        <a:pt x="33" y="657"/>
                      </a:cubicBezTo>
                      <a:cubicBezTo>
                        <a:pt x="51" y="656"/>
                        <a:pt x="67" y="654"/>
                        <a:pt x="82" y="653"/>
                      </a:cubicBezTo>
                      <a:cubicBezTo>
                        <a:pt x="98" y="652"/>
                        <a:pt x="112" y="651"/>
                        <a:pt x="126" y="649"/>
                      </a:cubicBezTo>
                      <a:cubicBezTo>
                        <a:pt x="132" y="649"/>
                        <a:pt x="137" y="649"/>
                        <a:pt x="142" y="648"/>
                      </a:cubicBezTo>
                      <a:cubicBezTo>
                        <a:pt x="147" y="668"/>
                        <a:pt x="154" y="687"/>
                        <a:pt x="162" y="705"/>
                      </a:cubicBezTo>
                      <a:cubicBezTo>
                        <a:pt x="158" y="708"/>
                        <a:pt x="154" y="711"/>
                        <a:pt x="150" y="714"/>
                      </a:cubicBezTo>
                      <a:cubicBezTo>
                        <a:pt x="139" y="722"/>
                        <a:pt x="127" y="731"/>
                        <a:pt x="114" y="740"/>
                      </a:cubicBezTo>
                      <a:cubicBezTo>
                        <a:pt x="101" y="749"/>
                        <a:pt x="88" y="758"/>
                        <a:pt x="74" y="768"/>
                      </a:cubicBezTo>
                      <a:cubicBezTo>
                        <a:pt x="62" y="777"/>
                        <a:pt x="59" y="794"/>
                        <a:pt x="66" y="808"/>
                      </a:cubicBezTo>
                      <a:cubicBezTo>
                        <a:pt x="74" y="821"/>
                        <a:pt x="90" y="827"/>
                        <a:pt x="104" y="821"/>
                      </a:cubicBezTo>
                      <a:cubicBezTo>
                        <a:pt x="120" y="813"/>
                        <a:pt x="135" y="807"/>
                        <a:pt x="149" y="800"/>
                      </a:cubicBezTo>
                      <a:cubicBezTo>
                        <a:pt x="163" y="794"/>
                        <a:pt x="176" y="788"/>
                        <a:pt x="189" y="782"/>
                      </a:cubicBezTo>
                      <a:cubicBezTo>
                        <a:pt x="194" y="780"/>
                        <a:pt x="198" y="777"/>
                        <a:pt x="203" y="775"/>
                      </a:cubicBezTo>
                      <a:cubicBezTo>
                        <a:pt x="215" y="792"/>
                        <a:pt x="228" y="807"/>
                        <a:pt x="242" y="822"/>
                      </a:cubicBezTo>
                      <a:cubicBezTo>
                        <a:pt x="239" y="826"/>
                        <a:pt x="236" y="830"/>
                        <a:pt x="233" y="835"/>
                      </a:cubicBezTo>
                      <a:cubicBezTo>
                        <a:pt x="225" y="846"/>
                        <a:pt x="217" y="858"/>
                        <a:pt x="208" y="871"/>
                      </a:cubicBezTo>
                      <a:cubicBezTo>
                        <a:pt x="199" y="884"/>
                        <a:pt x="190" y="897"/>
                        <a:pt x="180" y="911"/>
                      </a:cubicBezTo>
                      <a:cubicBezTo>
                        <a:pt x="172" y="924"/>
                        <a:pt x="175" y="941"/>
                        <a:pt x="186" y="951"/>
                      </a:cubicBezTo>
                      <a:cubicBezTo>
                        <a:pt x="198" y="961"/>
                        <a:pt x="215" y="961"/>
                        <a:pt x="226" y="950"/>
                      </a:cubicBezTo>
                      <a:cubicBezTo>
                        <a:pt x="239" y="938"/>
                        <a:pt x="250" y="927"/>
                        <a:pt x="261" y="916"/>
                      </a:cubicBezTo>
                      <a:cubicBezTo>
                        <a:pt x="272" y="905"/>
                        <a:pt x="283" y="894"/>
                        <a:pt x="293" y="885"/>
                      </a:cubicBezTo>
                      <a:cubicBezTo>
                        <a:pt x="296" y="881"/>
                        <a:pt x="300" y="877"/>
                        <a:pt x="303" y="874"/>
                      </a:cubicBezTo>
                      <a:cubicBezTo>
                        <a:pt x="320" y="885"/>
                        <a:pt x="338" y="896"/>
                        <a:pt x="356" y="905"/>
                      </a:cubicBezTo>
                      <a:cubicBezTo>
                        <a:pt x="355" y="909"/>
                        <a:pt x="354" y="914"/>
                        <a:pt x="352" y="919"/>
                      </a:cubicBezTo>
                      <a:cubicBezTo>
                        <a:pt x="349" y="933"/>
                        <a:pt x="345" y="947"/>
                        <a:pt x="341" y="962"/>
                      </a:cubicBezTo>
                      <a:cubicBezTo>
                        <a:pt x="337" y="977"/>
                        <a:pt x="333" y="993"/>
                        <a:pt x="329" y="1010"/>
                      </a:cubicBezTo>
                      <a:cubicBezTo>
                        <a:pt x="325" y="1024"/>
                        <a:pt x="334" y="1039"/>
                        <a:pt x="348" y="1044"/>
                      </a:cubicBezTo>
                      <a:cubicBezTo>
                        <a:pt x="362" y="1050"/>
                        <a:pt x="379" y="1044"/>
                        <a:pt x="385" y="1030"/>
                      </a:cubicBezTo>
                      <a:cubicBezTo>
                        <a:pt x="393" y="1014"/>
                        <a:pt x="400" y="1000"/>
                        <a:pt x="406" y="986"/>
                      </a:cubicBezTo>
                      <a:cubicBezTo>
                        <a:pt x="413" y="972"/>
                        <a:pt x="419" y="958"/>
                        <a:pt x="425" y="946"/>
                      </a:cubicBezTo>
                      <a:cubicBezTo>
                        <a:pt x="428" y="941"/>
                        <a:pt x="430" y="937"/>
                        <a:pt x="432" y="932"/>
                      </a:cubicBezTo>
                      <a:cubicBezTo>
                        <a:pt x="451" y="937"/>
                        <a:pt x="471" y="941"/>
                        <a:pt x="492" y="943"/>
                      </a:cubicBezTo>
                      <a:cubicBezTo>
                        <a:pt x="492" y="948"/>
                        <a:pt x="493" y="953"/>
                        <a:pt x="493" y="958"/>
                      </a:cubicBezTo>
                      <a:cubicBezTo>
                        <a:pt x="494" y="972"/>
                        <a:pt x="496" y="986"/>
                        <a:pt x="497" y="1002"/>
                      </a:cubicBezTo>
                      <a:cubicBezTo>
                        <a:pt x="499" y="1017"/>
                        <a:pt x="500" y="1033"/>
                        <a:pt x="502" y="1051"/>
                      </a:cubicBezTo>
                      <a:cubicBezTo>
                        <a:pt x="503" y="1066"/>
                        <a:pt x="517" y="1077"/>
                        <a:pt x="532" y="1077"/>
                      </a:cubicBezTo>
                      <a:cubicBezTo>
                        <a:pt x="547" y="1077"/>
                        <a:pt x="561" y="1066"/>
                        <a:pt x="562" y="1051"/>
                      </a:cubicBezTo>
                      <a:cubicBezTo>
                        <a:pt x="564" y="1033"/>
                        <a:pt x="565" y="1017"/>
                        <a:pt x="567" y="1002"/>
                      </a:cubicBezTo>
                      <a:cubicBezTo>
                        <a:pt x="568" y="986"/>
                        <a:pt x="570" y="972"/>
                        <a:pt x="571" y="958"/>
                      </a:cubicBezTo>
                      <a:cubicBezTo>
                        <a:pt x="571" y="953"/>
                        <a:pt x="572" y="948"/>
                        <a:pt x="572" y="943"/>
                      </a:cubicBezTo>
                      <a:cubicBezTo>
                        <a:pt x="593" y="941"/>
                        <a:pt x="613" y="937"/>
                        <a:pt x="632" y="932"/>
                      </a:cubicBezTo>
                      <a:cubicBezTo>
                        <a:pt x="634" y="937"/>
                        <a:pt x="637" y="941"/>
                        <a:pt x="639" y="946"/>
                      </a:cubicBezTo>
                      <a:cubicBezTo>
                        <a:pt x="645" y="958"/>
                        <a:pt x="651" y="972"/>
                        <a:pt x="658" y="986"/>
                      </a:cubicBezTo>
                      <a:cubicBezTo>
                        <a:pt x="664" y="1000"/>
                        <a:pt x="671" y="1014"/>
                        <a:pt x="679" y="1030"/>
                      </a:cubicBezTo>
                      <a:cubicBezTo>
                        <a:pt x="685" y="1044"/>
                        <a:pt x="702" y="1050"/>
                        <a:pt x="716" y="1044"/>
                      </a:cubicBezTo>
                      <a:cubicBezTo>
                        <a:pt x="730" y="1039"/>
                        <a:pt x="739" y="1024"/>
                        <a:pt x="735" y="1010"/>
                      </a:cubicBezTo>
                      <a:cubicBezTo>
                        <a:pt x="731" y="993"/>
                        <a:pt x="727" y="977"/>
                        <a:pt x="723" y="962"/>
                      </a:cubicBezTo>
                      <a:cubicBezTo>
                        <a:pt x="719" y="947"/>
                        <a:pt x="715" y="933"/>
                        <a:pt x="712" y="919"/>
                      </a:cubicBezTo>
                      <a:cubicBezTo>
                        <a:pt x="710" y="914"/>
                        <a:pt x="709" y="909"/>
                        <a:pt x="708" y="905"/>
                      </a:cubicBezTo>
                      <a:cubicBezTo>
                        <a:pt x="726" y="896"/>
                        <a:pt x="744" y="885"/>
                        <a:pt x="761" y="874"/>
                      </a:cubicBezTo>
                      <a:cubicBezTo>
                        <a:pt x="764" y="877"/>
                        <a:pt x="768" y="881"/>
                        <a:pt x="771" y="885"/>
                      </a:cubicBezTo>
                      <a:cubicBezTo>
                        <a:pt x="781" y="894"/>
                        <a:pt x="792" y="905"/>
                        <a:pt x="803" y="916"/>
                      </a:cubicBezTo>
                      <a:cubicBezTo>
                        <a:pt x="814" y="927"/>
                        <a:pt x="825" y="938"/>
                        <a:pt x="838" y="950"/>
                      </a:cubicBezTo>
                      <a:cubicBezTo>
                        <a:pt x="849" y="961"/>
                        <a:pt x="866" y="961"/>
                        <a:pt x="878" y="951"/>
                      </a:cubicBezTo>
                      <a:cubicBezTo>
                        <a:pt x="889" y="941"/>
                        <a:pt x="893" y="924"/>
                        <a:pt x="884" y="911"/>
                      </a:cubicBezTo>
                      <a:cubicBezTo>
                        <a:pt x="874" y="897"/>
                        <a:pt x="865" y="884"/>
                        <a:pt x="856" y="871"/>
                      </a:cubicBezTo>
                      <a:cubicBezTo>
                        <a:pt x="847" y="858"/>
                        <a:pt x="839" y="846"/>
                        <a:pt x="831" y="835"/>
                      </a:cubicBezTo>
                      <a:cubicBezTo>
                        <a:pt x="828" y="830"/>
                        <a:pt x="825" y="826"/>
                        <a:pt x="822" y="822"/>
                      </a:cubicBezTo>
                      <a:cubicBezTo>
                        <a:pt x="836" y="807"/>
                        <a:pt x="849" y="792"/>
                        <a:pt x="861" y="775"/>
                      </a:cubicBezTo>
                      <a:cubicBezTo>
                        <a:pt x="866" y="777"/>
                        <a:pt x="870" y="780"/>
                        <a:pt x="875" y="782"/>
                      </a:cubicBezTo>
                      <a:cubicBezTo>
                        <a:pt x="888" y="788"/>
                        <a:pt x="901" y="794"/>
                        <a:pt x="915" y="800"/>
                      </a:cubicBezTo>
                      <a:cubicBezTo>
                        <a:pt x="929" y="807"/>
                        <a:pt x="944" y="813"/>
                        <a:pt x="960" y="821"/>
                      </a:cubicBezTo>
                      <a:cubicBezTo>
                        <a:pt x="974" y="827"/>
                        <a:pt x="990" y="821"/>
                        <a:pt x="998" y="808"/>
                      </a:cubicBezTo>
                      <a:cubicBezTo>
                        <a:pt x="1005" y="794"/>
                        <a:pt x="1002" y="777"/>
                        <a:pt x="990" y="768"/>
                      </a:cubicBezTo>
                      <a:cubicBezTo>
                        <a:pt x="976" y="758"/>
                        <a:pt x="963" y="749"/>
                        <a:pt x="950" y="740"/>
                      </a:cubicBezTo>
                      <a:cubicBezTo>
                        <a:pt x="937" y="731"/>
                        <a:pt x="926" y="722"/>
                        <a:pt x="914" y="714"/>
                      </a:cubicBezTo>
                      <a:cubicBezTo>
                        <a:pt x="910" y="711"/>
                        <a:pt x="906" y="708"/>
                        <a:pt x="902" y="705"/>
                      </a:cubicBezTo>
                      <a:cubicBezTo>
                        <a:pt x="910" y="687"/>
                        <a:pt x="917" y="668"/>
                        <a:pt x="923" y="648"/>
                      </a:cubicBezTo>
                      <a:cubicBezTo>
                        <a:pt x="928" y="649"/>
                        <a:pt x="932" y="649"/>
                        <a:pt x="938" y="649"/>
                      </a:cubicBezTo>
                      <a:cubicBezTo>
                        <a:pt x="952" y="651"/>
                        <a:pt x="966" y="652"/>
                        <a:pt x="982" y="653"/>
                      </a:cubicBezTo>
                      <a:cubicBezTo>
                        <a:pt x="997" y="654"/>
                        <a:pt x="1013" y="656"/>
                        <a:pt x="1031" y="657"/>
                      </a:cubicBezTo>
                      <a:cubicBezTo>
                        <a:pt x="1046" y="658"/>
                        <a:pt x="1059" y="647"/>
                        <a:pt x="1061" y="632"/>
                      </a:cubicBezTo>
                      <a:cubicBezTo>
                        <a:pt x="1064" y="617"/>
                        <a:pt x="1056" y="602"/>
                        <a:pt x="1041" y="59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42" name="îṧľíḑè">
                  <a:extLst>
                    <a:ext uri="{FF2B5EF4-FFF2-40B4-BE49-F238E27FC236}">
                      <a16:creationId xmlns:a16="http://schemas.microsoft.com/office/drawing/2014/main" id="{5082C586-D620-4056-90B5-C1A4DD7C0DE0}"/>
                    </a:ext>
                  </a:extLst>
                </p:cNvPr>
                <p:cNvSpPr/>
                <p:nvPr/>
              </p:nvSpPr>
              <p:spPr bwMode="auto">
                <a:xfrm>
                  <a:off x="5196931" y="2478638"/>
                  <a:ext cx="116582" cy="117846"/>
                </a:xfrm>
                <a:custGeom>
                  <a:avLst/>
                  <a:gdLst>
                    <a:gd name="T0" fmla="*/ 951 w 1064"/>
                    <a:gd name="T1" fmla="*/ 573 h 1077"/>
                    <a:gd name="T2" fmla="*/ 936 w 1064"/>
                    <a:gd name="T3" fmla="*/ 508 h 1077"/>
                    <a:gd name="T4" fmla="*/ 1041 w 1064"/>
                    <a:gd name="T5" fmla="*/ 479 h 1077"/>
                    <a:gd name="T6" fmla="*/ 982 w 1064"/>
                    <a:gd name="T7" fmla="*/ 424 h 1077"/>
                    <a:gd name="T8" fmla="*/ 902 w 1064"/>
                    <a:gd name="T9" fmla="*/ 371 h 1077"/>
                    <a:gd name="T10" fmla="*/ 990 w 1064"/>
                    <a:gd name="T11" fmla="*/ 308 h 1077"/>
                    <a:gd name="T12" fmla="*/ 915 w 1064"/>
                    <a:gd name="T13" fmla="*/ 276 h 1077"/>
                    <a:gd name="T14" fmla="*/ 822 w 1064"/>
                    <a:gd name="T15" fmla="*/ 255 h 1077"/>
                    <a:gd name="T16" fmla="*/ 884 w 1064"/>
                    <a:gd name="T17" fmla="*/ 165 h 1077"/>
                    <a:gd name="T18" fmla="*/ 803 w 1064"/>
                    <a:gd name="T19" fmla="*/ 161 h 1077"/>
                    <a:gd name="T20" fmla="*/ 708 w 1064"/>
                    <a:gd name="T21" fmla="*/ 172 h 1077"/>
                    <a:gd name="T22" fmla="*/ 735 w 1064"/>
                    <a:gd name="T23" fmla="*/ 67 h 1077"/>
                    <a:gd name="T24" fmla="*/ 658 w 1064"/>
                    <a:gd name="T25" fmla="*/ 91 h 1077"/>
                    <a:gd name="T26" fmla="*/ 572 w 1064"/>
                    <a:gd name="T27" fmla="*/ 134 h 1077"/>
                    <a:gd name="T28" fmla="*/ 562 w 1064"/>
                    <a:gd name="T29" fmla="*/ 26 h 1077"/>
                    <a:gd name="T30" fmla="*/ 497 w 1064"/>
                    <a:gd name="T31" fmla="*/ 75 h 1077"/>
                    <a:gd name="T32" fmla="*/ 432 w 1064"/>
                    <a:gd name="T33" fmla="*/ 144 h 1077"/>
                    <a:gd name="T34" fmla="*/ 385 w 1064"/>
                    <a:gd name="T35" fmla="*/ 46 h 1077"/>
                    <a:gd name="T36" fmla="*/ 341 w 1064"/>
                    <a:gd name="T37" fmla="*/ 115 h 1077"/>
                    <a:gd name="T38" fmla="*/ 303 w 1064"/>
                    <a:gd name="T39" fmla="*/ 203 h 1077"/>
                    <a:gd name="T40" fmla="*/ 226 w 1064"/>
                    <a:gd name="T41" fmla="*/ 126 h 1077"/>
                    <a:gd name="T42" fmla="*/ 208 w 1064"/>
                    <a:gd name="T43" fmla="*/ 206 h 1077"/>
                    <a:gd name="T44" fmla="*/ 203 w 1064"/>
                    <a:gd name="T45" fmla="*/ 301 h 1077"/>
                    <a:gd name="T46" fmla="*/ 104 w 1064"/>
                    <a:gd name="T47" fmla="*/ 256 h 1077"/>
                    <a:gd name="T48" fmla="*/ 114 w 1064"/>
                    <a:gd name="T49" fmla="*/ 337 h 1077"/>
                    <a:gd name="T50" fmla="*/ 142 w 1064"/>
                    <a:gd name="T51" fmla="*/ 428 h 1077"/>
                    <a:gd name="T52" fmla="*/ 33 w 1064"/>
                    <a:gd name="T53" fmla="*/ 420 h 1077"/>
                    <a:gd name="T54" fmla="*/ 70 w 1064"/>
                    <a:gd name="T55" fmla="*/ 492 h 1077"/>
                    <a:gd name="T56" fmla="*/ 126 w 1064"/>
                    <a:gd name="T57" fmla="*/ 538 h 1077"/>
                    <a:gd name="T58" fmla="*/ 70 w 1064"/>
                    <a:gd name="T59" fmla="*/ 585 h 1077"/>
                    <a:gd name="T60" fmla="*/ 33 w 1064"/>
                    <a:gd name="T61" fmla="*/ 657 h 1077"/>
                    <a:gd name="T62" fmla="*/ 142 w 1064"/>
                    <a:gd name="T63" fmla="*/ 648 h 1077"/>
                    <a:gd name="T64" fmla="*/ 114 w 1064"/>
                    <a:gd name="T65" fmla="*/ 740 h 1077"/>
                    <a:gd name="T66" fmla="*/ 104 w 1064"/>
                    <a:gd name="T67" fmla="*/ 821 h 1077"/>
                    <a:gd name="T68" fmla="*/ 203 w 1064"/>
                    <a:gd name="T69" fmla="*/ 775 h 1077"/>
                    <a:gd name="T70" fmla="*/ 208 w 1064"/>
                    <a:gd name="T71" fmla="*/ 871 h 1077"/>
                    <a:gd name="T72" fmla="*/ 226 w 1064"/>
                    <a:gd name="T73" fmla="*/ 950 h 1077"/>
                    <a:gd name="T74" fmla="*/ 303 w 1064"/>
                    <a:gd name="T75" fmla="*/ 874 h 1077"/>
                    <a:gd name="T76" fmla="*/ 341 w 1064"/>
                    <a:gd name="T77" fmla="*/ 962 h 1077"/>
                    <a:gd name="T78" fmla="*/ 385 w 1064"/>
                    <a:gd name="T79" fmla="*/ 1030 h 1077"/>
                    <a:gd name="T80" fmla="*/ 432 w 1064"/>
                    <a:gd name="T81" fmla="*/ 932 h 1077"/>
                    <a:gd name="T82" fmla="*/ 497 w 1064"/>
                    <a:gd name="T83" fmla="*/ 1002 h 1077"/>
                    <a:gd name="T84" fmla="*/ 562 w 1064"/>
                    <a:gd name="T85" fmla="*/ 1051 h 1077"/>
                    <a:gd name="T86" fmla="*/ 572 w 1064"/>
                    <a:gd name="T87" fmla="*/ 943 h 1077"/>
                    <a:gd name="T88" fmla="*/ 658 w 1064"/>
                    <a:gd name="T89" fmla="*/ 986 h 1077"/>
                    <a:gd name="T90" fmla="*/ 735 w 1064"/>
                    <a:gd name="T91" fmla="*/ 1010 h 1077"/>
                    <a:gd name="T92" fmla="*/ 708 w 1064"/>
                    <a:gd name="T93" fmla="*/ 905 h 1077"/>
                    <a:gd name="T94" fmla="*/ 803 w 1064"/>
                    <a:gd name="T95" fmla="*/ 916 h 1077"/>
                    <a:gd name="T96" fmla="*/ 884 w 1064"/>
                    <a:gd name="T97" fmla="*/ 911 h 1077"/>
                    <a:gd name="T98" fmla="*/ 822 w 1064"/>
                    <a:gd name="T99" fmla="*/ 822 h 1077"/>
                    <a:gd name="T100" fmla="*/ 915 w 1064"/>
                    <a:gd name="T101" fmla="*/ 800 h 1077"/>
                    <a:gd name="T102" fmla="*/ 990 w 1064"/>
                    <a:gd name="T103" fmla="*/ 768 h 1077"/>
                    <a:gd name="T104" fmla="*/ 902 w 1064"/>
                    <a:gd name="T105" fmla="*/ 705 h 1077"/>
                    <a:gd name="T106" fmla="*/ 982 w 1064"/>
                    <a:gd name="T107" fmla="*/ 653 h 1077"/>
                    <a:gd name="T108" fmla="*/ 1041 w 1064"/>
                    <a:gd name="T109" fmla="*/ 598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64" h="1077">
                      <a:moveTo>
                        <a:pt x="1041" y="598"/>
                      </a:moveTo>
                      <a:cubicBezTo>
                        <a:pt x="1024" y="593"/>
                        <a:pt x="1009" y="589"/>
                        <a:pt x="994" y="585"/>
                      </a:cubicBezTo>
                      <a:cubicBezTo>
                        <a:pt x="979" y="580"/>
                        <a:pt x="965" y="577"/>
                        <a:pt x="951" y="573"/>
                      </a:cubicBezTo>
                      <a:cubicBezTo>
                        <a:pt x="946" y="571"/>
                        <a:pt x="941" y="570"/>
                        <a:pt x="936" y="569"/>
                      </a:cubicBezTo>
                      <a:cubicBezTo>
                        <a:pt x="937" y="559"/>
                        <a:pt x="938" y="549"/>
                        <a:pt x="938" y="538"/>
                      </a:cubicBezTo>
                      <a:cubicBezTo>
                        <a:pt x="938" y="528"/>
                        <a:pt x="937" y="518"/>
                        <a:pt x="936" y="508"/>
                      </a:cubicBezTo>
                      <a:cubicBezTo>
                        <a:pt x="941" y="506"/>
                        <a:pt x="946" y="505"/>
                        <a:pt x="951" y="504"/>
                      </a:cubicBezTo>
                      <a:cubicBezTo>
                        <a:pt x="965" y="500"/>
                        <a:pt x="979" y="496"/>
                        <a:pt x="994" y="492"/>
                      </a:cubicBezTo>
                      <a:cubicBezTo>
                        <a:pt x="1009" y="488"/>
                        <a:pt x="1024" y="484"/>
                        <a:pt x="1041" y="479"/>
                      </a:cubicBezTo>
                      <a:cubicBezTo>
                        <a:pt x="1056" y="475"/>
                        <a:pt x="1064" y="460"/>
                        <a:pt x="1061" y="445"/>
                      </a:cubicBezTo>
                      <a:cubicBezTo>
                        <a:pt x="1059" y="430"/>
                        <a:pt x="1046" y="418"/>
                        <a:pt x="1031" y="420"/>
                      </a:cubicBezTo>
                      <a:cubicBezTo>
                        <a:pt x="1013" y="421"/>
                        <a:pt x="997" y="422"/>
                        <a:pt x="982" y="424"/>
                      </a:cubicBezTo>
                      <a:cubicBezTo>
                        <a:pt x="966" y="425"/>
                        <a:pt x="952" y="426"/>
                        <a:pt x="938" y="427"/>
                      </a:cubicBezTo>
                      <a:cubicBezTo>
                        <a:pt x="932" y="428"/>
                        <a:pt x="928" y="428"/>
                        <a:pt x="923" y="428"/>
                      </a:cubicBezTo>
                      <a:cubicBezTo>
                        <a:pt x="917" y="409"/>
                        <a:pt x="910" y="389"/>
                        <a:pt x="902" y="371"/>
                      </a:cubicBezTo>
                      <a:cubicBezTo>
                        <a:pt x="906" y="368"/>
                        <a:pt x="910" y="365"/>
                        <a:pt x="914" y="362"/>
                      </a:cubicBezTo>
                      <a:cubicBezTo>
                        <a:pt x="926" y="354"/>
                        <a:pt x="937" y="346"/>
                        <a:pt x="950" y="337"/>
                      </a:cubicBezTo>
                      <a:cubicBezTo>
                        <a:pt x="963" y="328"/>
                        <a:pt x="976" y="318"/>
                        <a:pt x="990" y="308"/>
                      </a:cubicBezTo>
                      <a:cubicBezTo>
                        <a:pt x="1002" y="299"/>
                        <a:pt x="1005" y="282"/>
                        <a:pt x="998" y="269"/>
                      </a:cubicBezTo>
                      <a:cubicBezTo>
                        <a:pt x="990" y="256"/>
                        <a:pt x="974" y="250"/>
                        <a:pt x="960" y="256"/>
                      </a:cubicBezTo>
                      <a:cubicBezTo>
                        <a:pt x="944" y="263"/>
                        <a:pt x="929" y="270"/>
                        <a:pt x="915" y="276"/>
                      </a:cubicBezTo>
                      <a:cubicBezTo>
                        <a:pt x="901" y="283"/>
                        <a:pt x="888" y="289"/>
                        <a:pt x="875" y="295"/>
                      </a:cubicBezTo>
                      <a:cubicBezTo>
                        <a:pt x="870" y="297"/>
                        <a:pt x="866" y="299"/>
                        <a:pt x="861" y="301"/>
                      </a:cubicBezTo>
                      <a:cubicBezTo>
                        <a:pt x="850" y="285"/>
                        <a:pt x="836" y="269"/>
                        <a:pt x="822" y="255"/>
                      </a:cubicBezTo>
                      <a:cubicBezTo>
                        <a:pt x="825" y="250"/>
                        <a:pt x="828" y="246"/>
                        <a:pt x="831" y="242"/>
                      </a:cubicBezTo>
                      <a:cubicBezTo>
                        <a:pt x="839" y="230"/>
                        <a:pt x="847" y="218"/>
                        <a:pt x="856" y="206"/>
                      </a:cubicBezTo>
                      <a:cubicBezTo>
                        <a:pt x="865" y="193"/>
                        <a:pt x="874" y="179"/>
                        <a:pt x="884" y="165"/>
                      </a:cubicBezTo>
                      <a:cubicBezTo>
                        <a:pt x="893" y="153"/>
                        <a:pt x="889" y="135"/>
                        <a:pt x="878" y="126"/>
                      </a:cubicBezTo>
                      <a:cubicBezTo>
                        <a:pt x="866" y="116"/>
                        <a:pt x="849" y="116"/>
                        <a:pt x="838" y="126"/>
                      </a:cubicBezTo>
                      <a:cubicBezTo>
                        <a:pt x="825" y="139"/>
                        <a:pt x="814" y="150"/>
                        <a:pt x="803" y="161"/>
                      </a:cubicBezTo>
                      <a:cubicBezTo>
                        <a:pt x="792" y="172"/>
                        <a:pt x="781" y="182"/>
                        <a:pt x="771" y="192"/>
                      </a:cubicBezTo>
                      <a:cubicBezTo>
                        <a:pt x="768" y="196"/>
                        <a:pt x="764" y="199"/>
                        <a:pt x="761" y="203"/>
                      </a:cubicBezTo>
                      <a:cubicBezTo>
                        <a:pt x="744" y="191"/>
                        <a:pt x="726" y="181"/>
                        <a:pt x="708" y="172"/>
                      </a:cubicBezTo>
                      <a:cubicBezTo>
                        <a:pt x="709" y="167"/>
                        <a:pt x="710" y="162"/>
                        <a:pt x="712" y="157"/>
                      </a:cubicBezTo>
                      <a:cubicBezTo>
                        <a:pt x="715" y="144"/>
                        <a:pt x="719" y="130"/>
                        <a:pt x="723" y="115"/>
                      </a:cubicBezTo>
                      <a:cubicBezTo>
                        <a:pt x="727" y="100"/>
                        <a:pt x="731" y="84"/>
                        <a:pt x="735" y="67"/>
                      </a:cubicBezTo>
                      <a:cubicBezTo>
                        <a:pt x="739" y="52"/>
                        <a:pt x="730" y="37"/>
                        <a:pt x="716" y="32"/>
                      </a:cubicBezTo>
                      <a:cubicBezTo>
                        <a:pt x="702" y="27"/>
                        <a:pt x="685" y="33"/>
                        <a:pt x="679" y="46"/>
                      </a:cubicBezTo>
                      <a:cubicBezTo>
                        <a:pt x="671" y="62"/>
                        <a:pt x="664" y="77"/>
                        <a:pt x="658" y="91"/>
                      </a:cubicBezTo>
                      <a:cubicBezTo>
                        <a:pt x="651" y="105"/>
                        <a:pt x="645" y="118"/>
                        <a:pt x="639" y="131"/>
                      </a:cubicBezTo>
                      <a:cubicBezTo>
                        <a:pt x="637" y="135"/>
                        <a:pt x="634" y="140"/>
                        <a:pt x="632" y="144"/>
                      </a:cubicBezTo>
                      <a:cubicBezTo>
                        <a:pt x="613" y="139"/>
                        <a:pt x="593" y="136"/>
                        <a:pt x="572" y="134"/>
                      </a:cubicBezTo>
                      <a:cubicBezTo>
                        <a:pt x="572" y="129"/>
                        <a:pt x="571" y="124"/>
                        <a:pt x="571" y="119"/>
                      </a:cubicBezTo>
                      <a:cubicBezTo>
                        <a:pt x="570" y="105"/>
                        <a:pt x="568" y="90"/>
                        <a:pt x="567" y="75"/>
                      </a:cubicBezTo>
                      <a:cubicBezTo>
                        <a:pt x="565" y="59"/>
                        <a:pt x="564" y="43"/>
                        <a:pt x="562" y="26"/>
                      </a:cubicBezTo>
                      <a:cubicBezTo>
                        <a:pt x="561" y="11"/>
                        <a:pt x="547" y="0"/>
                        <a:pt x="532" y="0"/>
                      </a:cubicBezTo>
                      <a:cubicBezTo>
                        <a:pt x="517" y="0"/>
                        <a:pt x="503" y="11"/>
                        <a:pt x="502" y="26"/>
                      </a:cubicBezTo>
                      <a:cubicBezTo>
                        <a:pt x="500" y="43"/>
                        <a:pt x="499" y="59"/>
                        <a:pt x="497" y="75"/>
                      </a:cubicBezTo>
                      <a:cubicBezTo>
                        <a:pt x="496" y="90"/>
                        <a:pt x="494" y="105"/>
                        <a:pt x="493" y="119"/>
                      </a:cubicBezTo>
                      <a:cubicBezTo>
                        <a:pt x="493" y="124"/>
                        <a:pt x="492" y="129"/>
                        <a:pt x="492" y="134"/>
                      </a:cubicBezTo>
                      <a:cubicBezTo>
                        <a:pt x="471" y="136"/>
                        <a:pt x="451" y="139"/>
                        <a:pt x="432" y="144"/>
                      </a:cubicBezTo>
                      <a:cubicBezTo>
                        <a:pt x="430" y="140"/>
                        <a:pt x="428" y="135"/>
                        <a:pt x="425" y="131"/>
                      </a:cubicBezTo>
                      <a:cubicBezTo>
                        <a:pt x="419" y="118"/>
                        <a:pt x="413" y="105"/>
                        <a:pt x="406" y="91"/>
                      </a:cubicBezTo>
                      <a:cubicBezTo>
                        <a:pt x="400" y="77"/>
                        <a:pt x="393" y="62"/>
                        <a:pt x="385" y="46"/>
                      </a:cubicBezTo>
                      <a:cubicBezTo>
                        <a:pt x="379" y="33"/>
                        <a:pt x="362" y="27"/>
                        <a:pt x="348" y="32"/>
                      </a:cubicBezTo>
                      <a:cubicBezTo>
                        <a:pt x="334" y="37"/>
                        <a:pt x="325" y="52"/>
                        <a:pt x="329" y="67"/>
                      </a:cubicBezTo>
                      <a:cubicBezTo>
                        <a:pt x="333" y="84"/>
                        <a:pt x="337" y="100"/>
                        <a:pt x="341" y="115"/>
                      </a:cubicBezTo>
                      <a:cubicBezTo>
                        <a:pt x="345" y="130"/>
                        <a:pt x="349" y="144"/>
                        <a:pt x="352" y="157"/>
                      </a:cubicBezTo>
                      <a:cubicBezTo>
                        <a:pt x="354" y="162"/>
                        <a:pt x="355" y="167"/>
                        <a:pt x="356" y="172"/>
                      </a:cubicBezTo>
                      <a:cubicBezTo>
                        <a:pt x="338" y="181"/>
                        <a:pt x="320" y="191"/>
                        <a:pt x="303" y="203"/>
                      </a:cubicBezTo>
                      <a:cubicBezTo>
                        <a:pt x="300" y="199"/>
                        <a:pt x="296" y="196"/>
                        <a:pt x="293" y="192"/>
                      </a:cubicBezTo>
                      <a:cubicBezTo>
                        <a:pt x="283" y="182"/>
                        <a:pt x="272" y="172"/>
                        <a:pt x="261" y="161"/>
                      </a:cubicBezTo>
                      <a:cubicBezTo>
                        <a:pt x="250" y="150"/>
                        <a:pt x="239" y="139"/>
                        <a:pt x="226" y="126"/>
                      </a:cubicBezTo>
                      <a:cubicBezTo>
                        <a:pt x="215" y="116"/>
                        <a:pt x="198" y="116"/>
                        <a:pt x="186" y="126"/>
                      </a:cubicBezTo>
                      <a:cubicBezTo>
                        <a:pt x="175" y="135"/>
                        <a:pt x="172" y="153"/>
                        <a:pt x="180" y="165"/>
                      </a:cubicBezTo>
                      <a:cubicBezTo>
                        <a:pt x="190" y="179"/>
                        <a:pt x="199" y="193"/>
                        <a:pt x="208" y="206"/>
                      </a:cubicBezTo>
                      <a:cubicBezTo>
                        <a:pt x="217" y="218"/>
                        <a:pt x="225" y="230"/>
                        <a:pt x="233" y="242"/>
                      </a:cubicBezTo>
                      <a:cubicBezTo>
                        <a:pt x="236" y="246"/>
                        <a:pt x="239" y="250"/>
                        <a:pt x="242" y="255"/>
                      </a:cubicBezTo>
                      <a:cubicBezTo>
                        <a:pt x="228" y="269"/>
                        <a:pt x="215" y="285"/>
                        <a:pt x="203" y="301"/>
                      </a:cubicBezTo>
                      <a:cubicBezTo>
                        <a:pt x="198" y="299"/>
                        <a:pt x="194" y="297"/>
                        <a:pt x="189" y="295"/>
                      </a:cubicBezTo>
                      <a:cubicBezTo>
                        <a:pt x="176" y="289"/>
                        <a:pt x="163" y="283"/>
                        <a:pt x="149" y="276"/>
                      </a:cubicBezTo>
                      <a:cubicBezTo>
                        <a:pt x="135" y="270"/>
                        <a:pt x="120" y="263"/>
                        <a:pt x="104" y="256"/>
                      </a:cubicBezTo>
                      <a:cubicBezTo>
                        <a:pt x="90" y="250"/>
                        <a:pt x="74" y="256"/>
                        <a:pt x="66" y="269"/>
                      </a:cubicBezTo>
                      <a:cubicBezTo>
                        <a:pt x="59" y="282"/>
                        <a:pt x="62" y="299"/>
                        <a:pt x="74" y="308"/>
                      </a:cubicBezTo>
                      <a:cubicBezTo>
                        <a:pt x="88" y="318"/>
                        <a:pt x="101" y="328"/>
                        <a:pt x="114" y="337"/>
                      </a:cubicBezTo>
                      <a:cubicBezTo>
                        <a:pt x="127" y="346"/>
                        <a:pt x="139" y="354"/>
                        <a:pt x="150" y="362"/>
                      </a:cubicBezTo>
                      <a:cubicBezTo>
                        <a:pt x="154" y="365"/>
                        <a:pt x="158" y="368"/>
                        <a:pt x="162" y="371"/>
                      </a:cubicBezTo>
                      <a:cubicBezTo>
                        <a:pt x="154" y="389"/>
                        <a:pt x="147" y="409"/>
                        <a:pt x="142" y="428"/>
                      </a:cubicBezTo>
                      <a:cubicBezTo>
                        <a:pt x="137" y="428"/>
                        <a:pt x="132" y="428"/>
                        <a:pt x="126" y="427"/>
                      </a:cubicBezTo>
                      <a:cubicBezTo>
                        <a:pt x="112" y="426"/>
                        <a:pt x="98" y="425"/>
                        <a:pt x="82" y="424"/>
                      </a:cubicBezTo>
                      <a:cubicBezTo>
                        <a:pt x="67" y="422"/>
                        <a:pt x="51" y="421"/>
                        <a:pt x="33" y="420"/>
                      </a:cubicBezTo>
                      <a:cubicBezTo>
                        <a:pt x="18" y="418"/>
                        <a:pt x="5" y="430"/>
                        <a:pt x="3" y="445"/>
                      </a:cubicBezTo>
                      <a:cubicBezTo>
                        <a:pt x="0" y="460"/>
                        <a:pt x="8" y="475"/>
                        <a:pt x="23" y="479"/>
                      </a:cubicBezTo>
                      <a:cubicBezTo>
                        <a:pt x="40" y="484"/>
                        <a:pt x="55" y="488"/>
                        <a:pt x="70" y="492"/>
                      </a:cubicBezTo>
                      <a:cubicBezTo>
                        <a:pt x="85" y="496"/>
                        <a:pt x="99" y="500"/>
                        <a:pt x="113" y="504"/>
                      </a:cubicBezTo>
                      <a:cubicBezTo>
                        <a:pt x="118" y="505"/>
                        <a:pt x="123" y="506"/>
                        <a:pt x="128" y="508"/>
                      </a:cubicBezTo>
                      <a:cubicBezTo>
                        <a:pt x="127" y="518"/>
                        <a:pt x="126" y="528"/>
                        <a:pt x="126" y="538"/>
                      </a:cubicBezTo>
                      <a:cubicBezTo>
                        <a:pt x="126" y="549"/>
                        <a:pt x="127" y="559"/>
                        <a:pt x="128" y="569"/>
                      </a:cubicBezTo>
                      <a:cubicBezTo>
                        <a:pt x="123" y="570"/>
                        <a:pt x="118" y="571"/>
                        <a:pt x="113" y="573"/>
                      </a:cubicBezTo>
                      <a:cubicBezTo>
                        <a:pt x="99" y="577"/>
                        <a:pt x="85" y="580"/>
                        <a:pt x="70" y="585"/>
                      </a:cubicBezTo>
                      <a:cubicBezTo>
                        <a:pt x="55" y="589"/>
                        <a:pt x="40" y="593"/>
                        <a:pt x="23" y="598"/>
                      </a:cubicBezTo>
                      <a:cubicBezTo>
                        <a:pt x="8" y="602"/>
                        <a:pt x="0" y="617"/>
                        <a:pt x="3" y="632"/>
                      </a:cubicBezTo>
                      <a:cubicBezTo>
                        <a:pt x="5" y="647"/>
                        <a:pt x="18" y="658"/>
                        <a:pt x="33" y="657"/>
                      </a:cubicBezTo>
                      <a:cubicBezTo>
                        <a:pt x="51" y="656"/>
                        <a:pt x="67" y="654"/>
                        <a:pt x="82" y="653"/>
                      </a:cubicBezTo>
                      <a:cubicBezTo>
                        <a:pt x="98" y="652"/>
                        <a:pt x="112" y="651"/>
                        <a:pt x="126" y="649"/>
                      </a:cubicBezTo>
                      <a:cubicBezTo>
                        <a:pt x="132" y="649"/>
                        <a:pt x="137" y="649"/>
                        <a:pt x="142" y="648"/>
                      </a:cubicBezTo>
                      <a:cubicBezTo>
                        <a:pt x="147" y="668"/>
                        <a:pt x="154" y="687"/>
                        <a:pt x="162" y="705"/>
                      </a:cubicBezTo>
                      <a:cubicBezTo>
                        <a:pt x="158" y="708"/>
                        <a:pt x="154" y="711"/>
                        <a:pt x="150" y="714"/>
                      </a:cubicBezTo>
                      <a:cubicBezTo>
                        <a:pt x="139" y="722"/>
                        <a:pt x="127" y="731"/>
                        <a:pt x="114" y="740"/>
                      </a:cubicBezTo>
                      <a:cubicBezTo>
                        <a:pt x="101" y="749"/>
                        <a:pt x="88" y="758"/>
                        <a:pt x="74" y="768"/>
                      </a:cubicBezTo>
                      <a:cubicBezTo>
                        <a:pt x="62" y="777"/>
                        <a:pt x="59" y="794"/>
                        <a:pt x="66" y="808"/>
                      </a:cubicBezTo>
                      <a:cubicBezTo>
                        <a:pt x="74" y="821"/>
                        <a:pt x="90" y="827"/>
                        <a:pt x="104" y="821"/>
                      </a:cubicBezTo>
                      <a:cubicBezTo>
                        <a:pt x="120" y="813"/>
                        <a:pt x="135" y="807"/>
                        <a:pt x="149" y="800"/>
                      </a:cubicBezTo>
                      <a:cubicBezTo>
                        <a:pt x="163" y="794"/>
                        <a:pt x="176" y="788"/>
                        <a:pt x="189" y="782"/>
                      </a:cubicBezTo>
                      <a:cubicBezTo>
                        <a:pt x="194" y="780"/>
                        <a:pt x="198" y="777"/>
                        <a:pt x="203" y="775"/>
                      </a:cubicBezTo>
                      <a:cubicBezTo>
                        <a:pt x="215" y="792"/>
                        <a:pt x="228" y="807"/>
                        <a:pt x="242" y="822"/>
                      </a:cubicBezTo>
                      <a:cubicBezTo>
                        <a:pt x="239" y="826"/>
                        <a:pt x="236" y="830"/>
                        <a:pt x="233" y="835"/>
                      </a:cubicBezTo>
                      <a:cubicBezTo>
                        <a:pt x="225" y="846"/>
                        <a:pt x="217" y="858"/>
                        <a:pt x="208" y="871"/>
                      </a:cubicBezTo>
                      <a:cubicBezTo>
                        <a:pt x="199" y="884"/>
                        <a:pt x="190" y="897"/>
                        <a:pt x="180" y="911"/>
                      </a:cubicBezTo>
                      <a:cubicBezTo>
                        <a:pt x="172" y="924"/>
                        <a:pt x="175" y="941"/>
                        <a:pt x="186" y="951"/>
                      </a:cubicBezTo>
                      <a:cubicBezTo>
                        <a:pt x="198" y="961"/>
                        <a:pt x="215" y="961"/>
                        <a:pt x="226" y="950"/>
                      </a:cubicBezTo>
                      <a:cubicBezTo>
                        <a:pt x="239" y="938"/>
                        <a:pt x="250" y="927"/>
                        <a:pt x="261" y="916"/>
                      </a:cubicBezTo>
                      <a:cubicBezTo>
                        <a:pt x="272" y="905"/>
                        <a:pt x="283" y="894"/>
                        <a:pt x="293" y="885"/>
                      </a:cubicBezTo>
                      <a:cubicBezTo>
                        <a:pt x="296" y="881"/>
                        <a:pt x="300" y="877"/>
                        <a:pt x="303" y="874"/>
                      </a:cubicBezTo>
                      <a:cubicBezTo>
                        <a:pt x="320" y="885"/>
                        <a:pt x="338" y="896"/>
                        <a:pt x="356" y="905"/>
                      </a:cubicBezTo>
                      <a:cubicBezTo>
                        <a:pt x="355" y="909"/>
                        <a:pt x="354" y="914"/>
                        <a:pt x="352" y="919"/>
                      </a:cubicBezTo>
                      <a:cubicBezTo>
                        <a:pt x="349" y="933"/>
                        <a:pt x="345" y="947"/>
                        <a:pt x="341" y="962"/>
                      </a:cubicBezTo>
                      <a:cubicBezTo>
                        <a:pt x="337" y="977"/>
                        <a:pt x="333" y="993"/>
                        <a:pt x="329" y="1010"/>
                      </a:cubicBezTo>
                      <a:cubicBezTo>
                        <a:pt x="325" y="1024"/>
                        <a:pt x="334" y="1039"/>
                        <a:pt x="348" y="1044"/>
                      </a:cubicBezTo>
                      <a:cubicBezTo>
                        <a:pt x="362" y="1050"/>
                        <a:pt x="379" y="1044"/>
                        <a:pt x="385" y="1030"/>
                      </a:cubicBezTo>
                      <a:cubicBezTo>
                        <a:pt x="393" y="1014"/>
                        <a:pt x="400" y="1000"/>
                        <a:pt x="406" y="986"/>
                      </a:cubicBezTo>
                      <a:cubicBezTo>
                        <a:pt x="413" y="972"/>
                        <a:pt x="419" y="958"/>
                        <a:pt x="425" y="946"/>
                      </a:cubicBezTo>
                      <a:cubicBezTo>
                        <a:pt x="428" y="941"/>
                        <a:pt x="430" y="937"/>
                        <a:pt x="432" y="932"/>
                      </a:cubicBezTo>
                      <a:cubicBezTo>
                        <a:pt x="451" y="937"/>
                        <a:pt x="471" y="941"/>
                        <a:pt x="492" y="943"/>
                      </a:cubicBezTo>
                      <a:cubicBezTo>
                        <a:pt x="492" y="948"/>
                        <a:pt x="493" y="953"/>
                        <a:pt x="493" y="958"/>
                      </a:cubicBezTo>
                      <a:cubicBezTo>
                        <a:pt x="494" y="972"/>
                        <a:pt x="496" y="986"/>
                        <a:pt x="497" y="1002"/>
                      </a:cubicBezTo>
                      <a:cubicBezTo>
                        <a:pt x="499" y="1017"/>
                        <a:pt x="500" y="1033"/>
                        <a:pt x="502" y="1051"/>
                      </a:cubicBezTo>
                      <a:cubicBezTo>
                        <a:pt x="503" y="1066"/>
                        <a:pt x="517" y="1077"/>
                        <a:pt x="532" y="1077"/>
                      </a:cubicBezTo>
                      <a:cubicBezTo>
                        <a:pt x="547" y="1077"/>
                        <a:pt x="561" y="1066"/>
                        <a:pt x="562" y="1051"/>
                      </a:cubicBezTo>
                      <a:cubicBezTo>
                        <a:pt x="564" y="1033"/>
                        <a:pt x="565" y="1017"/>
                        <a:pt x="567" y="1002"/>
                      </a:cubicBezTo>
                      <a:cubicBezTo>
                        <a:pt x="568" y="986"/>
                        <a:pt x="570" y="972"/>
                        <a:pt x="571" y="958"/>
                      </a:cubicBezTo>
                      <a:cubicBezTo>
                        <a:pt x="571" y="953"/>
                        <a:pt x="572" y="948"/>
                        <a:pt x="572" y="943"/>
                      </a:cubicBezTo>
                      <a:cubicBezTo>
                        <a:pt x="593" y="941"/>
                        <a:pt x="613" y="937"/>
                        <a:pt x="632" y="932"/>
                      </a:cubicBezTo>
                      <a:cubicBezTo>
                        <a:pt x="634" y="937"/>
                        <a:pt x="637" y="941"/>
                        <a:pt x="639" y="946"/>
                      </a:cubicBezTo>
                      <a:cubicBezTo>
                        <a:pt x="645" y="958"/>
                        <a:pt x="651" y="972"/>
                        <a:pt x="658" y="986"/>
                      </a:cubicBezTo>
                      <a:cubicBezTo>
                        <a:pt x="664" y="1000"/>
                        <a:pt x="671" y="1014"/>
                        <a:pt x="679" y="1030"/>
                      </a:cubicBezTo>
                      <a:cubicBezTo>
                        <a:pt x="685" y="1044"/>
                        <a:pt x="702" y="1050"/>
                        <a:pt x="716" y="1044"/>
                      </a:cubicBezTo>
                      <a:cubicBezTo>
                        <a:pt x="730" y="1039"/>
                        <a:pt x="739" y="1024"/>
                        <a:pt x="735" y="1010"/>
                      </a:cubicBezTo>
                      <a:cubicBezTo>
                        <a:pt x="731" y="993"/>
                        <a:pt x="727" y="977"/>
                        <a:pt x="723" y="962"/>
                      </a:cubicBezTo>
                      <a:cubicBezTo>
                        <a:pt x="719" y="947"/>
                        <a:pt x="715" y="933"/>
                        <a:pt x="712" y="919"/>
                      </a:cubicBezTo>
                      <a:cubicBezTo>
                        <a:pt x="710" y="914"/>
                        <a:pt x="709" y="909"/>
                        <a:pt x="708" y="905"/>
                      </a:cubicBezTo>
                      <a:cubicBezTo>
                        <a:pt x="726" y="896"/>
                        <a:pt x="744" y="885"/>
                        <a:pt x="761" y="874"/>
                      </a:cubicBezTo>
                      <a:cubicBezTo>
                        <a:pt x="764" y="877"/>
                        <a:pt x="768" y="881"/>
                        <a:pt x="771" y="885"/>
                      </a:cubicBezTo>
                      <a:cubicBezTo>
                        <a:pt x="781" y="894"/>
                        <a:pt x="792" y="905"/>
                        <a:pt x="803" y="916"/>
                      </a:cubicBezTo>
                      <a:cubicBezTo>
                        <a:pt x="814" y="927"/>
                        <a:pt x="825" y="938"/>
                        <a:pt x="838" y="950"/>
                      </a:cubicBezTo>
                      <a:cubicBezTo>
                        <a:pt x="849" y="961"/>
                        <a:pt x="866" y="961"/>
                        <a:pt x="878" y="951"/>
                      </a:cubicBezTo>
                      <a:cubicBezTo>
                        <a:pt x="889" y="941"/>
                        <a:pt x="893" y="924"/>
                        <a:pt x="884" y="911"/>
                      </a:cubicBezTo>
                      <a:cubicBezTo>
                        <a:pt x="874" y="897"/>
                        <a:pt x="865" y="884"/>
                        <a:pt x="856" y="871"/>
                      </a:cubicBezTo>
                      <a:cubicBezTo>
                        <a:pt x="847" y="858"/>
                        <a:pt x="839" y="846"/>
                        <a:pt x="831" y="835"/>
                      </a:cubicBezTo>
                      <a:cubicBezTo>
                        <a:pt x="828" y="830"/>
                        <a:pt x="825" y="826"/>
                        <a:pt x="822" y="822"/>
                      </a:cubicBezTo>
                      <a:cubicBezTo>
                        <a:pt x="836" y="807"/>
                        <a:pt x="849" y="792"/>
                        <a:pt x="861" y="775"/>
                      </a:cubicBezTo>
                      <a:cubicBezTo>
                        <a:pt x="866" y="777"/>
                        <a:pt x="870" y="780"/>
                        <a:pt x="875" y="782"/>
                      </a:cubicBezTo>
                      <a:cubicBezTo>
                        <a:pt x="888" y="788"/>
                        <a:pt x="901" y="794"/>
                        <a:pt x="915" y="800"/>
                      </a:cubicBezTo>
                      <a:cubicBezTo>
                        <a:pt x="929" y="807"/>
                        <a:pt x="944" y="813"/>
                        <a:pt x="960" y="821"/>
                      </a:cubicBezTo>
                      <a:cubicBezTo>
                        <a:pt x="974" y="827"/>
                        <a:pt x="990" y="821"/>
                        <a:pt x="998" y="808"/>
                      </a:cubicBezTo>
                      <a:cubicBezTo>
                        <a:pt x="1005" y="794"/>
                        <a:pt x="1002" y="777"/>
                        <a:pt x="990" y="768"/>
                      </a:cubicBezTo>
                      <a:cubicBezTo>
                        <a:pt x="976" y="758"/>
                        <a:pt x="963" y="749"/>
                        <a:pt x="950" y="740"/>
                      </a:cubicBezTo>
                      <a:cubicBezTo>
                        <a:pt x="937" y="731"/>
                        <a:pt x="926" y="722"/>
                        <a:pt x="914" y="714"/>
                      </a:cubicBezTo>
                      <a:cubicBezTo>
                        <a:pt x="910" y="711"/>
                        <a:pt x="906" y="708"/>
                        <a:pt x="902" y="705"/>
                      </a:cubicBezTo>
                      <a:cubicBezTo>
                        <a:pt x="910" y="687"/>
                        <a:pt x="917" y="668"/>
                        <a:pt x="923" y="648"/>
                      </a:cubicBezTo>
                      <a:cubicBezTo>
                        <a:pt x="928" y="649"/>
                        <a:pt x="932" y="649"/>
                        <a:pt x="938" y="649"/>
                      </a:cubicBezTo>
                      <a:cubicBezTo>
                        <a:pt x="952" y="651"/>
                        <a:pt x="966" y="652"/>
                        <a:pt x="982" y="653"/>
                      </a:cubicBezTo>
                      <a:cubicBezTo>
                        <a:pt x="997" y="654"/>
                        <a:pt x="1013" y="656"/>
                        <a:pt x="1031" y="657"/>
                      </a:cubicBezTo>
                      <a:cubicBezTo>
                        <a:pt x="1046" y="658"/>
                        <a:pt x="1059" y="647"/>
                        <a:pt x="1061" y="632"/>
                      </a:cubicBezTo>
                      <a:cubicBezTo>
                        <a:pt x="1064" y="617"/>
                        <a:pt x="1056" y="602"/>
                        <a:pt x="1041" y="59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43" name="îŝļîḍe">
                  <a:extLst>
                    <a:ext uri="{FF2B5EF4-FFF2-40B4-BE49-F238E27FC236}">
                      <a16:creationId xmlns:a16="http://schemas.microsoft.com/office/drawing/2014/main" id="{565B6974-6169-464F-A486-AF5D49BBCFF1}"/>
                    </a:ext>
                  </a:extLst>
                </p:cNvPr>
                <p:cNvSpPr/>
                <p:nvPr/>
              </p:nvSpPr>
              <p:spPr bwMode="auto">
                <a:xfrm>
                  <a:off x="7087290" y="2365296"/>
                  <a:ext cx="116582" cy="117846"/>
                </a:xfrm>
                <a:custGeom>
                  <a:avLst/>
                  <a:gdLst>
                    <a:gd name="T0" fmla="*/ 951 w 1064"/>
                    <a:gd name="T1" fmla="*/ 573 h 1077"/>
                    <a:gd name="T2" fmla="*/ 936 w 1064"/>
                    <a:gd name="T3" fmla="*/ 508 h 1077"/>
                    <a:gd name="T4" fmla="*/ 1041 w 1064"/>
                    <a:gd name="T5" fmla="*/ 479 h 1077"/>
                    <a:gd name="T6" fmla="*/ 982 w 1064"/>
                    <a:gd name="T7" fmla="*/ 424 h 1077"/>
                    <a:gd name="T8" fmla="*/ 902 w 1064"/>
                    <a:gd name="T9" fmla="*/ 371 h 1077"/>
                    <a:gd name="T10" fmla="*/ 990 w 1064"/>
                    <a:gd name="T11" fmla="*/ 308 h 1077"/>
                    <a:gd name="T12" fmla="*/ 915 w 1064"/>
                    <a:gd name="T13" fmla="*/ 276 h 1077"/>
                    <a:gd name="T14" fmla="*/ 822 w 1064"/>
                    <a:gd name="T15" fmla="*/ 255 h 1077"/>
                    <a:gd name="T16" fmla="*/ 884 w 1064"/>
                    <a:gd name="T17" fmla="*/ 165 h 1077"/>
                    <a:gd name="T18" fmla="*/ 803 w 1064"/>
                    <a:gd name="T19" fmla="*/ 161 h 1077"/>
                    <a:gd name="T20" fmla="*/ 708 w 1064"/>
                    <a:gd name="T21" fmla="*/ 172 h 1077"/>
                    <a:gd name="T22" fmla="*/ 735 w 1064"/>
                    <a:gd name="T23" fmla="*/ 67 h 1077"/>
                    <a:gd name="T24" fmla="*/ 658 w 1064"/>
                    <a:gd name="T25" fmla="*/ 91 h 1077"/>
                    <a:gd name="T26" fmla="*/ 572 w 1064"/>
                    <a:gd name="T27" fmla="*/ 134 h 1077"/>
                    <a:gd name="T28" fmla="*/ 562 w 1064"/>
                    <a:gd name="T29" fmla="*/ 26 h 1077"/>
                    <a:gd name="T30" fmla="*/ 497 w 1064"/>
                    <a:gd name="T31" fmla="*/ 75 h 1077"/>
                    <a:gd name="T32" fmla="*/ 432 w 1064"/>
                    <a:gd name="T33" fmla="*/ 144 h 1077"/>
                    <a:gd name="T34" fmla="*/ 385 w 1064"/>
                    <a:gd name="T35" fmla="*/ 46 h 1077"/>
                    <a:gd name="T36" fmla="*/ 341 w 1064"/>
                    <a:gd name="T37" fmla="*/ 115 h 1077"/>
                    <a:gd name="T38" fmla="*/ 303 w 1064"/>
                    <a:gd name="T39" fmla="*/ 203 h 1077"/>
                    <a:gd name="T40" fmla="*/ 226 w 1064"/>
                    <a:gd name="T41" fmla="*/ 126 h 1077"/>
                    <a:gd name="T42" fmla="*/ 208 w 1064"/>
                    <a:gd name="T43" fmla="*/ 206 h 1077"/>
                    <a:gd name="T44" fmla="*/ 203 w 1064"/>
                    <a:gd name="T45" fmla="*/ 301 h 1077"/>
                    <a:gd name="T46" fmla="*/ 104 w 1064"/>
                    <a:gd name="T47" fmla="*/ 256 h 1077"/>
                    <a:gd name="T48" fmla="*/ 114 w 1064"/>
                    <a:gd name="T49" fmla="*/ 337 h 1077"/>
                    <a:gd name="T50" fmla="*/ 142 w 1064"/>
                    <a:gd name="T51" fmla="*/ 428 h 1077"/>
                    <a:gd name="T52" fmla="*/ 33 w 1064"/>
                    <a:gd name="T53" fmla="*/ 420 h 1077"/>
                    <a:gd name="T54" fmla="*/ 70 w 1064"/>
                    <a:gd name="T55" fmla="*/ 492 h 1077"/>
                    <a:gd name="T56" fmla="*/ 126 w 1064"/>
                    <a:gd name="T57" fmla="*/ 538 h 1077"/>
                    <a:gd name="T58" fmla="*/ 70 w 1064"/>
                    <a:gd name="T59" fmla="*/ 585 h 1077"/>
                    <a:gd name="T60" fmla="*/ 33 w 1064"/>
                    <a:gd name="T61" fmla="*/ 657 h 1077"/>
                    <a:gd name="T62" fmla="*/ 142 w 1064"/>
                    <a:gd name="T63" fmla="*/ 648 h 1077"/>
                    <a:gd name="T64" fmla="*/ 114 w 1064"/>
                    <a:gd name="T65" fmla="*/ 740 h 1077"/>
                    <a:gd name="T66" fmla="*/ 104 w 1064"/>
                    <a:gd name="T67" fmla="*/ 821 h 1077"/>
                    <a:gd name="T68" fmla="*/ 203 w 1064"/>
                    <a:gd name="T69" fmla="*/ 775 h 1077"/>
                    <a:gd name="T70" fmla="*/ 208 w 1064"/>
                    <a:gd name="T71" fmla="*/ 871 h 1077"/>
                    <a:gd name="T72" fmla="*/ 226 w 1064"/>
                    <a:gd name="T73" fmla="*/ 950 h 1077"/>
                    <a:gd name="T74" fmla="*/ 303 w 1064"/>
                    <a:gd name="T75" fmla="*/ 874 h 1077"/>
                    <a:gd name="T76" fmla="*/ 341 w 1064"/>
                    <a:gd name="T77" fmla="*/ 962 h 1077"/>
                    <a:gd name="T78" fmla="*/ 385 w 1064"/>
                    <a:gd name="T79" fmla="*/ 1030 h 1077"/>
                    <a:gd name="T80" fmla="*/ 432 w 1064"/>
                    <a:gd name="T81" fmla="*/ 932 h 1077"/>
                    <a:gd name="T82" fmla="*/ 497 w 1064"/>
                    <a:gd name="T83" fmla="*/ 1002 h 1077"/>
                    <a:gd name="T84" fmla="*/ 562 w 1064"/>
                    <a:gd name="T85" fmla="*/ 1051 h 1077"/>
                    <a:gd name="T86" fmla="*/ 572 w 1064"/>
                    <a:gd name="T87" fmla="*/ 943 h 1077"/>
                    <a:gd name="T88" fmla="*/ 658 w 1064"/>
                    <a:gd name="T89" fmla="*/ 986 h 1077"/>
                    <a:gd name="T90" fmla="*/ 735 w 1064"/>
                    <a:gd name="T91" fmla="*/ 1010 h 1077"/>
                    <a:gd name="T92" fmla="*/ 708 w 1064"/>
                    <a:gd name="T93" fmla="*/ 905 h 1077"/>
                    <a:gd name="T94" fmla="*/ 803 w 1064"/>
                    <a:gd name="T95" fmla="*/ 916 h 1077"/>
                    <a:gd name="T96" fmla="*/ 884 w 1064"/>
                    <a:gd name="T97" fmla="*/ 911 h 1077"/>
                    <a:gd name="T98" fmla="*/ 822 w 1064"/>
                    <a:gd name="T99" fmla="*/ 822 h 1077"/>
                    <a:gd name="T100" fmla="*/ 915 w 1064"/>
                    <a:gd name="T101" fmla="*/ 800 h 1077"/>
                    <a:gd name="T102" fmla="*/ 990 w 1064"/>
                    <a:gd name="T103" fmla="*/ 768 h 1077"/>
                    <a:gd name="T104" fmla="*/ 902 w 1064"/>
                    <a:gd name="T105" fmla="*/ 705 h 1077"/>
                    <a:gd name="T106" fmla="*/ 982 w 1064"/>
                    <a:gd name="T107" fmla="*/ 653 h 1077"/>
                    <a:gd name="T108" fmla="*/ 1041 w 1064"/>
                    <a:gd name="T109" fmla="*/ 598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64" h="1077">
                      <a:moveTo>
                        <a:pt x="1041" y="598"/>
                      </a:moveTo>
                      <a:cubicBezTo>
                        <a:pt x="1024" y="593"/>
                        <a:pt x="1009" y="589"/>
                        <a:pt x="994" y="585"/>
                      </a:cubicBezTo>
                      <a:cubicBezTo>
                        <a:pt x="979" y="580"/>
                        <a:pt x="965" y="577"/>
                        <a:pt x="951" y="573"/>
                      </a:cubicBezTo>
                      <a:cubicBezTo>
                        <a:pt x="946" y="571"/>
                        <a:pt x="941" y="570"/>
                        <a:pt x="936" y="569"/>
                      </a:cubicBezTo>
                      <a:cubicBezTo>
                        <a:pt x="937" y="559"/>
                        <a:pt x="938" y="549"/>
                        <a:pt x="938" y="538"/>
                      </a:cubicBezTo>
                      <a:cubicBezTo>
                        <a:pt x="938" y="528"/>
                        <a:pt x="937" y="518"/>
                        <a:pt x="936" y="508"/>
                      </a:cubicBezTo>
                      <a:cubicBezTo>
                        <a:pt x="941" y="506"/>
                        <a:pt x="946" y="505"/>
                        <a:pt x="951" y="504"/>
                      </a:cubicBezTo>
                      <a:cubicBezTo>
                        <a:pt x="965" y="500"/>
                        <a:pt x="979" y="496"/>
                        <a:pt x="994" y="492"/>
                      </a:cubicBezTo>
                      <a:cubicBezTo>
                        <a:pt x="1009" y="488"/>
                        <a:pt x="1024" y="484"/>
                        <a:pt x="1041" y="479"/>
                      </a:cubicBezTo>
                      <a:cubicBezTo>
                        <a:pt x="1056" y="475"/>
                        <a:pt x="1064" y="460"/>
                        <a:pt x="1061" y="445"/>
                      </a:cubicBezTo>
                      <a:cubicBezTo>
                        <a:pt x="1059" y="430"/>
                        <a:pt x="1046" y="418"/>
                        <a:pt x="1031" y="420"/>
                      </a:cubicBezTo>
                      <a:cubicBezTo>
                        <a:pt x="1013" y="421"/>
                        <a:pt x="997" y="422"/>
                        <a:pt x="982" y="424"/>
                      </a:cubicBezTo>
                      <a:cubicBezTo>
                        <a:pt x="966" y="425"/>
                        <a:pt x="952" y="426"/>
                        <a:pt x="938" y="427"/>
                      </a:cubicBezTo>
                      <a:cubicBezTo>
                        <a:pt x="932" y="428"/>
                        <a:pt x="928" y="428"/>
                        <a:pt x="923" y="428"/>
                      </a:cubicBezTo>
                      <a:cubicBezTo>
                        <a:pt x="917" y="409"/>
                        <a:pt x="910" y="389"/>
                        <a:pt x="902" y="371"/>
                      </a:cubicBezTo>
                      <a:cubicBezTo>
                        <a:pt x="906" y="368"/>
                        <a:pt x="910" y="365"/>
                        <a:pt x="914" y="362"/>
                      </a:cubicBezTo>
                      <a:cubicBezTo>
                        <a:pt x="926" y="354"/>
                        <a:pt x="937" y="346"/>
                        <a:pt x="950" y="337"/>
                      </a:cubicBezTo>
                      <a:cubicBezTo>
                        <a:pt x="963" y="328"/>
                        <a:pt x="976" y="318"/>
                        <a:pt x="990" y="308"/>
                      </a:cubicBezTo>
                      <a:cubicBezTo>
                        <a:pt x="1002" y="299"/>
                        <a:pt x="1005" y="282"/>
                        <a:pt x="998" y="269"/>
                      </a:cubicBezTo>
                      <a:cubicBezTo>
                        <a:pt x="990" y="256"/>
                        <a:pt x="974" y="250"/>
                        <a:pt x="960" y="256"/>
                      </a:cubicBezTo>
                      <a:cubicBezTo>
                        <a:pt x="944" y="263"/>
                        <a:pt x="929" y="270"/>
                        <a:pt x="915" y="276"/>
                      </a:cubicBezTo>
                      <a:cubicBezTo>
                        <a:pt x="901" y="283"/>
                        <a:pt x="888" y="289"/>
                        <a:pt x="875" y="295"/>
                      </a:cubicBezTo>
                      <a:cubicBezTo>
                        <a:pt x="870" y="297"/>
                        <a:pt x="866" y="299"/>
                        <a:pt x="861" y="301"/>
                      </a:cubicBezTo>
                      <a:cubicBezTo>
                        <a:pt x="850" y="285"/>
                        <a:pt x="836" y="269"/>
                        <a:pt x="822" y="255"/>
                      </a:cubicBezTo>
                      <a:cubicBezTo>
                        <a:pt x="825" y="250"/>
                        <a:pt x="828" y="246"/>
                        <a:pt x="831" y="242"/>
                      </a:cubicBezTo>
                      <a:cubicBezTo>
                        <a:pt x="839" y="230"/>
                        <a:pt x="847" y="218"/>
                        <a:pt x="856" y="206"/>
                      </a:cubicBezTo>
                      <a:cubicBezTo>
                        <a:pt x="865" y="193"/>
                        <a:pt x="874" y="179"/>
                        <a:pt x="884" y="165"/>
                      </a:cubicBezTo>
                      <a:cubicBezTo>
                        <a:pt x="893" y="153"/>
                        <a:pt x="889" y="135"/>
                        <a:pt x="878" y="126"/>
                      </a:cubicBezTo>
                      <a:cubicBezTo>
                        <a:pt x="866" y="116"/>
                        <a:pt x="849" y="116"/>
                        <a:pt x="838" y="126"/>
                      </a:cubicBezTo>
                      <a:cubicBezTo>
                        <a:pt x="825" y="139"/>
                        <a:pt x="814" y="150"/>
                        <a:pt x="803" y="161"/>
                      </a:cubicBezTo>
                      <a:cubicBezTo>
                        <a:pt x="792" y="172"/>
                        <a:pt x="781" y="182"/>
                        <a:pt x="771" y="192"/>
                      </a:cubicBezTo>
                      <a:cubicBezTo>
                        <a:pt x="768" y="196"/>
                        <a:pt x="764" y="199"/>
                        <a:pt x="761" y="203"/>
                      </a:cubicBezTo>
                      <a:cubicBezTo>
                        <a:pt x="744" y="191"/>
                        <a:pt x="726" y="181"/>
                        <a:pt x="708" y="172"/>
                      </a:cubicBezTo>
                      <a:cubicBezTo>
                        <a:pt x="709" y="167"/>
                        <a:pt x="710" y="162"/>
                        <a:pt x="712" y="157"/>
                      </a:cubicBezTo>
                      <a:cubicBezTo>
                        <a:pt x="715" y="144"/>
                        <a:pt x="719" y="130"/>
                        <a:pt x="723" y="115"/>
                      </a:cubicBezTo>
                      <a:cubicBezTo>
                        <a:pt x="727" y="100"/>
                        <a:pt x="731" y="84"/>
                        <a:pt x="735" y="67"/>
                      </a:cubicBezTo>
                      <a:cubicBezTo>
                        <a:pt x="739" y="52"/>
                        <a:pt x="730" y="37"/>
                        <a:pt x="716" y="32"/>
                      </a:cubicBezTo>
                      <a:cubicBezTo>
                        <a:pt x="702" y="27"/>
                        <a:pt x="685" y="33"/>
                        <a:pt x="679" y="46"/>
                      </a:cubicBezTo>
                      <a:cubicBezTo>
                        <a:pt x="671" y="62"/>
                        <a:pt x="664" y="77"/>
                        <a:pt x="658" y="91"/>
                      </a:cubicBezTo>
                      <a:cubicBezTo>
                        <a:pt x="651" y="105"/>
                        <a:pt x="645" y="118"/>
                        <a:pt x="639" y="131"/>
                      </a:cubicBezTo>
                      <a:cubicBezTo>
                        <a:pt x="637" y="135"/>
                        <a:pt x="634" y="140"/>
                        <a:pt x="632" y="144"/>
                      </a:cubicBezTo>
                      <a:cubicBezTo>
                        <a:pt x="613" y="139"/>
                        <a:pt x="593" y="136"/>
                        <a:pt x="572" y="134"/>
                      </a:cubicBezTo>
                      <a:cubicBezTo>
                        <a:pt x="572" y="129"/>
                        <a:pt x="571" y="124"/>
                        <a:pt x="571" y="119"/>
                      </a:cubicBezTo>
                      <a:cubicBezTo>
                        <a:pt x="570" y="105"/>
                        <a:pt x="568" y="90"/>
                        <a:pt x="567" y="75"/>
                      </a:cubicBezTo>
                      <a:cubicBezTo>
                        <a:pt x="565" y="59"/>
                        <a:pt x="564" y="43"/>
                        <a:pt x="562" y="26"/>
                      </a:cubicBezTo>
                      <a:cubicBezTo>
                        <a:pt x="561" y="11"/>
                        <a:pt x="547" y="0"/>
                        <a:pt x="532" y="0"/>
                      </a:cubicBezTo>
                      <a:cubicBezTo>
                        <a:pt x="517" y="0"/>
                        <a:pt x="503" y="11"/>
                        <a:pt x="502" y="26"/>
                      </a:cubicBezTo>
                      <a:cubicBezTo>
                        <a:pt x="500" y="43"/>
                        <a:pt x="499" y="59"/>
                        <a:pt x="497" y="75"/>
                      </a:cubicBezTo>
                      <a:cubicBezTo>
                        <a:pt x="496" y="90"/>
                        <a:pt x="494" y="105"/>
                        <a:pt x="493" y="119"/>
                      </a:cubicBezTo>
                      <a:cubicBezTo>
                        <a:pt x="493" y="124"/>
                        <a:pt x="492" y="129"/>
                        <a:pt x="492" y="134"/>
                      </a:cubicBezTo>
                      <a:cubicBezTo>
                        <a:pt x="471" y="136"/>
                        <a:pt x="451" y="139"/>
                        <a:pt x="432" y="144"/>
                      </a:cubicBezTo>
                      <a:cubicBezTo>
                        <a:pt x="430" y="140"/>
                        <a:pt x="428" y="135"/>
                        <a:pt x="425" y="131"/>
                      </a:cubicBezTo>
                      <a:cubicBezTo>
                        <a:pt x="419" y="118"/>
                        <a:pt x="413" y="105"/>
                        <a:pt x="406" y="91"/>
                      </a:cubicBezTo>
                      <a:cubicBezTo>
                        <a:pt x="400" y="77"/>
                        <a:pt x="393" y="62"/>
                        <a:pt x="385" y="46"/>
                      </a:cubicBezTo>
                      <a:cubicBezTo>
                        <a:pt x="379" y="33"/>
                        <a:pt x="362" y="27"/>
                        <a:pt x="348" y="32"/>
                      </a:cubicBezTo>
                      <a:cubicBezTo>
                        <a:pt x="334" y="37"/>
                        <a:pt x="325" y="52"/>
                        <a:pt x="329" y="67"/>
                      </a:cubicBezTo>
                      <a:cubicBezTo>
                        <a:pt x="333" y="84"/>
                        <a:pt x="337" y="100"/>
                        <a:pt x="341" y="115"/>
                      </a:cubicBezTo>
                      <a:cubicBezTo>
                        <a:pt x="345" y="130"/>
                        <a:pt x="349" y="144"/>
                        <a:pt x="352" y="157"/>
                      </a:cubicBezTo>
                      <a:cubicBezTo>
                        <a:pt x="354" y="162"/>
                        <a:pt x="355" y="167"/>
                        <a:pt x="356" y="172"/>
                      </a:cubicBezTo>
                      <a:cubicBezTo>
                        <a:pt x="338" y="181"/>
                        <a:pt x="320" y="191"/>
                        <a:pt x="303" y="203"/>
                      </a:cubicBezTo>
                      <a:cubicBezTo>
                        <a:pt x="300" y="199"/>
                        <a:pt x="296" y="196"/>
                        <a:pt x="293" y="192"/>
                      </a:cubicBezTo>
                      <a:cubicBezTo>
                        <a:pt x="283" y="182"/>
                        <a:pt x="272" y="172"/>
                        <a:pt x="261" y="161"/>
                      </a:cubicBezTo>
                      <a:cubicBezTo>
                        <a:pt x="250" y="150"/>
                        <a:pt x="239" y="139"/>
                        <a:pt x="226" y="126"/>
                      </a:cubicBezTo>
                      <a:cubicBezTo>
                        <a:pt x="215" y="116"/>
                        <a:pt x="198" y="116"/>
                        <a:pt x="186" y="126"/>
                      </a:cubicBezTo>
                      <a:cubicBezTo>
                        <a:pt x="175" y="135"/>
                        <a:pt x="172" y="153"/>
                        <a:pt x="180" y="165"/>
                      </a:cubicBezTo>
                      <a:cubicBezTo>
                        <a:pt x="190" y="179"/>
                        <a:pt x="199" y="193"/>
                        <a:pt x="208" y="206"/>
                      </a:cubicBezTo>
                      <a:cubicBezTo>
                        <a:pt x="217" y="218"/>
                        <a:pt x="225" y="230"/>
                        <a:pt x="233" y="242"/>
                      </a:cubicBezTo>
                      <a:cubicBezTo>
                        <a:pt x="236" y="246"/>
                        <a:pt x="239" y="250"/>
                        <a:pt x="242" y="255"/>
                      </a:cubicBezTo>
                      <a:cubicBezTo>
                        <a:pt x="228" y="269"/>
                        <a:pt x="215" y="285"/>
                        <a:pt x="203" y="301"/>
                      </a:cubicBezTo>
                      <a:cubicBezTo>
                        <a:pt x="198" y="299"/>
                        <a:pt x="194" y="297"/>
                        <a:pt x="189" y="295"/>
                      </a:cubicBezTo>
                      <a:cubicBezTo>
                        <a:pt x="176" y="289"/>
                        <a:pt x="163" y="283"/>
                        <a:pt x="149" y="276"/>
                      </a:cubicBezTo>
                      <a:cubicBezTo>
                        <a:pt x="135" y="270"/>
                        <a:pt x="120" y="263"/>
                        <a:pt x="104" y="256"/>
                      </a:cubicBezTo>
                      <a:cubicBezTo>
                        <a:pt x="90" y="250"/>
                        <a:pt x="74" y="256"/>
                        <a:pt x="66" y="269"/>
                      </a:cubicBezTo>
                      <a:cubicBezTo>
                        <a:pt x="59" y="282"/>
                        <a:pt x="62" y="299"/>
                        <a:pt x="74" y="308"/>
                      </a:cubicBezTo>
                      <a:cubicBezTo>
                        <a:pt x="88" y="318"/>
                        <a:pt x="101" y="328"/>
                        <a:pt x="114" y="337"/>
                      </a:cubicBezTo>
                      <a:cubicBezTo>
                        <a:pt x="127" y="346"/>
                        <a:pt x="139" y="354"/>
                        <a:pt x="150" y="362"/>
                      </a:cubicBezTo>
                      <a:cubicBezTo>
                        <a:pt x="154" y="365"/>
                        <a:pt x="158" y="368"/>
                        <a:pt x="162" y="371"/>
                      </a:cubicBezTo>
                      <a:cubicBezTo>
                        <a:pt x="154" y="389"/>
                        <a:pt x="147" y="409"/>
                        <a:pt x="142" y="428"/>
                      </a:cubicBezTo>
                      <a:cubicBezTo>
                        <a:pt x="137" y="428"/>
                        <a:pt x="132" y="428"/>
                        <a:pt x="126" y="427"/>
                      </a:cubicBezTo>
                      <a:cubicBezTo>
                        <a:pt x="112" y="426"/>
                        <a:pt x="98" y="425"/>
                        <a:pt x="82" y="424"/>
                      </a:cubicBezTo>
                      <a:cubicBezTo>
                        <a:pt x="67" y="422"/>
                        <a:pt x="51" y="421"/>
                        <a:pt x="33" y="420"/>
                      </a:cubicBezTo>
                      <a:cubicBezTo>
                        <a:pt x="18" y="418"/>
                        <a:pt x="5" y="430"/>
                        <a:pt x="3" y="445"/>
                      </a:cubicBezTo>
                      <a:cubicBezTo>
                        <a:pt x="0" y="460"/>
                        <a:pt x="8" y="475"/>
                        <a:pt x="23" y="479"/>
                      </a:cubicBezTo>
                      <a:cubicBezTo>
                        <a:pt x="40" y="484"/>
                        <a:pt x="55" y="488"/>
                        <a:pt x="70" y="492"/>
                      </a:cubicBezTo>
                      <a:cubicBezTo>
                        <a:pt x="85" y="496"/>
                        <a:pt x="99" y="500"/>
                        <a:pt x="113" y="504"/>
                      </a:cubicBezTo>
                      <a:cubicBezTo>
                        <a:pt x="118" y="505"/>
                        <a:pt x="123" y="506"/>
                        <a:pt x="128" y="508"/>
                      </a:cubicBezTo>
                      <a:cubicBezTo>
                        <a:pt x="127" y="518"/>
                        <a:pt x="126" y="528"/>
                        <a:pt x="126" y="538"/>
                      </a:cubicBezTo>
                      <a:cubicBezTo>
                        <a:pt x="126" y="549"/>
                        <a:pt x="127" y="559"/>
                        <a:pt x="128" y="569"/>
                      </a:cubicBezTo>
                      <a:cubicBezTo>
                        <a:pt x="123" y="570"/>
                        <a:pt x="118" y="571"/>
                        <a:pt x="113" y="573"/>
                      </a:cubicBezTo>
                      <a:cubicBezTo>
                        <a:pt x="99" y="577"/>
                        <a:pt x="85" y="580"/>
                        <a:pt x="70" y="585"/>
                      </a:cubicBezTo>
                      <a:cubicBezTo>
                        <a:pt x="55" y="589"/>
                        <a:pt x="40" y="593"/>
                        <a:pt x="23" y="598"/>
                      </a:cubicBezTo>
                      <a:cubicBezTo>
                        <a:pt x="8" y="602"/>
                        <a:pt x="0" y="617"/>
                        <a:pt x="3" y="632"/>
                      </a:cubicBezTo>
                      <a:cubicBezTo>
                        <a:pt x="5" y="647"/>
                        <a:pt x="18" y="658"/>
                        <a:pt x="33" y="657"/>
                      </a:cubicBezTo>
                      <a:cubicBezTo>
                        <a:pt x="51" y="656"/>
                        <a:pt x="67" y="654"/>
                        <a:pt x="82" y="653"/>
                      </a:cubicBezTo>
                      <a:cubicBezTo>
                        <a:pt x="98" y="652"/>
                        <a:pt x="112" y="651"/>
                        <a:pt x="126" y="649"/>
                      </a:cubicBezTo>
                      <a:cubicBezTo>
                        <a:pt x="132" y="649"/>
                        <a:pt x="137" y="649"/>
                        <a:pt x="142" y="648"/>
                      </a:cubicBezTo>
                      <a:cubicBezTo>
                        <a:pt x="147" y="668"/>
                        <a:pt x="154" y="687"/>
                        <a:pt x="162" y="705"/>
                      </a:cubicBezTo>
                      <a:cubicBezTo>
                        <a:pt x="158" y="708"/>
                        <a:pt x="154" y="711"/>
                        <a:pt x="150" y="714"/>
                      </a:cubicBezTo>
                      <a:cubicBezTo>
                        <a:pt x="139" y="722"/>
                        <a:pt x="127" y="731"/>
                        <a:pt x="114" y="740"/>
                      </a:cubicBezTo>
                      <a:cubicBezTo>
                        <a:pt x="101" y="749"/>
                        <a:pt x="88" y="758"/>
                        <a:pt x="74" y="768"/>
                      </a:cubicBezTo>
                      <a:cubicBezTo>
                        <a:pt x="62" y="777"/>
                        <a:pt x="59" y="794"/>
                        <a:pt x="66" y="808"/>
                      </a:cubicBezTo>
                      <a:cubicBezTo>
                        <a:pt x="74" y="821"/>
                        <a:pt x="90" y="827"/>
                        <a:pt x="104" y="821"/>
                      </a:cubicBezTo>
                      <a:cubicBezTo>
                        <a:pt x="120" y="813"/>
                        <a:pt x="135" y="807"/>
                        <a:pt x="149" y="800"/>
                      </a:cubicBezTo>
                      <a:cubicBezTo>
                        <a:pt x="163" y="794"/>
                        <a:pt x="176" y="788"/>
                        <a:pt x="189" y="782"/>
                      </a:cubicBezTo>
                      <a:cubicBezTo>
                        <a:pt x="194" y="780"/>
                        <a:pt x="198" y="777"/>
                        <a:pt x="203" y="775"/>
                      </a:cubicBezTo>
                      <a:cubicBezTo>
                        <a:pt x="215" y="792"/>
                        <a:pt x="228" y="807"/>
                        <a:pt x="242" y="822"/>
                      </a:cubicBezTo>
                      <a:cubicBezTo>
                        <a:pt x="239" y="826"/>
                        <a:pt x="236" y="830"/>
                        <a:pt x="233" y="835"/>
                      </a:cubicBezTo>
                      <a:cubicBezTo>
                        <a:pt x="225" y="846"/>
                        <a:pt x="217" y="858"/>
                        <a:pt x="208" y="871"/>
                      </a:cubicBezTo>
                      <a:cubicBezTo>
                        <a:pt x="199" y="884"/>
                        <a:pt x="190" y="897"/>
                        <a:pt x="180" y="911"/>
                      </a:cubicBezTo>
                      <a:cubicBezTo>
                        <a:pt x="172" y="924"/>
                        <a:pt x="175" y="941"/>
                        <a:pt x="186" y="951"/>
                      </a:cubicBezTo>
                      <a:cubicBezTo>
                        <a:pt x="198" y="961"/>
                        <a:pt x="215" y="961"/>
                        <a:pt x="226" y="950"/>
                      </a:cubicBezTo>
                      <a:cubicBezTo>
                        <a:pt x="239" y="938"/>
                        <a:pt x="250" y="927"/>
                        <a:pt x="261" y="916"/>
                      </a:cubicBezTo>
                      <a:cubicBezTo>
                        <a:pt x="272" y="905"/>
                        <a:pt x="283" y="894"/>
                        <a:pt x="293" y="885"/>
                      </a:cubicBezTo>
                      <a:cubicBezTo>
                        <a:pt x="296" y="881"/>
                        <a:pt x="300" y="877"/>
                        <a:pt x="303" y="874"/>
                      </a:cubicBezTo>
                      <a:cubicBezTo>
                        <a:pt x="320" y="885"/>
                        <a:pt x="338" y="896"/>
                        <a:pt x="356" y="905"/>
                      </a:cubicBezTo>
                      <a:cubicBezTo>
                        <a:pt x="355" y="909"/>
                        <a:pt x="354" y="914"/>
                        <a:pt x="352" y="919"/>
                      </a:cubicBezTo>
                      <a:cubicBezTo>
                        <a:pt x="349" y="933"/>
                        <a:pt x="345" y="947"/>
                        <a:pt x="341" y="962"/>
                      </a:cubicBezTo>
                      <a:cubicBezTo>
                        <a:pt x="337" y="977"/>
                        <a:pt x="333" y="993"/>
                        <a:pt x="329" y="1010"/>
                      </a:cubicBezTo>
                      <a:cubicBezTo>
                        <a:pt x="325" y="1024"/>
                        <a:pt x="334" y="1039"/>
                        <a:pt x="348" y="1044"/>
                      </a:cubicBezTo>
                      <a:cubicBezTo>
                        <a:pt x="362" y="1050"/>
                        <a:pt x="379" y="1044"/>
                        <a:pt x="385" y="1030"/>
                      </a:cubicBezTo>
                      <a:cubicBezTo>
                        <a:pt x="393" y="1014"/>
                        <a:pt x="400" y="1000"/>
                        <a:pt x="406" y="986"/>
                      </a:cubicBezTo>
                      <a:cubicBezTo>
                        <a:pt x="413" y="972"/>
                        <a:pt x="419" y="958"/>
                        <a:pt x="425" y="946"/>
                      </a:cubicBezTo>
                      <a:cubicBezTo>
                        <a:pt x="428" y="941"/>
                        <a:pt x="430" y="937"/>
                        <a:pt x="432" y="932"/>
                      </a:cubicBezTo>
                      <a:cubicBezTo>
                        <a:pt x="451" y="937"/>
                        <a:pt x="471" y="941"/>
                        <a:pt x="492" y="943"/>
                      </a:cubicBezTo>
                      <a:cubicBezTo>
                        <a:pt x="492" y="948"/>
                        <a:pt x="493" y="953"/>
                        <a:pt x="493" y="958"/>
                      </a:cubicBezTo>
                      <a:cubicBezTo>
                        <a:pt x="494" y="972"/>
                        <a:pt x="496" y="986"/>
                        <a:pt x="497" y="1002"/>
                      </a:cubicBezTo>
                      <a:cubicBezTo>
                        <a:pt x="499" y="1017"/>
                        <a:pt x="500" y="1033"/>
                        <a:pt x="502" y="1051"/>
                      </a:cubicBezTo>
                      <a:cubicBezTo>
                        <a:pt x="503" y="1066"/>
                        <a:pt x="517" y="1077"/>
                        <a:pt x="532" y="1077"/>
                      </a:cubicBezTo>
                      <a:cubicBezTo>
                        <a:pt x="547" y="1077"/>
                        <a:pt x="561" y="1066"/>
                        <a:pt x="562" y="1051"/>
                      </a:cubicBezTo>
                      <a:cubicBezTo>
                        <a:pt x="564" y="1033"/>
                        <a:pt x="565" y="1017"/>
                        <a:pt x="567" y="1002"/>
                      </a:cubicBezTo>
                      <a:cubicBezTo>
                        <a:pt x="568" y="986"/>
                        <a:pt x="570" y="972"/>
                        <a:pt x="571" y="958"/>
                      </a:cubicBezTo>
                      <a:cubicBezTo>
                        <a:pt x="571" y="953"/>
                        <a:pt x="572" y="948"/>
                        <a:pt x="572" y="943"/>
                      </a:cubicBezTo>
                      <a:cubicBezTo>
                        <a:pt x="593" y="941"/>
                        <a:pt x="613" y="937"/>
                        <a:pt x="632" y="932"/>
                      </a:cubicBezTo>
                      <a:cubicBezTo>
                        <a:pt x="634" y="937"/>
                        <a:pt x="637" y="941"/>
                        <a:pt x="639" y="946"/>
                      </a:cubicBezTo>
                      <a:cubicBezTo>
                        <a:pt x="645" y="958"/>
                        <a:pt x="651" y="972"/>
                        <a:pt x="658" y="986"/>
                      </a:cubicBezTo>
                      <a:cubicBezTo>
                        <a:pt x="664" y="1000"/>
                        <a:pt x="671" y="1014"/>
                        <a:pt x="679" y="1030"/>
                      </a:cubicBezTo>
                      <a:cubicBezTo>
                        <a:pt x="685" y="1044"/>
                        <a:pt x="702" y="1050"/>
                        <a:pt x="716" y="1044"/>
                      </a:cubicBezTo>
                      <a:cubicBezTo>
                        <a:pt x="730" y="1039"/>
                        <a:pt x="739" y="1024"/>
                        <a:pt x="735" y="1010"/>
                      </a:cubicBezTo>
                      <a:cubicBezTo>
                        <a:pt x="731" y="993"/>
                        <a:pt x="727" y="977"/>
                        <a:pt x="723" y="962"/>
                      </a:cubicBezTo>
                      <a:cubicBezTo>
                        <a:pt x="719" y="947"/>
                        <a:pt x="715" y="933"/>
                        <a:pt x="712" y="919"/>
                      </a:cubicBezTo>
                      <a:cubicBezTo>
                        <a:pt x="710" y="914"/>
                        <a:pt x="709" y="909"/>
                        <a:pt x="708" y="905"/>
                      </a:cubicBezTo>
                      <a:cubicBezTo>
                        <a:pt x="726" y="896"/>
                        <a:pt x="744" y="885"/>
                        <a:pt x="761" y="874"/>
                      </a:cubicBezTo>
                      <a:cubicBezTo>
                        <a:pt x="764" y="877"/>
                        <a:pt x="768" y="881"/>
                        <a:pt x="771" y="885"/>
                      </a:cubicBezTo>
                      <a:cubicBezTo>
                        <a:pt x="781" y="894"/>
                        <a:pt x="792" y="905"/>
                        <a:pt x="803" y="916"/>
                      </a:cubicBezTo>
                      <a:cubicBezTo>
                        <a:pt x="814" y="927"/>
                        <a:pt x="825" y="938"/>
                        <a:pt x="838" y="950"/>
                      </a:cubicBezTo>
                      <a:cubicBezTo>
                        <a:pt x="849" y="961"/>
                        <a:pt x="866" y="961"/>
                        <a:pt x="878" y="951"/>
                      </a:cubicBezTo>
                      <a:cubicBezTo>
                        <a:pt x="889" y="941"/>
                        <a:pt x="893" y="924"/>
                        <a:pt x="884" y="911"/>
                      </a:cubicBezTo>
                      <a:cubicBezTo>
                        <a:pt x="874" y="897"/>
                        <a:pt x="865" y="884"/>
                        <a:pt x="856" y="871"/>
                      </a:cubicBezTo>
                      <a:cubicBezTo>
                        <a:pt x="847" y="858"/>
                        <a:pt x="839" y="846"/>
                        <a:pt x="831" y="835"/>
                      </a:cubicBezTo>
                      <a:cubicBezTo>
                        <a:pt x="828" y="830"/>
                        <a:pt x="825" y="826"/>
                        <a:pt x="822" y="822"/>
                      </a:cubicBezTo>
                      <a:cubicBezTo>
                        <a:pt x="836" y="807"/>
                        <a:pt x="849" y="792"/>
                        <a:pt x="861" y="775"/>
                      </a:cubicBezTo>
                      <a:cubicBezTo>
                        <a:pt x="866" y="777"/>
                        <a:pt x="870" y="780"/>
                        <a:pt x="875" y="782"/>
                      </a:cubicBezTo>
                      <a:cubicBezTo>
                        <a:pt x="888" y="788"/>
                        <a:pt x="901" y="794"/>
                        <a:pt x="915" y="800"/>
                      </a:cubicBezTo>
                      <a:cubicBezTo>
                        <a:pt x="929" y="807"/>
                        <a:pt x="944" y="813"/>
                        <a:pt x="960" y="821"/>
                      </a:cubicBezTo>
                      <a:cubicBezTo>
                        <a:pt x="974" y="827"/>
                        <a:pt x="990" y="821"/>
                        <a:pt x="998" y="808"/>
                      </a:cubicBezTo>
                      <a:cubicBezTo>
                        <a:pt x="1005" y="794"/>
                        <a:pt x="1002" y="777"/>
                        <a:pt x="990" y="768"/>
                      </a:cubicBezTo>
                      <a:cubicBezTo>
                        <a:pt x="976" y="758"/>
                        <a:pt x="963" y="749"/>
                        <a:pt x="950" y="740"/>
                      </a:cubicBezTo>
                      <a:cubicBezTo>
                        <a:pt x="937" y="731"/>
                        <a:pt x="926" y="722"/>
                        <a:pt x="914" y="714"/>
                      </a:cubicBezTo>
                      <a:cubicBezTo>
                        <a:pt x="910" y="711"/>
                        <a:pt x="906" y="708"/>
                        <a:pt x="902" y="705"/>
                      </a:cubicBezTo>
                      <a:cubicBezTo>
                        <a:pt x="910" y="687"/>
                        <a:pt x="917" y="668"/>
                        <a:pt x="923" y="648"/>
                      </a:cubicBezTo>
                      <a:cubicBezTo>
                        <a:pt x="928" y="649"/>
                        <a:pt x="932" y="649"/>
                        <a:pt x="938" y="649"/>
                      </a:cubicBezTo>
                      <a:cubicBezTo>
                        <a:pt x="952" y="651"/>
                        <a:pt x="966" y="652"/>
                        <a:pt x="982" y="653"/>
                      </a:cubicBezTo>
                      <a:cubicBezTo>
                        <a:pt x="997" y="654"/>
                        <a:pt x="1013" y="656"/>
                        <a:pt x="1031" y="657"/>
                      </a:cubicBezTo>
                      <a:cubicBezTo>
                        <a:pt x="1046" y="658"/>
                        <a:pt x="1059" y="647"/>
                        <a:pt x="1061" y="632"/>
                      </a:cubicBezTo>
                      <a:cubicBezTo>
                        <a:pt x="1064" y="617"/>
                        <a:pt x="1056" y="602"/>
                        <a:pt x="1041" y="59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44" name="îŝḷiḍe">
                  <a:extLst>
                    <a:ext uri="{FF2B5EF4-FFF2-40B4-BE49-F238E27FC236}">
                      <a16:creationId xmlns:a16="http://schemas.microsoft.com/office/drawing/2014/main" id="{66A7B724-599E-421C-B469-7108ADF6B5F0}"/>
                    </a:ext>
                  </a:extLst>
                </p:cNvPr>
                <p:cNvSpPr/>
                <p:nvPr/>
              </p:nvSpPr>
              <p:spPr bwMode="auto">
                <a:xfrm>
                  <a:off x="7089814" y="3224617"/>
                  <a:ext cx="116582" cy="117846"/>
                </a:xfrm>
                <a:custGeom>
                  <a:avLst/>
                  <a:gdLst>
                    <a:gd name="T0" fmla="*/ 951 w 1064"/>
                    <a:gd name="T1" fmla="*/ 573 h 1077"/>
                    <a:gd name="T2" fmla="*/ 936 w 1064"/>
                    <a:gd name="T3" fmla="*/ 508 h 1077"/>
                    <a:gd name="T4" fmla="*/ 1041 w 1064"/>
                    <a:gd name="T5" fmla="*/ 479 h 1077"/>
                    <a:gd name="T6" fmla="*/ 982 w 1064"/>
                    <a:gd name="T7" fmla="*/ 424 h 1077"/>
                    <a:gd name="T8" fmla="*/ 902 w 1064"/>
                    <a:gd name="T9" fmla="*/ 371 h 1077"/>
                    <a:gd name="T10" fmla="*/ 990 w 1064"/>
                    <a:gd name="T11" fmla="*/ 308 h 1077"/>
                    <a:gd name="T12" fmla="*/ 915 w 1064"/>
                    <a:gd name="T13" fmla="*/ 276 h 1077"/>
                    <a:gd name="T14" fmla="*/ 822 w 1064"/>
                    <a:gd name="T15" fmla="*/ 255 h 1077"/>
                    <a:gd name="T16" fmla="*/ 884 w 1064"/>
                    <a:gd name="T17" fmla="*/ 165 h 1077"/>
                    <a:gd name="T18" fmla="*/ 803 w 1064"/>
                    <a:gd name="T19" fmla="*/ 161 h 1077"/>
                    <a:gd name="T20" fmla="*/ 708 w 1064"/>
                    <a:gd name="T21" fmla="*/ 172 h 1077"/>
                    <a:gd name="T22" fmla="*/ 735 w 1064"/>
                    <a:gd name="T23" fmla="*/ 67 h 1077"/>
                    <a:gd name="T24" fmla="*/ 658 w 1064"/>
                    <a:gd name="T25" fmla="*/ 91 h 1077"/>
                    <a:gd name="T26" fmla="*/ 572 w 1064"/>
                    <a:gd name="T27" fmla="*/ 134 h 1077"/>
                    <a:gd name="T28" fmla="*/ 562 w 1064"/>
                    <a:gd name="T29" fmla="*/ 26 h 1077"/>
                    <a:gd name="T30" fmla="*/ 497 w 1064"/>
                    <a:gd name="T31" fmla="*/ 75 h 1077"/>
                    <a:gd name="T32" fmla="*/ 432 w 1064"/>
                    <a:gd name="T33" fmla="*/ 144 h 1077"/>
                    <a:gd name="T34" fmla="*/ 385 w 1064"/>
                    <a:gd name="T35" fmla="*/ 46 h 1077"/>
                    <a:gd name="T36" fmla="*/ 341 w 1064"/>
                    <a:gd name="T37" fmla="*/ 115 h 1077"/>
                    <a:gd name="T38" fmla="*/ 303 w 1064"/>
                    <a:gd name="T39" fmla="*/ 203 h 1077"/>
                    <a:gd name="T40" fmla="*/ 226 w 1064"/>
                    <a:gd name="T41" fmla="*/ 126 h 1077"/>
                    <a:gd name="T42" fmla="*/ 208 w 1064"/>
                    <a:gd name="T43" fmla="*/ 206 h 1077"/>
                    <a:gd name="T44" fmla="*/ 203 w 1064"/>
                    <a:gd name="T45" fmla="*/ 301 h 1077"/>
                    <a:gd name="T46" fmla="*/ 104 w 1064"/>
                    <a:gd name="T47" fmla="*/ 256 h 1077"/>
                    <a:gd name="T48" fmla="*/ 114 w 1064"/>
                    <a:gd name="T49" fmla="*/ 337 h 1077"/>
                    <a:gd name="T50" fmla="*/ 142 w 1064"/>
                    <a:gd name="T51" fmla="*/ 428 h 1077"/>
                    <a:gd name="T52" fmla="*/ 33 w 1064"/>
                    <a:gd name="T53" fmla="*/ 420 h 1077"/>
                    <a:gd name="T54" fmla="*/ 70 w 1064"/>
                    <a:gd name="T55" fmla="*/ 492 h 1077"/>
                    <a:gd name="T56" fmla="*/ 126 w 1064"/>
                    <a:gd name="T57" fmla="*/ 538 h 1077"/>
                    <a:gd name="T58" fmla="*/ 70 w 1064"/>
                    <a:gd name="T59" fmla="*/ 585 h 1077"/>
                    <a:gd name="T60" fmla="*/ 33 w 1064"/>
                    <a:gd name="T61" fmla="*/ 657 h 1077"/>
                    <a:gd name="T62" fmla="*/ 142 w 1064"/>
                    <a:gd name="T63" fmla="*/ 648 h 1077"/>
                    <a:gd name="T64" fmla="*/ 114 w 1064"/>
                    <a:gd name="T65" fmla="*/ 740 h 1077"/>
                    <a:gd name="T66" fmla="*/ 104 w 1064"/>
                    <a:gd name="T67" fmla="*/ 821 h 1077"/>
                    <a:gd name="T68" fmla="*/ 203 w 1064"/>
                    <a:gd name="T69" fmla="*/ 775 h 1077"/>
                    <a:gd name="T70" fmla="*/ 208 w 1064"/>
                    <a:gd name="T71" fmla="*/ 871 h 1077"/>
                    <a:gd name="T72" fmla="*/ 226 w 1064"/>
                    <a:gd name="T73" fmla="*/ 950 h 1077"/>
                    <a:gd name="T74" fmla="*/ 303 w 1064"/>
                    <a:gd name="T75" fmla="*/ 874 h 1077"/>
                    <a:gd name="T76" fmla="*/ 341 w 1064"/>
                    <a:gd name="T77" fmla="*/ 962 h 1077"/>
                    <a:gd name="T78" fmla="*/ 385 w 1064"/>
                    <a:gd name="T79" fmla="*/ 1030 h 1077"/>
                    <a:gd name="T80" fmla="*/ 432 w 1064"/>
                    <a:gd name="T81" fmla="*/ 932 h 1077"/>
                    <a:gd name="T82" fmla="*/ 497 w 1064"/>
                    <a:gd name="T83" fmla="*/ 1002 h 1077"/>
                    <a:gd name="T84" fmla="*/ 562 w 1064"/>
                    <a:gd name="T85" fmla="*/ 1051 h 1077"/>
                    <a:gd name="T86" fmla="*/ 572 w 1064"/>
                    <a:gd name="T87" fmla="*/ 943 h 1077"/>
                    <a:gd name="T88" fmla="*/ 658 w 1064"/>
                    <a:gd name="T89" fmla="*/ 986 h 1077"/>
                    <a:gd name="T90" fmla="*/ 735 w 1064"/>
                    <a:gd name="T91" fmla="*/ 1010 h 1077"/>
                    <a:gd name="T92" fmla="*/ 708 w 1064"/>
                    <a:gd name="T93" fmla="*/ 905 h 1077"/>
                    <a:gd name="T94" fmla="*/ 803 w 1064"/>
                    <a:gd name="T95" fmla="*/ 916 h 1077"/>
                    <a:gd name="T96" fmla="*/ 884 w 1064"/>
                    <a:gd name="T97" fmla="*/ 911 h 1077"/>
                    <a:gd name="T98" fmla="*/ 822 w 1064"/>
                    <a:gd name="T99" fmla="*/ 822 h 1077"/>
                    <a:gd name="T100" fmla="*/ 915 w 1064"/>
                    <a:gd name="T101" fmla="*/ 800 h 1077"/>
                    <a:gd name="T102" fmla="*/ 990 w 1064"/>
                    <a:gd name="T103" fmla="*/ 768 h 1077"/>
                    <a:gd name="T104" fmla="*/ 902 w 1064"/>
                    <a:gd name="T105" fmla="*/ 705 h 1077"/>
                    <a:gd name="T106" fmla="*/ 982 w 1064"/>
                    <a:gd name="T107" fmla="*/ 653 h 1077"/>
                    <a:gd name="T108" fmla="*/ 1041 w 1064"/>
                    <a:gd name="T109" fmla="*/ 598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64" h="1077">
                      <a:moveTo>
                        <a:pt x="1041" y="598"/>
                      </a:moveTo>
                      <a:cubicBezTo>
                        <a:pt x="1024" y="593"/>
                        <a:pt x="1009" y="589"/>
                        <a:pt x="994" y="585"/>
                      </a:cubicBezTo>
                      <a:cubicBezTo>
                        <a:pt x="979" y="580"/>
                        <a:pt x="965" y="577"/>
                        <a:pt x="951" y="573"/>
                      </a:cubicBezTo>
                      <a:cubicBezTo>
                        <a:pt x="946" y="571"/>
                        <a:pt x="941" y="570"/>
                        <a:pt x="936" y="569"/>
                      </a:cubicBezTo>
                      <a:cubicBezTo>
                        <a:pt x="937" y="559"/>
                        <a:pt x="938" y="549"/>
                        <a:pt x="938" y="538"/>
                      </a:cubicBezTo>
                      <a:cubicBezTo>
                        <a:pt x="938" y="528"/>
                        <a:pt x="937" y="518"/>
                        <a:pt x="936" y="508"/>
                      </a:cubicBezTo>
                      <a:cubicBezTo>
                        <a:pt x="941" y="506"/>
                        <a:pt x="946" y="505"/>
                        <a:pt x="951" y="504"/>
                      </a:cubicBezTo>
                      <a:cubicBezTo>
                        <a:pt x="965" y="500"/>
                        <a:pt x="979" y="496"/>
                        <a:pt x="994" y="492"/>
                      </a:cubicBezTo>
                      <a:cubicBezTo>
                        <a:pt x="1009" y="488"/>
                        <a:pt x="1024" y="484"/>
                        <a:pt x="1041" y="479"/>
                      </a:cubicBezTo>
                      <a:cubicBezTo>
                        <a:pt x="1056" y="475"/>
                        <a:pt x="1064" y="460"/>
                        <a:pt x="1061" y="445"/>
                      </a:cubicBezTo>
                      <a:cubicBezTo>
                        <a:pt x="1059" y="430"/>
                        <a:pt x="1046" y="418"/>
                        <a:pt x="1031" y="420"/>
                      </a:cubicBezTo>
                      <a:cubicBezTo>
                        <a:pt x="1013" y="421"/>
                        <a:pt x="997" y="422"/>
                        <a:pt x="982" y="424"/>
                      </a:cubicBezTo>
                      <a:cubicBezTo>
                        <a:pt x="966" y="425"/>
                        <a:pt x="952" y="426"/>
                        <a:pt x="938" y="427"/>
                      </a:cubicBezTo>
                      <a:cubicBezTo>
                        <a:pt x="932" y="428"/>
                        <a:pt x="928" y="428"/>
                        <a:pt x="923" y="428"/>
                      </a:cubicBezTo>
                      <a:cubicBezTo>
                        <a:pt x="917" y="409"/>
                        <a:pt x="910" y="389"/>
                        <a:pt x="902" y="371"/>
                      </a:cubicBezTo>
                      <a:cubicBezTo>
                        <a:pt x="906" y="368"/>
                        <a:pt x="910" y="365"/>
                        <a:pt x="914" y="362"/>
                      </a:cubicBezTo>
                      <a:cubicBezTo>
                        <a:pt x="926" y="354"/>
                        <a:pt x="937" y="346"/>
                        <a:pt x="950" y="337"/>
                      </a:cubicBezTo>
                      <a:cubicBezTo>
                        <a:pt x="963" y="328"/>
                        <a:pt x="976" y="318"/>
                        <a:pt x="990" y="308"/>
                      </a:cubicBezTo>
                      <a:cubicBezTo>
                        <a:pt x="1002" y="299"/>
                        <a:pt x="1005" y="282"/>
                        <a:pt x="998" y="269"/>
                      </a:cubicBezTo>
                      <a:cubicBezTo>
                        <a:pt x="990" y="256"/>
                        <a:pt x="974" y="250"/>
                        <a:pt x="960" y="256"/>
                      </a:cubicBezTo>
                      <a:cubicBezTo>
                        <a:pt x="944" y="263"/>
                        <a:pt x="929" y="270"/>
                        <a:pt x="915" y="276"/>
                      </a:cubicBezTo>
                      <a:cubicBezTo>
                        <a:pt x="901" y="283"/>
                        <a:pt x="888" y="289"/>
                        <a:pt x="875" y="295"/>
                      </a:cubicBezTo>
                      <a:cubicBezTo>
                        <a:pt x="870" y="297"/>
                        <a:pt x="866" y="299"/>
                        <a:pt x="861" y="301"/>
                      </a:cubicBezTo>
                      <a:cubicBezTo>
                        <a:pt x="850" y="285"/>
                        <a:pt x="836" y="269"/>
                        <a:pt x="822" y="255"/>
                      </a:cubicBezTo>
                      <a:cubicBezTo>
                        <a:pt x="825" y="250"/>
                        <a:pt x="828" y="246"/>
                        <a:pt x="831" y="242"/>
                      </a:cubicBezTo>
                      <a:cubicBezTo>
                        <a:pt x="839" y="230"/>
                        <a:pt x="847" y="218"/>
                        <a:pt x="856" y="206"/>
                      </a:cubicBezTo>
                      <a:cubicBezTo>
                        <a:pt x="865" y="193"/>
                        <a:pt x="874" y="179"/>
                        <a:pt x="884" y="165"/>
                      </a:cubicBezTo>
                      <a:cubicBezTo>
                        <a:pt x="893" y="153"/>
                        <a:pt x="889" y="135"/>
                        <a:pt x="878" y="126"/>
                      </a:cubicBezTo>
                      <a:cubicBezTo>
                        <a:pt x="866" y="116"/>
                        <a:pt x="849" y="116"/>
                        <a:pt x="838" y="126"/>
                      </a:cubicBezTo>
                      <a:cubicBezTo>
                        <a:pt x="825" y="139"/>
                        <a:pt x="814" y="150"/>
                        <a:pt x="803" y="161"/>
                      </a:cubicBezTo>
                      <a:cubicBezTo>
                        <a:pt x="792" y="172"/>
                        <a:pt x="781" y="182"/>
                        <a:pt x="771" y="192"/>
                      </a:cubicBezTo>
                      <a:cubicBezTo>
                        <a:pt x="768" y="196"/>
                        <a:pt x="764" y="199"/>
                        <a:pt x="761" y="203"/>
                      </a:cubicBezTo>
                      <a:cubicBezTo>
                        <a:pt x="744" y="191"/>
                        <a:pt x="726" y="181"/>
                        <a:pt x="708" y="172"/>
                      </a:cubicBezTo>
                      <a:cubicBezTo>
                        <a:pt x="709" y="167"/>
                        <a:pt x="710" y="162"/>
                        <a:pt x="712" y="157"/>
                      </a:cubicBezTo>
                      <a:cubicBezTo>
                        <a:pt x="715" y="144"/>
                        <a:pt x="719" y="130"/>
                        <a:pt x="723" y="115"/>
                      </a:cubicBezTo>
                      <a:cubicBezTo>
                        <a:pt x="727" y="100"/>
                        <a:pt x="731" y="84"/>
                        <a:pt x="735" y="67"/>
                      </a:cubicBezTo>
                      <a:cubicBezTo>
                        <a:pt x="739" y="52"/>
                        <a:pt x="730" y="37"/>
                        <a:pt x="716" y="32"/>
                      </a:cubicBezTo>
                      <a:cubicBezTo>
                        <a:pt x="702" y="27"/>
                        <a:pt x="685" y="33"/>
                        <a:pt x="679" y="46"/>
                      </a:cubicBezTo>
                      <a:cubicBezTo>
                        <a:pt x="671" y="62"/>
                        <a:pt x="664" y="77"/>
                        <a:pt x="658" y="91"/>
                      </a:cubicBezTo>
                      <a:cubicBezTo>
                        <a:pt x="651" y="105"/>
                        <a:pt x="645" y="118"/>
                        <a:pt x="639" y="131"/>
                      </a:cubicBezTo>
                      <a:cubicBezTo>
                        <a:pt x="637" y="135"/>
                        <a:pt x="634" y="140"/>
                        <a:pt x="632" y="144"/>
                      </a:cubicBezTo>
                      <a:cubicBezTo>
                        <a:pt x="613" y="139"/>
                        <a:pt x="593" y="136"/>
                        <a:pt x="572" y="134"/>
                      </a:cubicBezTo>
                      <a:cubicBezTo>
                        <a:pt x="572" y="129"/>
                        <a:pt x="571" y="124"/>
                        <a:pt x="571" y="119"/>
                      </a:cubicBezTo>
                      <a:cubicBezTo>
                        <a:pt x="570" y="105"/>
                        <a:pt x="568" y="90"/>
                        <a:pt x="567" y="75"/>
                      </a:cubicBezTo>
                      <a:cubicBezTo>
                        <a:pt x="565" y="59"/>
                        <a:pt x="564" y="43"/>
                        <a:pt x="562" y="26"/>
                      </a:cubicBezTo>
                      <a:cubicBezTo>
                        <a:pt x="561" y="11"/>
                        <a:pt x="547" y="0"/>
                        <a:pt x="532" y="0"/>
                      </a:cubicBezTo>
                      <a:cubicBezTo>
                        <a:pt x="517" y="0"/>
                        <a:pt x="503" y="11"/>
                        <a:pt x="502" y="26"/>
                      </a:cubicBezTo>
                      <a:cubicBezTo>
                        <a:pt x="500" y="43"/>
                        <a:pt x="499" y="59"/>
                        <a:pt x="497" y="75"/>
                      </a:cubicBezTo>
                      <a:cubicBezTo>
                        <a:pt x="496" y="90"/>
                        <a:pt x="494" y="105"/>
                        <a:pt x="493" y="119"/>
                      </a:cubicBezTo>
                      <a:cubicBezTo>
                        <a:pt x="493" y="124"/>
                        <a:pt x="492" y="129"/>
                        <a:pt x="492" y="134"/>
                      </a:cubicBezTo>
                      <a:cubicBezTo>
                        <a:pt x="471" y="136"/>
                        <a:pt x="451" y="139"/>
                        <a:pt x="432" y="144"/>
                      </a:cubicBezTo>
                      <a:cubicBezTo>
                        <a:pt x="430" y="140"/>
                        <a:pt x="428" y="135"/>
                        <a:pt x="425" y="131"/>
                      </a:cubicBezTo>
                      <a:cubicBezTo>
                        <a:pt x="419" y="118"/>
                        <a:pt x="413" y="105"/>
                        <a:pt x="406" y="91"/>
                      </a:cubicBezTo>
                      <a:cubicBezTo>
                        <a:pt x="400" y="77"/>
                        <a:pt x="393" y="62"/>
                        <a:pt x="385" y="46"/>
                      </a:cubicBezTo>
                      <a:cubicBezTo>
                        <a:pt x="379" y="33"/>
                        <a:pt x="362" y="27"/>
                        <a:pt x="348" y="32"/>
                      </a:cubicBezTo>
                      <a:cubicBezTo>
                        <a:pt x="334" y="37"/>
                        <a:pt x="325" y="52"/>
                        <a:pt x="329" y="67"/>
                      </a:cubicBezTo>
                      <a:cubicBezTo>
                        <a:pt x="333" y="84"/>
                        <a:pt x="337" y="100"/>
                        <a:pt x="341" y="115"/>
                      </a:cubicBezTo>
                      <a:cubicBezTo>
                        <a:pt x="345" y="130"/>
                        <a:pt x="349" y="144"/>
                        <a:pt x="352" y="157"/>
                      </a:cubicBezTo>
                      <a:cubicBezTo>
                        <a:pt x="354" y="162"/>
                        <a:pt x="355" y="167"/>
                        <a:pt x="356" y="172"/>
                      </a:cubicBezTo>
                      <a:cubicBezTo>
                        <a:pt x="338" y="181"/>
                        <a:pt x="320" y="191"/>
                        <a:pt x="303" y="203"/>
                      </a:cubicBezTo>
                      <a:cubicBezTo>
                        <a:pt x="300" y="199"/>
                        <a:pt x="296" y="196"/>
                        <a:pt x="293" y="192"/>
                      </a:cubicBezTo>
                      <a:cubicBezTo>
                        <a:pt x="283" y="182"/>
                        <a:pt x="272" y="172"/>
                        <a:pt x="261" y="161"/>
                      </a:cubicBezTo>
                      <a:cubicBezTo>
                        <a:pt x="250" y="150"/>
                        <a:pt x="239" y="139"/>
                        <a:pt x="226" y="126"/>
                      </a:cubicBezTo>
                      <a:cubicBezTo>
                        <a:pt x="215" y="116"/>
                        <a:pt x="198" y="116"/>
                        <a:pt x="186" y="126"/>
                      </a:cubicBezTo>
                      <a:cubicBezTo>
                        <a:pt x="175" y="135"/>
                        <a:pt x="172" y="153"/>
                        <a:pt x="180" y="165"/>
                      </a:cubicBezTo>
                      <a:cubicBezTo>
                        <a:pt x="190" y="179"/>
                        <a:pt x="199" y="193"/>
                        <a:pt x="208" y="206"/>
                      </a:cubicBezTo>
                      <a:cubicBezTo>
                        <a:pt x="217" y="218"/>
                        <a:pt x="225" y="230"/>
                        <a:pt x="233" y="242"/>
                      </a:cubicBezTo>
                      <a:cubicBezTo>
                        <a:pt x="236" y="246"/>
                        <a:pt x="239" y="250"/>
                        <a:pt x="242" y="255"/>
                      </a:cubicBezTo>
                      <a:cubicBezTo>
                        <a:pt x="228" y="269"/>
                        <a:pt x="215" y="285"/>
                        <a:pt x="203" y="301"/>
                      </a:cubicBezTo>
                      <a:cubicBezTo>
                        <a:pt x="198" y="299"/>
                        <a:pt x="194" y="297"/>
                        <a:pt x="189" y="295"/>
                      </a:cubicBezTo>
                      <a:cubicBezTo>
                        <a:pt x="176" y="289"/>
                        <a:pt x="163" y="283"/>
                        <a:pt x="149" y="276"/>
                      </a:cubicBezTo>
                      <a:cubicBezTo>
                        <a:pt x="135" y="270"/>
                        <a:pt x="120" y="263"/>
                        <a:pt x="104" y="256"/>
                      </a:cubicBezTo>
                      <a:cubicBezTo>
                        <a:pt x="90" y="250"/>
                        <a:pt x="74" y="256"/>
                        <a:pt x="66" y="269"/>
                      </a:cubicBezTo>
                      <a:cubicBezTo>
                        <a:pt x="59" y="282"/>
                        <a:pt x="62" y="299"/>
                        <a:pt x="74" y="308"/>
                      </a:cubicBezTo>
                      <a:cubicBezTo>
                        <a:pt x="88" y="318"/>
                        <a:pt x="101" y="328"/>
                        <a:pt x="114" y="337"/>
                      </a:cubicBezTo>
                      <a:cubicBezTo>
                        <a:pt x="127" y="346"/>
                        <a:pt x="139" y="354"/>
                        <a:pt x="150" y="362"/>
                      </a:cubicBezTo>
                      <a:cubicBezTo>
                        <a:pt x="154" y="365"/>
                        <a:pt x="158" y="368"/>
                        <a:pt x="162" y="371"/>
                      </a:cubicBezTo>
                      <a:cubicBezTo>
                        <a:pt x="154" y="389"/>
                        <a:pt x="147" y="409"/>
                        <a:pt x="142" y="428"/>
                      </a:cubicBezTo>
                      <a:cubicBezTo>
                        <a:pt x="137" y="428"/>
                        <a:pt x="132" y="428"/>
                        <a:pt x="126" y="427"/>
                      </a:cubicBezTo>
                      <a:cubicBezTo>
                        <a:pt x="112" y="426"/>
                        <a:pt x="98" y="425"/>
                        <a:pt x="82" y="424"/>
                      </a:cubicBezTo>
                      <a:cubicBezTo>
                        <a:pt x="67" y="422"/>
                        <a:pt x="51" y="421"/>
                        <a:pt x="33" y="420"/>
                      </a:cubicBezTo>
                      <a:cubicBezTo>
                        <a:pt x="18" y="418"/>
                        <a:pt x="5" y="430"/>
                        <a:pt x="3" y="445"/>
                      </a:cubicBezTo>
                      <a:cubicBezTo>
                        <a:pt x="0" y="460"/>
                        <a:pt x="8" y="475"/>
                        <a:pt x="23" y="479"/>
                      </a:cubicBezTo>
                      <a:cubicBezTo>
                        <a:pt x="40" y="484"/>
                        <a:pt x="55" y="488"/>
                        <a:pt x="70" y="492"/>
                      </a:cubicBezTo>
                      <a:cubicBezTo>
                        <a:pt x="85" y="496"/>
                        <a:pt x="99" y="500"/>
                        <a:pt x="113" y="504"/>
                      </a:cubicBezTo>
                      <a:cubicBezTo>
                        <a:pt x="118" y="505"/>
                        <a:pt x="123" y="506"/>
                        <a:pt x="128" y="508"/>
                      </a:cubicBezTo>
                      <a:cubicBezTo>
                        <a:pt x="127" y="518"/>
                        <a:pt x="126" y="528"/>
                        <a:pt x="126" y="538"/>
                      </a:cubicBezTo>
                      <a:cubicBezTo>
                        <a:pt x="126" y="549"/>
                        <a:pt x="127" y="559"/>
                        <a:pt x="128" y="569"/>
                      </a:cubicBezTo>
                      <a:cubicBezTo>
                        <a:pt x="123" y="570"/>
                        <a:pt x="118" y="571"/>
                        <a:pt x="113" y="573"/>
                      </a:cubicBezTo>
                      <a:cubicBezTo>
                        <a:pt x="99" y="577"/>
                        <a:pt x="85" y="580"/>
                        <a:pt x="70" y="585"/>
                      </a:cubicBezTo>
                      <a:cubicBezTo>
                        <a:pt x="55" y="589"/>
                        <a:pt x="40" y="593"/>
                        <a:pt x="23" y="598"/>
                      </a:cubicBezTo>
                      <a:cubicBezTo>
                        <a:pt x="8" y="602"/>
                        <a:pt x="0" y="617"/>
                        <a:pt x="3" y="632"/>
                      </a:cubicBezTo>
                      <a:cubicBezTo>
                        <a:pt x="5" y="647"/>
                        <a:pt x="18" y="658"/>
                        <a:pt x="33" y="657"/>
                      </a:cubicBezTo>
                      <a:cubicBezTo>
                        <a:pt x="51" y="656"/>
                        <a:pt x="67" y="654"/>
                        <a:pt x="82" y="653"/>
                      </a:cubicBezTo>
                      <a:cubicBezTo>
                        <a:pt x="98" y="652"/>
                        <a:pt x="112" y="651"/>
                        <a:pt x="126" y="649"/>
                      </a:cubicBezTo>
                      <a:cubicBezTo>
                        <a:pt x="132" y="649"/>
                        <a:pt x="137" y="649"/>
                        <a:pt x="142" y="648"/>
                      </a:cubicBezTo>
                      <a:cubicBezTo>
                        <a:pt x="147" y="668"/>
                        <a:pt x="154" y="687"/>
                        <a:pt x="162" y="705"/>
                      </a:cubicBezTo>
                      <a:cubicBezTo>
                        <a:pt x="158" y="708"/>
                        <a:pt x="154" y="711"/>
                        <a:pt x="150" y="714"/>
                      </a:cubicBezTo>
                      <a:cubicBezTo>
                        <a:pt x="139" y="722"/>
                        <a:pt x="127" y="731"/>
                        <a:pt x="114" y="740"/>
                      </a:cubicBezTo>
                      <a:cubicBezTo>
                        <a:pt x="101" y="749"/>
                        <a:pt x="88" y="758"/>
                        <a:pt x="74" y="768"/>
                      </a:cubicBezTo>
                      <a:cubicBezTo>
                        <a:pt x="62" y="777"/>
                        <a:pt x="59" y="794"/>
                        <a:pt x="66" y="808"/>
                      </a:cubicBezTo>
                      <a:cubicBezTo>
                        <a:pt x="74" y="821"/>
                        <a:pt x="90" y="827"/>
                        <a:pt x="104" y="821"/>
                      </a:cubicBezTo>
                      <a:cubicBezTo>
                        <a:pt x="120" y="813"/>
                        <a:pt x="135" y="807"/>
                        <a:pt x="149" y="800"/>
                      </a:cubicBezTo>
                      <a:cubicBezTo>
                        <a:pt x="163" y="794"/>
                        <a:pt x="176" y="788"/>
                        <a:pt x="189" y="782"/>
                      </a:cubicBezTo>
                      <a:cubicBezTo>
                        <a:pt x="194" y="780"/>
                        <a:pt x="198" y="777"/>
                        <a:pt x="203" y="775"/>
                      </a:cubicBezTo>
                      <a:cubicBezTo>
                        <a:pt x="215" y="792"/>
                        <a:pt x="228" y="807"/>
                        <a:pt x="242" y="822"/>
                      </a:cubicBezTo>
                      <a:cubicBezTo>
                        <a:pt x="239" y="826"/>
                        <a:pt x="236" y="830"/>
                        <a:pt x="233" y="835"/>
                      </a:cubicBezTo>
                      <a:cubicBezTo>
                        <a:pt x="225" y="846"/>
                        <a:pt x="217" y="858"/>
                        <a:pt x="208" y="871"/>
                      </a:cubicBezTo>
                      <a:cubicBezTo>
                        <a:pt x="199" y="884"/>
                        <a:pt x="190" y="897"/>
                        <a:pt x="180" y="911"/>
                      </a:cubicBezTo>
                      <a:cubicBezTo>
                        <a:pt x="172" y="924"/>
                        <a:pt x="175" y="941"/>
                        <a:pt x="186" y="951"/>
                      </a:cubicBezTo>
                      <a:cubicBezTo>
                        <a:pt x="198" y="961"/>
                        <a:pt x="215" y="961"/>
                        <a:pt x="226" y="950"/>
                      </a:cubicBezTo>
                      <a:cubicBezTo>
                        <a:pt x="239" y="938"/>
                        <a:pt x="250" y="927"/>
                        <a:pt x="261" y="916"/>
                      </a:cubicBezTo>
                      <a:cubicBezTo>
                        <a:pt x="272" y="905"/>
                        <a:pt x="283" y="894"/>
                        <a:pt x="293" y="885"/>
                      </a:cubicBezTo>
                      <a:cubicBezTo>
                        <a:pt x="296" y="881"/>
                        <a:pt x="300" y="877"/>
                        <a:pt x="303" y="874"/>
                      </a:cubicBezTo>
                      <a:cubicBezTo>
                        <a:pt x="320" y="885"/>
                        <a:pt x="338" y="896"/>
                        <a:pt x="356" y="905"/>
                      </a:cubicBezTo>
                      <a:cubicBezTo>
                        <a:pt x="355" y="909"/>
                        <a:pt x="354" y="914"/>
                        <a:pt x="352" y="919"/>
                      </a:cubicBezTo>
                      <a:cubicBezTo>
                        <a:pt x="349" y="933"/>
                        <a:pt x="345" y="947"/>
                        <a:pt x="341" y="962"/>
                      </a:cubicBezTo>
                      <a:cubicBezTo>
                        <a:pt x="337" y="977"/>
                        <a:pt x="333" y="993"/>
                        <a:pt x="329" y="1010"/>
                      </a:cubicBezTo>
                      <a:cubicBezTo>
                        <a:pt x="325" y="1024"/>
                        <a:pt x="334" y="1039"/>
                        <a:pt x="348" y="1044"/>
                      </a:cubicBezTo>
                      <a:cubicBezTo>
                        <a:pt x="362" y="1050"/>
                        <a:pt x="379" y="1044"/>
                        <a:pt x="385" y="1030"/>
                      </a:cubicBezTo>
                      <a:cubicBezTo>
                        <a:pt x="393" y="1014"/>
                        <a:pt x="400" y="1000"/>
                        <a:pt x="406" y="986"/>
                      </a:cubicBezTo>
                      <a:cubicBezTo>
                        <a:pt x="413" y="972"/>
                        <a:pt x="419" y="958"/>
                        <a:pt x="425" y="946"/>
                      </a:cubicBezTo>
                      <a:cubicBezTo>
                        <a:pt x="428" y="941"/>
                        <a:pt x="430" y="937"/>
                        <a:pt x="432" y="932"/>
                      </a:cubicBezTo>
                      <a:cubicBezTo>
                        <a:pt x="451" y="937"/>
                        <a:pt x="471" y="941"/>
                        <a:pt x="492" y="943"/>
                      </a:cubicBezTo>
                      <a:cubicBezTo>
                        <a:pt x="492" y="948"/>
                        <a:pt x="493" y="953"/>
                        <a:pt x="493" y="958"/>
                      </a:cubicBezTo>
                      <a:cubicBezTo>
                        <a:pt x="494" y="972"/>
                        <a:pt x="496" y="986"/>
                        <a:pt x="497" y="1002"/>
                      </a:cubicBezTo>
                      <a:cubicBezTo>
                        <a:pt x="499" y="1017"/>
                        <a:pt x="500" y="1033"/>
                        <a:pt x="502" y="1051"/>
                      </a:cubicBezTo>
                      <a:cubicBezTo>
                        <a:pt x="503" y="1066"/>
                        <a:pt x="517" y="1077"/>
                        <a:pt x="532" y="1077"/>
                      </a:cubicBezTo>
                      <a:cubicBezTo>
                        <a:pt x="547" y="1077"/>
                        <a:pt x="561" y="1066"/>
                        <a:pt x="562" y="1051"/>
                      </a:cubicBezTo>
                      <a:cubicBezTo>
                        <a:pt x="564" y="1033"/>
                        <a:pt x="565" y="1017"/>
                        <a:pt x="567" y="1002"/>
                      </a:cubicBezTo>
                      <a:cubicBezTo>
                        <a:pt x="568" y="986"/>
                        <a:pt x="570" y="972"/>
                        <a:pt x="571" y="958"/>
                      </a:cubicBezTo>
                      <a:cubicBezTo>
                        <a:pt x="571" y="953"/>
                        <a:pt x="572" y="948"/>
                        <a:pt x="572" y="943"/>
                      </a:cubicBezTo>
                      <a:cubicBezTo>
                        <a:pt x="593" y="941"/>
                        <a:pt x="613" y="937"/>
                        <a:pt x="632" y="932"/>
                      </a:cubicBezTo>
                      <a:cubicBezTo>
                        <a:pt x="634" y="937"/>
                        <a:pt x="637" y="941"/>
                        <a:pt x="639" y="946"/>
                      </a:cubicBezTo>
                      <a:cubicBezTo>
                        <a:pt x="645" y="958"/>
                        <a:pt x="651" y="972"/>
                        <a:pt x="658" y="986"/>
                      </a:cubicBezTo>
                      <a:cubicBezTo>
                        <a:pt x="664" y="1000"/>
                        <a:pt x="671" y="1014"/>
                        <a:pt x="679" y="1030"/>
                      </a:cubicBezTo>
                      <a:cubicBezTo>
                        <a:pt x="685" y="1044"/>
                        <a:pt x="702" y="1050"/>
                        <a:pt x="716" y="1044"/>
                      </a:cubicBezTo>
                      <a:cubicBezTo>
                        <a:pt x="730" y="1039"/>
                        <a:pt x="739" y="1024"/>
                        <a:pt x="735" y="1010"/>
                      </a:cubicBezTo>
                      <a:cubicBezTo>
                        <a:pt x="731" y="993"/>
                        <a:pt x="727" y="977"/>
                        <a:pt x="723" y="962"/>
                      </a:cubicBezTo>
                      <a:cubicBezTo>
                        <a:pt x="719" y="947"/>
                        <a:pt x="715" y="933"/>
                        <a:pt x="712" y="919"/>
                      </a:cubicBezTo>
                      <a:cubicBezTo>
                        <a:pt x="710" y="914"/>
                        <a:pt x="709" y="909"/>
                        <a:pt x="708" y="905"/>
                      </a:cubicBezTo>
                      <a:cubicBezTo>
                        <a:pt x="726" y="896"/>
                        <a:pt x="744" y="885"/>
                        <a:pt x="761" y="874"/>
                      </a:cubicBezTo>
                      <a:cubicBezTo>
                        <a:pt x="764" y="877"/>
                        <a:pt x="768" y="881"/>
                        <a:pt x="771" y="885"/>
                      </a:cubicBezTo>
                      <a:cubicBezTo>
                        <a:pt x="781" y="894"/>
                        <a:pt x="792" y="905"/>
                        <a:pt x="803" y="916"/>
                      </a:cubicBezTo>
                      <a:cubicBezTo>
                        <a:pt x="814" y="927"/>
                        <a:pt x="825" y="938"/>
                        <a:pt x="838" y="950"/>
                      </a:cubicBezTo>
                      <a:cubicBezTo>
                        <a:pt x="849" y="961"/>
                        <a:pt x="866" y="961"/>
                        <a:pt x="878" y="951"/>
                      </a:cubicBezTo>
                      <a:cubicBezTo>
                        <a:pt x="889" y="941"/>
                        <a:pt x="893" y="924"/>
                        <a:pt x="884" y="911"/>
                      </a:cubicBezTo>
                      <a:cubicBezTo>
                        <a:pt x="874" y="897"/>
                        <a:pt x="865" y="884"/>
                        <a:pt x="856" y="871"/>
                      </a:cubicBezTo>
                      <a:cubicBezTo>
                        <a:pt x="847" y="858"/>
                        <a:pt x="839" y="846"/>
                        <a:pt x="831" y="835"/>
                      </a:cubicBezTo>
                      <a:cubicBezTo>
                        <a:pt x="828" y="830"/>
                        <a:pt x="825" y="826"/>
                        <a:pt x="822" y="822"/>
                      </a:cubicBezTo>
                      <a:cubicBezTo>
                        <a:pt x="836" y="807"/>
                        <a:pt x="849" y="792"/>
                        <a:pt x="861" y="775"/>
                      </a:cubicBezTo>
                      <a:cubicBezTo>
                        <a:pt x="866" y="777"/>
                        <a:pt x="870" y="780"/>
                        <a:pt x="875" y="782"/>
                      </a:cubicBezTo>
                      <a:cubicBezTo>
                        <a:pt x="888" y="788"/>
                        <a:pt x="901" y="794"/>
                        <a:pt x="915" y="800"/>
                      </a:cubicBezTo>
                      <a:cubicBezTo>
                        <a:pt x="929" y="807"/>
                        <a:pt x="944" y="813"/>
                        <a:pt x="960" y="821"/>
                      </a:cubicBezTo>
                      <a:cubicBezTo>
                        <a:pt x="974" y="827"/>
                        <a:pt x="990" y="821"/>
                        <a:pt x="998" y="808"/>
                      </a:cubicBezTo>
                      <a:cubicBezTo>
                        <a:pt x="1005" y="794"/>
                        <a:pt x="1002" y="777"/>
                        <a:pt x="990" y="768"/>
                      </a:cubicBezTo>
                      <a:cubicBezTo>
                        <a:pt x="976" y="758"/>
                        <a:pt x="963" y="749"/>
                        <a:pt x="950" y="740"/>
                      </a:cubicBezTo>
                      <a:cubicBezTo>
                        <a:pt x="937" y="731"/>
                        <a:pt x="926" y="722"/>
                        <a:pt x="914" y="714"/>
                      </a:cubicBezTo>
                      <a:cubicBezTo>
                        <a:pt x="910" y="711"/>
                        <a:pt x="906" y="708"/>
                        <a:pt x="902" y="705"/>
                      </a:cubicBezTo>
                      <a:cubicBezTo>
                        <a:pt x="910" y="687"/>
                        <a:pt x="917" y="668"/>
                        <a:pt x="923" y="648"/>
                      </a:cubicBezTo>
                      <a:cubicBezTo>
                        <a:pt x="928" y="649"/>
                        <a:pt x="932" y="649"/>
                        <a:pt x="938" y="649"/>
                      </a:cubicBezTo>
                      <a:cubicBezTo>
                        <a:pt x="952" y="651"/>
                        <a:pt x="966" y="652"/>
                        <a:pt x="982" y="653"/>
                      </a:cubicBezTo>
                      <a:cubicBezTo>
                        <a:pt x="997" y="654"/>
                        <a:pt x="1013" y="656"/>
                        <a:pt x="1031" y="657"/>
                      </a:cubicBezTo>
                      <a:cubicBezTo>
                        <a:pt x="1046" y="658"/>
                        <a:pt x="1059" y="647"/>
                        <a:pt x="1061" y="632"/>
                      </a:cubicBezTo>
                      <a:cubicBezTo>
                        <a:pt x="1064" y="617"/>
                        <a:pt x="1056" y="602"/>
                        <a:pt x="1041" y="59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45" name="ïṣ1íḑé">
                  <a:extLst>
                    <a:ext uri="{FF2B5EF4-FFF2-40B4-BE49-F238E27FC236}">
                      <a16:creationId xmlns:a16="http://schemas.microsoft.com/office/drawing/2014/main" id="{D94A6B68-365F-40F8-869B-6AEC7C885425}"/>
                    </a:ext>
                  </a:extLst>
                </p:cNvPr>
                <p:cNvSpPr/>
                <p:nvPr/>
              </p:nvSpPr>
              <p:spPr bwMode="auto">
                <a:xfrm>
                  <a:off x="7179255" y="2863422"/>
                  <a:ext cx="116582" cy="117846"/>
                </a:xfrm>
                <a:custGeom>
                  <a:avLst/>
                  <a:gdLst>
                    <a:gd name="T0" fmla="*/ 951 w 1064"/>
                    <a:gd name="T1" fmla="*/ 573 h 1077"/>
                    <a:gd name="T2" fmla="*/ 936 w 1064"/>
                    <a:gd name="T3" fmla="*/ 508 h 1077"/>
                    <a:gd name="T4" fmla="*/ 1041 w 1064"/>
                    <a:gd name="T5" fmla="*/ 479 h 1077"/>
                    <a:gd name="T6" fmla="*/ 982 w 1064"/>
                    <a:gd name="T7" fmla="*/ 424 h 1077"/>
                    <a:gd name="T8" fmla="*/ 902 w 1064"/>
                    <a:gd name="T9" fmla="*/ 371 h 1077"/>
                    <a:gd name="T10" fmla="*/ 990 w 1064"/>
                    <a:gd name="T11" fmla="*/ 308 h 1077"/>
                    <a:gd name="T12" fmla="*/ 915 w 1064"/>
                    <a:gd name="T13" fmla="*/ 276 h 1077"/>
                    <a:gd name="T14" fmla="*/ 822 w 1064"/>
                    <a:gd name="T15" fmla="*/ 255 h 1077"/>
                    <a:gd name="T16" fmla="*/ 884 w 1064"/>
                    <a:gd name="T17" fmla="*/ 165 h 1077"/>
                    <a:gd name="T18" fmla="*/ 803 w 1064"/>
                    <a:gd name="T19" fmla="*/ 161 h 1077"/>
                    <a:gd name="T20" fmla="*/ 708 w 1064"/>
                    <a:gd name="T21" fmla="*/ 172 h 1077"/>
                    <a:gd name="T22" fmla="*/ 735 w 1064"/>
                    <a:gd name="T23" fmla="*/ 67 h 1077"/>
                    <a:gd name="T24" fmla="*/ 658 w 1064"/>
                    <a:gd name="T25" fmla="*/ 91 h 1077"/>
                    <a:gd name="T26" fmla="*/ 572 w 1064"/>
                    <a:gd name="T27" fmla="*/ 134 h 1077"/>
                    <a:gd name="T28" fmla="*/ 562 w 1064"/>
                    <a:gd name="T29" fmla="*/ 26 h 1077"/>
                    <a:gd name="T30" fmla="*/ 497 w 1064"/>
                    <a:gd name="T31" fmla="*/ 75 h 1077"/>
                    <a:gd name="T32" fmla="*/ 432 w 1064"/>
                    <a:gd name="T33" fmla="*/ 144 h 1077"/>
                    <a:gd name="T34" fmla="*/ 385 w 1064"/>
                    <a:gd name="T35" fmla="*/ 46 h 1077"/>
                    <a:gd name="T36" fmla="*/ 341 w 1064"/>
                    <a:gd name="T37" fmla="*/ 115 h 1077"/>
                    <a:gd name="T38" fmla="*/ 303 w 1064"/>
                    <a:gd name="T39" fmla="*/ 203 h 1077"/>
                    <a:gd name="T40" fmla="*/ 226 w 1064"/>
                    <a:gd name="T41" fmla="*/ 126 h 1077"/>
                    <a:gd name="T42" fmla="*/ 208 w 1064"/>
                    <a:gd name="T43" fmla="*/ 206 h 1077"/>
                    <a:gd name="T44" fmla="*/ 203 w 1064"/>
                    <a:gd name="T45" fmla="*/ 301 h 1077"/>
                    <a:gd name="T46" fmla="*/ 104 w 1064"/>
                    <a:gd name="T47" fmla="*/ 256 h 1077"/>
                    <a:gd name="T48" fmla="*/ 114 w 1064"/>
                    <a:gd name="T49" fmla="*/ 337 h 1077"/>
                    <a:gd name="T50" fmla="*/ 142 w 1064"/>
                    <a:gd name="T51" fmla="*/ 428 h 1077"/>
                    <a:gd name="T52" fmla="*/ 33 w 1064"/>
                    <a:gd name="T53" fmla="*/ 420 h 1077"/>
                    <a:gd name="T54" fmla="*/ 70 w 1064"/>
                    <a:gd name="T55" fmla="*/ 492 h 1077"/>
                    <a:gd name="T56" fmla="*/ 126 w 1064"/>
                    <a:gd name="T57" fmla="*/ 538 h 1077"/>
                    <a:gd name="T58" fmla="*/ 70 w 1064"/>
                    <a:gd name="T59" fmla="*/ 585 h 1077"/>
                    <a:gd name="T60" fmla="*/ 33 w 1064"/>
                    <a:gd name="T61" fmla="*/ 657 h 1077"/>
                    <a:gd name="T62" fmla="*/ 142 w 1064"/>
                    <a:gd name="T63" fmla="*/ 648 h 1077"/>
                    <a:gd name="T64" fmla="*/ 114 w 1064"/>
                    <a:gd name="T65" fmla="*/ 740 h 1077"/>
                    <a:gd name="T66" fmla="*/ 104 w 1064"/>
                    <a:gd name="T67" fmla="*/ 821 h 1077"/>
                    <a:gd name="T68" fmla="*/ 203 w 1064"/>
                    <a:gd name="T69" fmla="*/ 775 h 1077"/>
                    <a:gd name="T70" fmla="*/ 208 w 1064"/>
                    <a:gd name="T71" fmla="*/ 871 h 1077"/>
                    <a:gd name="T72" fmla="*/ 226 w 1064"/>
                    <a:gd name="T73" fmla="*/ 950 h 1077"/>
                    <a:gd name="T74" fmla="*/ 303 w 1064"/>
                    <a:gd name="T75" fmla="*/ 874 h 1077"/>
                    <a:gd name="T76" fmla="*/ 341 w 1064"/>
                    <a:gd name="T77" fmla="*/ 962 h 1077"/>
                    <a:gd name="T78" fmla="*/ 385 w 1064"/>
                    <a:gd name="T79" fmla="*/ 1030 h 1077"/>
                    <a:gd name="T80" fmla="*/ 432 w 1064"/>
                    <a:gd name="T81" fmla="*/ 932 h 1077"/>
                    <a:gd name="T82" fmla="*/ 497 w 1064"/>
                    <a:gd name="T83" fmla="*/ 1002 h 1077"/>
                    <a:gd name="T84" fmla="*/ 562 w 1064"/>
                    <a:gd name="T85" fmla="*/ 1051 h 1077"/>
                    <a:gd name="T86" fmla="*/ 572 w 1064"/>
                    <a:gd name="T87" fmla="*/ 943 h 1077"/>
                    <a:gd name="T88" fmla="*/ 658 w 1064"/>
                    <a:gd name="T89" fmla="*/ 986 h 1077"/>
                    <a:gd name="T90" fmla="*/ 735 w 1064"/>
                    <a:gd name="T91" fmla="*/ 1010 h 1077"/>
                    <a:gd name="T92" fmla="*/ 708 w 1064"/>
                    <a:gd name="T93" fmla="*/ 905 h 1077"/>
                    <a:gd name="T94" fmla="*/ 803 w 1064"/>
                    <a:gd name="T95" fmla="*/ 916 h 1077"/>
                    <a:gd name="T96" fmla="*/ 884 w 1064"/>
                    <a:gd name="T97" fmla="*/ 911 h 1077"/>
                    <a:gd name="T98" fmla="*/ 822 w 1064"/>
                    <a:gd name="T99" fmla="*/ 822 h 1077"/>
                    <a:gd name="T100" fmla="*/ 915 w 1064"/>
                    <a:gd name="T101" fmla="*/ 800 h 1077"/>
                    <a:gd name="T102" fmla="*/ 990 w 1064"/>
                    <a:gd name="T103" fmla="*/ 768 h 1077"/>
                    <a:gd name="T104" fmla="*/ 902 w 1064"/>
                    <a:gd name="T105" fmla="*/ 705 h 1077"/>
                    <a:gd name="T106" fmla="*/ 982 w 1064"/>
                    <a:gd name="T107" fmla="*/ 653 h 1077"/>
                    <a:gd name="T108" fmla="*/ 1041 w 1064"/>
                    <a:gd name="T109" fmla="*/ 598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64" h="1077">
                      <a:moveTo>
                        <a:pt x="1041" y="598"/>
                      </a:moveTo>
                      <a:cubicBezTo>
                        <a:pt x="1024" y="593"/>
                        <a:pt x="1009" y="589"/>
                        <a:pt x="994" y="585"/>
                      </a:cubicBezTo>
                      <a:cubicBezTo>
                        <a:pt x="979" y="580"/>
                        <a:pt x="965" y="577"/>
                        <a:pt x="951" y="573"/>
                      </a:cubicBezTo>
                      <a:cubicBezTo>
                        <a:pt x="946" y="571"/>
                        <a:pt x="941" y="570"/>
                        <a:pt x="936" y="569"/>
                      </a:cubicBezTo>
                      <a:cubicBezTo>
                        <a:pt x="937" y="559"/>
                        <a:pt x="938" y="549"/>
                        <a:pt x="938" y="538"/>
                      </a:cubicBezTo>
                      <a:cubicBezTo>
                        <a:pt x="938" y="528"/>
                        <a:pt x="937" y="518"/>
                        <a:pt x="936" y="508"/>
                      </a:cubicBezTo>
                      <a:cubicBezTo>
                        <a:pt x="941" y="506"/>
                        <a:pt x="946" y="505"/>
                        <a:pt x="951" y="504"/>
                      </a:cubicBezTo>
                      <a:cubicBezTo>
                        <a:pt x="965" y="500"/>
                        <a:pt x="979" y="496"/>
                        <a:pt x="994" y="492"/>
                      </a:cubicBezTo>
                      <a:cubicBezTo>
                        <a:pt x="1009" y="488"/>
                        <a:pt x="1024" y="484"/>
                        <a:pt x="1041" y="479"/>
                      </a:cubicBezTo>
                      <a:cubicBezTo>
                        <a:pt x="1056" y="475"/>
                        <a:pt x="1064" y="460"/>
                        <a:pt x="1061" y="445"/>
                      </a:cubicBezTo>
                      <a:cubicBezTo>
                        <a:pt x="1059" y="430"/>
                        <a:pt x="1046" y="418"/>
                        <a:pt x="1031" y="420"/>
                      </a:cubicBezTo>
                      <a:cubicBezTo>
                        <a:pt x="1013" y="421"/>
                        <a:pt x="997" y="422"/>
                        <a:pt x="982" y="424"/>
                      </a:cubicBezTo>
                      <a:cubicBezTo>
                        <a:pt x="966" y="425"/>
                        <a:pt x="952" y="426"/>
                        <a:pt x="938" y="427"/>
                      </a:cubicBezTo>
                      <a:cubicBezTo>
                        <a:pt x="932" y="428"/>
                        <a:pt x="928" y="428"/>
                        <a:pt x="923" y="428"/>
                      </a:cubicBezTo>
                      <a:cubicBezTo>
                        <a:pt x="917" y="409"/>
                        <a:pt x="910" y="389"/>
                        <a:pt x="902" y="371"/>
                      </a:cubicBezTo>
                      <a:cubicBezTo>
                        <a:pt x="906" y="368"/>
                        <a:pt x="910" y="365"/>
                        <a:pt x="914" y="362"/>
                      </a:cubicBezTo>
                      <a:cubicBezTo>
                        <a:pt x="926" y="354"/>
                        <a:pt x="937" y="346"/>
                        <a:pt x="950" y="337"/>
                      </a:cubicBezTo>
                      <a:cubicBezTo>
                        <a:pt x="963" y="328"/>
                        <a:pt x="976" y="318"/>
                        <a:pt x="990" y="308"/>
                      </a:cubicBezTo>
                      <a:cubicBezTo>
                        <a:pt x="1002" y="299"/>
                        <a:pt x="1005" y="282"/>
                        <a:pt x="998" y="269"/>
                      </a:cubicBezTo>
                      <a:cubicBezTo>
                        <a:pt x="990" y="256"/>
                        <a:pt x="974" y="250"/>
                        <a:pt x="960" y="256"/>
                      </a:cubicBezTo>
                      <a:cubicBezTo>
                        <a:pt x="944" y="263"/>
                        <a:pt x="929" y="270"/>
                        <a:pt x="915" y="276"/>
                      </a:cubicBezTo>
                      <a:cubicBezTo>
                        <a:pt x="901" y="283"/>
                        <a:pt x="888" y="289"/>
                        <a:pt x="875" y="295"/>
                      </a:cubicBezTo>
                      <a:cubicBezTo>
                        <a:pt x="870" y="297"/>
                        <a:pt x="866" y="299"/>
                        <a:pt x="861" y="301"/>
                      </a:cubicBezTo>
                      <a:cubicBezTo>
                        <a:pt x="850" y="285"/>
                        <a:pt x="836" y="269"/>
                        <a:pt x="822" y="255"/>
                      </a:cubicBezTo>
                      <a:cubicBezTo>
                        <a:pt x="825" y="250"/>
                        <a:pt x="828" y="246"/>
                        <a:pt x="831" y="242"/>
                      </a:cubicBezTo>
                      <a:cubicBezTo>
                        <a:pt x="839" y="230"/>
                        <a:pt x="847" y="218"/>
                        <a:pt x="856" y="206"/>
                      </a:cubicBezTo>
                      <a:cubicBezTo>
                        <a:pt x="865" y="193"/>
                        <a:pt x="874" y="179"/>
                        <a:pt x="884" y="165"/>
                      </a:cubicBezTo>
                      <a:cubicBezTo>
                        <a:pt x="893" y="153"/>
                        <a:pt x="889" y="135"/>
                        <a:pt x="878" y="126"/>
                      </a:cubicBezTo>
                      <a:cubicBezTo>
                        <a:pt x="866" y="116"/>
                        <a:pt x="849" y="116"/>
                        <a:pt x="838" y="126"/>
                      </a:cubicBezTo>
                      <a:cubicBezTo>
                        <a:pt x="825" y="139"/>
                        <a:pt x="814" y="150"/>
                        <a:pt x="803" y="161"/>
                      </a:cubicBezTo>
                      <a:cubicBezTo>
                        <a:pt x="792" y="172"/>
                        <a:pt x="781" y="182"/>
                        <a:pt x="771" y="192"/>
                      </a:cubicBezTo>
                      <a:cubicBezTo>
                        <a:pt x="768" y="196"/>
                        <a:pt x="764" y="199"/>
                        <a:pt x="761" y="203"/>
                      </a:cubicBezTo>
                      <a:cubicBezTo>
                        <a:pt x="744" y="191"/>
                        <a:pt x="726" y="181"/>
                        <a:pt x="708" y="172"/>
                      </a:cubicBezTo>
                      <a:cubicBezTo>
                        <a:pt x="709" y="167"/>
                        <a:pt x="710" y="162"/>
                        <a:pt x="712" y="157"/>
                      </a:cubicBezTo>
                      <a:cubicBezTo>
                        <a:pt x="715" y="144"/>
                        <a:pt x="719" y="130"/>
                        <a:pt x="723" y="115"/>
                      </a:cubicBezTo>
                      <a:cubicBezTo>
                        <a:pt x="727" y="100"/>
                        <a:pt x="731" y="84"/>
                        <a:pt x="735" y="67"/>
                      </a:cubicBezTo>
                      <a:cubicBezTo>
                        <a:pt x="739" y="52"/>
                        <a:pt x="730" y="37"/>
                        <a:pt x="716" y="32"/>
                      </a:cubicBezTo>
                      <a:cubicBezTo>
                        <a:pt x="702" y="27"/>
                        <a:pt x="685" y="33"/>
                        <a:pt x="679" y="46"/>
                      </a:cubicBezTo>
                      <a:cubicBezTo>
                        <a:pt x="671" y="62"/>
                        <a:pt x="664" y="77"/>
                        <a:pt x="658" y="91"/>
                      </a:cubicBezTo>
                      <a:cubicBezTo>
                        <a:pt x="651" y="105"/>
                        <a:pt x="645" y="118"/>
                        <a:pt x="639" y="131"/>
                      </a:cubicBezTo>
                      <a:cubicBezTo>
                        <a:pt x="637" y="135"/>
                        <a:pt x="634" y="140"/>
                        <a:pt x="632" y="144"/>
                      </a:cubicBezTo>
                      <a:cubicBezTo>
                        <a:pt x="613" y="139"/>
                        <a:pt x="593" y="136"/>
                        <a:pt x="572" y="134"/>
                      </a:cubicBezTo>
                      <a:cubicBezTo>
                        <a:pt x="572" y="129"/>
                        <a:pt x="571" y="124"/>
                        <a:pt x="571" y="119"/>
                      </a:cubicBezTo>
                      <a:cubicBezTo>
                        <a:pt x="570" y="105"/>
                        <a:pt x="568" y="90"/>
                        <a:pt x="567" y="75"/>
                      </a:cubicBezTo>
                      <a:cubicBezTo>
                        <a:pt x="565" y="59"/>
                        <a:pt x="564" y="43"/>
                        <a:pt x="562" y="26"/>
                      </a:cubicBezTo>
                      <a:cubicBezTo>
                        <a:pt x="561" y="11"/>
                        <a:pt x="547" y="0"/>
                        <a:pt x="532" y="0"/>
                      </a:cubicBezTo>
                      <a:cubicBezTo>
                        <a:pt x="517" y="0"/>
                        <a:pt x="503" y="11"/>
                        <a:pt x="502" y="26"/>
                      </a:cubicBezTo>
                      <a:cubicBezTo>
                        <a:pt x="500" y="43"/>
                        <a:pt x="499" y="59"/>
                        <a:pt x="497" y="75"/>
                      </a:cubicBezTo>
                      <a:cubicBezTo>
                        <a:pt x="496" y="90"/>
                        <a:pt x="494" y="105"/>
                        <a:pt x="493" y="119"/>
                      </a:cubicBezTo>
                      <a:cubicBezTo>
                        <a:pt x="493" y="124"/>
                        <a:pt x="492" y="129"/>
                        <a:pt x="492" y="134"/>
                      </a:cubicBezTo>
                      <a:cubicBezTo>
                        <a:pt x="471" y="136"/>
                        <a:pt x="451" y="139"/>
                        <a:pt x="432" y="144"/>
                      </a:cubicBezTo>
                      <a:cubicBezTo>
                        <a:pt x="430" y="140"/>
                        <a:pt x="428" y="135"/>
                        <a:pt x="425" y="131"/>
                      </a:cubicBezTo>
                      <a:cubicBezTo>
                        <a:pt x="419" y="118"/>
                        <a:pt x="413" y="105"/>
                        <a:pt x="406" y="91"/>
                      </a:cubicBezTo>
                      <a:cubicBezTo>
                        <a:pt x="400" y="77"/>
                        <a:pt x="393" y="62"/>
                        <a:pt x="385" y="46"/>
                      </a:cubicBezTo>
                      <a:cubicBezTo>
                        <a:pt x="379" y="33"/>
                        <a:pt x="362" y="27"/>
                        <a:pt x="348" y="32"/>
                      </a:cubicBezTo>
                      <a:cubicBezTo>
                        <a:pt x="334" y="37"/>
                        <a:pt x="325" y="52"/>
                        <a:pt x="329" y="67"/>
                      </a:cubicBezTo>
                      <a:cubicBezTo>
                        <a:pt x="333" y="84"/>
                        <a:pt x="337" y="100"/>
                        <a:pt x="341" y="115"/>
                      </a:cubicBezTo>
                      <a:cubicBezTo>
                        <a:pt x="345" y="130"/>
                        <a:pt x="349" y="144"/>
                        <a:pt x="352" y="157"/>
                      </a:cubicBezTo>
                      <a:cubicBezTo>
                        <a:pt x="354" y="162"/>
                        <a:pt x="355" y="167"/>
                        <a:pt x="356" y="172"/>
                      </a:cubicBezTo>
                      <a:cubicBezTo>
                        <a:pt x="338" y="181"/>
                        <a:pt x="320" y="191"/>
                        <a:pt x="303" y="203"/>
                      </a:cubicBezTo>
                      <a:cubicBezTo>
                        <a:pt x="300" y="199"/>
                        <a:pt x="296" y="196"/>
                        <a:pt x="293" y="192"/>
                      </a:cubicBezTo>
                      <a:cubicBezTo>
                        <a:pt x="283" y="182"/>
                        <a:pt x="272" y="172"/>
                        <a:pt x="261" y="161"/>
                      </a:cubicBezTo>
                      <a:cubicBezTo>
                        <a:pt x="250" y="150"/>
                        <a:pt x="239" y="139"/>
                        <a:pt x="226" y="126"/>
                      </a:cubicBezTo>
                      <a:cubicBezTo>
                        <a:pt x="215" y="116"/>
                        <a:pt x="198" y="116"/>
                        <a:pt x="186" y="126"/>
                      </a:cubicBezTo>
                      <a:cubicBezTo>
                        <a:pt x="175" y="135"/>
                        <a:pt x="172" y="153"/>
                        <a:pt x="180" y="165"/>
                      </a:cubicBezTo>
                      <a:cubicBezTo>
                        <a:pt x="190" y="179"/>
                        <a:pt x="199" y="193"/>
                        <a:pt x="208" y="206"/>
                      </a:cubicBezTo>
                      <a:cubicBezTo>
                        <a:pt x="217" y="218"/>
                        <a:pt x="225" y="230"/>
                        <a:pt x="233" y="242"/>
                      </a:cubicBezTo>
                      <a:cubicBezTo>
                        <a:pt x="236" y="246"/>
                        <a:pt x="239" y="250"/>
                        <a:pt x="242" y="255"/>
                      </a:cubicBezTo>
                      <a:cubicBezTo>
                        <a:pt x="228" y="269"/>
                        <a:pt x="215" y="285"/>
                        <a:pt x="203" y="301"/>
                      </a:cubicBezTo>
                      <a:cubicBezTo>
                        <a:pt x="198" y="299"/>
                        <a:pt x="194" y="297"/>
                        <a:pt x="189" y="295"/>
                      </a:cubicBezTo>
                      <a:cubicBezTo>
                        <a:pt x="176" y="289"/>
                        <a:pt x="163" y="283"/>
                        <a:pt x="149" y="276"/>
                      </a:cubicBezTo>
                      <a:cubicBezTo>
                        <a:pt x="135" y="270"/>
                        <a:pt x="120" y="263"/>
                        <a:pt x="104" y="256"/>
                      </a:cubicBezTo>
                      <a:cubicBezTo>
                        <a:pt x="90" y="250"/>
                        <a:pt x="74" y="256"/>
                        <a:pt x="66" y="269"/>
                      </a:cubicBezTo>
                      <a:cubicBezTo>
                        <a:pt x="59" y="282"/>
                        <a:pt x="62" y="299"/>
                        <a:pt x="74" y="308"/>
                      </a:cubicBezTo>
                      <a:cubicBezTo>
                        <a:pt x="88" y="318"/>
                        <a:pt x="101" y="328"/>
                        <a:pt x="114" y="337"/>
                      </a:cubicBezTo>
                      <a:cubicBezTo>
                        <a:pt x="127" y="346"/>
                        <a:pt x="139" y="354"/>
                        <a:pt x="150" y="362"/>
                      </a:cubicBezTo>
                      <a:cubicBezTo>
                        <a:pt x="154" y="365"/>
                        <a:pt x="158" y="368"/>
                        <a:pt x="162" y="371"/>
                      </a:cubicBezTo>
                      <a:cubicBezTo>
                        <a:pt x="154" y="389"/>
                        <a:pt x="147" y="409"/>
                        <a:pt x="142" y="428"/>
                      </a:cubicBezTo>
                      <a:cubicBezTo>
                        <a:pt x="137" y="428"/>
                        <a:pt x="132" y="428"/>
                        <a:pt x="126" y="427"/>
                      </a:cubicBezTo>
                      <a:cubicBezTo>
                        <a:pt x="112" y="426"/>
                        <a:pt x="98" y="425"/>
                        <a:pt x="82" y="424"/>
                      </a:cubicBezTo>
                      <a:cubicBezTo>
                        <a:pt x="67" y="422"/>
                        <a:pt x="51" y="421"/>
                        <a:pt x="33" y="420"/>
                      </a:cubicBezTo>
                      <a:cubicBezTo>
                        <a:pt x="18" y="418"/>
                        <a:pt x="5" y="430"/>
                        <a:pt x="3" y="445"/>
                      </a:cubicBezTo>
                      <a:cubicBezTo>
                        <a:pt x="0" y="460"/>
                        <a:pt x="8" y="475"/>
                        <a:pt x="23" y="479"/>
                      </a:cubicBezTo>
                      <a:cubicBezTo>
                        <a:pt x="40" y="484"/>
                        <a:pt x="55" y="488"/>
                        <a:pt x="70" y="492"/>
                      </a:cubicBezTo>
                      <a:cubicBezTo>
                        <a:pt x="85" y="496"/>
                        <a:pt x="99" y="500"/>
                        <a:pt x="113" y="504"/>
                      </a:cubicBezTo>
                      <a:cubicBezTo>
                        <a:pt x="118" y="505"/>
                        <a:pt x="123" y="506"/>
                        <a:pt x="128" y="508"/>
                      </a:cubicBezTo>
                      <a:cubicBezTo>
                        <a:pt x="127" y="518"/>
                        <a:pt x="126" y="528"/>
                        <a:pt x="126" y="538"/>
                      </a:cubicBezTo>
                      <a:cubicBezTo>
                        <a:pt x="126" y="549"/>
                        <a:pt x="127" y="559"/>
                        <a:pt x="128" y="569"/>
                      </a:cubicBezTo>
                      <a:cubicBezTo>
                        <a:pt x="123" y="570"/>
                        <a:pt x="118" y="571"/>
                        <a:pt x="113" y="573"/>
                      </a:cubicBezTo>
                      <a:cubicBezTo>
                        <a:pt x="99" y="577"/>
                        <a:pt x="85" y="580"/>
                        <a:pt x="70" y="585"/>
                      </a:cubicBezTo>
                      <a:cubicBezTo>
                        <a:pt x="55" y="589"/>
                        <a:pt x="40" y="593"/>
                        <a:pt x="23" y="598"/>
                      </a:cubicBezTo>
                      <a:cubicBezTo>
                        <a:pt x="8" y="602"/>
                        <a:pt x="0" y="617"/>
                        <a:pt x="3" y="632"/>
                      </a:cubicBezTo>
                      <a:cubicBezTo>
                        <a:pt x="5" y="647"/>
                        <a:pt x="18" y="658"/>
                        <a:pt x="33" y="657"/>
                      </a:cubicBezTo>
                      <a:cubicBezTo>
                        <a:pt x="51" y="656"/>
                        <a:pt x="67" y="654"/>
                        <a:pt x="82" y="653"/>
                      </a:cubicBezTo>
                      <a:cubicBezTo>
                        <a:pt x="98" y="652"/>
                        <a:pt x="112" y="651"/>
                        <a:pt x="126" y="649"/>
                      </a:cubicBezTo>
                      <a:cubicBezTo>
                        <a:pt x="132" y="649"/>
                        <a:pt x="137" y="649"/>
                        <a:pt x="142" y="648"/>
                      </a:cubicBezTo>
                      <a:cubicBezTo>
                        <a:pt x="147" y="668"/>
                        <a:pt x="154" y="687"/>
                        <a:pt x="162" y="705"/>
                      </a:cubicBezTo>
                      <a:cubicBezTo>
                        <a:pt x="158" y="708"/>
                        <a:pt x="154" y="711"/>
                        <a:pt x="150" y="714"/>
                      </a:cubicBezTo>
                      <a:cubicBezTo>
                        <a:pt x="139" y="722"/>
                        <a:pt x="127" y="731"/>
                        <a:pt x="114" y="740"/>
                      </a:cubicBezTo>
                      <a:cubicBezTo>
                        <a:pt x="101" y="749"/>
                        <a:pt x="88" y="758"/>
                        <a:pt x="74" y="768"/>
                      </a:cubicBezTo>
                      <a:cubicBezTo>
                        <a:pt x="62" y="777"/>
                        <a:pt x="59" y="794"/>
                        <a:pt x="66" y="808"/>
                      </a:cubicBezTo>
                      <a:cubicBezTo>
                        <a:pt x="74" y="821"/>
                        <a:pt x="90" y="827"/>
                        <a:pt x="104" y="821"/>
                      </a:cubicBezTo>
                      <a:cubicBezTo>
                        <a:pt x="120" y="813"/>
                        <a:pt x="135" y="807"/>
                        <a:pt x="149" y="800"/>
                      </a:cubicBezTo>
                      <a:cubicBezTo>
                        <a:pt x="163" y="794"/>
                        <a:pt x="176" y="788"/>
                        <a:pt x="189" y="782"/>
                      </a:cubicBezTo>
                      <a:cubicBezTo>
                        <a:pt x="194" y="780"/>
                        <a:pt x="198" y="777"/>
                        <a:pt x="203" y="775"/>
                      </a:cubicBezTo>
                      <a:cubicBezTo>
                        <a:pt x="215" y="792"/>
                        <a:pt x="228" y="807"/>
                        <a:pt x="242" y="822"/>
                      </a:cubicBezTo>
                      <a:cubicBezTo>
                        <a:pt x="239" y="826"/>
                        <a:pt x="236" y="830"/>
                        <a:pt x="233" y="835"/>
                      </a:cubicBezTo>
                      <a:cubicBezTo>
                        <a:pt x="225" y="846"/>
                        <a:pt x="217" y="858"/>
                        <a:pt x="208" y="871"/>
                      </a:cubicBezTo>
                      <a:cubicBezTo>
                        <a:pt x="199" y="884"/>
                        <a:pt x="190" y="897"/>
                        <a:pt x="180" y="911"/>
                      </a:cubicBezTo>
                      <a:cubicBezTo>
                        <a:pt x="172" y="924"/>
                        <a:pt x="175" y="941"/>
                        <a:pt x="186" y="951"/>
                      </a:cubicBezTo>
                      <a:cubicBezTo>
                        <a:pt x="198" y="961"/>
                        <a:pt x="215" y="961"/>
                        <a:pt x="226" y="950"/>
                      </a:cubicBezTo>
                      <a:cubicBezTo>
                        <a:pt x="239" y="938"/>
                        <a:pt x="250" y="927"/>
                        <a:pt x="261" y="916"/>
                      </a:cubicBezTo>
                      <a:cubicBezTo>
                        <a:pt x="272" y="905"/>
                        <a:pt x="283" y="894"/>
                        <a:pt x="293" y="885"/>
                      </a:cubicBezTo>
                      <a:cubicBezTo>
                        <a:pt x="296" y="881"/>
                        <a:pt x="300" y="877"/>
                        <a:pt x="303" y="874"/>
                      </a:cubicBezTo>
                      <a:cubicBezTo>
                        <a:pt x="320" y="885"/>
                        <a:pt x="338" y="896"/>
                        <a:pt x="356" y="905"/>
                      </a:cubicBezTo>
                      <a:cubicBezTo>
                        <a:pt x="355" y="909"/>
                        <a:pt x="354" y="914"/>
                        <a:pt x="352" y="919"/>
                      </a:cubicBezTo>
                      <a:cubicBezTo>
                        <a:pt x="349" y="933"/>
                        <a:pt x="345" y="947"/>
                        <a:pt x="341" y="962"/>
                      </a:cubicBezTo>
                      <a:cubicBezTo>
                        <a:pt x="337" y="977"/>
                        <a:pt x="333" y="993"/>
                        <a:pt x="329" y="1010"/>
                      </a:cubicBezTo>
                      <a:cubicBezTo>
                        <a:pt x="325" y="1024"/>
                        <a:pt x="334" y="1039"/>
                        <a:pt x="348" y="1044"/>
                      </a:cubicBezTo>
                      <a:cubicBezTo>
                        <a:pt x="362" y="1050"/>
                        <a:pt x="379" y="1044"/>
                        <a:pt x="385" y="1030"/>
                      </a:cubicBezTo>
                      <a:cubicBezTo>
                        <a:pt x="393" y="1014"/>
                        <a:pt x="400" y="1000"/>
                        <a:pt x="406" y="986"/>
                      </a:cubicBezTo>
                      <a:cubicBezTo>
                        <a:pt x="413" y="972"/>
                        <a:pt x="419" y="958"/>
                        <a:pt x="425" y="946"/>
                      </a:cubicBezTo>
                      <a:cubicBezTo>
                        <a:pt x="428" y="941"/>
                        <a:pt x="430" y="937"/>
                        <a:pt x="432" y="932"/>
                      </a:cubicBezTo>
                      <a:cubicBezTo>
                        <a:pt x="451" y="937"/>
                        <a:pt x="471" y="941"/>
                        <a:pt x="492" y="943"/>
                      </a:cubicBezTo>
                      <a:cubicBezTo>
                        <a:pt x="492" y="948"/>
                        <a:pt x="493" y="953"/>
                        <a:pt x="493" y="958"/>
                      </a:cubicBezTo>
                      <a:cubicBezTo>
                        <a:pt x="494" y="972"/>
                        <a:pt x="496" y="986"/>
                        <a:pt x="497" y="1002"/>
                      </a:cubicBezTo>
                      <a:cubicBezTo>
                        <a:pt x="499" y="1017"/>
                        <a:pt x="500" y="1033"/>
                        <a:pt x="502" y="1051"/>
                      </a:cubicBezTo>
                      <a:cubicBezTo>
                        <a:pt x="503" y="1066"/>
                        <a:pt x="517" y="1077"/>
                        <a:pt x="532" y="1077"/>
                      </a:cubicBezTo>
                      <a:cubicBezTo>
                        <a:pt x="547" y="1077"/>
                        <a:pt x="561" y="1066"/>
                        <a:pt x="562" y="1051"/>
                      </a:cubicBezTo>
                      <a:cubicBezTo>
                        <a:pt x="564" y="1033"/>
                        <a:pt x="565" y="1017"/>
                        <a:pt x="567" y="1002"/>
                      </a:cubicBezTo>
                      <a:cubicBezTo>
                        <a:pt x="568" y="986"/>
                        <a:pt x="570" y="972"/>
                        <a:pt x="571" y="958"/>
                      </a:cubicBezTo>
                      <a:cubicBezTo>
                        <a:pt x="571" y="953"/>
                        <a:pt x="572" y="948"/>
                        <a:pt x="572" y="943"/>
                      </a:cubicBezTo>
                      <a:cubicBezTo>
                        <a:pt x="593" y="941"/>
                        <a:pt x="613" y="937"/>
                        <a:pt x="632" y="932"/>
                      </a:cubicBezTo>
                      <a:cubicBezTo>
                        <a:pt x="634" y="937"/>
                        <a:pt x="637" y="941"/>
                        <a:pt x="639" y="946"/>
                      </a:cubicBezTo>
                      <a:cubicBezTo>
                        <a:pt x="645" y="958"/>
                        <a:pt x="651" y="972"/>
                        <a:pt x="658" y="986"/>
                      </a:cubicBezTo>
                      <a:cubicBezTo>
                        <a:pt x="664" y="1000"/>
                        <a:pt x="671" y="1014"/>
                        <a:pt x="679" y="1030"/>
                      </a:cubicBezTo>
                      <a:cubicBezTo>
                        <a:pt x="685" y="1044"/>
                        <a:pt x="702" y="1050"/>
                        <a:pt x="716" y="1044"/>
                      </a:cubicBezTo>
                      <a:cubicBezTo>
                        <a:pt x="730" y="1039"/>
                        <a:pt x="739" y="1024"/>
                        <a:pt x="735" y="1010"/>
                      </a:cubicBezTo>
                      <a:cubicBezTo>
                        <a:pt x="731" y="993"/>
                        <a:pt x="727" y="977"/>
                        <a:pt x="723" y="962"/>
                      </a:cubicBezTo>
                      <a:cubicBezTo>
                        <a:pt x="719" y="947"/>
                        <a:pt x="715" y="933"/>
                        <a:pt x="712" y="919"/>
                      </a:cubicBezTo>
                      <a:cubicBezTo>
                        <a:pt x="710" y="914"/>
                        <a:pt x="709" y="909"/>
                        <a:pt x="708" y="905"/>
                      </a:cubicBezTo>
                      <a:cubicBezTo>
                        <a:pt x="726" y="896"/>
                        <a:pt x="744" y="885"/>
                        <a:pt x="761" y="874"/>
                      </a:cubicBezTo>
                      <a:cubicBezTo>
                        <a:pt x="764" y="877"/>
                        <a:pt x="768" y="881"/>
                        <a:pt x="771" y="885"/>
                      </a:cubicBezTo>
                      <a:cubicBezTo>
                        <a:pt x="781" y="894"/>
                        <a:pt x="792" y="905"/>
                        <a:pt x="803" y="916"/>
                      </a:cubicBezTo>
                      <a:cubicBezTo>
                        <a:pt x="814" y="927"/>
                        <a:pt x="825" y="938"/>
                        <a:pt x="838" y="950"/>
                      </a:cubicBezTo>
                      <a:cubicBezTo>
                        <a:pt x="849" y="961"/>
                        <a:pt x="866" y="961"/>
                        <a:pt x="878" y="951"/>
                      </a:cubicBezTo>
                      <a:cubicBezTo>
                        <a:pt x="889" y="941"/>
                        <a:pt x="893" y="924"/>
                        <a:pt x="884" y="911"/>
                      </a:cubicBezTo>
                      <a:cubicBezTo>
                        <a:pt x="874" y="897"/>
                        <a:pt x="865" y="884"/>
                        <a:pt x="856" y="871"/>
                      </a:cubicBezTo>
                      <a:cubicBezTo>
                        <a:pt x="847" y="858"/>
                        <a:pt x="839" y="846"/>
                        <a:pt x="831" y="835"/>
                      </a:cubicBezTo>
                      <a:cubicBezTo>
                        <a:pt x="828" y="830"/>
                        <a:pt x="825" y="826"/>
                        <a:pt x="822" y="822"/>
                      </a:cubicBezTo>
                      <a:cubicBezTo>
                        <a:pt x="836" y="807"/>
                        <a:pt x="849" y="792"/>
                        <a:pt x="861" y="775"/>
                      </a:cubicBezTo>
                      <a:cubicBezTo>
                        <a:pt x="866" y="777"/>
                        <a:pt x="870" y="780"/>
                        <a:pt x="875" y="782"/>
                      </a:cubicBezTo>
                      <a:cubicBezTo>
                        <a:pt x="888" y="788"/>
                        <a:pt x="901" y="794"/>
                        <a:pt x="915" y="800"/>
                      </a:cubicBezTo>
                      <a:cubicBezTo>
                        <a:pt x="929" y="807"/>
                        <a:pt x="944" y="813"/>
                        <a:pt x="960" y="821"/>
                      </a:cubicBezTo>
                      <a:cubicBezTo>
                        <a:pt x="974" y="827"/>
                        <a:pt x="990" y="821"/>
                        <a:pt x="998" y="808"/>
                      </a:cubicBezTo>
                      <a:cubicBezTo>
                        <a:pt x="1005" y="794"/>
                        <a:pt x="1002" y="777"/>
                        <a:pt x="990" y="768"/>
                      </a:cubicBezTo>
                      <a:cubicBezTo>
                        <a:pt x="976" y="758"/>
                        <a:pt x="963" y="749"/>
                        <a:pt x="950" y="740"/>
                      </a:cubicBezTo>
                      <a:cubicBezTo>
                        <a:pt x="937" y="731"/>
                        <a:pt x="926" y="722"/>
                        <a:pt x="914" y="714"/>
                      </a:cubicBezTo>
                      <a:cubicBezTo>
                        <a:pt x="910" y="711"/>
                        <a:pt x="906" y="708"/>
                        <a:pt x="902" y="705"/>
                      </a:cubicBezTo>
                      <a:cubicBezTo>
                        <a:pt x="910" y="687"/>
                        <a:pt x="917" y="668"/>
                        <a:pt x="923" y="648"/>
                      </a:cubicBezTo>
                      <a:cubicBezTo>
                        <a:pt x="928" y="649"/>
                        <a:pt x="932" y="649"/>
                        <a:pt x="938" y="649"/>
                      </a:cubicBezTo>
                      <a:cubicBezTo>
                        <a:pt x="952" y="651"/>
                        <a:pt x="966" y="652"/>
                        <a:pt x="982" y="653"/>
                      </a:cubicBezTo>
                      <a:cubicBezTo>
                        <a:pt x="997" y="654"/>
                        <a:pt x="1013" y="656"/>
                        <a:pt x="1031" y="657"/>
                      </a:cubicBezTo>
                      <a:cubicBezTo>
                        <a:pt x="1046" y="658"/>
                        <a:pt x="1059" y="647"/>
                        <a:pt x="1061" y="632"/>
                      </a:cubicBezTo>
                      <a:cubicBezTo>
                        <a:pt x="1064" y="617"/>
                        <a:pt x="1056" y="602"/>
                        <a:pt x="1041" y="59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46" name="işļiḋê">
                  <a:extLst>
                    <a:ext uri="{FF2B5EF4-FFF2-40B4-BE49-F238E27FC236}">
                      <a16:creationId xmlns:a16="http://schemas.microsoft.com/office/drawing/2014/main" id="{1B87A5F9-6B59-43C7-8AA8-D49FFEC62B4B}"/>
                    </a:ext>
                  </a:extLst>
                </p:cNvPr>
                <p:cNvSpPr/>
                <p:nvPr/>
              </p:nvSpPr>
              <p:spPr bwMode="auto">
                <a:xfrm>
                  <a:off x="5313328" y="3663111"/>
                  <a:ext cx="116582" cy="117846"/>
                </a:xfrm>
                <a:custGeom>
                  <a:avLst/>
                  <a:gdLst>
                    <a:gd name="T0" fmla="*/ 951 w 1064"/>
                    <a:gd name="T1" fmla="*/ 573 h 1077"/>
                    <a:gd name="T2" fmla="*/ 936 w 1064"/>
                    <a:gd name="T3" fmla="*/ 508 h 1077"/>
                    <a:gd name="T4" fmla="*/ 1041 w 1064"/>
                    <a:gd name="T5" fmla="*/ 479 h 1077"/>
                    <a:gd name="T6" fmla="*/ 982 w 1064"/>
                    <a:gd name="T7" fmla="*/ 424 h 1077"/>
                    <a:gd name="T8" fmla="*/ 902 w 1064"/>
                    <a:gd name="T9" fmla="*/ 371 h 1077"/>
                    <a:gd name="T10" fmla="*/ 990 w 1064"/>
                    <a:gd name="T11" fmla="*/ 308 h 1077"/>
                    <a:gd name="T12" fmla="*/ 915 w 1064"/>
                    <a:gd name="T13" fmla="*/ 276 h 1077"/>
                    <a:gd name="T14" fmla="*/ 822 w 1064"/>
                    <a:gd name="T15" fmla="*/ 255 h 1077"/>
                    <a:gd name="T16" fmla="*/ 884 w 1064"/>
                    <a:gd name="T17" fmla="*/ 165 h 1077"/>
                    <a:gd name="T18" fmla="*/ 803 w 1064"/>
                    <a:gd name="T19" fmla="*/ 161 h 1077"/>
                    <a:gd name="T20" fmla="*/ 708 w 1064"/>
                    <a:gd name="T21" fmla="*/ 172 h 1077"/>
                    <a:gd name="T22" fmla="*/ 735 w 1064"/>
                    <a:gd name="T23" fmla="*/ 67 h 1077"/>
                    <a:gd name="T24" fmla="*/ 658 w 1064"/>
                    <a:gd name="T25" fmla="*/ 91 h 1077"/>
                    <a:gd name="T26" fmla="*/ 572 w 1064"/>
                    <a:gd name="T27" fmla="*/ 134 h 1077"/>
                    <a:gd name="T28" fmla="*/ 562 w 1064"/>
                    <a:gd name="T29" fmla="*/ 26 h 1077"/>
                    <a:gd name="T30" fmla="*/ 497 w 1064"/>
                    <a:gd name="T31" fmla="*/ 75 h 1077"/>
                    <a:gd name="T32" fmla="*/ 432 w 1064"/>
                    <a:gd name="T33" fmla="*/ 144 h 1077"/>
                    <a:gd name="T34" fmla="*/ 385 w 1064"/>
                    <a:gd name="T35" fmla="*/ 46 h 1077"/>
                    <a:gd name="T36" fmla="*/ 341 w 1064"/>
                    <a:gd name="T37" fmla="*/ 115 h 1077"/>
                    <a:gd name="T38" fmla="*/ 303 w 1064"/>
                    <a:gd name="T39" fmla="*/ 203 h 1077"/>
                    <a:gd name="T40" fmla="*/ 226 w 1064"/>
                    <a:gd name="T41" fmla="*/ 126 h 1077"/>
                    <a:gd name="T42" fmla="*/ 208 w 1064"/>
                    <a:gd name="T43" fmla="*/ 206 h 1077"/>
                    <a:gd name="T44" fmla="*/ 203 w 1064"/>
                    <a:gd name="T45" fmla="*/ 301 h 1077"/>
                    <a:gd name="T46" fmla="*/ 104 w 1064"/>
                    <a:gd name="T47" fmla="*/ 256 h 1077"/>
                    <a:gd name="T48" fmla="*/ 114 w 1064"/>
                    <a:gd name="T49" fmla="*/ 337 h 1077"/>
                    <a:gd name="T50" fmla="*/ 142 w 1064"/>
                    <a:gd name="T51" fmla="*/ 428 h 1077"/>
                    <a:gd name="T52" fmla="*/ 33 w 1064"/>
                    <a:gd name="T53" fmla="*/ 420 h 1077"/>
                    <a:gd name="T54" fmla="*/ 70 w 1064"/>
                    <a:gd name="T55" fmla="*/ 492 h 1077"/>
                    <a:gd name="T56" fmla="*/ 126 w 1064"/>
                    <a:gd name="T57" fmla="*/ 538 h 1077"/>
                    <a:gd name="T58" fmla="*/ 70 w 1064"/>
                    <a:gd name="T59" fmla="*/ 585 h 1077"/>
                    <a:gd name="T60" fmla="*/ 33 w 1064"/>
                    <a:gd name="T61" fmla="*/ 657 h 1077"/>
                    <a:gd name="T62" fmla="*/ 142 w 1064"/>
                    <a:gd name="T63" fmla="*/ 648 h 1077"/>
                    <a:gd name="T64" fmla="*/ 114 w 1064"/>
                    <a:gd name="T65" fmla="*/ 740 h 1077"/>
                    <a:gd name="T66" fmla="*/ 104 w 1064"/>
                    <a:gd name="T67" fmla="*/ 821 h 1077"/>
                    <a:gd name="T68" fmla="*/ 203 w 1064"/>
                    <a:gd name="T69" fmla="*/ 775 h 1077"/>
                    <a:gd name="T70" fmla="*/ 208 w 1064"/>
                    <a:gd name="T71" fmla="*/ 871 h 1077"/>
                    <a:gd name="T72" fmla="*/ 226 w 1064"/>
                    <a:gd name="T73" fmla="*/ 950 h 1077"/>
                    <a:gd name="T74" fmla="*/ 303 w 1064"/>
                    <a:gd name="T75" fmla="*/ 874 h 1077"/>
                    <a:gd name="T76" fmla="*/ 341 w 1064"/>
                    <a:gd name="T77" fmla="*/ 962 h 1077"/>
                    <a:gd name="T78" fmla="*/ 385 w 1064"/>
                    <a:gd name="T79" fmla="*/ 1030 h 1077"/>
                    <a:gd name="T80" fmla="*/ 432 w 1064"/>
                    <a:gd name="T81" fmla="*/ 932 h 1077"/>
                    <a:gd name="T82" fmla="*/ 497 w 1064"/>
                    <a:gd name="T83" fmla="*/ 1002 h 1077"/>
                    <a:gd name="T84" fmla="*/ 562 w 1064"/>
                    <a:gd name="T85" fmla="*/ 1051 h 1077"/>
                    <a:gd name="T86" fmla="*/ 572 w 1064"/>
                    <a:gd name="T87" fmla="*/ 943 h 1077"/>
                    <a:gd name="T88" fmla="*/ 658 w 1064"/>
                    <a:gd name="T89" fmla="*/ 986 h 1077"/>
                    <a:gd name="T90" fmla="*/ 735 w 1064"/>
                    <a:gd name="T91" fmla="*/ 1010 h 1077"/>
                    <a:gd name="T92" fmla="*/ 708 w 1064"/>
                    <a:gd name="T93" fmla="*/ 905 h 1077"/>
                    <a:gd name="T94" fmla="*/ 803 w 1064"/>
                    <a:gd name="T95" fmla="*/ 916 h 1077"/>
                    <a:gd name="T96" fmla="*/ 884 w 1064"/>
                    <a:gd name="T97" fmla="*/ 911 h 1077"/>
                    <a:gd name="T98" fmla="*/ 822 w 1064"/>
                    <a:gd name="T99" fmla="*/ 822 h 1077"/>
                    <a:gd name="T100" fmla="*/ 915 w 1064"/>
                    <a:gd name="T101" fmla="*/ 800 h 1077"/>
                    <a:gd name="T102" fmla="*/ 990 w 1064"/>
                    <a:gd name="T103" fmla="*/ 768 h 1077"/>
                    <a:gd name="T104" fmla="*/ 902 w 1064"/>
                    <a:gd name="T105" fmla="*/ 705 h 1077"/>
                    <a:gd name="T106" fmla="*/ 982 w 1064"/>
                    <a:gd name="T107" fmla="*/ 653 h 1077"/>
                    <a:gd name="T108" fmla="*/ 1041 w 1064"/>
                    <a:gd name="T109" fmla="*/ 598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64" h="1077">
                      <a:moveTo>
                        <a:pt x="1041" y="598"/>
                      </a:moveTo>
                      <a:cubicBezTo>
                        <a:pt x="1024" y="593"/>
                        <a:pt x="1009" y="589"/>
                        <a:pt x="994" y="585"/>
                      </a:cubicBezTo>
                      <a:cubicBezTo>
                        <a:pt x="979" y="580"/>
                        <a:pt x="965" y="577"/>
                        <a:pt x="951" y="573"/>
                      </a:cubicBezTo>
                      <a:cubicBezTo>
                        <a:pt x="946" y="571"/>
                        <a:pt x="941" y="570"/>
                        <a:pt x="936" y="569"/>
                      </a:cubicBezTo>
                      <a:cubicBezTo>
                        <a:pt x="937" y="559"/>
                        <a:pt x="938" y="549"/>
                        <a:pt x="938" y="538"/>
                      </a:cubicBezTo>
                      <a:cubicBezTo>
                        <a:pt x="938" y="528"/>
                        <a:pt x="937" y="518"/>
                        <a:pt x="936" y="508"/>
                      </a:cubicBezTo>
                      <a:cubicBezTo>
                        <a:pt x="941" y="506"/>
                        <a:pt x="946" y="505"/>
                        <a:pt x="951" y="504"/>
                      </a:cubicBezTo>
                      <a:cubicBezTo>
                        <a:pt x="965" y="500"/>
                        <a:pt x="979" y="496"/>
                        <a:pt x="994" y="492"/>
                      </a:cubicBezTo>
                      <a:cubicBezTo>
                        <a:pt x="1009" y="488"/>
                        <a:pt x="1024" y="484"/>
                        <a:pt x="1041" y="479"/>
                      </a:cubicBezTo>
                      <a:cubicBezTo>
                        <a:pt x="1056" y="475"/>
                        <a:pt x="1064" y="460"/>
                        <a:pt x="1061" y="445"/>
                      </a:cubicBezTo>
                      <a:cubicBezTo>
                        <a:pt x="1059" y="430"/>
                        <a:pt x="1046" y="418"/>
                        <a:pt x="1031" y="420"/>
                      </a:cubicBezTo>
                      <a:cubicBezTo>
                        <a:pt x="1013" y="421"/>
                        <a:pt x="997" y="422"/>
                        <a:pt x="982" y="424"/>
                      </a:cubicBezTo>
                      <a:cubicBezTo>
                        <a:pt x="966" y="425"/>
                        <a:pt x="952" y="426"/>
                        <a:pt x="938" y="427"/>
                      </a:cubicBezTo>
                      <a:cubicBezTo>
                        <a:pt x="932" y="428"/>
                        <a:pt x="928" y="428"/>
                        <a:pt x="923" y="428"/>
                      </a:cubicBezTo>
                      <a:cubicBezTo>
                        <a:pt x="917" y="409"/>
                        <a:pt x="910" y="389"/>
                        <a:pt x="902" y="371"/>
                      </a:cubicBezTo>
                      <a:cubicBezTo>
                        <a:pt x="906" y="368"/>
                        <a:pt x="910" y="365"/>
                        <a:pt x="914" y="362"/>
                      </a:cubicBezTo>
                      <a:cubicBezTo>
                        <a:pt x="926" y="354"/>
                        <a:pt x="937" y="346"/>
                        <a:pt x="950" y="337"/>
                      </a:cubicBezTo>
                      <a:cubicBezTo>
                        <a:pt x="963" y="328"/>
                        <a:pt x="976" y="318"/>
                        <a:pt x="990" y="308"/>
                      </a:cubicBezTo>
                      <a:cubicBezTo>
                        <a:pt x="1002" y="299"/>
                        <a:pt x="1005" y="282"/>
                        <a:pt x="998" y="269"/>
                      </a:cubicBezTo>
                      <a:cubicBezTo>
                        <a:pt x="990" y="256"/>
                        <a:pt x="974" y="250"/>
                        <a:pt x="960" y="256"/>
                      </a:cubicBezTo>
                      <a:cubicBezTo>
                        <a:pt x="944" y="263"/>
                        <a:pt x="929" y="270"/>
                        <a:pt x="915" y="276"/>
                      </a:cubicBezTo>
                      <a:cubicBezTo>
                        <a:pt x="901" y="283"/>
                        <a:pt x="888" y="289"/>
                        <a:pt x="875" y="295"/>
                      </a:cubicBezTo>
                      <a:cubicBezTo>
                        <a:pt x="870" y="297"/>
                        <a:pt x="866" y="299"/>
                        <a:pt x="861" y="301"/>
                      </a:cubicBezTo>
                      <a:cubicBezTo>
                        <a:pt x="850" y="285"/>
                        <a:pt x="836" y="269"/>
                        <a:pt x="822" y="255"/>
                      </a:cubicBezTo>
                      <a:cubicBezTo>
                        <a:pt x="825" y="250"/>
                        <a:pt x="828" y="246"/>
                        <a:pt x="831" y="242"/>
                      </a:cubicBezTo>
                      <a:cubicBezTo>
                        <a:pt x="839" y="230"/>
                        <a:pt x="847" y="218"/>
                        <a:pt x="856" y="206"/>
                      </a:cubicBezTo>
                      <a:cubicBezTo>
                        <a:pt x="865" y="193"/>
                        <a:pt x="874" y="179"/>
                        <a:pt x="884" y="165"/>
                      </a:cubicBezTo>
                      <a:cubicBezTo>
                        <a:pt x="893" y="153"/>
                        <a:pt x="889" y="135"/>
                        <a:pt x="878" y="126"/>
                      </a:cubicBezTo>
                      <a:cubicBezTo>
                        <a:pt x="866" y="116"/>
                        <a:pt x="849" y="116"/>
                        <a:pt x="838" y="126"/>
                      </a:cubicBezTo>
                      <a:cubicBezTo>
                        <a:pt x="825" y="139"/>
                        <a:pt x="814" y="150"/>
                        <a:pt x="803" y="161"/>
                      </a:cubicBezTo>
                      <a:cubicBezTo>
                        <a:pt x="792" y="172"/>
                        <a:pt x="781" y="182"/>
                        <a:pt x="771" y="192"/>
                      </a:cubicBezTo>
                      <a:cubicBezTo>
                        <a:pt x="768" y="196"/>
                        <a:pt x="764" y="199"/>
                        <a:pt x="761" y="203"/>
                      </a:cubicBezTo>
                      <a:cubicBezTo>
                        <a:pt x="744" y="191"/>
                        <a:pt x="726" y="181"/>
                        <a:pt x="708" y="172"/>
                      </a:cubicBezTo>
                      <a:cubicBezTo>
                        <a:pt x="709" y="167"/>
                        <a:pt x="710" y="162"/>
                        <a:pt x="712" y="157"/>
                      </a:cubicBezTo>
                      <a:cubicBezTo>
                        <a:pt x="715" y="144"/>
                        <a:pt x="719" y="130"/>
                        <a:pt x="723" y="115"/>
                      </a:cubicBezTo>
                      <a:cubicBezTo>
                        <a:pt x="727" y="100"/>
                        <a:pt x="731" y="84"/>
                        <a:pt x="735" y="67"/>
                      </a:cubicBezTo>
                      <a:cubicBezTo>
                        <a:pt x="739" y="52"/>
                        <a:pt x="730" y="37"/>
                        <a:pt x="716" y="32"/>
                      </a:cubicBezTo>
                      <a:cubicBezTo>
                        <a:pt x="702" y="27"/>
                        <a:pt x="685" y="33"/>
                        <a:pt x="679" y="46"/>
                      </a:cubicBezTo>
                      <a:cubicBezTo>
                        <a:pt x="671" y="62"/>
                        <a:pt x="664" y="77"/>
                        <a:pt x="658" y="91"/>
                      </a:cubicBezTo>
                      <a:cubicBezTo>
                        <a:pt x="651" y="105"/>
                        <a:pt x="645" y="118"/>
                        <a:pt x="639" y="131"/>
                      </a:cubicBezTo>
                      <a:cubicBezTo>
                        <a:pt x="637" y="135"/>
                        <a:pt x="634" y="140"/>
                        <a:pt x="632" y="144"/>
                      </a:cubicBezTo>
                      <a:cubicBezTo>
                        <a:pt x="613" y="139"/>
                        <a:pt x="593" y="136"/>
                        <a:pt x="572" y="134"/>
                      </a:cubicBezTo>
                      <a:cubicBezTo>
                        <a:pt x="572" y="129"/>
                        <a:pt x="571" y="124"/>
                        <a:pt x="571" y="119"/>
                      </a:cubicBezTo>
                      <a:cubicBezTo>
                        <a:pt x="570" y="105"/>
                        <a:pt x="568" y="90"/>
                        <a:pt x="567" y="75"/>
                      </a:cubicBezTo>
                      <a:cubicBezTo>
                        <a:pt x="565" y="59"/>
                        <a:pt x="564" y="43"/>
                        <a:pt x="562" y="26"/>
                      </a:cubicBezTo>
                      <a:cubicBezTo>
                        <a:pt x="561" y="11"/>
                        <a:pt x="547" y="0"/>
                        <a:pt x="532" y="0"/>
                      </a:cubicBezTo>
                      <a:cubicBezTo>
                        <a:pt x="517" y="0"/>
                        <a:pt x="503" y="11"/>
                        <a:pt x="502" y="26"/>
                      </a:cubicBezTo>
                      <a:cubicBezTo>
                        <a:pt x="500" y="43"/>
                        <a:pt x="499" y="59"/>
                        <a:pt x="497" y="75"/>
                      </a:cubicBezTo>
                      <a:cubicBezTo>
                        <a:pt x="496" y="90"/>
                        <a:pt x="494" y="105"/>
                        <a:pt x="493" y="119"/>
                      </a:cubicBezTo>
                      <a:cubicBezTo>
                        <a:pt x="493" y="124"/>
                        <a:pt x="492" y="129"/>
                        <a:pt x="492" y="134"/>
                      </a:cubicBezTo>
                      <a:cubicBezTo>
                        <a:pt x="471" y="136"/>
                        <a:pt x="451" y="139"/>
                        <a:pt x="432" y="144"/>
                      </a:cubicBezTo>
                      <a:cubicBezTo>
                        <a:pt x="430" y="140"/>
                        <a:pt x="428" y="135"/>
                        <a:pt x="425" y="131"/>
                      </a:cubicBezTo>
                      <a:cubicBezTo>
                        <a:pt x="419" y="118"/>
                        <a:pt x="413" y="105"/>
                        <a:pt x="406" y="91"/>
                      </a:cubicBezTo>
                      <a:cubicBezTo>
                        <a:pt x="400" y="77"/>
                        <a:pt x="393" y="62"/>
                        <a:pt x="385" y="46"/>
                      </a:cubicBezTo>
                      <a:cubicBezTo>
                        <a:pt x="379" y="33"/>
                        <a:pt x="362" y="27"/>
                        <a:pt x="348" y="32"/>
                      </a:cubicBezTo>
                      <a:cubicBezTo>
                        <a:pt x="334" y="37"/>
                        <a:pt x="325" y="52"/>
                        <a:pt x="329" y="67"/>
                      </a:cubicBezTo>
                      <a:cubicBezTo>
                        <a:pt x="333" y="84"/>
                        <a:pt x="337" y="100"/>
                        <a:pt x="341" y="115"/>
                      </a:cubicBezTo>
                      <a:cubicBezTo>
                        <a:pt x="345" y="130"/>
                        <a:pt x="349" y="144"/>
                        <a:pt x="352" y="157"/>
                      </a:cubicBezTo>
                      <a:cubicBezTo>
                        <a:pt x="354" y="162"/>
                        <a:pt x="355" y="167"/>
                        <a:pt x="356" y="172"/>
                      </a:cubicBezTo>
                      <a:cubicBezTo>
                        <a:pt x="338" y="181"/>
                        <a:pt x="320" y="191"/>
                        <a:pt x="303" y="203"/>
                      </a:cubicBezTo>
                      <a:cubicBezTo>
                        <a:pt x="300" y="199"/>
                        <a:pt x="296" y="196"/>
                        <a:pt x="293" y="192"/>
                      </a:cubicBezTo>
                      <a:cubicBezTo>
                        <a:pt x="283" y="182"/>
                        <a:pt x="272" y="172"/>
                        <a:pt x="261" y="161"/>
                      </a:cubicBezTo>
                      <a:cubicBezTo>
                        <a:pt x="250" y="150"/>
                        <a:pt x="239" y="139"/>
                        <a:pt x="226" y="126"/>
                      </a:cubicBezTo>
                      <a:cubicBezTo>
                        <a:pt x="215" y="116"/>
                        <a:pt x="198" y="116"/>
                        <a:pt x="186" y="126"/>
                      </a:cubicBezTo>
                      <a:cubicBezTo>
                        <a:pt x="175" y="135"/>
                        <a:pt x="172" y="153"/>
                        <a:pt x="180" y="165"/>
                      </a:cubicBezTo>
                      <a:cubicBezTo>
                        <a:pt x="190" y="179"/>
                        <a:pt x="199" y="193"/>
                        <a:pt x="208" y="206"/>
                      </a:cubicBezTo>
                      <a:cubicBezTo>
                        <a:pt x="217" y="218"/>
                        <a:pt x="225" y="230"/>
                        <a:pt x="233" y="242"/>
                      </a:cubicBezTo>
                      <a:cubicBezTo>
                        <a:pt x="236" y="246"/>
                        <a:pt x="239" y="250"/>
                        <a:pt x="242" y="255"/>
                      </a:cubicBezTo>
                      <a:cubicBezTo>
                        <a:pt x="228" y="269"/>
                        <a:pt x="215" y="285"/>
                        <a:pt x="203" y="301"/>
                      </a:cubicBezTo>
                      <a:cubicBezTo>
                        <a:pt x="198" y="299"/>
                        <a:pt x="194" y="297"/>
                        <a:pt x="189" y="295"/>
                      </a:cubicBezTo>
                      <a:cubicBezTo>
                        <a:pt x="176" y="289"/>
                        <a:pt x="163" y="283"/>
                        <a:pt x="149" y="276"/>
                      </a:cubicBezTo>
                      <a:cubicBezTo>
                        <a:pt x="135" y="270"/>
                        <a:pt x="120" y="263"/>
                        <a:pt x="104" y="256"/>
                      </a:cubicBezTo>
                      <a:cubicBezTo>
                        <a:pt x="90" y="250"/>
                        <a:pt x="74" y="256"/>
                        <a:pt x="66" y="269"/>
                      </a:cubicBezTo>
                      <a:cubicBezTo>
                        <a:pt x="59" y="282"/>
                        <a:pt x="62" y="299"/>
                        <a:pt x="74" y="308"/>
                      </a:cubicBezTo>
                      <a:cubicBezTo>
                        <a:pt x="88" y="318"/>
                        <a:pt x="101" y="328"/>
                        <a:pt x="114" y="337"/>
                      </a:cubicBezTo>
                      <a:cubicBezTo>
                        <a:pt x="127" y="346"/>
                        <a:pt x="139" y="354"/>
                        <a:pt x="150" y="362"/>
                      </a:cubicBezTo>
                      <a:cubicBezTo>
                        <a:pt x="154" y="365"/>
                        <a:pt x="158" y="368"/>
                        <a:pt x="162" y="371"/>
                      </a:cubicBezTo>
                      <a:cubicBezTo>
                        <a:pt x="154" y="389"/>
                        <a:pt x="147" y="409"/>
                        <a:pt x="142" y="428"/>
                      </a:cubicBezTo>
                      <a:cubicBezTo>
                        <a:pt x="137" y="428"/>
                        <a:pt x="132" y="428"/>
                        <a:pt x="126" y="427"/>
                      </a:cubicBezTo>
                      <a:cubicBezTo>
                        <a:pt x="112" y="426"/>
                        <a:pt x="98" y="425"/>
                        <a:pt x="82" y="424"/>
                      </a:cubicBezTo>
                      <a:cubicBezTo>
                        <a:pt x="67" y="422"/>
                        <a:pt x="51" y="421"/>
                        <a:pt x="33" y="420"/>
                      </a:cubicBezTo>
                      <a:cubicBezTo>
                        <a:pt x="18" y="418"/>
                        <a:pt x="5" y="430"/>
                        <a:pt x="3" y="445"/>
                      </a:cubicBezTo>
                      <a:cubicBezTo>
                        <a:pt x="0" y="460"/>
                        <a:pt x="8" y="475"/>
                        <a:pt x="23" y="479"/>
                      </a:cubicBezTo>
                      <a:cubicBezTo>
                        <a:pt x="40" y="484"/>
                        <a:pt x="55" y="488"/>
                        <a:pt x="70" y="492"/>
                      </a:cubicBezTo>
                      <a:cubicBezTo>
                        <a:pt x="85" y="496"/>
                        <a:pt x="99" y="500"/>
                        <a:pt x="113" y="504"/>
                      </a:cubicBezTo>
                      <a:cubicBezTo>
                        <a:pt x="118" y="505"/>
                        <a:pt x="123" y="506"/>
                        <a:pt x="128" y="508"/>
                      </a:cubicBezTo>
                      <a:cubicBezTo>
                        <a:pt x="127" y="518"/>
                        <a:pt x="126" y="528"/>
                        <a:pt x="126" y="538"/>
                      </a:cubicBezTo>
                      <a:cubicBezTo>
                        <a:pt x="126" y="549"/>
                        <a:pt x="127" y="559"/>
                        <a:pt x="128" y="569"/>
                      </a:cubicBezTo>
                      <a:cubicBezTo>
                        <a:pt x="123" y="570"/>
                        <a:pt x="118" y="571"/>
                        <a:pt x="113" y="573"/>
                      </a:cubicBezTo>
                      <a:cubicBezTo>
                        <a:pt x="99" y="577"/>
                        <a:pt x="85" y="580"/>
                        <a:pt x="70" y="585"/>
                      </a:cubicBezTo>
                      <a:cubicBezTo>
                        <a:pt x="55" y="589"/>
                        <a:pt x="40" y="593"/>
                        <a:pt x="23" y="598"/>
                      </a:cubicBezTo>
                      <a:cubicBezTo>
                        <a:pt x="8" y="602"/>
                        <a:pt x="0" y="617"/>
                        <a:pt x="3" y="632"/>
                      </a:cubicBezTo>
                      <a:cubicBezTo>
                        <a:pt x="5" y="647"/>
                        <a:pt x="18" y="658"/>
                        <a:pt x="33" y="657"/>
                      </a:cubicBezTo>
                      <a:cubicBezTo>
                        <a:pt x="51" y="656"/>
                        <a:pt x="67" y="654"/>
                        <a:pt x="82" y="653"/>
                      </a:cubicBezTo>
                      <a:cubicBezTo>
                        <a:pt x="98" y="652"/>
                        <a:pt x="112" y="651"/>
                        <a:pt x="126" y="649"/>
                      </a:cubicBezTo>
                      <a:cubicBezTo>
                        <a:pt x="132" y="649"/>
                        <a:pt x="137" y="649"/>
                        <a:pt x="142" y="648"/>
                      </a:cubicBezTo>
                      <a:cubicBezTo>
                        <a:pt x="147" y="668"/>
                        <a:pt x="154" y="687"/>
                        <a:pt x="162" y="705"/>
                      </a:cubicBezTo>
                      <a:cubicBezTo>
                        <a:pt x="158" y="708"/>
                        <a:pt x="154" y="711"/>
                        <a:pt x="150" y="714"/>
                      </a:cubicBezTo>
                      <a:cubicBezTo>
                        <a:pt x="139" y="722"/>
                        <a:pt x="127" y="731"/>
                        <a:pt x="114" y="740"/>
                      </a:cubicBezTo>
                      <a:cubicBezTo>
                        <a:pt x="101" y="749"/>
                        <a:pt x="88" y="758"/>
                        <a:pt x="74" y="768"/>
                      </a:cubicBezTo>
                      <a:cubicBezTo>
                        <a:pt x="62" y="777"/>
                        <a:pt x="59" y="794"/>
                        <a:pt x="66" y="808"/>
                      </a:cubicBezTo>
                      <a:cubicBezTo>
                        <a:pt x="74" y="821"/>
                        <a:pt x="90" y="827"/>
                        <a:pt x="104" y="821"/>
                      </a:cubicBezTo>
                      <a:cubicBezTo>
                        <a:pt x="120" y="813"/>
                        <a:pt x="135" y="807"/>
                        <a:pt x="149" y="800"/>
                      </a:cubicBezTo>
                      <a:cubicBezTo>
                        <a:pt x="163" y="794"/>
                        <a:pt x="176" y="788"/>
                        <a:pt x="189" y="782"/>
                      </a:cubicBezTo>
                      <a:cubicBezTo>
                        <a:pt x="194" y="780"/>
                        <a:pt x="198" y="777"/>
                        <a:pt x="203" y="775"/>
                      </a:cubicBezTo>
                      <a:cubicBezTo>
                        <a:pt x="215" y="792"/>
                        <a:pt x="228" y="807"/>
                        <a:pt x="242" y="822"/>
                      </a:cubicBezTo>
                      <a:cubicBezTo>
                        <a:pt x="239" y="826"/>
                        <a:pt x="236" y="830"/>
                        <a:pt x="233" y="835"/>
                      </a:cubicBezTo>
                      <a:cubicBezTo>
                        <a:pt x="225" y="846"/>
                        <a:pt x="217" y="858"/>
                        <a:pt x="208" y="871"/>
                      </a:cubicBezTo>
                      <a:cubicBezTo>
                        <a:pt x="199" y="884"/>
                        <a:pt x="190" y="897"/>
                        <a:pt x="180" y="911"/>
                      </a:cubicBezTo>
                      <a:cubicBezTo>
                        <a:pt x="172" y="924"/>
                        <a:pt x="175" y="941"/>
                        <a:pt x="186" y="951"/>
                      </a:cubicBezTo>
                      <a:cubicBezTo>
                        <a:pt x="198" y="961"/>
                        <a:pt x="215" y="961"/>
                        <a:pt x="226" y="950"/>
                      </a:cubicBezTo>
                      <a:cubicBezTo>
                        <a:pt x="239" y="938"/>
                        <a:pt x="250" y="927"/>
                        <a:pt x="261" y="916"/>
                      </a:cubicBezTo>
                      <a:cubicBezTo>
                        <a:pt x="272" y="905"/>
                        <a:pt x="283" y="894"/>
                        <a:pt x="293" y="885"/>
                      </a:cubicBezTo>
                      <a:cubicBezTo>
                        <a:pt x="296" y="881"/>
                        <a:pt x="300" y="877"/>
                        <a:pt x="303" y="874"/>
                      </a:cubicBezTo>
                      <a:cubicBezTo>
                        <a:pt x="320" y="885"/>
                        <a:pt x="338" y="896"/>
                        <a:pt x="356" y="905"/>
                      </a:cubicBezTo>
                      <a:cubicBezTo>
                        <a:pt x="355" y="909"/>
                        <a:pt x="354" y="914"/>
                        <a:pt x="352" y="919"/>
                      </a:cubicBezTo>
                      <a:cubicBezTo>
                        <a:pt x="349" y="933"/>
                        <a:pt x="345" y="947"/>
                        <a:pt x="341" y="962"/>
                      </a:cubicBezTo>
                      <a:cubicBezTo>
                        <a:pt x="337" y="977"/>
                        <a:pt x="333" y="993"/>
                        <a:pt x="329" y="1010"/>
                      </a:cubicBezTo>
                      <a:cubicBezTo>
                        <a:pt x="325" y="1024"/>
                        <a:pt x="334" y="1039"/>
                        <a:pt x="348" y="1044"/>
                      </a:cubicBezTo>
                      <a:cubicBezTo>
                        <a:pt x="362" y="1050"/>
                        <a:pt x="379" y="1044"/>
                        <a:pt x="385" y="1030"/>
                      </a:cubicBezTo>
                      <a:cubicBezTo>
                        <a:pt x="393" y="1014"/>
                        <a:pt x="400" y="1000"/>
                        <a:pt x="406" y="986"/>
                      </a:cubicBezTo>
                      <a:cubicBezTo>
                        <a:pt x="413" y="972"/>
                        <a:pt x="419" y="958"/>
                        <a:pt x="425" y="946"/>
                      </a:cubicBezTo>
                      <a:cubicBezTo>
                        <a:pt x="428" y="941"/>
                        <a:pt x="430" y="937"/>
                        <a:pt x="432" y="932"/>
                      </a:cubicBezTo>
                      <a:cubicBezTo>
                        <a:pt x="451" y="937"/>
                        <a:pt x="471" y="941"/>
                        <a:pt x="492" y="943"/>
                      </a:cubicBezTo>
                      <a:cubicBezTo>
                        <a:pt x="492" y="948"/>
                        <a:pt x="493" y="953"/>
                        <a:pt x="493" y="958"/>
                      </a:cubicBezTo>
                      <a:cubicBezTo>
                        <a:pt x="494" y="972"/>
                        <a:pt x="496" y="986"/>
                        <a:pt x="497" y="1002"/>
                      </a:cubicBezTo>
                      <a:cubicBezTo>
                        <a:pt x="499" y="1017"/>
                        <a:pt x="500" y="1033"/>
                        <a:pt x="502" y="1051"/>
                      </a:cubicBezTo>
                      <a:cubicBezTo>
                        <a:pt x="503" y="1066"/>
                        <a:pt x="517" y="1077"/>
                        <a:pt x="532" y="1077"/>
                      </a:cubicBezTo>
                      <a:cubicBezTo>
                        <a:pt x="547" y="1077"/>
                        <a:pt x="561" y="1066"/>
                        <a:pt x="562" y="1051"/>
                      </a:cubicBezTo>
                      <a:cubicBezTo>
                        <a:pt x="564" y="1033"/>
                        <a:pt x="565" y="1017"/>
                        <a:pt x="567" y="1002"/>
                      </a:cubicBezTo>
                      <a:cubicBezTo>
                        <a:pt x="568" y="986"/>
                        <a:pt x="570" y="972"/>
                        <a:pt x="571" y="958"/>
                      </a:cubicBezTo>
                      <a:cubicBezTo>
                        <a:pt x="571" y="953"/>
                        <a:pt x="572" y="948"/>
                        <a:pt x="572" y="943"/>
                      </a:cubicBezTo>
                      <a:cubicBezTo>
                        <a:pt x="593" y="941"/>
                        <a:pt x="613" y="937"/>
                        <a:pt x="632" y="932"/>
                      </a:cubicBezTo>
                      <a:cubicBezTo>
                        <a:pt x="634" y="937"/>
                        <a:pt x="637" y="941"/>
                        <a:pt x="639" y="946"/>
                      </a:cubicBezTo>
                      <a:cubicBezTo>
                        <a:pt x="645" y="958"/>
                        <a:pt x="651" y="972"/>
                        <a:pt x="658" y="986"/>
                      </a:cubicBezTo>
                      <a:cubicBezTo>
                        <a:pt x="664" y="1000"/>
                        <a:pt x="671" y="1014"/>
                        <a:pt x="679" y="1030"/>
                      </a:cubicBezTo>
                      <a:cubicBezTo>
                        <a:pt x="685" y="1044"/>
                        <a:pt x="702" y="1050"/>
                        <a:pt x="716" y="1044"/>
                      </a:cubicBezTo>
                      <a:cubicBezTo>
                        <a:pt x="730" y="1039"/>
                        <a:pt x="739" y="1024"/>
                        <a:pt x="735" y="1010"/>
                      </a:cubicBezTo>
                      <a:cubicBezTo>
                        <a:pt x="731" y="993"/>
                        <a:pt x="727" y="977"/>
                        <a:pt x="723" y="962"/>
                      </a:cubicBezTo>
                      <a:cubicBezTo>
                        <a:pt x="719" y="947"/>
                        <a:pt x="715" y="933"/>
                        <a:pt x="712" y="919"/>
                      </a:cubicBezTo>
                      <a:cubicBezTo>
                        <a:pt x="710" y="914"/>
                        <a:pt x="709" y="909"/>
                        <a:pt x="708" y="905"/>
                      </a:cubicBezTo>
                      <a:cubicBezTo>
                        <a:pt x="726" y="896"/>
                        <a:pt x="744" y="885"/>
                        <a:pt x="761" y="874"/>
                      </a:cubicBezTo>
                      <a:cubicBezTo>
                        <a:pt x="764" y="877"/>
                        <a:pt x="768" y="881"/>
                        <a:pt x="771" y="885"/>
                      </a:cubicBezTo>
                      <a:cubicBezTo>
                        <a:pt x="781" y="894"/>
                        <a:pt x="792" y="905"/>
                        <a:pt x="803" y="916"/>
                      </a:cubicBezTo>
                      <a:cubicBezTo>
                        <a:pt x="814" y="927"/>
                        <a:pt x="825" y="938"/>
                        <a:pt x="838" y="950"/>
                      </a:cubicBezTo>
                      <a:cubicBezTo>
                        <a:pt x="849" y="961"/>
                        <a:pt x="866" y="961"/>
                        <a:pt x="878" y="951"/>
                      </a:cubicBezTo>
                      <a:cubicBezTo>
                        <a:pt x="889" y="941"/>
                        <a:pt x="893" y="924"/>
                        <a:pt x="884" y="911"/>
                      </a:cubicBezTo>
                      <a:cubicBezTo>
                        <a:pt x="874" y="897"/>
                        <a:pt x="865" y="884"/>
                        <a:pt x="856" y="871"/>
                      </a:cubicBezTo>
                      <a:cubicBezTo>
                        <a:pt x="847" y="858"/>
                        <a:pt x="839" y="846"/>
                        <a:pt x="831" y="835"/>
                      </a:cubicBezTo>
                      <a:cubicBezTo>
                        <a:pt x="828" y="830"/>
                        <a:pt x="825" y="826"/>
                        <a:pt x="822" y="822"/>
                      </a:cubicBezTo>
                      <a:cubicBezTo>
                        <a:pt x="836" y="807"/>
                        <a:pt x="849" y="792"/>
                        <a:pt x="861" y="775"/>
                      </a:cubicBezTo>
                      <a:cubicBezTo>
                        <a:pt x="866" y="777"/>
                        <a:pt x="870" y="780"/>
                        <a:pt x="875" y="782"/>
                      </a:cubicBezTo>
                      <a:cubicBezTo>
                        <a:pt x="888" y="788"/>
                        <a:pt x="901" y="794"/>
                        <a:pt x="915" y="800"/>
                      </a:cubicBezTo>
                      <a:cubicBezTo>
                        <a:pt x="929" y="807"/>
                        <a:pt x="944" y="813"/>
                        <a:pt x="960" y="821"/>
                      </a:cubicBezTo>
                      <a:cubicBezTo>
                        <a:pt x="974" y="827"/>
                        <a:pt x="990" y="821"/>
                        <a:pt x="998" y="808"/>
                      </a:cubicBezTo>
                      <a:cubicBezTo>
                        <a:pt x="1005" y="794"/>
                        <a:pt x="1002" y="777"/>
                        <a:pt x="990" y="768"/>
                      </a:cubicBezTo>
                      <a:cubicBezTo>
                        <a:pt x="976" y="758"/>
                        <a:pt x="963" y="749"/>
                        <a:pt x="950" y="740"/>
                      </a:cubicBezTo>
                      <a:cubicBezTo>
                        <a:pt x="937" y="731"/>
                        <a:pt x="926" y="722"/>
                        <a:pt x="914" y="714"/>
                      </a:cubicBezTo>
                      <a:cubicBezTo>
                        <a:pt x="910" y="711"/>
                        <a:pt x="906" y="708"/>
                        <a:pt x="902" y="705"/>
                      </a:cubicBezTo>
                      <a:cubicBezTo>
                        <a:pt x="910" y="687"/>
                        <a:pt x="917" y="668"/>
                        <a:pt x="923" y="648"/>
                      </a:cubicBezTo>
                      <a:cubicBezTo>
                        <a:pt x="928" y="649"/>
                        <a:pt x="932" y="649"/>
                        <a:pt x="938" y="649"/>
                      </a:cubicBezTo>
                      <a:cubicBezTo>
                        <a:pt x="952" y="651"/>
                        <a:pt x="966" y="652"/>
                        <a:pt x="982" y="653"/>
                      </a:cubicBezTo>
                      <a:cubicBezTo>
                        <a:pt x="997" y="654"/>
                        <a:pt x="1013" y="656"/>
                        <a:pt x="1031" y="657"/>
                      </a:cubicBezTo>
                      <a:cubicBezTo>
                        <a:pt x="1046" y="658"/>
                        <a:pt x="1059" y="647"/>
                        <a:pt x="1061" y="632"/>
                      </a:cubicBezTo>
                      <a:cubicBezTo>
                        <a:pt x="1064" y="617"/>
                        <a:pt x="1056" y="602"/>
                        <a:pt x="1041" y="59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47" name="išľíḍê">
                  <a:extLst>
                    <a:ext uri="{FF2B5EF4-FFF2-40B4-BE49-F238E27FC236}">
                      <a16:creationId xmlns:a16="http://schemas.microsoft.com/office/drawing/2014/main" id="{12F0E262-F857-4C25-99AF-183CB48E7DE9}"/>
                    </a:ext>
                  </a:extLst>
                </p:cNvPr>
                <p:cNvSpPr/>
                <p:nvPr/>
              </p:nvSpPr>
              <p:spPr bwMode="auto">
                <a:xfrm>
                  <a:off x="5423427" y="3978758"/>
                  <a:ext cx="116582" cy="117846"/>
                </a:xfrm>
                <a:custGeom>
                  <a:avLst/>
                  <a:gdLst>
                    <a:gd name="T0" fmla="*/ 951 w 1064"/>
                    <a:gd name="T1" fmla="*/ 573 h 1077"/>
                    <a:gd name="T2" fmla="*/ 936 w 1064"/>
                    <a:gd name="T3" fmla="*/ 508 h 1077"/>
                    <a:gd name="T4" fmla="*/ 1041 w 1064"/>
                    <a:gd name="T5" fmla="*/ 479 h 1077"/>
                    <a:gd name="T6" fmla="*/ 982 w 1064"/>
                    <a:gd name="T7" fmla="*/ 424 h 1077"/>
                    <a:gd name="T8" fmla="*/ 902 w 1064"/>
                    <a:gd name="T9" fmla="*/ 371 h 1077"/>
                    <a:gd name="T10" fmla="*/ 990 w 1064"/>
                    <a:gd name="T11" fmla="*/ 308 h 1077"/>
                    <a:gd name="T12" fmla="*/ 915 w 1064"/>
                    <a:gd name="T13" fmla="*/ 276 h 1077"/>
                    <a:gd name="T14" fmla="*/ 822 w 1064"/>
                    <a:gd name="T15" fmla="*/ 255 h 1077"/>
                    <a:gd name="T16" fmla="*/ 884 w 1064"/>
                    <a:gd name="T17" fmla="*/ 165 h 1077"/>
                    <a:gd name="T18" fmla="*/ 803 w 1064"/>
                    <a:gd name="T19" fmla="*/ 161 h 1077"/>
                    <a:gd name="T20" fmla="*/ 708 w 1064"/>
                    <a:gd name="T21" fmla="*/ 172 h 1077"/>
                    <a:gd name="T22" fmla="*/ 735 w 1064"/>
                    <a:gd name="T23" fmla="*/ 67 h 1077"/>
                    <a:gd name="T24" fmla="*/ 658 w 1064"/>
                    <a:gd name="T25" fmla="*/ 91 h 1077"/>
                    <a:gd name="T26" fmla="*/ 572 w 1064"/>
                    <a:gd name="T27" fmla="*/ 134 h 1077"/>
                    <a:gd name="T28" fmla="*/ 562 w 1064"/>
                    <a:gd name="T29" fmla="*/ 26 h 1077"/>
                    <a:gd name="T30" fmla="*/ 497 w 1064"/>
                    <a:gd name="T31" fmla="*/ 75 h 1077"/>
                    <a:gd name="T32" fmla="*/ 432 w 1064"/>
                    <a:gd name="T33" fmla="*/ 144 h 1077"/>
                    <a:gd name="T34" fmla="*/ 385 w 1064"/>
                    <a:gd name="T35" fmla="*/ 46 h 1077"/>
                    <a:gd name="T36" fmla="*/ 341 w 1064"/>
                    <a:gd name="T37" fmla="*/ 115 h 1077"/>
                    <a:gd name="T38" fmla="*/ 303 w 1064"/>
                    <a:gd name="T39" fmla="*/ 203 h 1077"/>
                    <a:gd name="T40" fmla="*/ 226 w 1064"/>
                    <a:gd name="T41" fmla="*/ 126 h 1077"/>
                    <a:gd name="T42" fmla="*/ 208 w 1064"/>
                    <a:gd name="T43" fmla="*/ 206 h 1077"/>
                    <a:gd name="T44" fmla="*/ 203 w 1064"/>
                    <a:gd name="T45" fmla="*/ 301 h 1077"/>
                    <a:gd name="T46" fmla="*/ 104 w 1064"/>
                    <a:gd name="T47" fmla="*/ 256 h 1077"/>
                    <a:gd name="T48" fmla="*/ 114 w 1064"/>
                    <a:gd name="T49" fmla="*/ 337 h 1077"/>
                    <a:gd name="T50" fmla="*/ 142 w 1064"/>
                    <a:gd name="T51" fmla="*/ 428 h 1077"/>
                    <a:gd name="T52" fmla="*/ 33 w 1064"/>
                    <a:gd name="T53" fmla="*/ 420 h 1077"/>
                    <a:gd name="T54" fmla="*/ 70 w 1064"/>
                    <a:gd name="T55" fmla="*/ 492 h 1077"/>
                    <a:gd name="T56" fmla="*/ 126 w 1064"/>
                    <a:gd name="T57" fmla="*/ 538 h 1077"/>
                    <a:gd name="T58" fmla="*/ 70 w 1064"/>
                    <a:gd name="T59" fmla="*/ 585 h 1077"/>
                    <a:gd name="T60" fmla="*/ 33 w 1064"/>
                    <a:gd name="T61" fmla="*/ 657 h 1077"/>
                    <a:gd name="T62" fmla="*/ 142 w 1064"/>
                    <a:gd name="T63" fmla="*/ 648 h 1077"/>
                    <a:gd name="T64" fmla="*/ 114 w 1064"/>
                    <a:gd name="T65" fmla="*/ 740 h 1077"/>
                    <a:gd name="T66" fmla="*/ 104 w 1064"/>
                    <a:gd name="T67" fmla="*/ 821 h 1077"/>
                    <a:gd name="T68" fmla="*/ 203 w 1064"/>
                    <a:gd name="T69" fmla="*/ 775 h 1077"/>
                    <a:gd name="T70" fmla="*/ 208 w 1064"/>
                    <a:gd name="T71" fmla="*/ 871 h 1077"/>
                    <a:gd name="T72" fmla="*/ 226 w 1064"/>
                    <a:gd name="T73" fmla="*/ 950 h 1077"/>
                    <a:gd name="T74" fmla="*/ 303 w 1064"/>
                    <a:gd name="T75" fmla="*/ 874 h 1077"/>
                    <a:gd name="T76" fmla="*/ 341 w 1064"/>
                    <a:gd name="T77" fmla="*/ 962 h 1077"/>
                    <a:gd name="T78" fmla="*/ 385 w 1064"/>
                    <a:gd name="T79" fmla="*/ 1030 h 1077"/>
                    <a:gd name="T80" fmla="*/ 432 w 1064"/>
                    <a:gd name="T81" fmla="*/ 932 h 1077"/>
                    <a:gd name="T82" fmla="*/ 497 w 1064"/>
                    <a:gd name="T83" fmla="*/ 1002 h 1077"/>
                    <a:gd name="T84" fmla="*/ 562 w 1064"/>
                    <a:gd name="T85" fmla="*/ 1051 h 1077"/>
                    <a:gd name="T86" fmla="*/ 572 w 1064"/>
                    <a:gd name="T87" fmla="*/ 943 h 1077"/>
                    <a:gd name="T88" fmla="*/ 658 w 1064"/>
                    <a:gd name="T89" fmla="*/ 986 h 1077"/>
                    <a:gd name="T90" fmla="*/ 735 w 1064"/>
                    <a:gd name="T91" fmla="*/ 1010 h 1077"/>
                    <a:gd name="T92" fmla="*/ 708 w 1064"/>
                    <a:gd name="T93" fmla="*/ 905 h 1077"/>
                    <a:gd name="T94" fmla="*/ 803 w 1064"/>
                    <a:gd name="T95" fmla="*/ 916 h 1077"/>
                    <a:gd name="T96" fmla="*/ 884 w 1064"/>
                    <a:gd name="T97" fmla="*/ 911 h 1077"/>
                    <a:gd name="T98" fmla="*/ 822 w 1064"/>
                    <a:gd name="T99" fmla="*/ 822 h 1077"/>
                    <a:gd name="T100" fmla="*/ 915 w 1064"/>
                    <a:gd name="T101" fmla="*/ 800 h 1077"/>
                    <a:gd name="T102" fmla="*/ 990 w 1064"/>
                    <a:gd name="T103" fmla="*/ 768 h 1077"/>
                    <a:gd name="T104" fmla="*/ 902 w 1064"/>
                    <a:gd name="T105" fmla="*/ 705 h 1077"/>
                    <a:gd name="T106" fmla="*/ 982 w 1064"/>
                    <a:gd name="T107" fmla="*/ 653 h 1077"/>
                    <a:gd name="T108" fmla="*/ 1041 w 1064"/>
                    <a:gd name="T109" fmla="*/ 598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64" h="1077">
                      <a:moveTo>
                        <a:pt x="1041" y="598"/>
                      </a:moveTo>
                      <a:cubicBezTo>
                        <a:pt x="1024" y="593"/>
                        <a:pt x="1009" y="589"/>
                        <a:pt x="994" y="585"/>
                      </a:cubicBezTo>
                      <a:cubicBezTo>
                        <a:pt x="979" y="580"/>
                        <a:pt x="965" y="577"/>
                        <a:pt x="951" y="573"/>
                      </a:cubicBezTo>
                      <a:cubicBezTo>
                        <a:pt x="946" y="571"/>
                        <a:pt x="941" y="570"/>
                        <a:pt x="936" y="569"/>
                      </a:cubicBezTo>
                      <a:cubicBezTo>
                        <a:pt x="937" y="559"/>
                        <a:pt x="938" y="549"/>
                        <a:pt x="938" y="538"/>
                      </a:cubicBezTo>
                      <a:cubicBezTo>
                        <a:pt x="938" y="528"/>
                        <a:pt x="937" y="518"/>
                        <a:pt x="936" y="508"/>
                      </a:cubicBezTo>
                      <a:cubicBezTo>
                        <a:pt x="941" y="506"/>
                        <a:pt x="946" y="505"/>
                        <a:pt x="951" y="504"/>
                      </a:cubicBezTo>
                      <a:cubicBezTo>
                        <a:pt x="965" y="500"/>
                        <a:pt x="979" y="496"/>
                        <a:pt x="994" y="492"/>
                      </a:cubicBezTo>
                      <a:cubicBezTo>
                        <a:pt x="1009" y="488"/>
                        <a:pt x="1024" y="484"/>
                        <a:pt x="1041" y="479"/>
                      </a:cubicBezTo>
                      <a:cubicBezTo>
                        <a:pt x="1056" y="475"/>
                        <a:pt x="1064" y="460"/>
                        <a:pt x="1061" y="445"/>
                      </a:cubicBezTo>
                      <a:cubicBezTo>
                        <a:pt x="1059" y="430"/>
                        <a:pt x="1046" y="418"/>
                        <a:pt x="1031" y="420"/>
                      </a:cubicBezTo>
                      <a:cubicBezTo>
                        <a:pt x="1013" y="421"/>
                        <a:pt x="997" y="422"/>
                        <a:pt x="982" y="424"/>
                      </a:cubicBezTo>
                      <a:cubicBezTo>
                        <a:pt x="966" y="425"/>
                        <a:pt x="952" y="426"/>
                        <a:pt x="938" y="427"/>
                      </a:cubicBezTo>
                      <a:cubicBezTo>
                        <a:pt x="932" y="428"/>
                        <a:pt x="928" y="428"/>
                        <a:pt x="923" y="428"/>
                      </a:cubicBezTo>
                      <a:cubicBezTo>
                        <a:pt x="917" y="409"/>
                        <a:pt x="910" y="389"/>
                        <a:pt x="902" y="371"/>
                      </a:cubicBezTo>
                      <a:cubicBezTo>
                        <a:pt x="906" y="368"/>
                        <a:pt x="910" y="365"/>
                        <a:pt x="914" y="362"/>
                      </a:cubicBezTo>
                      <a:cubicBezTo>
                        <a:pt x="926" y="354"/>
                        <a:pt x="937" y="346"/>
                        <a:pt x="950" y="337"/>
                      </a:cubicBezTo>
                      <a:cubicBezTo>
                        <a:pt x="963" y="328"/>
                        <a:pt x="976" y="318"/>
                        <a:pt x="990" y="308"/>
                      </a:cubicBezTo>
                      <a:cubicBezTo>
                        <a:pt x="1002" y="299"/>
                        <a:pt x="1005" y="282"/>
                        <a:pt x="998" y="269"/>
                      </a:cubicBezTo>
                      <a:cubicBezTo>
                        <a:pt x="990" y="256"/>
                        <a:pt x="974" y="250"/>
                        <a:pt x="960" y="256"/>
                      </a:cubicBezTo>
                      <a:cubicBezTo>
                        <a:pt x="944" y="263"/>
                        <a:pt x="929" y="270"/>
                        <a:pt x="915" y="276"/>
                      </a:cubicBezTo>
                      <a:cubicBezTo>
                        <a:pt x="901" y="283"/>
                        <a:pt x="888" y="289"/>
                        <a:pt x="875" y="295"/>
                      </a:cubicBezTo>
                      <a:cubicBezTo>
                        <a:pt x="870" y="297"/>
                        <a:pt x="866" y="299"/>
                        <a:pt x="861" y="301"/>
                      </a:cubicBezTo>
                      <a:cubicBezTo>
                        <a:pt x="850" y="285"/>
                        <a:pt x="836" y="269"/>
                        <a:pt x="822" y="255"/>
                      </a:cubicBezTo>
                      <a:cubicBezTo>
                        <a:pt x="825" y="250"/>
                        <a:pt x="828" y="246"/>
                        <a:pt x="831" y="242"/>
                      </a:cubicBezTo>
                      <a:cubicBezTo>
                        <a:pt x="839" y="230"/>
                        <a:pt x="847" y="218"/>
                        <a:pt x="856" y="206"/>
                      </a:cubicBezTo>
                      <a:cubicBezTo>
                        <a:pt x="865" y="193"/>
                        <a:pt x="874" y="179"/>
                        <a:pt x="884" y="165"/>
                      </a:cubicBezTo>
                      <a:cubicBezTo>
                        <a:pt x="893" y="153"/>
                        <a:pt x="889" y="135"/>
                        <a:pt x="878" y="126"/>
                      </a:cubicBezTo>
                      <a:cubicBezTo>
                        <a:pt x="866" y="116"/>
                        <a:pt x="849" y="116"/>
                        <a:pt x="838" y="126"/>
                      </a:cubicBezTo>
                      <a:cubicBezTo>
                        <a:pt x="825" y="139"/>
                        <a:pt x="814" y="150"/>
                        <a:pt x="803" y="161"/>
                      </a:cubicBezTo>
                      <a:cubicBezTo>
                        <a:pt x="792" y="172"/>
                        <a:pt x="781" y="182"/>
                        <a:pt x="771" y="192"/>
                      </a:cubicBezTo>
                      <a:cubicBezTo>
                        <a:pt x="768" y="196"/>
                        <a:pt x="764" y="199"/>
                        <a:pt x="761" y="203"/>
                      </a:cubicBezTo>
                      <a:cubicBezTo>
                        <a:pt x="744" y="191"/>
                        <a:pt x="726" y="181"/>
                        <a:pt x="708" y="172"/>
                      </a:cubicBezTo>
                      <a:cubicBezTo>
                        <a:pt x="709" y="167"/>
                        <a:pt x="710" y="162"/>
                        <a:pt x="712" y="157"/>
                      </a:cubicBezTo>
                      <a:cubicBezTo>
                        <a:pt x="715" y="144"/>
                        <a:pt x="719" y="130"/>
                        <a:pt x="723" y="115"/>
                      </a:cubicBezTo>
                      <a:cubicBezTo>
                        <a:pt x="727" y="100"/>
                        <a:pt x="731" y="84"/>
                        <a:pt x="735" y="67"/>
                      </a:cubicBezTo>
                      <a:cubicBezTo>
                        <a:pt x="739" y="52"/>
                        <a:pt x="730" y="37"/>
                        <a:pt x="716" y="32"/>
                      </a:cubicBezTo>
                      <a:cubicBezTo>
                        <a:pt x="702" y="27"/>
                        <a:pt x="685" y="33"/>
                        <a:pt x="679" y="46"/>
                      </a:cubicBezTo>
                      <a:cubicBezTo>
                        <a:pt x="671" y="62"/>
                        <a:pt x="664" y="77"/>
                        <a:pt x="658" y="91"/>
                      </a:cubicBezTo>
                      <a:cubicBezTo>
                        <a:pt x="651" y="105"/>
                        <a:pt x="645" y="118"/>
                        <a:pt x="639" y="131"/>
                      </a:cubicBezTo>
                      <a:cubicBezTo>
                        <a:pt x="637" y="135"/>
                        <a:pt x="634" y="140"/>
                        <a:pt x="632" y="144"/>
                      </a:cubicBezTo>
                      <a:cubicBezTo>
                        <a:pt x="613" y="139"/>
                        <a:pt x="593" y="136"/>
                        <a:pt x="572" y="134"/>
                      </a:cubicBezTo>
                      <a:cubicBezTo>
                        <a:pt x="572" y="129"/>
                        <a:pt x="571" y="124"/>
                        <a:pt x="571" y="119"/>
                      </a:cubicBezTo>
                      <a:cubicBezTo>
                        <a:pt x="570" y="105"/>
                        <a:pt x="568" y="90"/>
                        <a:pt x="567" y="75"/>
                      </a:cubicBezTo>
                      <a:cubicBezTo>
                        <a:pt x="565" y="59"/>
                        <a:pt x="564" y="43"/>
                        <a:pt x="562" y="26"/>
                      </a:cubicBezTo>
                      <a:cubicBezTo>
                        <a:pt x="561" y="11"/>
                        <a:pt x="547" y="0"/>
                        <a:pt x="532" y="0"/>
                      </a:cubicBezTo>
                      <a:cubicBezTo>
                        <a:pt x="517" y="0"/>
                        <a:pt x="503" y="11"/>
                        <a:pt x="502" y="26"/>
                      </a:cubicBezTo>
                      <a:cubicBezTo>
                        <a:pt x="500" y="43"/>
                        <a:pt x="499" y="59"/>
                        <a:pt x="497" y="75"/>
                      </a:cubicBezTo>
                      <a:cubicBezTo>
                        <a:pt x="496" y="90"/>
                        <a:pt x="494" y="105"/>
                        <a:pt x="493" y="119"/>
                      </a:cubicBezTo>
                      <a:cubicBezTo>
                        <a:pt x="493" y="124"/>
                        <a:pt x="492" y="129"/>
                        <a:pt x="492" y="134"/>
                      </a:cubicBezTo>
                      <a:cubicBezTo>
                        <a:pt x="471" y="136"/>
                        <a:pt x="451" y="139"/>
                        <a:pt x="432" y="144"/>
                      </a:cubicBezTo>
                      <a:cubicBezTo>
                        <a:pt x="430" y="140"/>
                        <a:pt x="428" y="135"/>
                        <a:pt x="425" y="131"/>
                      </a:cubicBezTo>
                      <a:cubicBezTo>
                        <a:pt x="419" y="118"/>
                        <a:pt x="413" y="105"/>
                        <a:pt x="406" y="91"/>
                      </a:cubicBezTo>
                      <a:cubicBezTo>
                        <a:pt x="400" y="77"/>
                        <a:pt x="393" y="62"/>
                        <a:pt x="385" y="46"/>
                      </a:cubicBezTo>
                      <a:cubicBezTo>
                        <a:pt x="379" y="33"/>
                        <a:pt x="362" y="27"/>
                        <a:pt x="348" y="32"/>
                      </a:cubicBezTo>
                      <a:cubicBezTo>
                        <a:pt x="334" y="37"/>
                        <a:pt x="325" y="52"/>
                        <a:pt x="329" y="67"/>
                      </a:cubicBezTo>
                      <a:cubicBezTo>
                        <a:pt x="333" y="84"/>
                        <a:pt x="337" y="100"/>
                        <a:pt x="341" y="115"/>
                      </a:cubicBezTo>
                      <a:cubicBezTo>
                        <a:pt x="345" y="130"/>
                        <a:pt x="349" y="144"/>
                        <a:pt x="352" y="157"/>
                      </a:cubicBezTo>
                      <a:cubicBezTo>
                        <a:pt x="354" y="162"/>
                        <a:pt x="355" y="167"/>
                        <a:pt x="356" y="172"/>
                      </a:cubicBezTo>
                      <a:cubicBezTo>
                        <a:pt x="338" y="181"/>
                        <a:pt x="320" y="191"/>
                        <a:pt x="303" y="203"/>
                      </a:cubicBezTo>
                      <a:cubicBezTo>
                        <a:pt x="300" y="199"/>
                        <a:pt x="296" y="196"/>
                        <a:pt x="293" y="192"/>
                      </a:cubicBezTo>
                      <a:cubicBezTo>
                        <a:pt x="283" y="182"/>
                        <a:pt x="272" y="172"/>
                        <a:pt x="261" y="161"/>
                      </a:cubicBezTo>
                      <a:cubicBezTo>
                        <a:pt x="250" y="150"/>
                        <a:pt x="239" y="139"/>
                        <a:pt x="226" y="126"/>
                      </a:cubicBezTo>
                      <a:cubicBezTo>
                        <a:pt x="215" y="116"/>
                        <a:pt x="198" y="116"/>
                        <a:pt x="186" y="126"/>
                      </a:cubicBezTo>
                      <a:cubicBezTo>
                        <a:pt x="175" y="135"/>
                        <a:pt x="172" y="153"/>
                        <a:pt x="180" y="165"/>
                      </a:cubicBezTo>
                      <a:cubicBezTo>
                        <a:pt x="190" y="179"/>
                        <a:pt x="199" y="193"/>
                        <a:pt x="208" y="206"/>
                      </a:cubicBezTo>
                      <a:cubicBezTo>
                        <a:pt x="217" y="218"/>
                        <a:pt x="225" y="230"/>
                        <a:pt x="233" y="242"/>
                      </a:cubicBezTo>
                      <a:cubicBezTo>
                        <a:pt x="236" y="246"/>
                        <a:pt x="239" y="250"/>
                        <a:pt x="242" y="255"/>
                      </a:cubicBezTo>
                      <a:cubicBezTo>
                        <a:pt x="228" y="269"/>
                        <a:pt x="215" y="285"/>
                        <a:pt x="203" y="301"/>
                      </a:cubicBezTo>
                      <a:cubicBezTo>
                        <a:pt x="198" y="299"/>
                        <a:pt x="194" y="297"/>
                        <a:pt x="189" y="295"/>
                      </a:cubicBezTo>
                      <a:cubicBezTo>
                        <a:pt x="176" y="289"/>
                        <a:pt x="163" y="283"/>
                        <a:pt x="149" y="276"/>
                      </a:cubicBezTo>
                      <a:cubicBezTo>
                        <a:pt x="135" y="270"/>
                        <a:pt x="120" y="263"/>
                        <a:pt x="104" y="256"/>
                      </a:cubicBezTo>
                      <a:cubicBezTo>
                        <a:pt x="90" y="250"/>
                        <a:pt x="74" y="256"/>
                        <a:pt x="66" y="269"/>
                      </a:cubicBezTo>
                      <a:cubicBezTo>
                        <a:pt x="59" y="282"/>
                        <a:pt x="62" y="299"/>
                        <a:pt x="74" y="308"/>
                      </a:cubicBezTo>
                      <a:cubicBezTo>
                        <a:pt x="88" y="318"/>
                        <a:pt x="101" y="328"/>
                        <a:pt x="114" y="337"/>
                      </a:cubicBezTo>
                      <a:cubicBezTo>
                        <a:pt x="127" y="346"/>
                        <a:pt x="139" y="354"/>
                        <a:pt x="150" y="362"/>
                      </a:cubicBezTo>
                      <a:cubicBezTo>
                        <a:pt x="154" y="365"/>
                        <a:pt x="158" y="368"/>
                        <a:pt x="162" y="371"/>
                      </a:cubicBezTo>
                      <a:cubicBezTo>
                        <a:pt x="154" y="389"/>
                        <a:pt x="147" y="409"/>
                        <a:pt x="142" y="428"/>
                      </a:cubicBezTo>
                      <a:cubicBezTo>
                        <a:pt x="137" y="428"/>
                        <a:pt x="132" y="428"/>
                        <a:pt x="126" y="427"/>
                      </a:cubicBezTo>
                      <a:cubicBezTo>
                        <a:pt x="112" y="426"/>
                        <a:pt x="98" y="425"/>
                        <a:pt x="82" y="424"/>
                      </a:cubicBezTo>
                      <a:cubicBezTo>
                        <a:pt x="67" y="422"/>
                        <a:pt x="51" y="421"/>
                        <a:pt x="33" y="420"/>
                      </a:cubicBezTo>
                      <a:cubicBezTo>
                        <a:pt x="18" y="418"/>
                        <a:pt x="5" y="430"/>
                        <a:pt x="3" y="445"/>
                      </a:cubicBezTo>
                      <a:cubicBezTo>
                        <a:pt x="0" y="460"/>
                        <a:pt x="8" y="475"/>
                        <a:pt x="23" y="479"/>
                      </a:cubicBezTo>
                      <a:cubicBezTo>
                        <a:pt x="40" y="484"/>
                        <a:pt x="55" y="488"/>
                        <a:pt x="70" y="492"/>
                      </a:cubicBezTo>
                      <a:cubicBezTo>
                        <a:pt x="85" y="496"/>
                        <a:pt x="99" y="500"/>
                        <a:pt x="113" y="504"/>
                      </a:cubicBezTo>
                      <a:cubicBezTo>
                        <a:pt x="118" y="505"/>
                        <a:pt x="123" y="506"/>
                        <a:pt x="128" y="508"/>
                      </a:cubicBezTo>
                      <a:cubicBezTo>
                        <a:pt x="127" y="518"/>
                        <a:pt x="126" y="528"/>
                        <a:pt x="126" y="538"/>
                      </a:cubicBezTo>
                      <a:cubicBezTo>
                        <a:pt x="126" y="549"/>
                        <a:pt x="127" y="559"/>
                        <a:pt x="128" y="569"/>
                      </a:cubicBezTo>
                      <a:cubicBezTo>
                        <a:pt x="123" y="570"/>
                        <a:pt x="118" y="571"/>
                        <a:pt x="113" y="573"/>
                      </a:cubicBezTo>
                      <a:cubicBezTo>
                        <a:pt x="99" y="577"/>
                        <a:pt x="85" y="580"/>
                        <a:pt x="70" y="585"/>
                      </a:cubicBezTo>
                      <a:cubicBezTo>
                        <a:pt x="55" y="589"/>
                        <a:pt x="40" y="593"/>
                        <a:pt x="23" y="598"/>
                      </a:cubicBezTo>
                      <a:cubicBezTo>
                        <a:pt x="8" y="602"/>
                        <a:pt x="0" y="617"/>
                        <a:pt x="3" y="632"/>
                      </a:cubicBezTo>
                      <a:cubicBezTo>
                        <a:pt x="5" y="647"/>
                        <a:pt x="18" y="658"/>
                        <a:pt x="33" y="657"/>
                      </a:cubicBezTo>
                      <a:cubicBezTo>
                        <a:pt x="51" y="656"/>
                        <a:pt x="67" y="654"/>
                        <a:pt x="82" y="653"/>
                      </a:cubicBezTo>
                      <a:cubicBezTo>
                        <a:pt x="98" y="652"/>
                        <a:pt x="112" y="651"/>
                        <a:pt x="126" y="649"/>
                      </a:cubicBezTo>
                      <a:cubicBezTo>
                        <a:pt x="132" y="649"/>
                        <a:pt x="137" y="649"/>
                        <a:pt x="142" y="648"/>
                      </a:cubicBezTo>
                      <a:cubicBezTo>
                        <a:pt x="147" y="668"/>
                        <a:pt x="154" y="687"/>
                        <a:pt x="162" y="705"/>
                      </a:cubicBezTo>
                      <a:cubicBezTo>
                        <a:pt x="158" y="708"/>
                        <a:pt x="154" y="711"/>
                        <a:pt x="150" y="714"/>
                      </a:cubicBezTo>
                      <a:cubicBezTo>
                        <a:pt x="139" y="722"/>
                        <a:pt x="127" y="731"/>
                        <a:pt x="114" y="740"/>
                      </a:cubicBezTo>
                      <a:cubicBezTo>
                        <a:pt x="101" y="749"/>
                        <a:pt x="88" y="758"/>
                        <a:pt x="74" y="768"/>
                      </a:cubicBezTo>
                      <a:cubicBezTo>
                        <a:pt x="62" y="777"/>
                        <a:pt x="59" y="794"/>
                        <a:pt x="66" y="808"/>
                      </a:cubicBezTo>
                      <a:cubicBezTo>
                        <a:pt x="74" y="821"/>
                        <a:pt x="90" y="827"/>
                        <a:pt x="104" y="821"/>
                      </a:cubicBezTo>
                      <a:cubicBezTo>
                        <a:pt x="120" y="813"/>
                        <a:pt x="135" y="807"/>
                        <a:pt x="149" y="800"/>
                      </a:cubicBezTo>
                      <a:cubicBezTo>
                        <a:pt x="163" y="794"/>
                        <a:pt x="176" y="788"/>
                        <a:pt x="189" y="782"/>
                      </a:cubicBezTo>
                      <a:cubicBezTo>
                        <a:pt x="194" y="780"/>
                        <a:pt x="198" y="777"/>
                        <a:pt x="203" y="775"/>
                      </a:cubicBezTo>
                      <a:cubicBezTo>
                        <a:pt x="215" y="792"/>
                        <a:pt x="228" y="807"/>
                        <a:pt x="242" y="822"/>
                      </a:cubicBezTo>
                      <a:cubicBezTo>
                        <a:pt x="239" y="826"/>
                        <a:pt x="236" y="830"/>
                        <a:pt x="233" y="835"/>
                      </a:cubicBezTo>
                      <a:cubicBezTo>
                        <a:pt x="225" y="846"/>
                        <a:pt x="217" y="858"/>
                        <a:pt x="208" y="871"/>
                      </a:cubicBezTo>
                      <a:cubicBezTo>
                        <a:pt x="199" y="884"/>
                        <a:pt x="190" y="897"/>
                        <a:pt x="180" y="911"/>
                      </a:cubicBezTo>
                      <a:cubicBezTo>
                        <a:pt x="172" y="924"/>
                        <a:pt x="175" y="941"/>
                        <a:pt x="186" y="951"/>
                      </a:cubicBezTo>
                      <a:cubicBezTo>
                        <a:pt x="198" y="961"/>
                        <a:pt x="215" y="961"/>
                        <a:pt x="226" y="950"/>
                      </a:cubicBezTo>
                      <a:cubicBezTo>
                        <a:pt x="239" y="938"/>
                        <a:pt x="250" y="927"/>
                        <a:pt x="261" y="916"/>
                      </a:cubicBezTo>
                      <a:cubicBezTo>
                        <a:pt x="272" y="905"/>
                        <a:pt x="283" y="894"/>
                        <a:pt x="293" y="885"/>
                      </a:cubicBezTo>
                      <a:cubicBezTo>
                        <a:pt x="296" y="881"/>
                        <a:pt x="300" y="877"/>
                        <a:pt x="303" y="874"/>
                      </a:cubicBezTo>
                      <a:cubicBezTo>
                        <a:pt x="320" y="885"/>
                        <a:pt x="338" y="896"/>
                        <a:pt x="356" y="905"/>
                      </a:cubicBezTo>
                      <a:cubicBezTo>
                        <a:pt x="355" y="909"/>
                        <a:pt x="354" y="914"/>
                        <a:pt x="352" y="919"/>
                      </a:cubicBezTo>
                      <a:cubicBezTo>
                        <a:pt x="349" y="933"/>
                        <a:pt x="345" y="947"/>
                        <a:pt x="341" y="962"/>
                      </a:cubicBezTo>
                      <a:cubicBezTo>
                        <a:pt x="337" y="977"/>
                        <a:pt x="333" y="993"/>
                        <a:pt x="329" y="1010"/>
                      </a:cubicBezTo>
                      <a:cubicBezTo>
                        <a:pt x="325" y="1024"/>
                        <a:pt x="334" y="1039"/>
                        <a:pt x="348" y="1044"/>
                      </a:cubicBezTo>
                      <a:cubicBezTo>
                        <a:pt x="362" y="1050"/>
                        <a:pt x="379" y="1044"/>
                        <a:pt x="385" y="1030"/>
                      </a:cubicBezTo>
                      <a:cubicBezTo>
                        <a:pt x="393" y="1014"/>
                        <a:pt x="400" y="1000"/>
                        <a:pt x="406" y="986"/>
                      </a:cubicBezTo>
                      <a:cubicBezTo>
                        <a:pt x="413" y="972"/>
                        <a:pt x="419" y="958"/>
                        <a:pt x="425" y="946"/>
                      </a:cubicBezTo>
                      <a:cubicBezTo>
                        <a:pt x="428" y="941"/>
                        <a:pt x="430" y="937"/>
                        <a:pt x="432" y="932"/>
                      </a:cubicBezTo>
                      <a:cubicBezTo>
                        <a:pt x="451" y="937"/>
                        <a:pt x="471" y="941"/>
                        <a:pt x="492" y="943"/>
                      </a:cubicBezTo>
                      <a:cubicBezTo>
                        <a:pt x="492" y="948"/>
                        <a:pt x="493" y="953"/>
                        <a:pt x="493" y="958"/>
                      </a:cubicBezTo>
                      <a:cubicBezTo>
                        <a:pt x="494" y="972"/>
                        <a:pt x="496" y="986"/>
                        <a:pt x="497" y="1002"/>
                      </a:cubicBezTo>
                      <a:cubicBezTo>
                        <a:pt x="499" y="1017"/>
                        <a:pt x="500" y="1033"/>
                        <a:pt x="502" y="1051"/>
                      </a:cubicBezTo>
                      <a:cubicBezTo>
                        <a:pt x="503" y="1066"/>
                        <a:pt x="517" y="1077"/>
                        <a:pt x="532" y="1077"/>
                      </a:cubicBezTo>
                      <a:cubicBezTo>
                        <a:pt x="547" y="1077"/>
                        <a:pt x="561" y="1066"/>
                        <a:pt x="562" y="1051"/>
                      </a:cubicBezTo>
                      <a:cubicBezTo>
                        <a:pt x="564" y="1033"/>
                        <a:pt x="565" y="1017"/>
                        <a:pt x="567" y="1002"/>
                      </a:cubicBezTo>
                      <a:cubicBezTo>
                        <a:pt x="568" y="986"/>
                        <a:pt x="570" y="972"/>
                        <a:pt x="571" y="958"/>
                      </a:cubicBezTo>
                      <a:cubicBezTo>
                        <a:pt x="571" y="953"/>
                        <a:pt x="572" y="948"/>
                        <a:pt x="572" y="943"/>
                      </a:cubicBezTo>
                      <a:cubicBezTo>
                        <a:pt x="593" y="941"/>
                        <a:pt x="613" y="937"/>
                        <a:pt x="632" y="932"/>
                      </a:cubicBezTo>
                      <a:cubicBezTo>
                        <a:pt x="634" y="937"/>
                        <a:pt x="637" y="941"/>
                        <a:pt x="639" y="946"/>
                      </a:cubicBezTo>
                      <a:cubicBezTo>
                        <a:pt x="645" y="958"/>
                        <a:pt x="651" y="972"/>
                        <a:pt x="658" y="986"/>
                      </a:cubicBezTo>
                      <a:cubicBezTo>
                        <a:pt x="664" y="1000"/>
                        <a:pt x="671" y="1014"/>
                        <a:pt x="679" y="1030"/>
                      </a:cubicBezTo>
                      <a:cubicBezTo>
                        <a:pt x="685" y="1044"/>
                        <a:pt x="702" y="1050"/>
                        <a:pt x="716" y="1044"/>
                      </a:cubicBezTo>
                      <a:cubicBezTo>
                        <a:pt x="730" y="1039"/>
                        <a:pt x="739" y="1024"/>
                        <a:pt x="735" y="1010"/>
                      </a:cubicBezTo>
                      <a:cubicBezTo>
                        <a:pt x="731" y="993"/>
                        <a:pt x="727" y="977"/>
                        <a:pt x="723" y="962"/>
                      </a:cubicBezTo>
                      <a:cubicBezTo>
                        <a:pt x="719" y="947"/>
                        <a:pt x="715" y="933"/>
                        <a:pt x="712" y="919"/>
                      </a:cubicBezTo>
                      <a:cubicBezTo>
                        <a:pt x="710" y="914"/>
                        <a:pt x="709" y="909"/>
                        <a:pt x="708" y="905"/>
                      </a:cubicBezTo>
                      <a:cubicBezTo>
                        <a:pt x="726" y="896"/>
                        <a:pt x="744" y="885"/>
                        <a:pt x="761" y="874"/>
                      </a:cubicBezTo>
                      <a:cubicBezTo>
                        <a:pt x="764" y="877"/>
                        <a:pt x="768" y="881"/>
                        <a:pt x="771" y="885"/>
                      </a:cubicBezTo>
                      <a:cubicBezTo>
                        <a:pt x="781" y="894"/>
                        <a:pt x="792" y="905"/>
                        <a:pt x="803" y="916"/>
                      </a:cubicBezTo>
                      <a:cubicBezTo>
                        <a:pt x="814" y="927"/>
                        <a:pt x="825" y="938"/>
                        <a:pt x="838" y="950"/>
                      </a:cubicBezTo>
                      <a:cubicBezTo>
                        <a:pt x="849" y="961"/>
                        <a:pt x="866" y="961"/>
                        <a:pt x="878" y="951"/>
                      </a:cubicBezTo>
                      <a:cubicBezTo>
                        <a:pt x="889" y="941"/>
                        <a:pt x="893" y="924"/>
                        <a:pt x="884" y="911"/>
                      </a:cubicBezTo>
                      <a:cubicBezTo>
                        <a:pt x="874" y="897"/>
                        <a:pt x="865" y="884"/>
                        <a:pt x="856" y="871"/>
                      </a:cubicBezTo>
                      <a:cubicBezTo>
                        <a:pt x="847" y="858"/>
                        <a:pt x="839" y="846"/>
                        <a:pt x="831" y="835"/>
                      </a:cubicBezTo>
                      <a:cubicBezTo>
                        <a:pt x="828" y="830"/>
                        <a:pt x="825" y="826"/>
                        <a:pt x="822" y="822"/>
                      </a:cubicBezTo>
                      <a:cubicBezTo>
                        <a:pt x="836" y="807"/>
                        <a:pt x="849" y="792"/>
                        <a:pt x="861" y="775"/>
                      </a:cubicBezTo>
                      <a:cubicBezTo>
                        <a:pt x="866" y="777"/>
                        <a:pt x="870" y="780"/>
                        <a:pt x="875" y="782"/>
                      </a:cubicBezTo>
                      <a:cubicBezTo>
                        <a:pt x="888" y="788"/>
                        <a:pt x="901" y="794"/>
                        <a:pt x="915" y="800"/>
                      </a:cubicBezTo>
                      <a:cubicBezTo>
                        <a:pt x="929" y="807"/>
                        <a:pt x="944" y="813"/>
                        <a:pt x="960" y="821"/>
                      </a:cubicBezTo>
                      <a:cubicBezTo>
                        <a:pt x="974" y="827"/>
                        <a:pt x="990" y="821"/>
                        <a:pt x="998" y="808"/>
                      </a:cubicBezTo>
                      <a:cubicBezTo>
                        <a:pt x="1005" y="794"/>
                        <a:pt x="1002" y="777"/>
                        <a:pt x="990" y="768"/>
                      </a:cubicBezTo>
                      <a:cubicBezTo>
                        <a:pt x="976" y="758"/>
                        <a:pt x="963" y="749"/>
                        <a:pt x="950" y="740"/>
                      </a:cubicBezTo>
                      <a:cubicBezTo>
                        <a:pt x="937" y="731"/>
                        <a:pt x="926" y="722"/>
                        <a:pt x="914" y="714"/>
                      </a:cubicBezTo>
                      <a:cubicBezTo>
                        <a:pt x="910" y="711"/>
                        <a:pt x="906" y="708"/>
                        <a:pt x="902" y="705"/>
                      </a:cubicBezTo>
                      <a:cubicBezTo>
                        <a:pt x="910" y="687"/>
                        <a:pt x="917" y="668"/>
                        <a:pt x="923" y="648"/>
                      </a:cubicBezTo>
                      <a:cubicBezTo>
                        <a:pt x="928" y="649"/>
                        <a:pt x="932" y="649"/>
                        <a:pt x="938" y="649"/>
                      </a:cubicBezTo>
                      <a:cubicBezTo>
                        <a:pt x="952" y="651"/>
                        <a:pt x="966" y="652"/>
                        <a:pt x="982" y="653"/>
                      </a:cubicBezTo>
                      <a:cubicBezTo>
                        <a:pt x="997" y="654"/>
                        <a:pt x="1013" y="656"/>
                        <a:pt x="1031" y="657"/>
                      </a:cubicBezTo>
                      <a:cubicBezTo>
                        <a:pt x="1046" y="658"/>
                        <a:pt x="1059" y="647"/>
                        <a:pt x="1061" y="632"/>
                      </a:cubicBezTo>
                      <a:cubicBezTo>
                        <a:pt x="1064" y="617"/>
                        <a:pt x="1056" y="602"/>
                        <a:pt x="1041" y="59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48" name="iṥḷiḓè">
                  <a:extLst>
                    <a:ext uri="{FF2B5EF4-FFF2-40B4-BE49-F238E27FC236}">
                      <a16:creationId xmlns:a16="http://schemas.microsoft.com/office/drawing/2014/main" id="{5601BF76-1B96-46C4-9943-7B46C6B3BCE6}"/>
                    </a:ext>
                  </a:extLst>
                </p:cNvPr>
                <p:cNvSpPr/>
                <p:nvPr/>
              </p:nvSpPr>
              <p:spPr bwMode="auto">
                <a:xfrm>
                  <a:off x="6172227" y="4582666"/>
                  <a:ext cx="116582" cy="117846"/>
                </a:xfrm>
                <a:custGeom>
                  <a:avLst/>
                  <a:gdLst>
                    <a:gd name="T0" fmla="*/ 951 w 1064"/>
                    <a:gd name="T1" fmla="*/ 573 h 1077"/>
                    <a:gd name="T2" fmla="*/ 936 w 1064"/>
                    <a:gd name="T3" fmla="*/ 508 h 1077"/>
                    <a:gd name="T4" fmla="*/ 1041 w 1064"/>
                    <a:gd name="T5" fmla="*/ 479 h 1077"/>
                    <a:gd name="T6" fmla="*/ 982 w 1064"/>
                    <a:gd name="T7" fmla="*/ 424 h 1077"/>
                    <a:gd name="T8" fmla="*/ 902 w 1064"/>
                    <a:gd name="T9" fmla="*/ 371 h 1077"/>
                    <a:gd name="T10" fmla="*/ 990 w 1064"/>
                    <a:gd name="T11" fmla="*/ 308 h 1077"/>
                    <a:gd name="T12" fmla="*/ 915 w 1064"/>
                    <a:gd name="T13" fmla="*/ 276 h 1077"/>
                    <a:gd name="T14" fmla="*/ 822 w 1064"/>
                    <a:gd name="T15" fmla="*/ 255 h 1077"/>
                    <a:gd name="T16" fmla="*/ 884 w 1064"/>
                    <a:gd name="T17" fmla="*/ 165 h 1077"/>
                    <a:gd name="T18" fmla="*/ 803 w 1064"/>
                    <a:gd name="T19" fmla="*/ 161 h 1077"/>
                    <a:gd name="T20" fmla="*/ 708 w 1064"/>
                    <a:gd name="T21" fmla="*/ 172 h 1077"/>
                    <a:gd name="T22" fmla="*/ 735 w 1064"/>
                    <a:gd name="T23" fmla="*/ 67 h 1077"/>
                    <a:gd name="T24" fmla="*/ 658 w 1064"/>
                    <a:gd name="T25" fmla="*/ 91 h 1077"/>
                    <a:gd name="T26" fmla="*/ 572 w 1064"/>
                    <a:gd name="T27" fmla="*/ 134 h 1077"/>
                    <a:gd name="T28" fmla="*/ 562 w 1064"/>
                    <a:gd name="T29" fmla="*/ 26 h 1077"/>
                    <a:gd name="T30" fmla="*/ 497 w 1064"/>
                    <a:gd name="T31" fmla="*/ 75 h 1077"/>
                    <a:gd name="T32" fmla="*/ 432 w 1064"/>
                    <a:gd name="T33" fmla="*/ 144 h 1077"/>
                    <a:gd name="T34" fmla="*/ 385 w 1064"/>
                    <a:gd name="T35" fmla="*/ 46 h 1077"/>
                    <a:gd name="T36" fmla="*/ 341 w 1064"/>
                    <a:gd name="T37" fmla="*/ 115 h 1077"/>
                    <a:gd name="T38" fmla="*/ 303 w 1064"/>
                    <a:gd name="T39" fmla="*/ 203 h 1077"/>
                    <a:gd name="T40" fmla="*/ 226 w 1064"/>
                    <a:gd name="T41" fmla="*/ 126 h 1077"/>
                    <a:gd name="T42" fmla="*/ 208 w 1064"/>
                    <a:gd name="T43" fmla="*/ 206 h 1077"/>
                    <a:gd name="T44" fmla="*/ 203 w 1064"/>
                    <a:gd name="T45" fmla="*/ 301 h 1077"/>
                    <a:gd name="T46" fmla="*/ 104 w 1064"/>
                    <a:gd name="T47" fmla="*/ 256 h 1077"/>
                    <a:gd name="T48" fmla="*/ 114 w 1064"/>
                    <a:gd name="T49" fmla="*/ 337 h 1077"/>
                    <a:gd name="T50" fmla="*/ 142 w 1064"/>
                    <a:gd name="T51" fmla="*/ 428 h 1077"/>
                    <a:gd name="T52" fmla="*/ 33 w 1064"/>
                    <a:gd name="T53" fmla="*/ 420 h 1077"/>
                    <a:gd name="T54" fmla="*/ 70 w 1064"/>
                    <a:gd name="T55" fmla="*/ 492 h 1077"/>
                    <a:gd name="T56" fmla="*/ 126 w 1064"/>
                    <a:gd name="T57" fmla="*/ 538 h 1077"/>
                    <a:gd name="T58" fmla="*/ 70 w 1064"/>
                    <a:gd name="T59" fmla="*/ 585 h 1077"/>
                    <a:gd name="T60" fmla="*/ 33 w 1064"/>
                    <a:gd name="T61" fmla="*/ 657 h 1077"/>
                    <a:gd name="T62" fmla="*/ 142 w 1064"/>
                    <a:gd name="T63" fmla="*/ 648 h 1077"/>
                    <a:gd name="T64" fmla="*/ 114 w 1064"/>
                    <a:gd name="T65" fmla="*/ 740 h 1077"/>
                    <a:gd name="T66" fmla="*/ 104 w 1064"/>
                    <a:gd name="T67" fmla="*/ 821 h 1077"/>
                    <a:gd name="T68" fmla="*/ 203 w 1064"/>
                    <a:gd name="T69" fmla="*/ 775 h 1077"/>
                    <a:gd name="T70" fmla="*/ 208 w 1064"/>
                    <a:gd name="T71" fmla="*/ 871 h 1077"/>
                    <a:gd name="T72" fmla="*/ 226 w 1064"/>
                    <a:gd name="T73" fmla="*/ 950 h 1077"/>
                    <a:gd name="T74" fmla="*/ 303 w 1064"/>
                    <a:gd name="T75" fmla="*/ 874 h 1077"/>
                    <a:gd name="T76" fmla="*/ 341 w 1064"/>
                    <a:gd name="T77" fmla="*/ 962 h 1077"/>
                    <a:gd name="T78" fmla="*/ 385 w 1064"/>
                    <a:gd name="T79" fmla="*/ 1030 h 1077"/>
                    <a:gd name="T80" fmla="*/ 432 w 1064"/>
                    <a:gd name="T81" fmla="*/ 932 h 1077"/>
                    <a:gd name="T82" fmla="*/ 497 w 1064"/>
                    <a:gd name="T83" fmla="*/ 1002 h 1077"/>
                    <a:gd name="T84" fmla="*/ 562 w 1064"/>
                    <a:gd name="T85" fmla="*/ 1051 h 1077"/>
                    <a:gd name="T86" fmla="*/ 572 w 1064"/>
                    <a:gd name="T87" fmla="*/ 943 h 1077"/>
                    <a:gd name="T88" fmla="*/ 658 w 1064"/>
                    <a:gd name="T89" fmla="*/ 986 h 1077"/>
                    <a:gd name="T90" fmla="*/ 735 w 1064"/>
                    <a:gd name="T91" fmla="*/ 1010 h 1077"/>
                    <a:gd name="T92" fmla="*/ 708 w 1064"/>
                    <a:gd name="T93" fmla="*/ 905 h 1077"/>
                    <a:gd name="T94" fmla="*/ 803 w 1064"/>
                    <a:gd name="T95" fmla="*/ 916 h 1077"/>
                    <a:gd name="T96" fmla="*/ 884 w 1064"/>
                    <a:gd name="T97" fmla="*/ 911 h 1077"/>
                    <a:gd name="T98" fmla="*/ 822 w 1064"/>
                    <a:gd name="T99" fmla="*/ 822 h 1077"/>
                    <a:gd name="T100" fmla="*/ 915 w 1064"/>
                    <a:gd name="T101" fmla="*/ 800 h 1077"/>
                    <a:gd name="T102" fmla="*/ 990 w 1064"/>
                    <a:gd name="T103" fmla="*/ 768 h 1077"/>
                    <a:gd name="T104" fmla="*/ 902 w 1064"/>
                    <a:gd name="T105" fmla="*/ 705 h 1077"/>
                    <a:gd name="T106" fmla="*/ 982 w 1064"/>
                    <a:gd name="T107" fmla="*/ 653 h 1077"/>
                    <a:gd name="T108" fmla="*/ 1041 w 1064"/>
                    <a:gd name="T109" fmla="*/ 598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64" h="1077">
                      <a:moveTo>
                        <a:pt x="1041" y="598"/>
                      </a:moveTo>
                      <a:cubicBezTo>
                        <a:pt x="1024" y="593"/>
                        <a:pt x="1009" y="589"/>
                        <a:pt x="994" y="585"/>
                      </a:cubicBezTo>
                      <a:cubicBezTo>
                        <a:pt x="979" y="580"/>
                        <a:pt x="965" y="577"/>
                        <a:pt x="951" y="573"/>
                      </a:cubicBezTo>
                      <a:cubicBezTo>
                        <a:pt x="946" y="571"/>
                        <a:pt x="941" y="570"/>
                        <a:pt x="936" y="569"/>
                      </a:cubicBezTo>
                      <a:cubicBezTo>
                        <a:pt x="937" y="559"/>
                        <a:pt x="938" y="549"/>
                        <a:pt x="938" y="538"/>
                      </a:cubicBezTo>
                      <a:cubicBezTo>
                        <a:pt x="938" y="528"/>
                        <a:pt x="937" y="518"/>
                        <a:pt x="936" y="508"/>
                      </a:cubicBezTo>
                      <a:cubicBezTo>
                        <a:pt x="941" y="506"/>
                        <a:pt x="946" y="505"/>
                        <a:pt x="951" y="504"/>
                      </a:cubicBezTo>
                      <a:cubicBezTo>
                        <a:pt x="965" y="500"/>
                        <a:pt x="979" y="496"/>
                        <a:pt x="994" y="492"/>
                      </a:cubicBezTo>
                      <a:cubicBezTo>
                        <a:pt x="1009" y="488"/>
                        <a:pt x="1024" y="484"/>
                        <a:pt x="1041" y="479"/>
                      </a:cubicBezTo>
                      <a:cubicBezTo>
                        <a:pt x="1056" y="475"/>
                        <a:pt x="1064" y="460"/>
                        <a:pt x="1061" y="445"/>
                      </a:cubicBezTo>
                      <a:cubicBezTo>
                        <a:pt x="1059" y="430"/>
                        <a:pt x="1046" y="418"/>
                        <a:pt x="1031" y="420"/>
                      </a:cubicBezTo>
                      <a:cubicBezTo>
                        <a:pt x="1013" y="421"/>
                        <a:pt x="997" y="422"/>
                        <a:pt x="982" y="424"/>
                      </a:cubicBezTo>
                      <a:cubicBezTo>
                        <a:pt x="966" y="425"/>
                        <a:pt x="952" y="426"/>
                        <a:pt x="938" y="427"/>
                      </a:cubicBezTo>
                      <a:cubicBezTo>
                        <a:pt x="932" y="428"/>
                        <a:pt x="928" y="428"/>
                        <a:pt x="923" y="428"/>
                      </a:cubicBezTo>
                      <a:cubicBezTo>
                        <a:pt x="917" y="409"/>
                        <a:pt x="910" y="389"/>
                        <a:pt x="902" y="371"/>
                      </a:cubicBezTo>
                      <a:cubicBezTo>
                        <a:pt x="906" y="368"/>
                        <a:pt x="910" y="365"/>
                        <a:pt x="914" y="362"/>
                      </a:cubicBezTo>
                      <a:cubicBezTo>
                        <a:pt x="926" y="354"/>
                        <a:pt x="937" y="346"/>
                        <a:pt x="950" y="337"/>
                      </a:cubicBezTo>
                      <a:cubicBezTo>
                        <a:pt x="963" y="328"/>
                        <a:pt x="976" y="318"/>
                        <a:pt x="990" y="308"/>
                      </a:cubicBezTo>
                      <a:cubicBezTo>
                        <a:pt x="1002" y="299"/>
                        <a:pt x="1005" y="282"/>
                        <a:pt x="998" y="269"/>
                      </a:cubicBezTo>
                      <a:cubicBezTo>
                        <a:pt x="990" y="256"/>
                        <a:pt x="974" y="250"/>
                        <a:pt x="960" y="256"/>
                      </a:cubicBezTo>
                      <a:cubicBezTo>
                        <a:pt x="944" y="263"/>
                        <a:pt x="929" y="270"/>
                        <a:pt x="915" y="276"/>
                      </a:cubicBezTo>
                      <a:cubicBezTo>
                        <a:pt x="901" y="283"/>
                        <a:pt x="888" y="289"/>
                        <a:pt x="875" y="295"/>
                      </a:cubicBezTo>
                      <a:cubicBezTo>
                        <a:pt x="870" y="297"/>
                        <a:pt x="866" y="299"/>
                        <a:pt x="861" y="301"/>
                      </a:cubicBezTo>
                      <a:cubicBezTo>
                        <a:pt x="850" y="285"/>
                        <a:pt x="836" y="269"/>
                        <a:pt x="822" y="255"/>
                      </a:cubicBezTo>
                      <a:cubicBezTo>
                        <a:pt x="825" y="250"/>
                        <a:pt x="828" y="246"/>
                        <a:pt x="831" y="242"/>
                      </a:cubicBezTo>
                      <a:cubicBezTo>
                        <a:pt x="839" y="230"/>
                        <a:pt x="847" y="218"/>
                        <a:pt x="856" y="206"/>
                      </a:cubicBezTo>
                      <a:cubicBezTo>
                        <a:pt x="865" y="193"/>
                        <a:pt x="874" y="179"/>
                        <a:pt x="884" y="165"/>
                      </a:cubicBezTo>
                      <a:cubicBezTo>
                        <a:pt x="893" y="153"/>
                        <a:pt x="889" y="135"/>
                        <a:pt x="878" y="126"/>
                      </a:cubicBezTo>
                      <a:cubicBezTo>
                        <a:pt x="866" y="116"/>
                        <a:pt x="849" y="116"/>
                        <a:pt x="838" y="126"/>
                      </a:cubicBezTo>
                      <a:cubicBezTo>
                        <a:pt x="825" y="139"/>
                        <a:pt x="814" y="150"/>
                        <a:pt x="803" y="161"/>
                      </a:cubicBezTo>
                      <a:cubicBezTo>
                        <a:pt x="792" y="172"/>
                        <a:pt x="781" y="182"/>
                        <a:pt x="771" y="192"/>
                      </a:cubicBezTo>
                      <a:cubicBezTo>
                        <a:pt x="768" y="196"/>
                        <a:pt x="764" y="199"/>
                        <a:pt x="761" y="203"/>
                      </a:cubicBezTo>
                      <a:cubicBezTo>
                        <a:pt x="744" y="191"/>
                        <a:pt x="726" y="181"/>
                        <a:pt x="708" y="172"/>
                      </a:cubicBezTo>
                      <a:cubicBezTo>
                        <a:pt x="709" y="167"/>
                        <a:pt x="710" y="162"/>
                        <a:pt x="712" y="157"/>
                      </a:cubicBezTo>
                      <a:cubicBezTo>
                        <a:pt x="715" y="144"/>
                        <a:pt x="719" y="130"/>
                        <a:pt x="723" y="115"/>
                      </a:cubicBezTo>
                      <a:cubicBezTo>
                        <a:pt x="727" y="100"/>
                        <a:pt x="731" y="84"/>
                        <a:pt x="735" y="67"/>
                      </a:cubicBezTo>
                      <a:cubicBezTo>
                        <a:pt x="739" y="52"/>
                        <a:pt x="730" y="37"/>
                        <a:pt x="716" y="32"/>
                      </a:cubicBezTo>
                      <a:cubicBezTo>
                        <a:pt x="702" y="27"/>
                        <a:pt x="685" y="33"/>
                        <a:pt x="679" y="46"/>
                      </a:cubicBezTo>
                      <a:cubicBezTo>
                        <a:pt x="671" y="62"/>
                        <a:pt x="664" y="77"/>
                        <a:pt x="658" y="91"/>
                      </a:cubicBezTo>
                      <a:cubicBezTo>
                        <a:pt x="651" y="105"/>
                        <a:pt x="645" y="118"/>
                        <a:pt x="639" y="131"/>
                      </a:cubicBezTo>
                      <a:cubicBezTo>
                        <a:pt x="637" y="135"/>
                        <a:pt x="634" y="140"/>
                        <a:pt x="632" y="144"/>
                      </a:cubicBezTo>
                      <a:cubicBezTo>
                        <a:pt x="613" y="139"/>
                        <a:pt x="593" y="136"/>
                        <a:pt x="572" y="134"/>
                      </a:cubicBezTo>
                      <a:cubicBezTo>
                        <a:pt x="572" y="129"/>
                        <a:pt x="571" y="124"/>
                        <a:pt x="571" y="119"/>
                      </a:cubicBezTo>
                      <a:cubicBezTo>
                        <a:pt x="570" y="105"/>
                        <a:pt x="568" y="90"/>
                        <a:pt x="567" y="75"/>
                      </a:cubicBezTo>
                      <a:cubicBezTo>
                        <a:pt x="565" y="59"/>
                        <a:pt x="564" y="43"/>
                        <a:pt x="562" y="26"/>
                      </a:cubicBezTo>
                      <a:cubicBezTo>
                        <a:pt x="561" y="11"/>
                        <a:pt x="547" y="0"/>
                        <a:pt x="532" y="0"/>
                      </a:cubicBezTo>
                      <a:cubicBezTo>
                        <a:pt x="517" y="0"/>
                        <a:pt x="503" y="11"/>
                        <a:pt x="502" y="26"/>
                      </a:cubicBezTo>
                      <a:cubicBezTo>
                        <a:pt x="500" y="43"/>
                        <a:pt x="499" y="59"/>
                        <a:pt x="497" y="75"/>
                      </a:cubicBezTo>
                      <a:cubicBezTo>
                        <a:pt x="496" y="90"/>
                        <a:pt x="494" y="105"/>
                        <a:pt x="493" y="119"/>
                      </a:cubicBezTo>
                      <a:cubicBezTo>
                        <a:pt x="493" y="124"/>
                        <a:pt x="492" y="129"/>
                        <a:pt x="492" y="134"/>
                      </a:cubicBezTo>
                      <a:cubicBezTo>
                        <a:pt x="471" y="136"/>
                        <a:pt x="451" y="139"/>
                        <a:pt x="432" y="144"/>
                      </a:cubicBezTo>
                      <a:cubicBezTo>
                        <a:pt x="430" y="140"/>
                        <a:pt x="428" y="135"/>
                        <a:pt x="425" y="131"/>
                      </a:cubicBezTo>
                      <a:cubicBezTo>
                        <a:pt x="419" y="118"/>
                        <a:pt x="413" y="105"/>
                        <a:pt x="406" y="91"/>
                      </a:cubicBezTo>
                      <a:cubicBezTo>
                        <a:pt x="400" y="77"/>
                        <a:pt x="393" y="62"/>
                        <a:pt x="385" y="46"/>
                      </a:cubicBezTo>
                      <a:cubicBezTo>
                        <a:pt x="379" y="33"/>
                        <a:pt x="362" y="27"/>
                        <a:pt x="348" y="32"/>
                      </a:cubicBezTo>
                      <a:cubicBezTo>
                        <a:pt x="334" y="37"/>
                        <a:pt x="325" y="52"/>
                        <a:pt x="329" y="67"/>
                      </a:cubicBezTo>
                      <a:cubicBezTo>
                        <a:pt x="333" y="84"/>
                        <a:pt x="337" y="100"/>
                        <a:pt x="341" y="115"/>
                      </a:cubicBezTo>
                      <a:cubicBezTo>
                        <a:pt x="345" y="130"/>
                        <a:pt x="349" y="144"/>
                        <a:pt x="352" y="157"/>
                      </a:cubicBezTo>
                      <a:cubicBezTo>
                        <a:pt x="354" y="162"/>
                        <a:pt x="355" y="167"/>
                        <a:pt x="356" y="172"/>
                      </a:cubicBezTo>
                      <a:cubicBezTo>
                        <a:pt x="338" y="181"/>
                        <a:pt x="320" y="191"/>
                        <a:pt x="303" y="203"/>
                      </a:cubicBezTo>
                      <a:cubicBezTo>
                        <a:pt x="300" y="199"/>
                        <a:pt x="296" y="196"/>
                        <a:pt x="293" y="192"/>
                      </a:cubicBezTo>
                      <a:cubicBezTo>
                        <a:pt x="283" y="182"/>
                        <a:pt x="272" y="172"/>
                        <a:pt x="261" y="161"/>
                      </a:cubicBezTo>
                      <a:cubicBezTo>
                        <a:pt x="250" y="150"/>
                        <a:pt x="239" y="139"/>
                        <a:pt x="226" y="126"/>
                      </a:cubicBezTo>
                      <a:cubicBezTo>
                        <a:pt x="215" y="116"/>
                        <a:pt x="198" y="116"/>
                        <a:pt x="186" y="126"/>
                      </a:cubicBezTo>
                      <a:cubicBezTo>
                        <a:pt x="175" y="135"/>
                        <a:pt x="172" y="153"/>
                        <a:pt x="180" y="165"/>
                      </a:cubicBezTo>
                      <a:cubicBezTo>
                        <a:pt x="190" y="179"/>
                        <a:pt x="199" y="193"/>
                        <a:pt x="208" y="206"/>
                      </a:cubicBezTo>
                      <a:cubicBezTo>
                        <a:pt x="217" y="218"/>
                        <a:pt x="225" y="230"/>
                        <a:pt x="233" y="242"/>
                      </a:cubicBezTo>
                      <a:cubicBezTo>
                        <a:pt x="236" y="246"/>
                        <a:pt x="239" y="250"/>
                        <a:pt x="242" y="255"/>
                      </a:cubicBezTo>
                      <a:cubicBezTo>
                        <a:pt x="228" y="269"/>
                        <a:pt x="215" y="285"/>
                        <a:pt x="203" y="301"/>
                      </a:cubicBezTo>
                      <a:cubicBezTo>
                        <a:pt x="198" y="299"/>
                        <a:pt x="194" y="297"/>
                        <a:pt x="189" y="295"/>
                      </a:cubicBezTo>
                      <a:cubicBezTo>
                        <a:pt x="176" y="289"/>
                        <a:pt x="163" y="283"/>
                        <a:pt x="149" y="276"/>
                      </a:cubicBezTo>
                      <a:cubicBezTo>
                        <a:pt x="135" y="270"/>
                        <a:pt x="120" y="263"/>
                        <a:pt x="104" y="256"/>
                      </a:cubicBezTo>
                      <a:cubicBezTo>
                        <a:pt x="90" y="250"/>
                        <a:pt x="74" y="256"/>
                        <a:pt x="66" y="269"/>
                      </a:cubicBezTo>
                      <a:cubicBezTo>
                        <a:pt x="59" y="282"/>
                        <a:pt x="62" y="299"/>
                        <a:pt x="74" y="308"/>
                      </a:cubicBezTo>
                      <a:cubicBezTo>
                        <a:pt x="88" y="318"/>
                        <a:pt x="101" y="328"/>
                        <a:pt x="114" y="337"/>
                      </a:cubicBezTo>
                      <a:cubicBezTo>
                        <a:pt x="127" y="346"/>
                        <a:pt x="139" y="354"/>
                        <a:pt x="150" y="362"/>
                      </a:cubicBezTo>
                      <a:cubicBezTo>
                        <a:pt x="154" y="365"/>
                        <a:pt x="158" y="368"/>
                        <a:pt x="162" y="371"/>
                      </a:cubicBezTo>
                      <a:cubicBezTo>
                        <a:pt x="154" y="389"/>
                        <a:pt x="147" y="409"/>
                        <a:pt x="142" y="428"/>
                      </a:cubicBezTo>
                      <a:cubicBezTo>
                        <a:pt x="137" y="428"/>
                        <a:pt x="132" y="428"/>
                        <a:pt x="126" y="427"/>
                      </a:cubicBezTo>
                      <a:cubicBezTo>
                        <a:pt x="112" y="426"/>
                        <a:pt x="98" y="425"/>
                        <a:pt x="82" y="424"/>
                      </a:cubicBezTo>
                      <a:cubicBezTo>
                        <a:pt x="67" y="422"/>
                        <a:pt x="51" y="421"/>
                        <a:pt x="33" y="420"/>
                      </a:cubicBezTo>
                      <a:cubicBezTo>
                        <a:pt x="18" y="418"/>
                        <a:pt x="5" y="430"/>
                        <a:pt x="3" y="445"/>
                      </a:cubicBezTo>
                      <a:cubicBezTo>
                        <a:pt x="0" y="460"/>
                        <a:pt x="8" y="475"/>
                        <a:pt x="23" y="479"/>
                      </a:cubicBezTo>
                      <a:cubicBezTo>
                        <a:pt x="40" y="484"/>
                        <a:pt x="55" y="488"/>
                        <a:pt x="70" y="492"/>
                      </a:cubicBezTo>
                      <a:cubicBezTo>
                        <a:pt x="85" y="496"/>
                        <a:pt x="99" y="500"/>
                        <a:pt x="113" y="504"/>
                      </a:cubicBezTo>
                      <a:cubicBezTo>
                        <a:pt x="118" y="505"/>
                        <a:pt x="123" y="506"/>
                        <a:pt x="128" y="508"/>
                      </a:cubicBezTo>
                      <a:cubicBezTo>
                        <a:pt x="127" y="518"/>
                        <a:pt x="126" y="528"/>
                        <a:pt x="126" y="538"/>
                      </a:cubicBezTo>
                      <a:cubicBezTo>
                        <a:pt x="126" y="549"/>
                        <a:pt x="127" y="559"/>
                        <a:pt x="128" y="569"/>
                      </a:cubicBezTo>
                      <a:cubicBezTo>
                        <a:pt x="123" y="570"/>
                        <a:pt x="118" y="571"/>
                        <a:pt x="113" y="573"/>
                      </a:cubicBezTo>
                      <a:cubicBezTo>
                        <a:pt x="99" y="577"/>
                        <a:pt x="85" y="580"/>
                        <a:pt x="70" y="585"/>
                      </a:cubicBezTo>
                      <a:cubicBezTo>
                        <a:pt x="55" y="589"/>
                        <a:pt x="40" y="593"/>
                        <a:pt x="23" y="598"/>
                      </a:cubicBezTo>
                      <a:cubicBezTo>
                        <a:pt x="8" y="602"/>
                        <a:pt x="0" y="617"/>
                        <a:pt x="3" y="632"/>
                      </a:cubicBezTo>
                      <a:cubicBezTo>
                        <a:pt x="5" y="647"/>
                        <a:pt x="18" y="658"/>
                        <a:pt x="33" y="657"/>
                      </a:cubicBezTo>
                      <a:cubicBezTo>
                        <a:pt x="51" y="656"/>
                        <a:pt x="67" y="654"/>
                        <a:pt x="82" y="653"/>
                      </a:cubicBezTo>
                      <a:cubicBezTo>
                        <a:pt x="98" y="652"/>
                        <a:pt x="112" y="651"/>
                        <a:pt x="126" y="649"/>
                      </a:cubicBezTo>
                      <a:cubicBezTo>
                        <a:pt x="132" y="649"/>
                        <a:pt x="137" y="649"/>
                        <a:pt x="142" y="648"/>
                      </a:cubicBezTo>
                      <a:cubicBezTo>
                        <a:pt x="147" y="668"/>
                        <a:pt x="154" y="687"/>
                        <a:pt x="162" y="705"/>
                      </a:cubicBezTo>
                      <a:cubicBezTo>
                        <a:pt x="158" y="708"/>
                        <a:pt x="154" y="711"/>
                        <a:pt x="150" y="714"/>
                      </a:cubicBezTo>
                      <a:cubicBezTo>
                        <a:pt x="139" y="722"/>
                        <a:pt x="127" y="731"/>
                        <a:pt x="114" y="740"/>
                      </a:cubicBezTo>
                      <a:cubicBezTo>
                        <a:pt x="101" y="749"/>
                        <a:pt x="88" y="758"/>
                        <a:pt x="74" y="768"/>
                      </a:cubicBezTo>
                      <a:cubicBezTo>
                        <a:pt x="62" y="777"/>
                        <a:pt x="59" y="794"/>
                        <a:pt x="66" y="808"/>
                      </a:cubicBezTo>
                      <a:cubicBezTo>
                        <a:pt x="74" y="821"/>
                        <a:pt x="90" y="827"/>
                        <a:pt x="104" y="821"/>
                      </a:cubicBezTo>
                      <a:cubicBezTo>
                        <a:pt x="120" y="813"/>
                        <a:pt x="135" y="807"/>
                        <a:pt x="149" y="800"/>
                      </a:cubicBezTo>
                      <a:cubicBezTo>
                        <a:pt x="163" y="794"/>
                        <a:pt x="176" y="788"/>
                        <a:pt x="189" y="782"/>
                      </a:cubicBezTo>
                      <a:cubicBezTo>
                        <a:pt x="194" y="780"/>
                        <a:pt x="198" y="777"/>
                        <a:pt x="203" y="775"/>
                      </a:cubicBezTo>
                      <a:cubicBezTo>
                        <a:pt x="215" y="792"/>
                        <a:pt x="228" y="807"/>
                        <a:pt x="242" y="822"/>
                      </a:cubicBezTo>
                      <a:cubicBezTo>
                        <a:pt x="239" y="826"/>
                        <a:pt x="236" y="830"/>
                        <a:pt x="233" y="835"/>
                      </a:cubicBezTo>
                      <a:cubicBezTo>
                        <a:pt x="225" y="846"/>
                        <a:pt x="217" y="858"/>
                        <a:pt x="208" y="871"/>
                      </a:cubicBezTo>
                      <a:cubicBezTo>
                        <a:pt x="199" y="884"/>
                        <a:pt x="190" y="897"/>
                        <a:pt x="180" y="911"/>
                      </a:cubicBezTo>
                      <a:cubicBezTo>
                        <a:pt x="172" y="924"/>
                        <a:pt x="175" y="941"/>
                        <a:pt x="186" y="951"/>
                      </a:cubicBezTo>
                      <a:cubicBezTo>
                        <a:pt x="198" y="961"/>
                        <a:pt x="215" y="961"/>
                        <a:pt x="226" y="950"/>
                      </a:cubicBezTo>
                      <a:cubicBezTo>
                        <a:pt x="239" y="938"/>
                        <a:pt x="250" y="927"/>
                        <a:pt x="261" y="916"/>
                      </a:cubicBezTo>
                      <a:cubicBezTo>
                        <a:pt x="272" y="905"/>
                        <a:pt x="283" y="894"/>
                        <a:pt x="293" y="885"/>
                      </a:cubicBezTo>
                      <a:cubicBezTo>
                        <a:pt x="296" y="881"/>
                        <a:pt x="300" y="877"/>
                        <a:pt x="303" y="874"/>
                      </a:cubicBezTo>
                      <a:cubicBezTo>
                        <a:pt x="320" y="885"/>
                        <a:pt x="338" y="896"/>
                        <a:pt x="356" y="905"/>
                      </a:cubicBezTo>
                      <a:cubicBezTo>
                        <a:pt x="355" y="909"/>
                        <a:pt x="354" y="914"/>
                        <a:pt x="352" y="919"/>
                      </a:cubicBezTo>
                      <a:cubicBezTo>
                        <a:pt x="349" y="933"/>
                        <a:pt x="345" y="947"/>
                        <a:pt x="341" y="962"/>
                      </a:cubicBezTo>
                      <a:cubicBezTo>
                        <a:pt x="337" y="977"/>
                        <a:pt x="333" y="993"/>
                        <a:pt x="329" y="1010"/>
                      </a:cubicBezTo>
                      <a:cubicBezTo>
                        <a:pt x="325" y="1024"/>
                        <a:pt x="334" y="1039"/>
                        <a:pt x="348" y="1044"/>
                      </a:cubicBezTo>
                      <a:cubicBezTo>
                        <a:pt x="362" y="1050"/>
                        <a:pt x="379" y="1044"/>
                        <a:pt x="385" y="1030"/>
                      </a:cubicBezTo>
                      <a:cubicBezTo>
                        <a:pt x="393" y="1014"/>
                        <a:pt x="400" y="1000"/>
                        <a:pt x="406" y="986"/>
                      </a:cubicBezTo>
                      <a:cubicBezTo>
                        <a:pt x="413" y="972"/>
                        <a:pt x="419" y="958"/>
                        <a:pt x="425" y="946"/>
                      </a:cubicBezTo>
                      <a:cubicBezTo>
                        <a:pt x="428" y="941"/>
                        <a:pt x="430" y="937"/>
                        <a:pt x="432" y="932"/>
                      </a:cubicBezTo>
                      <a:cubicBezTo>
                        <a:pt x="451" y="937"/>
                        <a:pt x="471" y="941"/>
                        <a:pt x="492" y="943"/>
                      </a:cubicBezTo>
                      <a:cubicBezTo>
                        <a:pt x="492" y="948"/>
                        <a:pt x="493" y="953"/>
                        <a:pt x="493" y="958"/>
                      </a:cubicBezTo>
                      <a:cubicBezTo>
                        <a:pt x="494" y="972"/>
                        <a:pt x="496" y="986"/>
                        <a:pt x="497" y="1002"/>
                      </a:cubicBezTo>
                      <a:cubicBezTo>
                        <a:pt x="499" y="1017"/>
                        <a:pt x="500" y="1033"/>
                        <a:pt x="502" y="1051"/>
                      </a:cubicBezTo>
                      <a:cubicBezTo>
                        <a:pt x="503" y="1066"/>
                        <a:pt x="517" y="1077"/>
                        <a:pt x="532" y="1077"/>
                      </a:cubicBezTo>
                      <a:cubicBezTo>
                        <a:pt x="547" y="1077"/>
                        <a:pt x="561" y="1066"/>
                        <a:pt x="562" y="1051"/>
                      </a:cubicBezTo>
                      <a:cubicBezTo>
                        <a:pt x="564" y="1033"/>
                        <a:pt x="565" y="1017"/>
                        <a:pt x="567" y="1002"/>
                      </a:cubicBezTo>
                      <a:cubicBezTo>
                        <a:pt x="568" y="986"/>
                        <a:pt x="570" y="972"/>
                        <a:pt x="571" y="958"/>
                      </a:cubicBezTo>
                      <a:cubicBezTo>
                        <a:pt x="571" y="953"/>
                        <a:pt x="572" y="948"/>
                        <a:pt x="572" y="943"/>
                      </a:cubicBezTo>
                      <a:cubicBezTo>
                        <a:pt x="593" y="941"/>
                        <a:pt x="613" y="937"/>
                        <a:pt x="632" y="932"/>
                      </a:cubicBezTo>
                      <a:cubicBezTo>
                        <a:pt x="634" y="937"/>
                        <a:pt x="637" y="941"/>
                        <a:pt x="639" y="946"/>
                      </a:cubicBezTo>
                      <a:cubicBezTo>
                        <a:pt x="645" y="958"/>
                        <a:pt x="651" y="972"/>
                        <a:pt x="658" y="986"/>
                      </a:cubicBezTo>
                      <a:cubicBezTo>
                        <a:pt x="664" y="1000"/>
                        <a:pt x="671" y="1014"/>
                        <a:pt x="679" y="1030"/>
                      </a:cubicBezTo>
                      <a:cubicBezTo>
                        <a:pt x="685" y="1044"/>
                        <a:pt x="702" y="1050"/>
                        <a:pt x="716" y="1044"/>
                      </a:cubicBezTo>
                      <a:cubicBezTo>
                        <a:pt x="730" y="1039"/>
                        <a:pt x="739" y="1024"/>
                        <a:pt x="735" y="1010"/>
                      </a:cubicBezTo>
                      <a:cubicBezTo>
                        <a:pt x="731" y="993"/>
                        <a:pt x="727" y="977"/>
                        <a:pt x="723" y="962"/>
                      </a:cubicBezTo>
                      <a:cubicBezTo>
                        <a:pt x="719" y="947"/>
                        <a:pt x="715" y="933"/>
                        <a:pt x="712" y="919"/>
                      </a:cubicBezTo>
                      <a:cubicBezTo>
                        <a:pt x="710" y="914"/>
                        <a:pt x="709" y="909"/>
                        <a:pt x="708" y="905"/>
                      </a:cubicBezTo>
                      <a:cubicBezTo>
                        <a:pt x="726" y="896"/>
                        <a:pt x="744" y="885"/>
                        <a:pt x="761" y="874"/>
                      </a:cubicBezTo>
                      <a:cubicBezTo>
                        <a:pt x="764" y="877"/>
                        <a:pt x="768" y="881"/>
                        <a:pt x="771" y="885"/>
                      </a:cubicBezTo>
                      <a:cubicBezTo>
                        <a:pt x="781" y="894"/>
                        <a:pt x="792" y="905"/>
                        <a:pt x="803" y="916"/>
                      </a:cubicBezTo>
                      <a:cubicBezTo>
                        <a:pt x="814" y="927"/>
                        <a:pt x="825" y="938"/>
                        <a:pt x="838" y="950"/>
                      </a:cubicBezTo>
                      <a:cubicBezTo>
                        <a:pt x="849" y="961"/>
                        <a:pt x="866" y="961"/>
                        <a:pt x="878" y="951"/>
                      </a:cubicBezTo>
                      <a:cubicBezTo>
                        <a:pt x="889" y="941"/>
                        <a:pt x="893" y="924"/>
                        <a:pt x="884" y="911"/>
                      </a:cubicBezTo>
                      <a:cubicBezTo>
                        <a:pt x="874" y="897"/>
                        <a:pt x="865" y="884"/>
                        <a:pt x="856" y="871"/>
                      </a:cubicBezTo>
                      <a:cubicBezTo>
                        <a:pt x="847" y="858"/>
                        <a:pt x="839" y="846"/>
                        <a:pt x="831" y="835"/>
                      </a:cubicBezTo>
                      <a:cubicBezTo>
                        <a:pt x="828" y="830"/>
                        <a:pt x="825" y="826"/>
                        <a:pt x="822" y="822"/>
                      </a:cubicBezTo>
                      <a:cubicBezTo>
                        <a:pt x="836" y="807"/>
                        <a:pt x="849" y="792"/>
                        <a:pt x="861" y="775"/>
                      </a:cubicBezTo>
                      <a:cubicBezTo>
                        <a:pt x="866" y="777"/>
                        <a:pt x="870" y="780"/>
                        <a:pt x="875" y="782"/>
                      </a:cubicBezTo>
                      <a:cubicBezTo>
                        <a:pt x="888" y="788"/>
                        <a:pt x="901" y="794"/>
                        <a:pt x="915" y="800"/>
                      </a:cubicBezTo>
                      <a:cubicBezTo>
                        <a:pt x="929" y="807"/>
                        <a:pt x="944" y="813"/>
                        <a:pt x="960" y="821"/>
                      </a:cubicBezTo>
                      <a:cubicBezTo>
                        <a:pt x="974" y="827"/>
                        <a:pt x="990" y="821"/>
                        <a:pt x="998" y="808"/>
                      </a:cubicBezTo>
                      <a:cubicBezTo>
                        <a:pt x="1005" y="794"/>
                        <a:pt x="1002" y="777"/>
                        <a:pt x="990" y="768"/>
                      </a:cubicBezTo>
                      <a:cubicBezTo>
                        <a:pt x="976" y="758"/>
                        <a:pt x="963" y="749"/>
                        <a:pt x="950" y="740"/>
                      </a:cubicBezTo>
                      <a:cubicBezTo>
                        <a:pt x="937" y="731"/>
                        <a:pt x="926" y="722"/>
                        <a:pt x="914" y="714"/>
                      </a:cubicBezTo>
                      <a:cubicBezTo>
                        <a:pt x="910" y="711"/>
                        <a:pt x="906" y="708"/>
                        <a:pt x="902" y="705"/>
                      </a:cubicBezTo>
                      <a:cubicBezTo>
                        <a:pt x="910" y="687"/>
                        <a:pt x="917" y="668"/>
                        <a:pt x="923" y="648"/>
                      </a:cubicBezTo>
                      <a:cubicBezTo>
                        <a:pt x="928" y="649"/>
                        <a:pt x="932" y="649"/>
                        <a:pt x="938" y="649"/>
                      </a:cubicBezTo>
                      <a:cubicBezTo>
                        <a:pt x="952" y="651"/>
                        <a:pt x="966" y="652"/>
                        <a:pt x="982" y="653"/>
                      </a:cubicBezTo>
                      <a:cubicBezTo>
                        <a:pt x="997" y="654"/>
                        <a:pt x="1013" y="656"/>
                        <a:pt x="1031" y="657"/>
                      </a:cubicBezTo>
                      <a:cubicBezTo>
                        <a:pt x="1046" y="658"/>
                        <a:pt x="1059" y="647"/>
                        <a:pt x="1061" y="632"/>
                      </a:cubicBezTo>
                      <a:cubicBezTo>
                        <a:pt x="1064" y="617"/>
                        <a:pt x="1056" y="602"/>
                        <a:pt x="1041" y="59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49" name="îSlîďè">
                  <a:extLst>
                    <a:ext uri="{FF2B5EF4-FFF2-40B4-BE49-F238E27FC236}">
                      <a16:creationId xmlns:a16="http://schemas.microsoft.com/office/drawing/2014/main" id="{8FE0367E-1A48-4B20-A213-96E13D0AD193}"/>
                    </a:ext>
                  </a:extLst>
                </p:cNvPr>
                <p:cNvSpPr/>
                <p:nvPr/>
              </p:nvSpPr>
              <p:spPr bwMode="auto">
                <a:xfrm>
                  <a:off x="6290569" y="3992056"/>
                  <a:ext cx="116582" cy="117846"/>
                </a:xfrm>
                <a:custGeom>
                  <a:avLst/>
                  <a:gdLst>
                    <a:gd name="T0" fmla="*/ 951 w 1064"/>
                    <a:gd name="T1" fmla="*/ 573 h 1077"/>
                    <a:gd name="T2" fmla="*/ 936 w 1064"/>
                    <a:gd name="T3" fmla="*/ 508 h 1077"/>
                    <a:gd name="T4" fmla="*/ 1041 w 1064"/>
                    <a:gd name="T5" fmla="*/ 479 h 1077"/>
                    <a:gd name="T6" fmla="*/ 982 w 1064"/>
                    <a:gd name="T7" fmla="*/ 424 h 1077"/>
                    <a:gd name="T8" fmla="*/ 902 w 1064"/>
                    <a:gd name="T9" fmla="*/ 371 h 1077"/>
                    <a:gd name="T10" fmla="*/ 990 w 1064"/>
                    <a:gd name="T11" fmla="*/ 308 h 1077"/>
                    <a:gd name="T12" fmla="*/ 915 w 1064"/>
                    <a:gd name="T13" fmla="*/ 276 h 1077"/>
                    <a:gd name="T14" fmla="*/ 822 w 1064"/>
                    <a:gd name="T15" fmla="*/ 255 h 1077"/>
                    <a:gd name="T16" fmla="*/ 884 w 1064"/>
                    <a:gd name="T17" fmla="*/ 165 h 1077"/>
                    <a:gd name="T18" fmla="*/ 803 w 1064"/>
                    <a:gd name="T19" fmla="*/ 161 h 1077"/>
                    <a:gd name="T20" fmla="*/ 708 w 1064"/>
                    <a:gd name="T21" fmla="*/ 172 h 1077"/>
                    <a:gd name="T22" fmla="*/ 735 w 1064"/>
                    <a:gd name="T23" fmla="*/ 67 h 1077"/>
                    <a:gd name="T24" fmla="*/ 658 w 1064"/>
                    <a:gd name="T25" fmla="*/ 91 h 1077"/>
                    <a:gd name="T26" fmla="*/ 572 w 1064"/>
                    <a:gd name="T27" fmla="*/ 134 h 1077"/>
                    <a:gd name="T28" fmla="*/ 562 w 1064"/>
                    <a:gd name="T29" fmla="*/ 26 h 1077"/>
                    <a:gd name="T30" fmla="*/ 497 w 1064"/>
                    <a:gd name="T31" fmla="*/ 75 h 1077"/>
                    <a:gd name="T32" fmla="*/ 432 w 1064"/>
                    <a:gd name="T33" fmla="*/ 144 h 1077"/>
                    <a:gd name="T34" fmla="*/ 385 w 1064"/>
                    <a:gd name="T35" fmla="*/ 46 h 1077"/>
                    <a:gd name="T36" fmla="*/ 341 w 1064"/>
                    <a:gd name="T37" fmla="*/ 115 h 1077"/>
                    <a:gd name="T38" fmla="*/ 303 w 1064"/>
                    <a:gd name="T39" fmla="*/ 203 h 1077"/>
                    <a:gd name="T40" fmla="*/ 226 w 1064"/>
                    <a:gd name="T41" fmla="*/ 126 h 1077"/>
                    <a:gd name="T42" fmla="*/ 208 w 1064"/>
                    <a:gd name="T43" fmla="*/ 206 h 1077"/>
                    <a:gd name="T44" fmla="*/ 203 w 1064"/>
                    <a:gd name="T45" fmla="*/ 301 h 1077"/>
                    <a:gd name="T46" fmla="*/ 104 w 1064"/>
                    <a:gd name="T47" fmla="*/ 256 h 1077"/>
                    <a:gd name="T48" fmla="*/ 114 w 1064"/>
                    <a:gd name="T49" fmla="*/ 337 h 1077"/>
                    <a:gd name="T50" fmla="*/ 142 w 1064"/>
                    <a:gd name="T51" fmla="*/ 428 h 1077"/>
                    <a:gd name="T52" fmla="*/ 33 w 1064"/>
                    <a:gd name="T53" fmla="*/ 420 h 1077"/>
                    <a:gd name="T54" fmla="*/ 70 w 1064"/>
                    <a:gd name="T55" fmla="*/ 492 h 1077"/>
                    <a:gd name="T56" fmla="*/ 126 w 1064"/>
                    <a:gd name="T57" fmla="*/ 538 h 1077"/>
                    <a:gd name="T58" fmla="*/ 70 w 1064"/>
                    <a:gd name="T59" fmla="*/ 585 h 1077"/>
                    <a:gd name="T60" fmla="*/ 33 w 1064"/>
                    <a:gd name="T61" fmla="*/ 657 h 1077"/>
                    <a:gd name="T62" fmla="*/ 142 w 1064"/>
                    <a:gd name="T63" fmla="*/ 648 h 1077"/>
                    <a:gd name="T64" fmla="*/ 114 w 1064"/>
                    <a:gd name="T65" fmla="*/ 740 h 1077"/>
                    <a:gd name="T66" fmla="*/ 104 w 1064"/>
                    <a:gd name="T67" fmla="*/ 821 h 1077"/>
                    <a:gd name="T68" fmla="*/ 203 w 1064"/>
                    <a:gd name="T69" fmla="*/ 775 h 1077"/>
                    <a:gd name="T70" fmla="*/ 208 w 1064"/>
                    <a:gd name="T71" fmla="*/ 871 h 1077"/>
                    <a:gd name="T72" fmla="*/ 226 w 1064"/>
                    <a:gd name="T73" fmla="*/ 950 h 1077"/>
                    <a:gd name="T74" fmla="*/ 303 w 1064"/>
                    <a:gd name="T75" fmla="*/ 874 h 1077"/>
                    <a:gd name="T76" fmla="*/ 341 w 1064"/>
                    <a:gd name="T77" fmla="*/ 962 h 1077"/>
                    <a:gd name="T78" fmla="*/ 385 w 1064"/>
                    <a:gd name="T79" fmla="*/ 1030 h 1077"/>
                    <a:gd name="T80" fmla="*/ 432 w 1064"/>
                    <a:gd name="T81" fmla="*/ 932 h 1077"/>
                    <a:gd name="T82" fmla="*/ 497 w 1064"/>
                    <a:gd name="T83" fmla="*/ 1002 h 1077"/>
                    <a:gd name="T84" fmla="*/ 562 w 1064"/>
                    <a:gd name="T85" fmla="*/ 1051 h 1077"/>
                    <a:gd name="T86" fmla="*/ 572 w 1064"/>
                    <a:gd name="T87" fmla="*/ 943 h 1077"/>
                    <a:gd name="T88" fmla="*/ 658 w 1064"/>
                    <a:gd name="T89" fmla="*/ 986 h 1077"/>
                    <a:gd name="T90" fmla="*/ 735 w 1064"/>
                    <a:gd name="T91" fmla="*/ 1010 h 1077"/>
                    <a:gd name="T92" fmla="*/ 708 w 1064"/>
                    <a:gd name="T93" fmla="*/ 905 h 1077"/>
                    <a:gd name="T94" fmla="*/ 803 w 1064"/>
                    <a:gd name="T95" fmla="*/ 916 h 1077"/>
                    <a:gd name="T96" fmla="*/ 884 w 1064"/>
                    <a:gd name="T97" fmla="*/ 911 h 1077"/>
                    <a:gd name="T98" fmla="*/ 822 w 1064"/>
                    <a:gd name="T99" fmla="*/ 822 h 1077"/>
                    <a:gd name="T100" fmla="*/ 915 w 1064"/>
                    <a:gd name="T101" fmla="*/ 800 h 1077"/>
                    <a:gd name="T102" fmla="*/ 990 w 1064"/>
                    <a:gd name="T103" fmla="*/ 768 h 1077"/>
                    <a:gd name="T104" fmla="*/ 902 w 1064"/>
                    <a:gd name="T105" fmla="*/ 705 h 1077"/>
                    <a:gd name="T106" fmla="*/ 982 w 1064"/>
                    <a:gd name="T107" fmla="*/ 653 h 1077"/>
                    <a:gd name="T108" fmla="*/ 1041 w 1064"/>
                    <a:gd name="T109" fmla="*/ 598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64" h="1077">
                      <a:moveTo>
                        <a:pt x="1041" y="598"/>
                      </a:moveTo>
                      <a:cubicBezTo>
                        <a:pt x="1024" y="593"/>
                        <a:pt x="1009" y="589"/>
                        <a:pt x="994" y="585"/>
                      </a:cubicBezTo>
                      <a:cubicBezTo>
                        <a:pt x="979" y="580"/>
                        <a:pt x="965" y="577"/>
                        <a:pt x="951" y="573"/>
                      </a:cubicBezTo>
                      <a:cubicBezTo>
                        <a:pt x="946" y="571"/>
                        <a:pt x="941" y="570"/>
                        <a:pt x="936" y="569"/>
                      </a:cubicBezTo>
                      <a:cubicBezTo>
                        <a:pt x="937" y="559"/>
                        <a:pt x="938" y="549"/>
                        <a:pt x="938" y="538"/>
                      </a:cubicBezTo>
                      <a:cubicBezTo>
                        <a:pt x="938" y="528"/>
                        <a:pt x="937" y="518"/>
                        <a:pt x="936" y="508"/>
                      </a:cubicBezTo>
                      <a:cubicBezTo>
                        <a:pt x="941" y="506"/>
                        <a:pt x="946" y="505"/>
                        <a:pt x="951" y="504"/>
                      </a:cubicBezTo>
                      <a:cubicBezTo>
                        <a:pt x="965" y="500"/>
                        <a:pt x="979" y="496"/>
                        <a:pt x="994" y="492"/>
                      </a:cubicBezTo>
                      <a:cubicBezTo>
                        <a:pt x="1009" y="488"/>
                        <a:pt x="1024" y="484"/>
                        <a:pt x="1041" y="479"/>
                      </a:cubicBezTo>
                      <a:cubicBezTo>
                        <a:pt x="1056" y="475"/>
                        <a:pt x="1064" y="460"/>
                        <a:pt x="1061" y="445"/>
                      </a:cubicBezTo>
                      <a:cubicBezTo>
                        <a:pt x="1059" y="430"/>
                        <a:pt x="1046" y="418"/>
                        <a:pt x="1031" y="420"/>
                      </a:cubicBezTo>
                      <a:cubicBezTo>
                        <a:pt x="1013" y="421"/>
                        <a:pt x="997" y="422"/>
                        <a:pt x="982" y="424"/>
                      </a:cubicBezTo>
                      <a:cubicBezTo>
                        <a:pt x="966" y="425"/>
                        <a:pt x="952" y="426"/>
                        <a:pt x="938" y="427"/>
                      </a:cubicBezTo>
                      <a:cubicBezTo>
                        <a:pt x="932" y="428"/>
                        <a:pt x="928" y="428"/>
                        <a:pt x="923" y="428"/>
                      </a:cubicBezTo>
                      <a:cubicBezTo>
                        <a:pt x="917" y="409"/>
                        <a:pt x="910" y="389"/>
                        <a:pt x="902" y="371"/>
                      </a:cubicBezTo>
                      <a:cubicBezTo>
                        <a:pt x="906" y="368"/>
                        <a:pt x="910" y="365"/>
                        <a:pt x="914" y="362"/>
                      </a:cubicBezTo>
                      <a:cubicBezTo>
                        <a:pt x="926" y="354"/>
                        <a:pt x="937" y="346"/>
                        <a:pt x="950" y="337"/>
                      </a:cubicBezTo>
                      <a:cubicBezTo>
                        <a:pt x="963" y="328"/>
                        <a:pt x="976" y="318"/>
                        <a:pt x="990" y="308"/>
                      </a:cubicBezTo>
                      <a:cubicBezTo>
                        <a:pt x="1002" y="299"/>
                        <a:pt x="1005" y="282"/>
                        <a:pt x="998" y="269"/>
                      </a:cubicBezTo>
                      <a:cubicBezTo>
                        <a:pt x="990" y="256"/>
                        <a:pt x="974" y="250"/>
                        <a:pt x="960" y="256"/>
                      </a:cubicBezTo>
                      <a:cubicBezTo>
                        <a:pt x="944" y="263"/>
                        <a:pt x="929" y="270"/>
                        <a:pt x="915" y="276"/>
                      </a:cubicBezTo>
                      <a:cubicBezTo>
                        <a:pt x="901" y="283"/>
                        <a:pt x="888" y="289"/>
                        <a:pt x="875" y="295"/>
                      </a:cubicBezTo>
                      <a:cubicBezTo>
                        <a:pt x="870" y="297"/>
                        <a:pt x="866" y="299"/>
                        <a:pt x="861" y="301"/>
                      </a:cubicBezTo>
                      <a:cubicBezTo>
                        <a:pt x="850" y="285"/>
                        <a:pt x="836" y="269"/>
                        <a:pt x="822" y="255"/>
                      </a:cubicBezTo>
                      <a:cubicBezTo>
                        <a:pt x="825" y="250"/>
                        <a:pt x="828" y="246"/>
                        <a:pt x="831" y="242"/>
                      </a:cubicBezTo>
                      <a:cubicBezTo>
                        <a:pt x="839" y="230"/>
                        <a:pt x="847" y="218"/>
                        <a:pt x="856" y="206"/>
                      </a:cubicBezTo>
                      <a:cubicBezTo>
                        <a:pt x="865" y="193"/>
                        <a:pt x="874" y="179"/>
                        <a:pt x="884" y="165"/>
                      </a:cubicBezTo>
                      <a:cubicBezTo>
                        <a:pt x="893" y="153"/>
                        <a:pt x="889" y="135"/>
                        <a:pt x="878" y="126"/>
                      </a:cubicBezTo>
                      <a:cubicBezTo>
                        <a:pt x="866" y="116"/>
                        <a:pt x="849" y="116"/>
                        <a:pt x="838" y="126"/>
                      </a:cubicBezTo>
                      <a:cubicBezTo>
                        <a:pt x="825" y="139"/>
                        <a:pt x="814" y="150"/>
                        <a:pt x="803" y="161"/>
                      </a:cubicBezTo>
                      <a:cubicBezTo>
                        <a:pt x="792" y="172"/>
                        <a:pt x="781" y="182"/>
                        <a:pt x="771" y="192"/>
                      </a:cubicBezTo>
                      <a:cubicBezTo>
                        <a:pt x="768" y="196"/>
                        <a:pt x="764" y="199"/>
                        <a:pt x="761" y="203"/>
                      </a:cubicBezTo>
                      <a:cubicBezTo>
                        <a:pt x="744" y="191"/>
                        <a:pt x="726" y="181"/>
                        <a:pt x="708" y="172"/>
                      </a:cubicBezTo>
                      <a:cubicBezTo>
                        <a:pt x="709" y="167"/>
                        <a:pt x="710" y="162"/>
                        <a:pt x="712" y="157"/>
                      </a:cubicBezTo>
                      <a:cubicBezTo>
                        <a:pt x="715" y="144"/>
                        <a:pt x="719" y="130"/>
                        <a:pt x="723" y="115"/>
                      </a:cubicBezTo>
                      <a:cubicBezTo>
                        <a:pt x="727" y="100"/>
                        <a:pt x="731" y="84"/>
                        <a:pt x="735" y="67"/>
                      </a:cubicBezTo>
                      <a:cubicBezTo>
                        <a:pt x="739" y="52"/>
                        <a:pt x="730" y="37"/>
                        <a:pt x="716" y="32"/>
                      </a:cubicBezTo>
                      <a:cubicBezTo>
                        <a:pt x="702" y="27"/>
                        <a:pt x="685" y="33"/>
                        <a:pt x="679" y="46"/>
                      </a:cubicBezTo>
                      <a:cubicBezTo>
                        <a:pt x="671" y="62"/>
                        <a:pt x="664" y="77"/>
                        <a:pt x="658" y="91"/>
                      </a:cubicBezTo>
                      <a:cubicBezTo>
                        <a:pt x="651" y="105"/>
                        <a:pt x="645" y="118"/>
                        <a:pt x="639" y="131"/>
                      </a:cubicBezTo>
                      <a:cubicBezTo>
                        <a:pt x="637" y="135"/>
                        <a:pt x="634" y="140"/>
                        <a:pt x="632" y="144"/>
                      </a:cubicBezTo>
                      <a:cubicBezTo>
                        <a:pt x="613" y="139"/>
                        <a:pt x="593" y="136"/>
                        <a:pt x="572" y="134"/>
                      </a:cubicBezTo>
                      <a:cubicBezTo>
                        <a:pt x="572" y="129"/>
                        <a:pt x="571" y="124"/>
                        <a:pt x="571" y="119"/>
                      </a:cubicBezTo>
                      <a:cubicBezTo>
                        <a:pt x="570" y="105"/>
                        <a:pt x="568" y="90"/>
                        <a:pt x="567" y="75"/>
                      </a:cubicBezTo>
                      <a:cubicBezTo>
                        <a:pt x="565" y="59"/>
                        <a:pt x="564" y="43"/>
                        <a:pt x="562" y="26"/>
                      </a:cubicBezTo>
                      <a:cubicBezTo>
                        <a:pt x="561" y="11"/>
                        <a:pt x="547" y="0"/>
                        <a:pt x="532" y="0"/>
                      </a:cubicBezTo>
                      <a:cubicBezTo>
                        <a:pt x="517" y="0"/>
                        <a:pt x="503" y="11"/>
                        <a:pt x="502" y="26"/>
                      </a:cubicBezTo>
                      <a:cubicBezTo>
                        <a:pt x="500" y="43"/>
                        <a:pt x="499" y="59"/>
                        <a:pt x="497" y="75"/>
                      </a:cubicBezTo>
                      <a:cubicBezTo>
                        <a:pt x="496" y="90"/>
                        <a:pt x="494" y="105"/>
                        <a:pt x="493" y="119"/>
                      </a:cubicBezTo>
                      <a:cubicBezTo>
                        <a:pt x="493" y="124"/>
                        <a:pt x="492" y="129"/>
                        <a:pt x="492" y="134"/>
                      </a:cubicBezTo>
                      <a:cubicBezTo>
                        <a:pt x="471" y="136"/>
                        <a:pt x="451" y="139"/>
                        <a:pt x="432" y="144"/>
                      </a:cubicBezTo>
                      <a:cubicBezTo>
                        <a:pt x="430" y="140"/>
                        <a:pt x="428" y="135"/>
                        <a:pt x="425" y="131"/>
                      </a:cubicBezTo>
                      <a:cubicBezTo>
                        <a:pt x="419" y="118"/>
                        <a:pt x="413" y="105"/>
                        <a:pt x="406" y="91"/>
                      </a:cubicBezTo>
                      <a:cubicBezTo>
                        <a:pt x="400" y="77"/>
                        <a:pt x="393" y="62"/>
                        <a:pt x="385" y="46"/>
                      </a:cubicBezTo>
                      <a:cubicBezTo>
                        <a:pt x="379" y="33"/>
                        <a:pt x="362" y="27"/>
                        <a:pt x="348" y="32"/>
                      </a:cubicBezTo>
                      <a:cubicBezTo>
                        <a:pt x="334" y="37"/>
                        <a:pt x="325" y="52"/>
                        <a:pt x="329" y="67"/>
                      </a:cubicBezTo>
                      <a:cubicBezTo>
                        <a:pt x="333" y="84"/>
                        <a:pt x="337" y="100"/>
                        <a:pt x="341" y="115"/>
                      </a:cubicBezTo>
                      <a:cubicBezTo>
                        <a:pt x="345" y="130"/>
                        <a:pt x="349" y="144"/>
                        <a:pt x="352" y="157"/>
                      </a:cubicBezTo>
                      <a:cubicBezTo>
                        <a:pt x="354" y="162"/>
                        <a:pt x="355" y="167"/>
                        <a:pt x="356" y="172"/>
                      </a:cubicBezTo>
                      <a:cubicBezTo>
                        <a:pt x="338" y="181"/>
                        <a:pt x="320" y="191"/>
                        <a:pt x="303" y="203"/>
                      </a:cubicBezTo>
                      <a:cubicBezTo>
                        <a:pt x="300" y="199"/>
                        <a:pt x="296" y="196"/>
                        <a:pt x="293" y="192"/>
                      </a:cubicBezTo>
                      <a:cubicBezTo>
                        <a:pt x="283" y="182"/>
                        <a:pt x="272" y="172"/>
                        <a:pt x="261" y="161"/>
                      </a:cubicBezTo>
                      <a:cubicBezTo>
                        <a:pt x="250" y="150"/>
                        <a:pt x="239" y="139"/>
                        <a:pt x="226" y="126"/>
                      </a:cubicBezTo>
                      <a:cubicBezTo>
                        <a:pt x="215" y="116"/>
                        <a:pt x="198" y="116"/>
                        <a:pt x="186" y="126"/>
                      </a:cubicBezTo>
                      <a:cubicBezTo>
                        <a:pt x="175" y="135"/>
                        <a:pt x="172" y="153"/>
                        <a:pt x="180" y="165"/>
                      </a:cubicBezTo>
                      <a:cubicBezTo>
                        <a:pt x="190" y="179"/>
                        <a:pt x="199" y="193"/>
                        <a:pt x="208" y="206"/>
                      </a:cubicBezTo>
                      <a:cubicBezTo>
                        <a:pt x="217" y="218"/>
                        <a:pt x="225" y="230"/>
                        <a:pt x="233" y="242"/>
                      </a:cubicBezTo>
                      <a:cubicBezTo>
                        <a:pt x="236" y="246"/>
                        <a:pt x="239" y="250"/>
                        <a:pt x="242" y="255"/>
                      </a:cubicBezTo>
                      <a:cubicBezTo>
                        <a:pt x="228" y="269"/>
                        <a:pt x="215" y="285"/>
                        <a:pt x="203" y="301"/>
                      </a:cubicBezTo>
                      <a:cubicBezTo>
                        <a:pt x="198" y="299"/>
                        <a:pt x="194" y="297"/>
                        <a:pt x="189" y="295"/>
                      </a:cubicBezTo>
                      <a:cubicBezTo>
                        <a:pt x="176" y="289"/>
                        <a:pt x="163" y="283"/>
                        <a:pt x="149" y="276"/>
                      </a:cubicBezTo>
                      <a:cubicBezTo>
                        <a:pt x="135" y="270"/>
                        <a:pt x="120" y="263"/>
                        <a:pt x="104" y="256"/>
                      </a:cubicBezTo>
                      <a:cubicBezTo>
                        <a:pt x="90" y="250"/>
                        <a:pt x="74" y="256"/>
                        <a:pt x="66" y="269"/>
                      </a:cubicBezTo>
                      <a:cubicBezTo>
                        <a:pt x="59" y="282"/>
                        <a:pt x="62" y="299"/>
                        <a:pt x="74" y="308"/>
                      </a:cubicBezTo>
                      <a:cubicBezTo>
                        <a:pt x="88" y="318"/>
                        <a:pt x="101" y="328"/>
                        <a:pt x="114" y="337"/>
                      </a:cubicBezTo>
                      <a:cubicBezTo>
                        <a:pt x="127" y="346"/>
                        <a:pt x="139" y="354"/>
                        <a:pt x="150" y="362"/>
                      </a:cubicBezTo>
                      <a:cubicBezTo>
                        <a:pt x="154" y="365"/>
                        <a:pt x="158" y="368"/>
                        <a:pt x="162" y="371"/>
                      </a:cubicBezTo>
                      <a:cubicBezTo>
                        <a:pt x="154" y="389"/>
                        <a:pt x="147" y="409"/>
                        <a:pt x="142" y="428"/>
                      </a:cubicBezTo>
                      <a:cubicBezTo>
                        <a:pt x="137" y="428"/>
                        <a:pt x="132" y="428"/>
                        <a:pt x="126" y="427"/>
                      </a:cubicBezTo>
                      <a:cubicBezTo>
                        <a:pt x="112" y="426"/>
                        <a:pt x="98" y="425"/>
                        <a:pt x="82" y="424"/>
                      </a:cubicBezTo>
                      <a:cubicBezTo>
                        <a:pt x="67" y="422"/>
                        <a:pt x="51" y="421"/>
                        <a:pt x="33" y="420"/>
                      </a:cubicBezTo>
                      <a:cubicBezTo>
                        <a:pt x="18" y="418"/>
                        <a:pt x="5" y="430"/>
                        <a:pt x="3" y="445"/>
                      </a:cubicBezTo>
                      <a:cubicBezTo>
                        <a:pt x="0" y="460"/>
                        <a:pt x="8" y="475"/>
                        <a:pt x="23" y="479"/>
                      </a:cubicBezTo>
                      <a:cubicBezTo>
                        <a:pt x="40" y="484"/>
                        <a:pt x="55" y="488"/>
                        <a:pt x="70" y="492"/>
                      </a:cubicBezTo>
                      <a:cubicBezTo>
                        <a:pt x="85" y="496"/>
                        <a:pt x="99" y="500"/>
                        <a:pt x="113" y="504"/>
                      </a:cubicBezTo>
                      <a:cubicBezTo>
                        <a:pt x="118" y="505"/>
                        <a:pt x="123" y="506"/>
                        <a:pt x="128" y="508"/>
                      </a:cubicBezTo>
                      <a:cubicBezTo>
                        <a:pt x="127" y="518"/>
                        <a:pt x="126" y="528"/>
                        <a:pt x="126" y="538"/>
                      </a:cubicBezTo>
                      <a:cubicBezTo>
                        <a:pt x="126" y="549"/>
                        <a:pt x="127" y="559"/>
                        <a:pt x="128" y="569"/>
                      </a:cubicBezTo>
                      <a:cubicBezTo>
                        <a:pt x="123" y="570"/>
                        <a:pt x="118" y="571"/>
                        <a:pt x="113" y="573"/>
                      </a:cubicBezTo>
                      <a:cubicBezTo>
                        <a:pt x="99" y="577"/>
                        <a:pt x="85" y="580"/>
                        <a:pt x="70" y="585"/>
                      </a:cubicBezTo>
                      <a:cubicBezTo>
                        <a:pt x="55" y="589"/>
                        <a:pt x="40" y="593"/>
                        <a:pt x="23" y="598"/>
                      </a:cubicBezTo>
                      <a:cubicBezTo>
                        <a:pt x="8" y="602"/>
                        <a:pt x="0" y="617"/>
                        <a:pt x="3" y="632"/>
                      </a:cubicBezTo>
                      <a:cubicBezTo>
                        <a:pt x="5" y="647"/>
                        <a:pt x="18" y="658"/>
                        <a:pt x="33" y="657"/>
                      </a:cubicBezTo>
                      <a:cubicBezTo>
                        <a:pt x="51" y="656"/>
                        <a:pt x="67" y="654"/>
                        <a:pt x="82" y="653"/>
                      </a:cubicBezTo>
                      <a:cubicBezTo>
                        <a:pt x="98" y="652"/>
                        <a:pt x="112" y="651"/>
                        <a:pt x="126" y="649"/>
                      </a:cubicBezTo>
                      <a:cubicBezTo>
                        <a:pt x="132" y="649"/>
                        <a:pt x="137" y="649"/>
                        <a:pt x="142" y="648"/>
                      </a:cubicBezTo>
                      <a:cubicBezTo>
                        <a:pt x="147" y="668"/>
                        <a:pt x="154" y="687"/>
                        <a:pt x="162" y="705"/>
                      </a:cubicBezTo>
                      <a:cubicBezTo>
                        <a:pt x="158" y="708"/>
                        <a:pt x="154" y="711"/>
                        <a:pt x="150" y="714"/>
                      </a:cubicBezTo>
                      <a:cubicBezTo>
                        <a:pt x="139" y="722"/>
                        <a:pt x="127" y="731"/>
                        <a:pt x="114" y="740"/>
                      </a:cubicBezTo>
                      <a:cubicBezTo>
                        <a:pt x="101" y="749"/>
                        <a:pt x="88" y="758"/>
                        <a:pt x="74" y="768"/>
                      </a:cubicBezTo>
                      <a:cubicBezTo>
                        <a:pt x="62" y="777"/>
                        <a:pt x="59" y="794"/>
                        <a:pt x="66" y="808"/>
                      </a:cubicBezTo>
                      <a:cubicBezTo>
                        <a:pt x="74" y="821"/>
                        <a:pt x="90" y="827"/>
                        <a:pt x="104" y="821"/>
                      </a:cubicBezTo>
                      <a:cubicBezTo>
                        <a:pt x="120" y="813"/>
                        <a:pt x="135" y="807"/>
                        <a:pt x="149" y="800"/>
                      </a:cubicBezTo>
                      <a:cubicBezTo>
                        <a:pt x="163" y="794"/>
                        <a:pt x="176" y="788"/>
                        <a:pt x="189" y="782"/>
                      </a:cubicBezTo>
                      <a:cubicBezTo>
                        <a:pt x="194" y="780"/>
                        <a:pt x="198" y="777"/>
                        <a:pt x="203" y="775"/>
                      </a:cubicBezTo>
                      <a:cubicBezTo>
                        <a:pt x="215" y="792"/>
                        <a:pt x="228" y="807"/>
                        <a:pt x="242" y="822"/>
                      </a:cubicBezTo>
                      <a:cubicBezTo>
                        <a:pt x="239" y="826"/>
                        <a:pt x="236" y="830"/>
                        <a:pt x="233" y="835"/>
                      </a:cubicBezTo>
                      <a:cubicBezTo>
                        <a:pt x="225" y="846"/>
                        <a:pt x="217" y="858"/>
                        <a:pt x="208" y="871"/>
                      </a:cubicBezTo>
                      <a:cubicBezTo>
                        <a:pt x="199" y="884"/>
                        <a:pt x="190" y="897"/>
                        <a:pt x="180" y="911"/>
                      </a:cubicBezTo>
                      <a:cubicBezTo>
                        <a:pt x="172" y="924"/>
                        <a:pt x="175" y="941"/>
                        <a:pt x="186" y="951"/>
                      </a:cubicBezTo>
                      <a:cubicBezTo>
                        <a:pt x="198" y="961"/>
                        <a:pt x="215" y="961"/>
                        <a:pt x="226" y="950"/>
                      </a:cubicBezTo>
                      <a:cubicBezTo>
                        <a:pt x="239" y="938"/>
                        <a:pt x="250" y="927"/>
                        <a:pt x="261" y="916"/>
                      </a:cubicBezTo>
                      <a:cubicBezTo>
                        <a:pt x="272" y="905"/>
                        <a:pt x="283" y="894"/>
                        <a:pt x="293" y="885"/>
                      </a:cubicBezTo>
                      <a:cubicBezTo>
                        <a:pt x="296" y="881"/>
                        <a:pt x="300" y="877"/>
                        <a:pt x="303" y="874"/>
                      </a:cubicBezTo>
                      <a:cubicBezTo>
                        <a:pt x="320" y="885"/>
                        <a:pt x="338" y="896"/>
                        <a:pt x="356" y="905"/>
                      </a:cubicBezTo>
                      <a:cubicBezTo>
                        <a:pt x="355" y="909"/>
                        <a:pt x="354" y="914"/>
                        <a:pt x="352" y="919"/>
                      </a:cubicBezTo>
                      <a:cubicBezTo>
                        <a:pt x="349" y="933"/>
                        <a:pt x="345" y="947"/>
                        <a:pt x="341" y="962"/>
                      </a:cubicBezTo>
                      <a:cubicBezTo>
                        <a:pt x="337" y="977"/>
                        <a:pt x="333" y="993"/>
                        <a:pt x="329" y="1010"/>
                      </a:cubicBezTo>
                      <a:cubicBezTo>
                        <a:pt x="325" y="1024"/>
                        <a:pt x="334" y="1039"/>
                        <a:pt x="348" y="1044"/>
                      </a:cubicBezTo>
                      <a:cubicBezTo>
                        <a:pt x="362" y="1050"/>
                        <a:pt x="379" y="1044"/>
                        <a:pt x="385" y="1030"/>
                      </a:cubicBezTo>
                      <a:cubicBezTo>
                        <a:pt x="393" y="1014"/>
                        <a:pt x="400" y="1000"/>
                        <a:pt x="406" y="986"/>
                      </a:cubicBezTo>
                      <a:cubicBezTo>
                        <a:pt x="413" y="972"/>
                        <a:pt x="419" y="958"/>
                        <a:pt x="425" y="946"/>
                      </a:cubicBezTo>
                      <a:cubicBezTo>
                        <a:pt x="428" y="941"/>
                        <a:pt x="430" y="937"/>
                        <a:pt x="432" y="932"/>
                      </a:cubicBezTo>
                      <a:cubicBezTo>
                        <a:pt x="451" y="937"/>
                        <a:pt x="471" y="941"/>
                        <a:pt x="492" y="943"/>
                      </a:cubicBezTo>
                      <a:cubicBezTo>
                        <a:pt x="492" y="948"/>
                        <a:pt x="493" y="953"/>
                        <a:pt x="493" y="958"/>
                      </a:cubicBezTo>
                      <a:cubicBezTo>
                        <a:pt x="494" y="972"/>
                        <a:pt x="496" y="986"/>
                        <a:pt x="497" y="1002"/>
                      </a:cubicBezTo>
                      <a:cubicBezTo>
                        <a:pt x="499" y="1017"/>
                        <a:pt x="500" y="1033"/>
                        <a:pt x="502" y="1051"/>
                      </a:cubicBezTo>
                      <a:cubicBezTo>
                        <a:pt x="503" y="1066"/>
                        <a:pt x="517" y="1077"/>
                        <a:pt x="532" y="1077"/>
                      </a:cubicBezTo>
                      <a:cubicBezTo>
                        <a:pt x="547" y="1077"/>
                        <a:pt x="561" y="1066"/>
                        <a:pt x="562" y="1051"/>
                      </a:cubicBezTo>
                      <a:cubicBezTo>
                        <a:pt x="564" y="1033"/>
                        <a:pt x="565" y="1017"/>
                        <a:pt x="567" y="1002"/>
                      </a:cubicBezTo>
                      <a:cubicBezTo>
                        <a:pt x="568" y="986"/>
                        <a:pt x="570" y="972"/>
                        <a:pt x="571" y="958"/>
                      </a:cubicBezTo>
                      <a:cubicBezTo>
                        <a:pt x="571" y="953"/>
                        <a:pt x="572" y="948"/>
                        <a:pt x="572" y="943"/>
                      </a:cubicBezTo>
                      <a:cubicBezTo>
                        <a:pt x="593" y="941"/>
                        <a:pt x="613" y="937"/>
                        <a:pt x="632" y="932"/>
                      </a:cubicBezTo>
                      <a:cubicBezTo>
                        <a:pt x="634" y="937"/>
                        <a:pt x="637" y="941"/>
                        <a:pt x="639" y="946"/>
                      </a:cubicBezTo>
                      <a:cubicBezTo>
                        <a:pt x="645" y="958"/>
                        <a:pt x="651" y="972"/>
                        <a:pt x="658" y="986"/>
                      </a:cubicBezTo>
                      <a:cubicBezTo>
                        <a:pt x="664" y="1000"/>
                        <a:pt x="671" y="1014"/>
                        <a:pt x="679" y="1030"/>
                      </a:cubicBezTo>
                      <a:cubicBezTo>
                        <a:pt x="685" y="1044"/>
                        <a:pt x="702" y="1050"/>
                        <a:pt x="716" y="1044"/>
                      </a:cubicBezTo>
                      <a:cubicBezTo>
                        <a:pt x="730" y="1039"/>
                        <a:pt x="739" y="1024"/>
                        <a:pt x="735" y="1010"/>
                      </a:cubicBezTo>
                      <a:cubicBezTo>
                        <a:pt x="731" y="993"/>
                        <a:pt x="727" y="977"/>
                        <a:pt x="723" y="962"/>
                      </a:cubicBezTo>
                      <a:cubicBezTo>
                        <a:pt x="719" y="947"/>
                        <a:pt x="715" y="933"/>
                        <a:pt x="712" y="919"/>
                      </a:cubicBezTo>
                      <a:cubicBezTo>
                        <a:pt x="710" y="914"/>
                        <a:pt x="709" y="909"/>
                        <a:pt x="708" y="905"/>
                      </a:cubicBezTo>
                      <a:cubicBezTo>
                        <a:pt x="726" y="896"/>
                        <a:pt x="744" y="885"/>
                        <a:pt x="761" y="874"/>
                      </a:cubicBezTo>
                      <a:cubicBezTo>
                        <a:pt x="764" y="877"/>
                        <a:pt x="768" y="881"/>
                        <a:pt x="771" y="885"/>
                      </a:cubicBezTo>
                      <a:cubicBezTo>
                        <a:pt x="781" y="894"/>
                        <a:pt x="792" y="905"/>
                        <a:pt x="803" y="916"/>
                      </a:cubicBezTo>
                      <a:cubicBezTo>
                        <a:pt x="814" y="927"/>
                        <a:pt x="825" y="938"/>
                        <a:pt x="838" y="950"/>
                      </a:cubicBezTo>
                      <a:cubicBezTo>
                        <a:pt x="849" y="961"/>
                        <a:pt x="866" y="961"/>
                        <a:pt x="878" y="951"/>
                      </a:cubicBezTo>
                      <a:cubicBezTo>
                        <a:pt x="889" y="941"/>
                        <a:pt x="893" y="924"/>
                        <a:pt x="884" y="911"/>
                      </a:cubicBezTo>
                      <a:cubicBezTo>
                        <a:pt x="874" y="897"/>
                        <a:pt x="865" y="884"/>
                        <a:pt x="856" y="871"/>
                      </a:cubicBezTo>
                      <a:cubicBezTo>
                        <a:pt x="847" y="858"/>
                        <a:pt x="839" y="846"/>
                        <a:pt x="831" y="835"/>
                      </a:cubicBezTo>
                      <a:cubicBezTo>
                        <a:pt x="828" y="830"/>
                        <a:pt x="825" y="826"/>
                        <a:pt x="822" y="822"/>
                      </a:cubicBezTo>
                      <a:cubicBezTo>
                        <a:pt x="836" y="807"/>
                        <a:pt x="849" y="792"/>
                        <a:pt x="861" y="775"/>
                      </a:cubicBezTo>
                      <a:cubicBezTo>
                        <a:pt x="866" y="777"/>
                        <a:pt x="870" y="780"/>
                        <a:pt x="875" y="782"/>
                      </a:cubicBezTo>
                      <a:cubicBezTo>
                        <a:pt x="888" y="788"/>
                        <a:pt x="901" y="794"/>
                        <a:pt x="915" y="800"/>
                      </a:cubicBezTo>
                      <a:cubicBezTo>
                        <a:pt x="929" y="807"/>
                        <a:pt x="944" y="813"/>
                        <a:pt x="960" y="821"/>
                      </a:cubicBezTo>
                      <a:cubicBezTo>
                        <a:pt x="974" y="827"/>
                        <a:pt x="990" y="821"/>
                        <a:pt x="998" y="808"/>
                      </a:cubicBezTo>
                      <a:cubicBezTo>
                        <a:pt x="1005" y="794"/>
                        <a:pt x="1002" y="777"/>
                        <a:pt x="990" y="768"/>
                      </a:cubicBezTo>
                      <a:cubicBezTo>
                        <a:pt x="976" y="758"/>
                        <a:pt x="963" y="749"/>
                        <a:pt x="950" y="740"/>
                      </a:cubicBezTo>
                      <a:cubicBezTo>
                        <a:pt x="937" y="731"/>
                        <a:pt x="926" y="722"/>
                        <a:pt x="914" y="714"/>
                      </a:cubicBezTo>
                      <a:cubicBezTo>
                        <a:pt x="910" y="711"/>
                        <a:pt x="906" y="708"/>
                        <a:pt x="902" y="705"/>
                      </a:cubicBezTo>
                      <a:cubicBezTo>
                        <a:pt x="910" y="687"/>
                        <a:pt x="917" y="668"/>
                        <a:pt x="923" y="648"/>
                      </a:cubicBezTo>
                      <a:cubicBezTo>
                        <a:pt x="928" y="649"/>
                        <a:pt x="932" y="649"/>
                        <a:pt x="938" y="649"/>
                      </a:cubicBezTo>
                      <a:cubicBezTo>
                        <a:pt x="952" y="651"/>
                        <a:pt x="966" y="652"/>
                        <a:pt x="982" y="653"/>
                      </a:cubicBezTo>
                      <a:cubicBezTo>
                        <a:pt x="997" y="654"/>
                        <a:pt x="1013" y="656"/>
                        <a:pt x="1031" y="657"/>
                      </a:cubicBezTo>
                      <a:cubicBezTo>
                        <a:pt x="1046" y="658"/>
                        <a:pt x="1059" y="647"/>
                        <a:pt x="1061" y="632"/>
                      </a:cubicBezTo>
                      <a:cubicBezTo>
                        <a:pt x="1064" y="617"/>
                        <a:pt x="1056" y="602"/>
                        <a:pt x="1041" y="59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50" name="ïSḻíḋê">
                  <a:extLst>
                    <a:ext uri="{FF2B5EF4-FFF2-40B4-BE49-F238E27FC236}">
                      <a16:creationId xmlns:a16="http://schemas.microsoft.com/office/drawing/2014/main" id="{75F7D835-DCDA-4CF7-A9AA-DA249DB70E65}"/>
                    </a:ext>
                  </a:extLst>
                </p:cNvPr>
                <p:cNvSpPr/>
                <p:nvPr/>
              </p:nvSpPr>
              <p:spPr bwMode="auto">
                <a:xfrm>
                  <a:off x="6681273" y="3998880"/>
                  <a:ext cx="116582" cy="117846"/>
                </a:xfrm>
                <a:custGeom>
                  <a:avLst/>
                  <a:gdLst>
                    <a:gd name="T0" fmla="*/ 951 w 1064"/>
                    <a:gd name="T1" fmla="*/ 573 h 1077"/>
                    <a:gd name="T2" fmla="*/ 936 w 1064"/>
                    <a:gd name="T3" fmla="*/ 508 h 1077"/>
                    <a:gd name="T4" fmla="*/ 1041 w 1064"/>
                    <a:gd name="T5" fmla="*/ 479 h 1077"/>
                    <a:gd name="T6" fmla="*/ 982 w 1064"/>
                    <a:gd name="T7" fmla="*/ 424 h 1077"/>
                    <a:gd name="T8" fmla="*/ 902 w 1064"/>
                    <a:gd name="T9" fmla="*/ 371 h 1077"/>
                    <a:gd name="T10" fmla="*/ 990 w 1064"/>
                    <a:gd name="T11" fmla="*/ 308 h 1077"/>
                    <a:gd name="T12" fmla="*/ 915 w 1064"/>
                    <a:gd name="T13" fmla="*/ 276 h 1077"/>
                    <a:gd name="T14" fmla="*/ 822 w 1064"/>
                    <a:gd name="T15" fmla="*/ 255 h 1077"/>
                    <a:gd name="T16" fmla="*/ 884 w 1064"/>
                    <a:gd name="T17" fmla="*/ 165 h 1077"/>
                    <a:gd name="T18" fmla="*/ 803 w 1064"/>
                    <a:gd name="T19" fmla="*/ 161 h 1077"/>
                    <a:gd name="T20" fmla="*/ 708 w 1064"/>
                    <a:gd name="T21" fmla="*/ 172 h 1077"/>
                    <a:gd name="T22" fmla="*/ 735 w 1064"/>
                    <a:gd name="T23" fmla="*/ 67 h 1077"/>
                    <a:gd name="T24" fmla="*/ 658 w 1064"/>
                    <a:gd name="T25" fmla="*/ 91 h 1077"/>
                    <a:gd name="T26" fmla="*/ 572 w 1064"/>
                    <a:gd name="T27" fmla="*/ 134 h 1077"/>
                    <a:gd name="T28" fmla="*/ 562 w 1064"/>
                    <a:gd name="T29" fmla="*/ 26 h 1077"/>
                    <a:gd name="T30" fmla="*/ 497 w 1064"/>
                    <a:gd name="T31" fmla="*/ 75 h 1077"/>
                    <a:gd name="T32" fmla="*/ 432 w 1064"/>
                    <a:gd name="T33" fmla="*/ 144 h 1077"/>
                    <a:gd name="T34" fmla="*/ 385 w 1064"/>
                    <a:gd name="T35" fmla="*/ 46 h 1077"/>
                    <a:gd name="T36" fmla="*/ 341 w 1064"/>
                    <a:gd name="T37" fmla="*/ 115 h 1077"/>
                    <a:gd name="T38" fmla="*/ 303 w 1064"/>
                    <a:gd name="T39" fmla="*/ 203 h 1077"/>
                    <a:gd name="T40" fmla="*/ 226 w 1064"/>
                    <a:gd name="T41" fmla="*/ 126 h 1077"/>
                    <a:gd name="T42" fmla="*/ 208 w 1064"/>
                    <a:gd name="T43" fmla="*/ 206 h 1077"/>
                    <a:gd name="T44" fmla="*/ 203 w 1064"/>
                    <a:gd name="T45" fmla="*/ 301 h 1077"/>
                    <a:gd name="T46" fmla="*/ 104 w 1064"/>
                    <a:gd name="T47" fmla="*/ 256 h 1077"/>
                    <a:gd name="T48" fmla="*/ 114 w 1064"/>
                    <a:gd name="T49" fmla="*/ 337 h 1077"/>
                    <a:gd name="T50" fmla="*/ 142 w 1064"/>
                    <a:gd name="T51" fmla="*/ 428 h 1077"/>
                    <a:gd name="T52" fmla="*/ 33 w 1064"/>
                    <a:gd name="T53" fmla="*/ 420 h 1077"/>
                    <a:gd name="T54" fmla="*/ 70 w 1064"/>
                    <a:gd name="T55" fmla="*/ 492 h 1077"/>
                    <a:gd name="T56" fmla="*/ 126 w 1064"/>
                    <a:gd name="T57" fmla="*/ 538 h 1077"/>
                    <a:gd name="T58" fmla="*/ 70 w 1064"/>
                    <a:gd name="T59" fmla="*/ 585 h 1077"/>
                    <a:gd name="T60" fmla="*/ 33 w 1064"/>
                    <a:gd name="T61" fmla="*/ 657 h 1077"/>
                    <a:gd name="T62" fmla="*/ 142 w 1064"/>
                    <a:gd name="T63" fmla="*/ 648 h 1077"/>
                    <a:gd name="T64" fmla="*/ 114 w 1064"/>
                    <a:gd name="T65" fmla="*/ 740 h 1077"/>
                    <a:gd name="T66" fmla="*/ 104 w 1064"/>
                    <a:gd name="T67" fmla="*/ 821 h 1077"/>
                    <a:gd name="T68" fmla="*/ 203 w 1064"/>
                    <a:gd name="T69" fmla="*/ 775 h 1077"/>
                    <a:gd name="T70" fmla="*/ 208 w 1064"/>
                    <a:gd name="T71" fmla="*/ 871 h 1077"/>
                    <a:gd name="T72" fmla="*/ 226 w 1064"/>
                    <a:gd name="T73" fmla="*/ 950 h 1077"/>
                    <a:gd name="T74" fmla="*/ 303 w 1064"/>
                    <a:gd name="T75" fmla="*/ 874 h 1077"/>
                    <a:gd name="T76" fmla="*/ 341 w 1064"/>
                    <a:gd name="T77" fmla="*/ 962 h 1077"/>
                    <a:gd name="T78" fmla="*/ 385 w 1064"/>
                    <a:gd name="T79" fmla="*/ 1030 h 1077"/>
                    <a:gd name="T80" fmla="*/ 432 w 1064"/>
                    <a:gd name="T81" fmla="*/ 932 h 1077"/>
                    <a:gd name="T82" fmla="*/ 497 w 1064"/>
                    <a:gd name="T83" fmla="*/ 1002 h 1077"/>
                    <a:gd name="T84" fmla="*/ 562 w 1064"/>
                    <a:gd name="T85" fmla="*/ 1051 h 1077"/>
                    <a:gd name="T86" fmla="*/ 572 w 1064"/>
                    <a:gd name="T87" fmla="*/ 943 h 1077"/>
                    <a:gd name="T88" fmla="*/ 658 w 1064"/>
                    <a:gd name="T89" fmla="*/ 986 h 1077"/>
                    <a:gd name="T90" fmla="*/ 735 w 1064"/>
                    <a:gd name="T91" fmla="*/ 1010 h 1077"/>
                    <a:gd name="T92" fmla="*/ 708 w 1064"/>
                    <a:gd name="T93" fmla="*/ 905 h 1077"/>
                    <a:gd name="T94" fmla="*/ 803 w 1064"/>
                    <a:gd name="T95" fmla="*/ 916 h 1077"/>
                    <a:gd name="T96" fmla="*/ 884 w 1064"/>
                    <a:gd name="T97" fmla="*/ 911 h 1077"/>
                    <a:gd name="T98" fmla="*/ 822 w 1064"/>
                    <a:gd name="T99" fmla="*/ 822 h 1077"/>
                    <a:gd name="T100" fmla="*/ 915 w 1064"/>
                    <a:gd name="T101" fmla="*/ 800 h 1077"/>
                    <a:gd name="T102" fmla="*/ 990 w 1064"/>
                    <a:gd name="T103" fmla="*/ 768 h 1077"/>
                    <a:gd name="T104" fmla="*/ 902 w 1064"/>
                    <a:gd name="T105" fmla="*/ 705 h 1077"/>
                    <a:gd name="T106" fmla="*/ 982 w 1064"/>
                    <a:gd name="T107" fmla="*/ 653 h 1077"/>
                    <a:gd name="T108" fmla="*/ 1041 w 1064"/>
                    <a:gd name="T109" fmla="*/ 598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64" h="1077">
                      <a:moveTo>
                        <a:pt x="1041" y="598"/>
                      </a:moveTo>
                      <a:cubicBezTo>
                        <a:pt x="1024" y="593"/>
                        <a:pt x="1009" y="589"/>
                        <a:pt x="994" y="585"/>
                      </a:cubicBezTo>
                      <a:cubicBezTo>
                        <a:pt x="979" y="580"/>
                        <a:pt x="965" y="577"/>
                        <a:pt x="951" y="573"/>
                      </a:cubicBezTo>
                      <a:cubicBezTo>
                        <a:pt x="946" y="571"/>
                        <a:pt x="941" y="570"/>
                        <a:pt x="936" y="569"/>
                      </a:cubicBezTo>
                      <a:cubicBezTo>
                        <a:pt x="937" y="559"/>
                        <a:pt x="938" y="549"/>
                        <a:pt x="938" y="538"/>
                      </a:cubicBezTo>
                      <a:cubicBezTo>
                        <a:pt x="938" y="528"/>
                        <a:pt x="937" y="518"/>
                        <a:pt x="936" y="508"/>
                      </a:cubicBezTo>
                      <a:cubicBezTo>
                        <a:pt x="941" y="506"/>
                        <a:pt x="946" y="505"/>
                        <a:pt x="951" y="504"/>
                      </a:cubicBezTo>
                      <a:cubicBezTo>
                        <a:pt x="965" y="500"/>
                        <a:pt x="979" y="496"/>
                        <a:pt x="994" y="492"/>
                      </a:cubicBezTo>
                      <a:cubicBezTo>
                        <a:pt x="1009" y="488"/>
                        <a:pt x="1024" y="484"/>
                        <a:pt x="1041" y="479"/>
                      </a:cubicBezTo>
                      <a:cubicBezTo>
                        <a:pt x="1056" y="475"/>
                        <a:pt x="1064" y="460"/>
                        <a:pt x="1061" y="445"/>
                      </a:cubicBezTo>
                      <a:cubicBezTo>
                        <a:pt x="1059" y="430"/>
                        <a:pt x="1046" y="418"/>
                        <a:pt x="1031" y="420"/>
                      </a:cubicBezTo>
                      <a:cubicBezTo>
                        <a:pt x="1013" y="421"/>
                        <a:pt x="997" y="422"/>
                        <a:pt x="982" y="424"/>
                      </a:cubicBezTo>
                      <a:cubicBezTo>
                        <a:pt x="966" y="425"/>
                        <a:pt x="952" y="426"/>
                        <a:pt x="938" y="427"/>
                      </a:cubicBezTo>
                      <a:cubicBezTo>
                        <a:pt x="932" y="428"/>
                        <a:pt x="928" y="428"/>
                        <a:pt x="923" y="428"/>
                      </a:cubicBezTo>
                      <a:cubicBezTo>
                        <a:pt x="917" y="409"/>
                        <a:pt x="910" y="389"/>
                        <a:pt x="902" y="371"/>
                      </a:cubicBezTo>
                      <a:cubicBezTo>
                        <a:pt x="906" y="368"/>
                        <a:pt x="910" y="365"/>
                        <a:pt x="914" y="362"/>
                      </a:cubicBezTo>
                      <a:cubicBezTo>
                        <a:pt x="926" y="354"/>
                        <a:pt x="937" y="346"/>
                        <a:pt x="950" y="337"/>
                      </a:cubicBezTo>
                      <a:cubicBezTo>
                        <a:pt x="963" y="328"/>
                        <a:pt x="976" y="318"/>
                        <a:pt x="990" y="308"/>
                      </a:cubicBezTo>
                      <a:cubicBezTo>
                        <a:pt x="1002" y="299"/>
                        <a:pt x="1005" y="282"/>
                        <a:pt x="998" y="269"/>
                      </a:cubicBezTo>
                      <a:cubicBezTo>
                        <a:pt x="990" y="256"/>
                        <a:pt x="974" y="250"/>
                        <a:pt x="960" y="256"/>
                      </a:cubicBezTo>
                      <a:cubicBezTo>
                        <a:pt x="944" y="263"/>
                        <a:pt x="929" y="270"/>
                        <a:pt x="915" y="276"/>
                      </a:cubicBezTo>
                      <a:cubicBezTo>
                        <a:pt x="901" y="283"/>
                        <a:pt x="888" y="289"/>
                        <a:pt x="875" y="295"/>
                      </a:cubicBezTo>
                      <a:cubicBezTo>
                        <a:pt x="870" y="297"/>
                        <a:pt x="866" y="299"/>
                        <a:pt x="861" y="301"/>
                      </a:cubicBezTo>
                      <a:cubicBezTo>
                        <a:pt x="850" y="285"/>
                        <a:pt x="836" y="269"/>
                        <a:pt x="822" y="255"/>
                      </a:cubicBezTo>
                      <a:cubicBezTo>
                        <a:pt x="825" y="250"/>
                        <a:pt x="828" y="246"/>
                        <a:pt x="831" y="242"/>
                      </a:cubicBezTo>
                      <a:cubicBezTo>
                        <a:pt x="839" y="230"/>
                        <a:pt x="847" y="218"/>
                        <a:pt x="856" y="206"/>
                      </a:cubicBezTo>
                      <a:cubicBezTo>
                        <a:pt x="865" y="193"/>
                        <a:pt x="874" y="179"/>
                        <a:pt x="884" y="165"/>
                      </a:cubicBezTo>
                      <a:cubicBezTo>
                        <a:pt x="893" y="153"/>
                        <a:pt x="889" y="135"/>
                        <a:pt x="878" y="126"/>
                      </a:cubicBezTo>
                      <a:cubicBezTo>
                        <a:pt x="866" y="116"/>
                        <a:pt x="849" y="116"/>
                        <a:pt x="838" y="126"/>
                      </a:cubicBezTo>
                      <a:cubicBezTo>
                        <a:pt x="825" y="139"/>
                        <a:pt x="814" y="150"/>
                        <a:pt x="803" y="161"/>
                      </a:cubicBezTo>
                      <a:cubicBezTo>
                        <a:pt x="792" y="172"/>
                        <a:pt x="781" y="182"/>
                        <a:pt x="771" y="192"/>
                      </a:cubicBezTo>
                      <a:cubicBezTo>
                        <a:pt x="768" y="196"/>
                        <a:pt x="764" y="199"/>
                        <a:pt x="761" y="203"/>
                      </a:cubicBezTo>
                      <a:cubicBezTo>
                        <a:pt x="744" y="191"/>
                        <a:pt x="726" y="181"/>
                        <a:pt x="708" y="172"/>
                      </a:cubicBezTo>
                      <a:cubicBezTo>
                        <a:pt x="709" y="167"/>
                        <a:pt x="710" y="162"/>
                        <a:pt x="712" y="157"/>
                      </a:cubicBezTo>
                      <a:cubicBezTo>
                        <a:pt x="715" y="144"/>
                        <a:pt x="719" y="130"/>
                        <a:pt x="723" y="115"/>
                      </a:cubicBezTo>
                      <a:cubicBezTo>
                        <a:pt x="727" y="100"/>
                        <a:pt x="731" y="84"/>
                        <a:pt x="735" y="67"/>
                      </a:cubicBezTo>
                      <a:cubicBezTo>
                        <a:pt x="739" y="52"/>
                        <a:pt x="730" y="37"/>
                        <a:pt x="716" y="32"/>
                      </a:cubicBezTo>
                      <a:cubicBezTo>
                        <a:pt x="702" y="27"/>
                        <a:pt x="685" y="33"/>
                        <a:pt x="679" y="46"/>
                      </a:cubicBezTo>
                      <a:cubicBezTo>
                        <a:pt x="671" y="62"/>
                        <a:pt x="664" y="77"/>
                        <a:pt x="658" y="91"/>
                      </a:cubicBezTo>
                      <a:cubicBezTo>
                        <a:pt x="651" y="105"/>
                        <a:pt x="645" y="118"/>
                        <a:pt x="639" y="131"/>
                      </a:cubicBezTo>
                      <a:cubicBezTo>
                        <a:pt x="637" y="135"/>
                        <a:pt x="634" y="140"/>
                        <a:pt x="632" y="144"/>
                      </a:cubicBezTo>
                      <a:cubicBezTo>
                        <a:pt x="613" y="139"/>
                        <a:pt x="593" y="136"/>
                        <a:pt x="572" y="134"/>
                      </a:cubicBezTo>
                      <a:cubicBezTo>
                        <a:pt x="572" y="129"/>
                        <a:pt x="571" y="124"/>
                        <a:pt x="571" y="119"/>
                      </a:cubicBezTo>
                      <a:cubicBezTo>
                        <a:pt x="570" y="105"/>
                        <a:pt x="568" y="90"/>
                        <a:pt x="567" y="75"/>
                      </a:cubicBezTo>
                      <a:cubicBezTo>
                        <a:pt x="565" y="59"/>
                        <a:pt x="564" y="43"/>
                        <a:pt x="562" y="26"/>
                      </a:cubicBezTo>
                      <a:cubicBezTo>
                        <a:pt x="561" y="11"/>
                        <a:pt x="547" y="0"/>
                        <a:pt x="532" y="0"/>
                      </a:cubicBezTo>
                      <a:cubicBezTo>
                        <a:pt x="517" y="0"/>
                        <a:pt x="503" y="11"/>
                        <a:pt x="502" y="26"/>
                      </a:cubicBezTo>
                      <a:cubicBezTo>
                        <a:pt x="500" y="43"/>
                        <a:pt x="499" y="59"/>
                        <a:pt x="497" y="75"/>
                      </a:cubicBezTo>
                      <a:cubicBezTo>
                        <a:pt x="496" y="90"/>
                        <a:pt x="494" y="105"/>
                        <a:pt x="493" y="119"/>
                      </a:cubicBezTo>
                      <a:cubicBezTo>
                        <a:pt x="493" y="124"/>
                        <a:pt x="492" y="129"/>
                        <a:pt x="492" y="134"/>
                      </a:cubicBezTo>
                      <a:cubicBezTo>
                        <a:pt x="471" y="136"/>
                        <a:pt x="451" y="139"/>
                        <a:pt x="432" y="144"/>
                      </a:cubicBezTo>
                      <a:cubicBezTo>
                        <a:pt x="430" y="140"/>
                        <a:pt x="428" y="135"/>
                        <a:pt x="425" y="131"/>
                      </a:cubicBezTo>
                      <a:cubicBezTo>
                        <a:pt x="419" y="118"/>
                        <a:pt x="413" y="105"/>
                        <a:pt x="406" y="91"/>
                      </a:cubicBezTo>
                      <a:cubicBezTo>
                        <a:pt x="400" y="77"/>
                        <a:pt x="393" y="62"/>
                        <a:pt x="385" y="46"/>
                      </a:cubicBezTo>
                      <a:cubicBezTo>
                        <a:pt x="379" y="33"/>
                        <a:pt x="362" y="27"/>
                        <a:pt x="348" y="32"/>
                      </a:cubicBezTo>
                      <a:cubicBezTo>
                        <a:pt x="334" y="37"/>
                        <a:pt x="325" y="52"/>
                        <a:pt x="329" y="67"/>
                      </a:cubicBezTo>
                      <a:cubicBezTo>
                        <a:pt x="333" y="84"/>
                        <a:pt x="337" y="100"/>
                        <a:pt x="341" y="115"/>
                      </a:cubicBezTo>
                      <a:cubicBezTo>
                        <a:pt x="345" y="130"/>
                        <a:pt x="349" y="144"/>
                        <a:pt x="352" y="157"/>
                      </a:cubicBezTo>
                      <a:cubicBezTo>
                        <a:pt x="354" y="162"/>
                        <a:pt x="355" y="167"/>
                        <a:pt x="356" y="172"/>
                      </a:cubicBezTo>
                      <a:cubicBezTo>
                        <a:pt x="338" y="181"/>
                        <a:pt x="320" y="191"/>
                        <a:pt x="303" y="203"/>
                      </a:cubicBezTo>
                      <a:cubicBezTo>
                        <a:pt x="300" y="199"/>
                        <a:pt x="296" y="196"/>
                        <a:pt x="293" y="192"/>
                      </a:cubicBezTo>
                      <a:cubicBezTo>
                        <a:pt x="283" y="182"/>
                        <a:pt x="272" y="172"/>
                        <a:pt x="261" y="161"/>
                      </a:cubicBezTo>
                      <a:cubicBezTo>
                        <a:pt x="250" y="150"/>
                        <a:pt x="239" y="139"/>
                        <a:pt x="226" y="126"/>
                      </a:cubicBezTo>
                      <a:cubicBezTo>
                        <a:pt x="215" y="116"/>
                        <a:pt x="198" y="116"/>
                        <a:pt x="186" y="126"/>
                      </a:cubicBezTo>
                      <a:cubicBezTo>
                        <a:pt x="175" y="135"/>
                        <a:pt x="172" y="153"/>
                        <a:pt x="180" y="165"/>
                      </a:cubicBezTo>
                      <a:cubicBezTo>
                        <a:pt x="190" y="179"/>
                        <a:pt x="199" y="193"/>
                        <a:pt x="208" y="206"/>
                      </a:cubicBezTo>
                      <a:cubicBezTo>
                        <a:pt x="217" y="218"/>
                        <a:pt x="225" y="230"/>
                        <a:pt x="233" y="242"/>
                      </a:cubicBezTo>
                      <a:cubicBezTo>
                        <a:pt x="236" y="246"/>
                        <a:pt x="239" y="250"/>
                        <a:pt x="242" y="255"/>
                      </a:cubicBezTo>
                      <a:cubicBezTo>
                        <a:pt x="228" y="269"/>
                        <a:pt x="215" y="285"/>
                        <a:pt x="203" y="301"/>
                      </a:cubicBezTo>
                      <a:cubicBezTo>
                        <a:pt x="198" y="299"/>
                        <a:pt x="194" y="297"/>
                        <a:pt x="189" y="295"/>
                      </a:cubicBezTo>
                      <a:cubicBezTo>
                        <a:pt x="176" y="289"/>
                        <a:pt x="163" y="283"/>
                        <a:pt x="149" y="276"/>
                      </a:cubicBezTo>
                      <a:cubicBezTo>
                        <a:pt x="135" y="270"/>
                        <a:pt x="120" y="263"/>
                        <a:pt x="104" y="256"/>
                      </a:cubicBezTo>
                      <a:cubicBezTo>
                        <a:pt x="90" y="250"/>
                        <a:pt x="74" y="256"/>
                        <a:pt x="66" y="269"/>
                      </a:cubicBezTo>
                      <a:cubicBezTo>
                        <a:pt x="59" y="282"/>
                        <a:pt x="62" y="299"/>
                        <a:pt x="74" y="308"/>
                      </a:cubicBezTo>
                      <a:cubicBezTo>
                        <a:pt x="88" y="318"/>
                        <a:pt x="101" y="328"/>
                        <a:pt x="114" y="337"/>
                      </a:cubicBezTo>
                      <a:cubicBezTo>
                        <a:pt x="127" y="346"/>
                        <a:pt x="139" y="354"/>
                        <a:pt x="150" y="362"/>
                      </a:cubicBezTo>
                      <a:cubicBezTo>
                        <a:pt x="154" y="365"/>
                        <a:pt x="158" y="368"/>
                        <a:pt x="162" y="371"/>
                      </a:cubicBezTo>
                      <a:cubicBezTo>
                        <a:pt x="154" y="389"/>
                        <a:pt x="147" y="409"/>
                        <a:pt x="142" y="428"/>
                      </a:cubicBezTo>
                      <a:cubicBezTo>
                        <a:pt x="137" y="428"/>
                        <a:pt x="132" y="428"/>
                        <a:pt x="126" y="427"/>
                      </a:cubicBezTo>
                      <a:cubicBezTo>
                        <a:pt x="112" y="426"/>
                        <a:pt x="98" y="425"/>
                        <a:pt x="82" y="424"/>
                      </a:cubicBezTo>
                      <a:cubicBezTo>
                        <a:pt x="67" y="422"/>
                        <a:pt x="51" y="421"/>
                        <a:pt x="33" y="420"/>
                      </a:cubicBezTo>
                      <a:cubicBezTo>
                        <a:pt x="18" y="418"/>
                        <a:pt x="5" y="430"/>
                        <a:pt x="3" y="445"/>
                      </a:cubicBezTo>
                      <a:cubicBezTo>
                        <a:pt x="0" y="460"/>
                        <a:pt x="8" y="475"/>
                        <a:pt x="23" y="479"/>
                      </a:cubicBezTo>
                      <a:cubicBezTo>
                        <a:pt x="40" y="484"/>
                        <a:pt x="55" y="488"/>
                        <a:pt x="70" y="492"/>
                      </a:cubicBezTo>
                      <a:cubicBezTo>
                        <a:pt x="85" y="496"/>
                        <a:pt x="99" y="500"/>
                        <a:pt x="113" y="504"/>
                      </a:cubicBezTo>
                      <a:cubicBezTo>
                        <a:pt x="118" y="505"/>
                        <a:pt x="123" y="506"/>
                        <a:pt x="128" y="508"/>
                      </a:cubicBezTo>
                      <a:cubicBezTo>
                        <a:pt x="127" y="518"/>
                        <a:pt x="126" y="528"/>
                        <a:pt x="126" y="538"/>
                      </a:cubicBezTo>
                      <a:cubicBezTo>
                        <a:pt x="126" y="549"/>
                        <a:pt x="127" y="559"/>
                        <a:pt x="128" y="569"/>
                      </a:cubicBezTo>
                      <a:cubicBezTo>
                        <a:pt x="123" y="570"/>
                        <a:pt x="118" y="571"/>
                        <a:pt x="113" y="573"/>
                      </a:cubicBezTo>
                      <a:cubicBezTo>
                        <a:pt x="99" y="577"/>
                        <a:pt x="85" y="580"/>
                        <a:pt x="70" y="585"/>
                      </a:cubicBezTo>
                      <a:cubicBezTo>
                        <a:pt x="55" y="589"/>
                        <a:pt x="40" y="593"/>
                        <a:pt x="23" y="598"/>
                      </a:cubicBezTo>
                      <a:cubicBezTo>
                        <a:pt x="8" y="602"/>
                        <a:pt x="0" y="617"/>
                        <a:pt x="3" y="632"/>
                      </a:cubicBezTo>
                      <a:cubicBezTo>
                        <a:pt x="5" y="647"/>
                        <a:pt x="18" y="658"/>
                        <a:pt x="33" y="657"/>
                      </a:cubicBezTo>
                      <a:cubicBezTo>
                        <a:pt x="51" y="656"/>
                        <a:pt x="67" y="654"/>
                        <a:pt x="82" y="653"/>
                      </a:cubicBezTo>
                      <a:cubicBezTo>
                        <a:pt x="98" y="652"/>
                        <a:pt x="112" y="651"/>
                        <a:pt x="126" y="649"/>
                      </a:cubicBezTo>
                      <a:cubicBezTo>
                        <a:pt x="132" y="649"/>
                        <a:pt x="137" y="649"/>
                        <a:pt x="142" y="648"/>
                      </a:cubicBezTo>
                      <a:cubicBezTo>
                        <a:pt x="147" y="668"/>
                        <a:pt x="154" y="687"/>
                        <a:pt x="162" y="705"/>
                      </a:cubicBezTo>
                      <a:cubicBezTo>
                        <a:pt x="158" y="708"/>
                        <a:pt x="154" y="711"/>
                        <a:pt x="150" y="714"/>
                      </a:cubicBezTo>
                      <a:cubicBezTo>
                        <a:pt x="139" y="722"/>
                        <a:pt x="127" y="731"/>
                        <a:pt x="114" y="740"/>
                      </a:cubicBezTo>
                      <a:cubicBezTo>
                        <a:pt x="101" y="749"/>
                        <a:pt x="88" y="758"/>
                        <a:pt x="74" y="768"/>
                      </a:cubicBezTo>
                      <a:cubicBezTo>
                        <a:pt x="62" y="777"/>
                        <a:pt x="59" y="794"/>
                        <a:pt x="66" y="808"/>
                      </a:cubicBezTo>
                      <a:cubicBezTo>
                        <a:pt x="74" y="821"/>
                        <a:pt x="90" y="827"/>
                        <a:pt x="104" y="821"/>
                      </a:cubicBezTo>
                      <a:cubicBezTo>
                        <a:pt x="120" y="813"/>
                        <a:pt x="135" y="807"/>
                        <a:pt x="149" y="800"/>
                      </a:cubicBezTo>
                      <a:cubicBezTo>
                        <a:pt x="163" y="794"/>
                        <a:pt x="176" y="788"/>
                        <a:pt x="189" y="782"/>
                      </a:cubicBezTo>
                      <a:cubicBezTo>
                        <a:pt x="194" y="780"/>
                        <a:pt x="198" y="777"/>
                        <a:pt x="203" y="775"/>
                      </a:cubicBezTo>
                      <a:cubicBezTo>
                        <a:pt x="215" y="792"/>
                        <a:pt x="228" y="807"/>
                        <a:pt x="242" y="822"/>
                      </a:cubicBezTo>
                      <a:cubicBezTo>
                        <a:pt x="239" y="826"/>
                        <a:pt x="236" y="830"/>
                        <a:pt x="233" y="835"/>
                      </a:cubicBezTo>
                      <a:cubicBezTo>
                        <a:pt x="225" y="846"/>
                        <a:pt x="217" y="858"/>
                        <a:pt x="208" y="871"/>
                      </a:cubicBezTo>
                      <a:cubicBezTo>
                        <a:pt x="199" y="884"/>
                        <a:pt x="190" y="897"/>
                        <a:pt x="180" y="911"/>
                      </a:cubicBezTo>
                      <a:cubicBezTo>
                        <a:pt x="172" y="924"/>
                        <a:pt x="175" y="941"/>
                        <a:pt x="186" y="951"/>
                      </a:cubicBezTo>
                      <a:cubicBezTo>
                        <a:pt x="198" y="961"/>
                        <a:pt x="215" y="961"/>
                        <a:pt x="226" y="950"/>
                      </a:cubicBezTo>
                      <a:cubicBezTo>
                        <a:pt x="239" y="938"/>
                        <a:pt x="250" y="927"/>
                        <a:pt x="261" y="916"/>
                      </a:cubicBezTo>
                      <a:cubicBezTo>
                        <a:pt x="272" y="905"/>
                        <a:pt x="283" y="894"/>
                        <a:pt x="293" y="885"/>
                      </a:cubicBezTo>
                      <a:cubicBezTo>
                        <a:pt x="296" y="881"/>
                        <a:pt x="300" y="877"/>
                        <a:pt x="303" y="874"/>
                      </a:cubicBezTo>
                      <a:cubicBezTo>
                        <a:pt x="320" y="885"/>
                        <a:pt x="338" y="896"/>
                        <a:pt x="356" y="905"/>
                      </a:cubicBezTo>
                      <a:cubicBezTo>
                        <a:pt x="355" y="909"/>
                        <a:pt x="354" y="914"/>
                        <a:pt x="352" y="919"/>
                      </a:cubicBezTo>
                      <a:cubicBezTo>
                        <a:pt x="349" y="933"/>
                        <a:pt x="345" y="947"/>
                        <a:pt x="341" y="962"/>
                      </a:cubicBezTo>
                      <a:cubicBezTo>
                        <a:pt x="337" y="977"/>
                        <a:pt x="333" y="993"/>
                        <a:pt x="329" y="1010"/>
                      </a:cubicBezTo>
                      <a:cubicBezTo>
                        <a:pt x="325" y="1024"/>
                        <a:pt x="334" y="1039"/>
                        <a:pt x="348" y="1044"/>
                      </a:cubicBezTo>
                      <a:cubicBezTo>
                        <a:pt x="362" y="1050"/>
                        <a:pt x="379" y="1044"/>
                        <a:pt x="385" y="1030"/>
                      </a:cubicBezTo>
                      <a:cubicBezTo>
                        <a:pt x="393" y="1014"/>
                        <a:pt x="400" y="1000"/>
                        <a:pt x="406" y="986"/>
                      </a:cubicBezTo>
                      <a:cubicBezTo>
                        <a:pt x="413" y="972"/>
                        <a:pt x="419" y="958"/>
                        <a:pt x="425" y="946"/>
                      </a:cubicBezTo>
                      <a:cubicBezTo>
                        <a:pt x="428" y="941"/>
                        <a:pt x="430" y="937"/>
                        <a:pt x="432" y="932"/>
                      </a:cubicBezTo>
                      <a:cubicBezTo>
                        <a:pt x="451" y="937"/>
                        <a:pt x="471" y="941"/>
                        <a:pt x="492" y="943"/>
                      </a:cubicBezTo>
                      <a:cubicBezTo>
                        <a:pt x="492" y="948"/>
                        <a:pt x="493" y="953"/>
                        <a:pt x="493" y="958"/>
                      </a:cubicBezTo>
                      <a:cubicBezTo>
                        <a:pt x="494" y="972"/>
                        <a:pt x="496" y="986"/>
                        <a:pt x="497" y="1002"/>
                      </a:cubicBezTo>
                      <a:cubicBezTo>
                        <a:pt x="499" y="1017"/>
                        <a:pt x="500" y="1033"/>
                        <a:pt x="502" y="1051"/>
                      </a:cubicBezTo>
                      <a:cubicBezTo>
                        <a:pt x="503" y="1066"/>
                        <a:pt x="517" y="1077"/>
                        <a:pt x="532" y="1077"/>
                      </a:cubicBezTo>
                      <a:cubicBezTo>
                        <a:pt x="547" y="1077"/>
                        <a:pt x="561" y="1066"/>
                        <a:pt x="562" y="1051"/>
                      </a:cubicBezTo>
                      <a:cubicBezTo>
                        <a:pt x="564" y="1033"/>
                        <a:pt x="565" y="1017"/>
                        <a:pt x="567" y="1002"/>
                      </a:cubicBezTo>
                      <a:cubicBezTo>
                        <a:pt x="568" y="986"/>
                        <a:pt x="570" y="972"/>
                        <a:pt x="571" y="958"/>
                      </a:cubicBezTo>
                      <a:cubicBezTo>
                        <a:pt x="571" y="953"/>
                        <a:pt x="572" y="948"/>
                        <a:pt x="572" y="943"/>
                      </a:cubicBezTo>
                      <a:cubicBezTo>
                        <a:pt x="593" y="941"/>
                        <a:pt x="613" y="937"/>
                        <a:pt x="632" y="932"/>
                      </a:cubicBezTo>
                      <a:cubicBezTo>
                        <a:pt x="634" y="937"/>
                        <a:pt x="637" y="941"/>
                        <a:pt x="639" y="946"/>
                      </a:cubicBezTo>
                      <a:cubicBezTo>
                        <a:pt x="645" y="958"/>
                        <a:pt x="651" y="972"/>
                        <a:pt x="658" y="986"/>
                      </a:cubicBezTo>
                      <a:cubicBezTo>
                        <a:pt x="664" y="1000"/>
                        <a:pt x="671" y="1014"/>
                        <a:pt x="679" y="1030"/>
                      </a:cubicBezTo>
                      <a:cubicBezTo>
                        <a:pt x="685" y="1044"/>
                        <a:pt x="702" y="1050"/>
                        <a:pt x="716" y="1044"/>
                      </a:cubicBezTo>
                      <a:cubicBezTo>
                        <a:pt x="730" y="1039"/>
                        <a:pt x="739" y="1024"/>
                        <a:pt x="735" y="1010"/>
                      </a:cubicBezTo>
                      <a:cubicBezTo>
                        <a:pt x="731" y="993"/>
                        <a:pt x="727" y="977"/>
                        <a:pt x="723" y="962"/>
                      </a:cubicBezTo>
                      <a:cubicBezTo>
                        <a:pt x="719" y="947"/>
                        <a:pt x="715" y="933"/>
                        <a:pt x="712" y="919"/>
                      </a:cubicBezTo>
                      <a:cubicBezTo>
                        <a:pt x="710" y="914"/>
                        <a:pt x="709" y="909"/>
                        <a:pt x="708" y="905"/>
                      </a:cubicBezTo>
                      <a:cubicBezTo>
                        <a:pt x="726" y="896"/>
                        <a:pt x="744" y="885"/>
                        <a:pt x="761" y="874"/>
                      </a:cubicBezTo>
                      <a:cubicBezTo>
                        <a:pt x="764" y="877"/>
                        <a:pt x="768" y="881"/>
                        <a:pt x="771" y="885"/>
                      </a:cubicBezTo>
                      <a:cubicBezTo>
                        <a:pt x="781" y="894"/>
                        <a:pt x="792" y="905"/>
                        <a:pt x="803" y="916"/>
                      </a:cubicBezTo>
                      <a:cubicBezTo>
                        <a:pt x="814" y="927"/>
                        <a:pt x="825" y="938"/>
                        <a:pt x="838" y="950"/>
                      </a:cubicBezTo>
                      <a:cubicBezTo>
                        <a:pt x="849" y="961"/>
                        <a:pt x="866" y="961"/>
                        <a:pt x="878" y="951"/>
                      </a:cubicBezTo>
                      <a:cubicBezTo>
                        <a:pt x="889" y="941"/>
                        <a:pt x="893" y="924"/>
                        <a:pt x="884" y="911"/>
                      </a:cubicBezTo>
                      <a:cubicBezTo>
                        <a:pt x="874" y="897"/>
                        <a:pt x="865" y="884"/>
                        <a:pt x="856" y="871"/>
                      </a:cubicBezTo>
                      <a:cubicBezTo>
                        <a:pt x="847" y="858"/>
                        <a:pt x="839" y="846"/>
                        <a:pt x="831" y="835"/>
                      </a:cubicBezTo>
                      <a:cubicBezTo>
                        <a:pt x="828" y="830"/>
                        <a:pt x="825" y="826"/>
                        <a:pt x="822" y="822"/>
                      </a:cubicBezTo>
                      <a:cubicBezTo>
                        <a:pt x="836" y="807"/>
                        <a:pt x="849" y="792"/>
                        <a:pt x="861" y="775"/>
                      </a:cubicBezTo>
                      <a:cubicBezTo>
                        <a:pt x="866" y="777"/>
                        <a:pt x="870" y="780"/>
                        <a:pt x="875" y="782"/>
                      </a:cubicBezTo>
                      <a:cubicBezTo>
                        <a:pt x="888" y="788"/>
                        <a:pt x="901" y="794"/>
                        <a:pt x="915" y="800"/>
                      </a:cubicBezTo>
                      <a:cubicBezTo>
                        <a:pt x="929" y="807"/>
                        <a:pt x="944" y="813"/>
                        <a:pt x="960" y="821"/>
                      </a:cubicBezTo>
                      <a:cubicBezTo>
                        <a:pt x="974" y="827"/>
                        <a:pt x="990" y="821"/>
                        <a:pt x="998" y="808"/>
                      </a:cubicBezTo>
                      <a:cubicBezTo>
                        <a:pt x="1005" y="794"/>
                        <a:pt x="1002" y="777"/>
                        <a:pt x="990" y="768"/>
                      </a:cubicBezTo>
                      <a:cubicBezTo>
                        <a:pt x="976" y="758"/>
                        <a:pt x="963" y="749"/>
                        <a:pt x="950" y="740"/>
                      </a:cubicBezTo>
                      <a:cubicBezTo>
                        <a:pt x="937" y="731"/>
                        <a:pt x="926" y="722"/>
                        <a:pt x="914" y="714"/>
                      </a:cubicBezTo>
                      <a:cubicBezTo>
                        <a:pt x="910" y="711"/>
                        <a:pt x="906" y="708"/>
                        <a:pt x="902" y="705"/>
                      </a:cubicBezTo>
                      <a:cubicBezTo>
                        <a:pt x="910" y="687"/>
                        <a:pt x="917" y="668"/>
                        <a:pt x="923" y="648"/>
                      </a:cubicBezTo>
                      <a:cubicBezTo>
                        <a:pt x="928" y="649"/>
                        <a:pt x="932" y="649"/>
                        <a:pt x="938" y="649"/>
                      </a:cubicBezTo>
                      <a:cubicBezTo>
                        <a:pt x="952" y="651"/>
                        <a:pt x="966" y="652"/>
                        <a:pt x="982" y="653"/>
                      </a:cubicBezTo>
                      <a:cubicBezTo>
                        <a:pt x="997" y="654"/>
                        <a:pt x="1013" y="656"/>
                        <a:pt x="1031" y="657"/>
                      </a:cubicBezTo>
                      <a:cubicBezTo>
                        <a:pt x="1046" y="658"/>
                        <a:pt x="1059" y="647"/>
                        <a:pt x="1061" y="632"/>
                      </a:cubicBezTo>
                      <a:cubicBezTo>
                        <a:pt x="1064" y="617"/>
                        <a:pt x="1056" y="602"/>
                        <a:pt x="1041" y="59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51" name="íṩ1ïḋé">
                  <a:extLst>
                    <a:ext uri="{FF2B5EF4-FFF2-40B4-BE49-F238E27FC236}">
                      <a16:creationId xmlns:a16="http://schemas.microsoft.com/office/drawing/2014/main" id="{33E67F46-E073-4F44-8B7D-8FE365445F02}"/>
                    </a:ext>
                  </a:extLst>
                </p:cNvPr>
                <p:cNvSpPr/>
                <p:nvPr/>
              </p:nvSpPr>
              <p:spPr bwMode="auto">
                <a:xfrm>
                  <a:off x="6543245" y="4433117"/>
                  <a:ext cx="116582" cy="117846"/>
                </a:xfrm>
                <a:custGeom>
                  <a:avLst/>
                  <a:gdLst>
                    <a:gd name="T0" fmla="*/ 951 w 1064"/>
                    <a:gd name="T1" fmla="*/ 573 h 1077"/>
                    <a:gd name="T2" fmla="*/ 936 w 1064"/>
                    <a:gd name="T3" fmla="*/ 508 h 1077"/>
                    <a:gd name="T4" fmla="*/ 1041 w 1064"/>
                    <a:gd name="T5" fmla="*/ 479 h 1077"/>
                    <a:gd name="T6" fmla="*/ 982 w 1064"/>
                    <a:gd name="T7" fmla="*/ 424 h 1077"/>
                    <a:gd name="T8" fmla="*/ 902 w 1064"/>
                    <a:gd name="T9" fmla="*/ 371 h 1077"/>
                    <a:gd name="T10" fmla="*/ 990 w 1064"/>
                    <a:gd name="T11" fmla="*/ 308 h 1077"/>
                    <a:gd name="T12" fmla="*/ 915 w 1064"/>
                    <a:gd name="T13" fmla="*/ 276 h 1077"/>
                    <a:gd name="T14" fmla="*/ 822 w 1064"/>
                    <a:gd name="T15" fmla="*/ 255 h 1077"/>
                    <a:gd name="T16" fmla="*/ 884 w 1064"/>
                    <a:gd name="T17" fmla="*/ 165 h 1077"/>
                    <a:gd name="T18" fmla="*/ 803 w 1064"/>
                    <a:gd name="T19" fmla="*/ 161 h 1077"/>
                    <a:gd name="T20" fmla="*/ 708 w 1064"/>
                    <a:gd name="T21" fmla="*/ 172 h 1077"/>
                    <a:gd name="T22" fmla="*/ 735 w 1064"/>
                    <a:gd name="T23" fmla="*/ 67 h 1077"/>
                    <a:gd name="T24" fmla="*/ 658 w 1064"/>
                    <a:gd name="T25" fmla="*/ 91 h 1077"/>
                    <a:gd name="T26" fmla="*/ 572 w 1064"/>
                    <a:gd name="T27" fmla="*/ 134 h 1077"/>
                    <a:gd name="T28" fmla="*/ 562 w 1064"/>
                    <a:gd name="T29" fmla="*/ 26 h 1077"/>
                    <a:gd name="T30" fmla="*/ 497 w 1064"/>
                    <a:gd name="T31" fmla="*/ 75 h 1077"/>
                    <a:gd name="T32" fmla="*/ 432 w 1064"/>
                    <a:gd name="T33" fmla="*/ 144 h 1077"/>
                    <a:gd name="T34" fmla="*/ 385 w 1064"/>
                    <a:gd name="T35" fmla="*/ 46 h 1077"/>
                    <a:gd name="T36" fmla="*/ 341 w 1064"/>
                    <a:gd name="T37" fmla="*/ 115 h 1077"/>
                    <a:gd name="T38" fmla="*/ 303 w 1064"/>
                    <a:gd name="T39" fmla="*/ 203 h 1077"/>
                    <a:gd name="T40" fmla="*/ 226 w 1064"/>
                    <a:gd name="T41" fmla="*/ 126 h 1077"/>
                    <a:gd name="T42" fmla="*/ 208 w 1064"/>
                    <a:gd name="T43" fmla="*/ 206 h 1077"/>
                    <a:gd name="T44" fmla="*/ 203 w 1064"/>
                    <a:gd name="T45" fmla="*/ 301 h 1077"/>
                    <a:gd name="T46" fmla="*/ 104 w 1064"/>
                    <a:gd name="T47" fmla="*/ 256 h 1077"/>
                    <a:gd name="T48" fmla="*/ 114 w 1064"/>
                    <a:gd name="T49" fmla="*/ 337 h 1077"/>
                    <a:gd name="T50" fmla="*/ 142 w 1064"/>
                    <a:gd name="T51" fmla="*/ 428 h 1077"/>
                    <a:gd name="T52" fmla="*/ 33 w 1064"/>
                    <a:gd name="T53" fmla="*/ 420 h 1077"/>
                    <a:gd name="T54" fmla="*/ 70 w 1064"/>
                    <a:gd name="T55" fmla="*/ 492 h 1077"/>
                    <a:gd name="T56" fmla="*/ 126 w 1064"/>
                    <a:gd name="T57" fmla="*/ 538 h 1077"/>
                    <a:gd name="T58" fmla="*/ 70 w 1064"/>
                    <a:gd name="T59" fmla="*/ 585 h 1077"/>
                    <a:gd name="T60" fmla="*/ 33 w 1064"/>
                    <a:gd name="T61" fmla="*/ 657 h 1077"/>
                    <a:gd name="T62" fmla="*/ 142 w 1064"/>
                    <a:gd name="T63" fmla="*/ 648 h 1077"/>
                    <a:gd name="T64" fmla="*/ 114 w 1064"/>
                    <a:gd name="T65" fmla="*/ 740 h 1077"/>
                    <a:gd name="T66" fmla="*/ 104 w 1064"/>
                    <a:gd name="T67" fmla="*/ 821 h 1077"/>
                    <a:gd name="T68" fmla="*/ 203 w 1064"/>
                    <a:gd name="T69" fmla="*/ 775 h 1077"/>
                    <a:gd name="T70" fmla="*/ 208 w 1064"/>
                    <a:gd name="T71" fmla="*/ 871 h 1077"/>
                    <a:gd name="T72" fmla="*/ 226 w 1064"/>
                    <a:gd name="T73" fmla="*/ 950 h 1077"/>
                    <a:gd name="T74" fmla="*/ 303 w 1064"/>
                    <a:gd name="T75" fmla="*/ 874 h 1077"/>
                    <a:gd name="T76" fmla="*/ 341 w 1064"/>
                    <a:gd name="T77" fmla="*/ 962 h 1077"/>
                    <a:gd name="T78" fmla="*/ 385 w 1064"/>
                    <a:gd name="T79" fmla="*/ 1030 h 1077"/>
                    <a:gd name="T80" fmla="*/ 432 w 1064"/>
                    <a:gd name="T81" fmla="*/ 932 h 1077"/>
                    <a:gd name="T82" fmla="*/ 497 w 1064"/>
                    <a:gd name="T83" fmla="*/ 1002 h 1077"/>
                    <a:gd name="T84" fmla="*/ 562 w 1064"/>
                    <a:gd name="T85" fmla="*/ 1051 h 1077"/>
                    <a:gd name="T86" fmla="*/ 572 w 1064"/>
                    <a:gd name="T87" fmla="*/ 943 h 1077"/>
                    <a:gd name="T88" fmla="*/ 658 w 1064"/>
                    <a:gd name="T89" fmla="*/ 986 h 1077"/>
                    <a:gd name="T90" fmla="*/ 735 w 1064"/>
                    <a:gd name="T91" fmla="*/ 1010 h 1077"/>
                    <a:gd name="T92" fmla="*/ 708 w 1064"/>
                    <a:gd name="T93" fmla="*/ 905 h 1077"/>
                    <a:gd name="T94" fmla="*/ 803 w 1064"/>
                    <a:gd name="T95" fmla="*/ 916 h 1077"/>
                    <a:gd name="T96" fmla="*/ 884 w 1064"/>
                    <a:gd name="T97" fmla="*/ 911 h 1077"/>
                    <a:gd name="T98" fmla="*/ 822 w 1064"/>
                    <a:gd name="T99" fmla="*/ 822 h 1077"/>
                    <a:gd name="T100" fmla="*/ 915 w 1064"/>
                    <a:gd name="T101" fmla="*/ 800 h 1077"/>
                    <a:gd name="T102" fmla="*/ 990 w 1064"/>
                    <a:gd name="T103" fmla="*/ 768 h 1077"/>
                    <a:gd name="T104" fmla="*/ 902 w 1064"/>
                    <a:gd name="T105" fmla="*/ 705 h 1077"/>
                    <a:gd name="T106" fmla="*/ 982 w 1064"/>
                    <a:gd name="T107" fmla="*/ 653 h 1077"/>
                    <a:gd name="T108" fmla="*/ 1041 w 1064"/>
                    <a:gd name="T109" fmla="*/ 598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64" h="1077">
                      <a:moveTo>
                        <a:pt x="1041" y="598"/>
                      </a:moveTo>
                      <a:cubicBezTo>
                        <a:pt x="1024" y="593"/>
                        <a:pt x="1009" y="589"/>
                        <a:pt x="994" y="585"/>
                      </a:cubicBezTo>
                      <a:cubicBezTo>
                        <a:pt x="979" y="580"/>
                        <a:pt x="965" y="577"/>
                        <a:pt x="951" y="573"/>
                      </a:cubicBezTo>
                      <a:cubicBezTo>
                        <a:pt x="946" y="571"/>
                        <a:pt x="941" y="570"/>
                        <a:pt x="936" y="569"/>
                      </a:cubicBezTo>
                      <a:cubicBezTo>
                        <a:pt x="937" y="559"/>
                        <a:pt x="938" y="549"/>
                        <a:pt x="938" y="538"/>
                      </a:cubicBezTo>
                      <a:cubicBezTo>
                        <a:pt x="938" y="528"/>
                        <a:pt x="937" y="518"/>
                        <a:pt x="936" y="508"/>
                      </a:cubicBezTo>
                      <a:cubicBezTo>
                        <a:pt x="941" y="506"/>
                        <a:pt x="946" y="505"/>
                        <a:pt x="951" y="504"/>
                      </a:cubicBezTo>
                      <a:cubicBezTo>
                        <a:pt x="965" y="500"/>
                        <a:pt x="979" y="496"/>
                        <a:pt x="994" y="492"/>
                      </a:cubicBezTo>
                      <a:cubicBezTo>
                        <a:pt x="1009" y="488"/>
                        <a:pt x="1024" y="484"/>
                        <a:pt x="1041" y="479"/>
                      </a:cubicBezTo>
                      <a:cubicBezTo>
                        <a:pt x="1056" y="475"/>
                        <a:pt x="1064" y="460"/>
                        <a:pt x="1061" y="445"/>
                      </a:cubicBezTo>
                      <a:cubicBezTo>
                        <a:pt x="1059" y="430"/>
                        <a:pt x="1046" y="418"/>
                        <a:pt x="1031" y="420"/>
                      </a:cubicBezTo>
                      <a:cubicBezTo>
                        <a:pt x="1013" y="421"/>
                        <a:pt x="997" y="422"/>
                        <a:pt x="982" y="424"/>
                      </a:cubicBezTo>
                      <a:cubicBezTo>
                        <a:pt x="966" y="425"/>
                        <a:pt x="952" y="426"/>
                        <a:pt x="938" y="427"/>
                      </a:cubicBezTo>
                      <a:cubicBezTo>
                        <a:pt x="932" y="428"/>
                        <a:pt x="928" y="428"/>
                        <a:pt x="923" y="428"/>
                      </a:cubicBezTo>
                      <a:cubicBezTo>
                        <a:pt x="917" y="409"/>
                        <a:pt x="910" y="389"/>
                        <a:pt x="902" y="371"/>
                      </a:cubicBezTo>
                      <a:cubicBezTo>
                        <a:pt x="906" y="368"/>
                        <a:pt x="910" y="365"/>
                        <a:pt x="914" y="362"/>
                      </a:cubicBezTo>
                      <a:cubicBezTo>
                        <a:pt x="926" y="354"/>
                        <a:pt x="937" y="346"/>
                        <a:pt x="950" y="337"/>
                      </a:cubicBezTo>
                      <a:cubicBezTo>
                        <a:pt x="963" y="328"/>
                        <a:pt x="976" y="318"/>
                        <a:pt x="990" y="308"/>
                      </a:cubicBezTo>
                      <a:cubicBezTo>
                        <a:pt x="1002" y="299"/>
                        <a:pt x="1005" y="282"/>
                        <a:pt x="998" y="269"/>
                      </a:cubicBezTo>
                      <a:cubicBezTo>
                        <a:pt x="990" y="256"/>
                        <a:pt x="974" y="250"/>
                        <a:pt x="960" y="256"/>
                      </a:cubicBezTo>
                      <a:cubicBezTo>
                        <a:pt x="944" y="263"/>
                        <a:pt x="929" y="270"/>
                        <a:pt x="915" y="276"/>
                      </a:cubicBezTo>
                      <a:cubicBezTo>
                        <a:pt x="901" y="283"/>
                        <a:pt x="888" y="289"/>
                        <a:pt x="875" y="295"/>
                      </a:cubicBezTo>
                      <a:cubicBezTo>
                        <a:pt x="870" y="297"/>
                        <a:pt x="866" y="299"/>
                        <a:pt x="861" y="301"/>
                      </a:cubicBezTo>
                      <a:cubicBezTo>
                        <a:pt x="850" y="285"/>
                        <a:pt x="836" y="269"/>
                        <a:pt x="822" y="255"/>
                      </a:cubicBezTo>
                      <a:cubicBezTo>
                        <a:pt x="825" y="250"/>
                        <a:pt x="828" y="246"/>
                        <a:pt x="831" y="242"/>
                      </a:cubicBezTo>
                      <a:cubicBezTo>
                        <a:pt x="839" y="230"/>
                        <a:pt x="847" y="218"/>
                        <a:pt x="856" y="206"/>
                      </a:cubicBezTo>
                      <a:cubicBezTo>
                        <a:pt x="865" y="193"/>
                        <a:pt x="874" y="179"/>
                        <a:pt x="884" y="165"/>
                      </a:cubicBezTo>
                      <a:cubicBezTo>
                        <a:pt x="893" y="153"/>
                        <a:pt x="889" y="135"/>
                        <a:pt x="878" y="126"/>
                      </a:cubicBezTo>
                      <a:cubicBezTo>
                        <a:pt x="866" y="116"/>
                        <a:pt x="849" y="116"/>
                        <a:pt x="838" y="126"/>
                      </a:cubicBezTo>
                      <a:cubicBezTo>
                        <a:pt x="825" y="139"/>
                        <a:pt x="814" y="150"/>
                        <a:pt x="803" y="161"/>
                      </a:cubicBezTo>
                      <a:cubicBezTo>
                        <a:pt x="792" y="172"/>
                        <a:pt x="781" y="182"/>
                        <a:pt x="771" y="192"/>
                      </a:cubicBezTo>
                      <a:cubicBezTo>
                        <a:pt x="768" y="196"/>
                        <a:pt x="764" y="199"/>
                        <a:pt x="761" y="203"/>
                      </a:cubicBezTo>
                      <a:cubicBezTo>
                        <a:pt x="744" y="191"/>
                        <a:pt x="726" y="181"/>
                        <a:pt x="708" y="172"/>
                      </a:cubicBezTo>
                      <a:cubicBezTo>
                        <a:pt x="709" y="167"/>
                        <a:pt x="710" y="162"/>
                        <a:pt x="712" y="157"/>
                      </a:cubicBezTo>
                      <a:cubicBezTo>
                        <a:pt x="715" y="144"/>
                        <a:pt x="719" y="130"/>
                        <a:pt x="723" y="115"/>
                      </a:cubicBezTo>
                      <a:cubicBezTo>
                        <a:pt x="727" y="100"/>
                        <a:pt x="731" y="84"/>
                        <a:pt x="735" y="67"/>
                      </a:cubicBezTo>
                      <a:cubicBezTo>
                        <a:pt x="739" y="52"/>
                        <a:pt x="730" y="37"/>
                        <a:pt x="716" y="32"/>
                      </a:cubicBezTo>
                      <a:cubicBezTo>
                        <a:pt x="702" y="27"/>
                        <a:pt x="685" y="33"/>
                        <a:pt x="679" y="46"/>
                      </a:cubicBezTo>
                      <a:cubicBezTo>
                        <a:pt x="671" y="62"/>
                        <a:pt x="664" y="77"/>
                        <a:pt x="658" y="91"/>
                      </a:cubicBezTo>
                      <a:cubicBezTo>
                        <a:pt x="651" y="105"/>
                        <a:pt x="645" y="118"/>
                        <a:pt x="639" y="131"/>
                      </a:cubicBezTo>
                      <a:cubicBezTo>
                        <a:pt x="637" y="135"/>
                        <a:pt x="634" y="140"/>
                        <a:pt x="632" y="144"/>
                      </a:cubicBezTo>
                      <a:cubicBezTo>
                        <a:pt x="613" y="139"/>
                        <a:pt x="593" y="136"/>
                        <a:pt x="572" y="134"/>
                      </a:cubicBezTo>
                      <a:cubicBezTo>
                        <a:pt x="572" y="129"/>
                        <a:pt x="571" y="124"/>
                        <a:pt x="571" y="119"/>
                      </a:cubicBezTo>
                      <a:cubicBezTo>
                        <a:pt x="570" y="105"/>
                        <a:pt x="568" y="90"/>
                        <a:pt x="567" y="75"/>
                      </a:cubicBezTo>
                      <a:cubicBezTo>
                        <a:pt x="565" y="59"/>
                        <a:pt x="564" y="43"/>
                        <a:pt x="562" y="26"/>
                      </a:cubicBezTo>
                      <a:cubicBezTo>
                        <a:pt x="561" y="11"/>
                        <a:pt x="547" y="0"/>
                        <a:pt x="532" y="0"/>
                      </a:cubicBezTo>
                      <a:cubicBezTo>
                        <a:pt x="517" y="0"/>
                        <a:pt x="503" y="11"/>
                        <a:pt x="502" y="26"/>
                      </a:cubicBezTo>
                      <a:cubicBezTo>
                        <a:pt x="500" y="43"/>
                        <a:pt x="499" y="59"/>
                        <a:pt x="497" y="75"/>
                      </a:cubicBezTo>
                      <a:cubicBezTo>
                        <a:pt x="496" y="90"/>
                        <a:pt x="494" y="105"/>
                        <a:pt x="493" y="119"/>
                      </a:cubicBezTo>
                      <a:cubicBezTo>
                        <a:pt x="493" y="124"/>
                        <a:pt x="492" y="129"/>
                        <a:pt x="492" y="134"/>
                      </a:cubicBezTo>
                      <a:cubicBezTo>
                        <a:pt x="471" y="136"/>
                        <a:pt x="451" y="139"/>
                        <a:pt x="432" y="144"/>
                      </a:cubicBezTo>
                      <a:cubicBezTo>
                        <a:pt x="430" y="140"/>
                        <a:pt x="428" y="135"/>
                        <a:pt x="425" y="131"/>
                      </a:cubicBezTo>
                      <a:cubicBezTo>
                        <a:pt x="419" y="118"/>
                        <a:pt x="413" y="105"/>
                        <a:pt x="406" y="91"/>
                      </a:cubicBezTo>
                      <a:cubicBezTo>
                        <a:pt x="400" y="77"/>
                        <a:pt x="393" y="62"/>
                        <a:pt x="385" y="46"/>
                      </a:cubicBezTo>
                      <a:cubicBezTo>
                        <a:pt x="379" y="33"/>
                        <a:pt x="362" y="27"/>
                        <a:pt x="348" y="32"/>
                      </a:cubicBezTo>
                      <a:cubicBezTo>
                        <a:pt x="334" y="37"/>
                        <a:pt x="325" y="52"/>
                        <a:pt x="329" y="67"/>
                      </a:cubicBezTo>
                      <a:cubicBezTo>
                        <a:pt x="333" y="84"/>
                        <a:pt x="337" y="100"/>
                        <a:pt x="341" y="115"/>
                      </a:cubicBezTo>
                      <a:cubicBezTo>
                        <a:pt x="345" y="130"/>
                        <a:pt x="349" y="144"/>
                        <a:pt x="352" y="157"/>
                      </a:cubicBezTo>
                      <a:cubicBezTo>
                        <a:pt x="354" y="162"/>
                        <a:pt x="355" y="167"/>
                        <a:pt x="356" y="172"/>
                      </a:cubicBezTo>
                      <a:cubicBezTo>
                        <a:pt x="338" y="181"/>
                        <a:pt x="320" y="191"/>
                        <a:pt x="303" y="203"/>
                      </a:cubicBezTo>
                      <a:cubicBezTo>
                        <a:pt x="300" y="199"/>
                        <a:pt x="296" y="196"/>
                        <a:pt x="293" y="192"/>
                      </a:cubicBezTo>
                      <a:cubicBezTo>
                        <a:pt x="283" y="182"/>
                        <a:pt x="272" y="172"/>
                        <a:pt x="261" y="161"/>
                      </a:cubicBezTo>
                      <a:cubicBezTo>
                        <a:pt x="250" y="150"/>
                        <a:pt x="239" y="139"/>
                        <a:pt x="226" y="126"/>
                      </a:cubicBezTo>
                      <a:cubicBezTo>
                        <a:pt x="215" y="116"/>
                        <a:pt x="198" y="116"/>
                        <a:pt x="186" y="126"/>
                      </a:cubicBezTo>
                      <a:cubicBezTo>
                        <a:pt x="175" y="135"/>
                        <a:pt x="172" y="153"/>
                        <a:pt x="180" y="165"/>
                      </a:cubicBezTo>
                      <a:cubicBezTo>
                        <a:pt x="190" y="179"/>
                        <a:pt x="199" y="193"/>
                        <a:pt x="208" y="206"/>
                      </a:cubicBezTo>
                      <a:cubicBezTo>
                        <a:pt x="217" y="218"/>
                        <a:pt x="225" y="230"/>
                        <a:pt x="233" y="242"/>
                      </a:cubicBezTo>
                      <a:cubicBezTo>
                        <a:pt x="236" y="246"/>
                        <a:pt x="239" y="250"/>
                        <a:pt x="242" y="255"/>
                      </a:cubicBezTo>
                      <a:cubicBezTo>
                        <a:pt x="228" y="269"/>
                        <a:pt x="215" y="285"/>
                        <a:pt x="203" y="301"/>
                      </a:cubicBezTo>
                      <a:cubicBezTo>
                        <a:pt x="198" y="299"/>
                        <a:pt x="194" y="297"/>
                        <a:pt x="189" y="295"/>
                      </a:cubicBezTo>
                      <a:cubicBezTo>
                        <a:pt x="176" y="289"/>
                        <a:pt x="163" y="283"/>
                        <a:pt x="149" y="276"/>
                      </a:cubicBezTo>
                      <a:cubicBezTo>
                        <a:pt x="135" y="270"/>
                        <a:pt x="120" y="263"/>
                        <a:pt x="104" y="256"/>
                      </a:cubicBezTo>
                      <a:cubicBezTo>
                        <a:pt x="90" y="250"/>
                        <a:pt x="74" y="256"/>
                        <a:pt x="66" y="269"/>
                      </a:cubicBezTo>
                      <a:cubicBezTo>
                        <a:pt x="59" y="282"/>
                        <a:pt x="62" y="299"/>
                        <a:pt x="74" y="308"/>
                      </a:cubicBezTo>
                      <a:cubicBezTo>
                        <a:pt x="88" y="318"/>
                        <a:pt x="101" y="328"/>
                        <a:pt x="114" y="337"/>
                      </a:cubicBezTo>
                      <a:cubicBezTo>
                        <a:pt x="127" y="346"/>
                        <a:pt x="139" y="354"/>
                        <a:pt x="150" y="362"/>
                      </a:cubicBezTo>
                      <a:cubicBezTo>
                        <a:pt x="154" y="365"/>
                        <a:pt x="158" y="368"/>
                        <a:pt x="162" y="371"/>
                      </a:cubicBezTo>
                      <a:cubicBezTo>
                        <a:pt x="154" y="389"/>
                        <a:pt x="147" y="409"/>
                        <a:pt x="142" y="428"/>
                      </a:cubicBezTo>
                      <a:cubicBezTo>
                        <a:pt x="137" y="428"/>
                        <a:pt x="132" y="428"/>
                        <a:pt x="126" y="427"/>
                      </a:cubicBezTo>
                      <a:cubicBezTo>
                        <a:pt x="112" y="426"/>
                        <a:pt x="98" y="425"/>
                        <a:pt x="82" y="424"/>
                      </a:cubicBezTo>
                      <a:cubicBezTo>
                        <a:pt x="67" y="422"/>
                        <a:pt x="51" y="421"/>
                        <a:pt x="33" y="420"/>
                      </a:cubicBezTo>
                      <a:cubicBezTo>
                        <a:pt x="18" y="418"/>
                        <a:pt x="5" y="430"/>
                        <a:pt x="3" y="445"/>
                      </a:cubicBezTo>
                      <a:cubicBezTo>
                        <a:pt x="0" y="460"/>
                        <a:pt x="8" y="475"/>
                        <a:pt x="23" y="479"/>
                      </a:cubicBezTo>
                      <a:cubicBezTo>
                        <a:pt x="40" y="484"/>
                        <a:pt x="55" y="488"/>
                        <a:pt x="70" y="492"/>
                      </a:cubicBezTo>
                      <a:cubicBezTo>
                        <a:pt x="85" y="496"/>
                        <a:pt x="99" y="500"/>
                        <a:pt x="113" y="504"/>
                      </a:cubicBezTo>
                      <a:cubicBezTo>
                        <a:pt x="118" y="505"/>
                        <a:pt x="123" y="506"/>
                        <a:pt x="128" y="508"/>
                      </a:cubicBezTo>
                      <a:cubicBezTo>
                        <a:pt x="127" y="518"/>
                        <a:pt x="126" y="528"/>
                        <a:pt x="126" y="538"/>
                      </a:cubicBezTo>
                      <a:cubicBezTo>
                        <a:pt x="126" y="549"/>
                        <a:pt x="127" y="559"/>
                        <a:pt x="128" y="569"/>
                      </a:cubicBezTo>
                      <a:cubicBezTo>
                        <a:pt x="123" y="570"/>
                        <a:pt x="118" y="571"/>
                        <a:pt x="113" y="573"/>
                      </a:cubicBezTo>
                      <a:cubicBezTo>
                        <a:pt x="99" y="577"/>
                        <a:pt x="85" y="580"/>
                        <a:pt x="70" y="585"/>
                      </a:cubicBezTo>
                      <a:cubicBezTo>
                        <a:pt x="55" y="589"/>
                        <a:pt x="40" y="593"/>
                        <a:pt x="23" y="598"/>
                      </a:cubicBezTo>
                      <a:cubicBezTo>
                        <a:pt x="8" y="602"/>
                        <a:pt x="0" y="617"/>
                        <a:pt x="3" y="632"/>
                      </a:cubicBezTo>
                      <a:cubicBezTo>
                        <a:pt x="5" y="647"/>
                        <a:pt x="18" y="658"/>
                        <a:pt x="33" y="657"/>
                      </a:cubicBezTo>
                      <a:cubicBezTo>
                        <a:pt x="51" y="656"/>
                        <a:pt x="67" y="654"/>
                        <a:pt x="82" y="653"/>
                      </a:cubicBezTo>
                      <a:cubicBezTo>
                        <a:pt x="98" y="652"/>
                        <a:pt x="112" y="651"/>
                        <a:pt x="126" y="649"/>
                      </a:cubicBezTo>
                      <a:cubicBezTo>
                        <a:pt x="132" y="649"/>
                        <a:pt x="137" y="649"/>
                        <a:pt x="142" y="648"/>
                      </a:cubicBezTo>
                      <a:cubicBezTo>
                        <a:pt x="147" y="668"/>
                        <a:pt x="154" y="687"/>
                        <a:pt x="162" y="705"/>
                      </a:cubicBezTo>
                      <a:cubicBezTo>
                        <a:pt x="158" y="708"/>
                        <a:pt x="154" y="711"/>
                        <a:pt x="150" y="714"/>
                      </a:cubicBezTo>
                      <a:cubicBezTo>
                        <a:pt x="139" y="722"/>
                        <a:pt x="127" y="731"/>
                        <a:pt x="114" y="740"/>
                      </a:cubicBezTo>
                      <a:cubicBezTo>
                        <a:pt x="101" y="749"/>
                        <a:pt x="88" y="758"/>
                        <a:pt x="74" y="768"/>
                      </a:cubicBezTo>
                      <a:cubicBezTo>
                        <a:pt x="62" y="777"/>
                        <a:pt x="59" y="794"/>
                        <a:pt x="66" y="808"/>
                      </a:cubicBezTo>
                      <a:cubicBezTo>
                        <a:pt x="74" y="821"/>
                        <a:pt x="90" y="827"/>
                        <a:pt x="104" y="821"/>
                      </a:cubicBezTo>
                      <a:cubicBezTo>
                        <a:pt x="120" y="813"/>
                        <a:pt x="135" y="807"/>
                        <a:pt x="149" y="800"/>
                      </a:cubicBezTo>
                      <a:cubicBezTo>
                        <a:pt x="163" y="794"/>
                        <a:pt x="176" y="788"/>
                        <a:pt x="189" y="782"/>
                      </a:cubicBezTo>
                      <a:cubicBezTo>
                        <a:pt x="194" y="780"/>
                        <a:pt x="198" y="777"/>
                        <a:pt x="203" y="775"/>
                      </a:cubicBezTo>
                      <a:cubicBezTo>
                        <a:pt x="215" y="792"/>
                        <a:pt x="228" y="807"/>
                        <a:pt x="242" y="822"/>
                      </a:cubicBezTo>
                      <a:cubicBezTo>
                        <a:pt x="239" y="826"/>
                        <a:pt x="236" y="830"/>
                        <a:pt x="233" y="835"/>
                      </a:cubicBezTo>
                      <a:cubicBezTo>
                        <a:pt x="225" y="846"/>
                        <a:pt x="217" y="858"/>
                        <a:pt x="208" y="871"/>
                      </a:cubicBezTo>
                      <a:cubicBezTo>
                        <a:pt x="199" y="884"/>
                        <a:pt x="190" y="897"/>
                        <a:pt x="180" y="911"/>
                      </a:cubicBezTo>
                      <a:cubicBezTo>
                        <a:pt x="172" y="924"/>
                        <a:pt x="175" y="941"/>
                        <a:pt x="186" y="951"/>
                      </a:cubicBezTo>
                      <a:cubicBezTo>
                        <a:pt x="198" y="961"/>
                        <a:pt x="215" y="961"/>
                        <a:pt x="226" y="950"/>
                      </a:cubicBezTo>
                      <a:cubicBezTo>
                        <a:pt x="239" y="938"/>
                        <a:pt x="250" y="927"/>
                        <a:pt x="261" y="916"/>
                      </a:cubicBezTo>
                      <a:cubicBezTo>
                        <a:pt x="272" y="905"/>
                        <a:pt x="283" y="894"/>
                        <a:pt x="293" y="885"/>
                      </a:cubicBezTo>
                      <a:cubicBezTo>
                        <a:pt x="296" y="881"/>
                        <a:pt x="300" y="877"/>
                        <a:pt x="303" y="874"/>
                      </a:cubicBezTo>
                      <a:cubicBezTo>
                        <a:pt x="320" y="885"/>
                        <a:pt x="338" y="896"/>
                        <a:pt x="356" y="905"/>
                      </a:cubicBezTo>
                      <a:cubicBezTo>
                        <a:pt x="355" y="909"/>
                        <a:pt x="354" y="914"/>
                        <a:pt x="352" y="919"/>
                      </a:cubicBezTo>
                      <a:cubicBezTo>
                        <a:pt x="349" y="933"/>
                        <a:pt x="345" y="947"/>
                        <a:pt x="341" y="962"/>
                      </a:cubicBezTo>
                      <a:cubicBezTo>
                        <a:pt x="337" y="977"/>
                        <a:pt x="333" y="993"/>
                        <a:pt x="329" y="1010"/>
                      </a:cubicBezTo>
                      <a:cubicBezTo>
                        <a:pt x="325" y="1024"/>
                        <a:pt x="334" y="1039"/>
                        <a:pt x="348" y="1044"/>
                      </a:cubicBezTo>
                      <a:cubicBezTo>
                        <a:pt x="362" y="1050"/>
                        <a:pt x="379" y="1044"/>
                        <a:pt x="385" y="1030"/>
                      </a:cubicBezTo>
                      <a:cubicBezTo>
                        <a:pt x="393" y="1014"/>
                        <a:pt x="400" y="1000"/>
                        <a:pt x="406" y="986"/>
                      </a:cubicBezTo>
                      <a:cubicBezTo>
                        <a:pt x="413" y="972"/>
                        <a:pt x="419" y="958"/>
                        <a:pt x="425" y="946"/>
                      </a:cubicBezTo>
                      <a:cubicBezTo>
                        <a:pt x="428" y="941"/>
                        <a:pt x="430" y="937"/>
                        <a:pt x="432" y="932"/>
                      </a:cubicBezTo>
                      <a:cubicBezTo>
                        <a:pt x="451" y="937"/>
                        <a:pt x="471" y="941"/>
                        <a:pt x="492" y="943"/>
                      </a:cubicBezTo>
                      <a:cubicBezTo>
                        <a:pt x="492" y="948"/>
                        <a:pt x="493" y="953"/>
                        <a:pt x="493" y="958"/>
                      </a:cubicBezTo>
                      <a:cubicBezTo>
                        <a:pt x="494" y="972"/>
                        <a:pt x="496" y="986"/>
                        <a:pt x="497" y="1002"/>
                      </a:cubicBezTo>
                      <a:cubicBezTo>
                        <a:pt x="499" y="1017"/>
                        <a:pt x="500" y="1033"/>
                        <a:pt x="502" y="1051"/>
                      </a:cubicBezTo>
                      <a:cubicBezTo>
                        <a:pt x="503" y="1066"/>
                        <a:pt x="517" y="1077"/>
                        <a:pt x="532" y="1077"/>
                      </a:cubicBezTo>
                      <a:cubicBezTo>
                        <a:pt x="547" y="1077"/>
                        <a:pt x="561" y="1066"/>
                        <a:pt x="562" y="1051"/>
                      </a:cubicBezTo>
                      <a:cubicBezTo>
                        <a:pt x="564" y="1033"/>
                        <a:pt x="565" y="1017"/>
                        <a:pt x="567" y="1002"/>
                      </a:cubicBezTo>
                      <a:cubicBezTo>
                        <a:pt x="568" y="986"/>
                        <a:pt x="570" y="972"/>
                        <a:pt x="571" y="958"/>
                      </a:cubicBezTo>
                      <a:cubicBezTo>
                        <a:pt x="571" y="953"/>
                        <a:pt x="572" y="948"/>
                        <a:pt x="572" y="943"/>
                      </a:cubicBezTo>
                      <a:cubicBezTo>
                        <a:pt x="593" y="941"/>
                        <a:pt x="613" y="937"/>
                        <a:pt x="632" y="932"/>
                      </a:cubicBezTo>
                      <a:cubicBezTo>
                        <a:pt x="634" y="937"/>
                        <a:pt x="637" y="941"/>
                        <a:pt x="639" y="946"/>
                      </a:cubicBezTo>
                      <a:cubicBezTo>
                        <a:pt x="645" y="958"/>
                        <a:pt x="651" y="972"/>
                        <a:pt x="658" y="986"/>
                      </a:cubicBezTo>
                      <a:cubicBezTo>
                        <a:pt x="664" y="1000"/>
                        <a:pt x="671" y="1014"/>
                        <a:pt x="679" y="1030"/>
                      </a:cubicBezTo>
                      <a:cubicBezTo>
                        <a:pt x="685" y="1044"/>
                        <a:pt x="702" y="1050"/>
                        <a:pt x="716" y="1044"/>
                      </a:cubicBezTo>
                      <a:cubicBezTo>
                        <a:pt x="730" y="1039"/>
                        <a:pt x="739" y="1024"/>
                        <a:pt x="735" y="1010"/>
                      </a:cubicBezTo>
                      <a:cubicBezTo>
                        <a:pt x="731" y="993"/>
                        <a:pt x="727" y="977"/>
                        <a:pt x="723" y="962"/>
                      </a:cubicBezTo>
                      <a:cubicBezTo>
                        <a:pt x="719" y="947"/>
                        <a:pt x="715" y="933"/>
                        <a:pt x="712" y="919"/>
                      </a:cubicBezTo>
                      <a:cubicBezTo>
                        <a:pt x="710" y="914"/>
                        <a:pt x="709" y="909"/>
                        <a:pt x="708" y="905"/>
                      </a:cubicBezTo>
                      <a:cubicBezTo>
                        <a:pt x="726" y="896"/>
                        <a:pt x="744" y="885"/>
                        <a:pt x="761" y="874"/>
                      </a:cubicBezTo>
                      <a:cubicBezTo>
                        <a:pt x="764" y="877"/>
                        <a:pt x="768" y="881"/>
                        <a:pt x="771" y="885"/>
                      </a:cubicBezTo>
                      <a:cubicBezTo>
                        <a:pt x="781" y="894"/>
                        <a:pt x="792" y="905"/>
                        <a:pt x="803" y="916"/>
                      </a:cubicBezTo>
                      <a:cubicBezTo>
                        <a:pt x="814" y="927"/>
                        <a:pt x="825" y="938"/>
                        <a:pt x="838" y="950"/>
                      </a:cubicBezTo>
                      <a:cubicBezTo>
                        <a:pt x="849" y="961"/>
                        <a:pt x="866" y="961"/>
                        <a:pt x="878" y="951"/>
                      </a:cubicBezTo>
                      <a:cubicBezTo>
                        <a:pt x="889" y="941"/>
                        <a:pt x="893" y="924"/>
                        <a:pt x="884" y="911"/>
                      </a:cubicBezTo>
                      <a:cubicBezTo>
                        <a:pt x="874" y="897"/>
                        <a:pt x="865" y="884"/>
                        <a:pt x="856" y="871"/>
                      </a:cubicBezTo>
                      <a:cubicBezTo>
                        <a:pt x="847" y="858"/>
                        <a:pt x="839" y="846"/>
                        <a:pt x="831" y="835"/>
                      </a:cubicBezTo>
                      <a:cubicBezTo>
                        <a:pt x="828" y="830"/>
                        <a:pt x="825" y="826"/>
                        <a:pt x="822" y="822"/>
                      </a:cubicBezTo>
                      <a:cubicBezTo>
                        <a:pt x="836" y="807"/>
                        <a:pt x="849" y="792"/>
                        <a:pt x="861" y="775"/>
                      </a:cubicBezTo>
                      <a:cubicBezTo>
                        <a:pt x="866" y="777"/>
                        <a:pt x="870" y="780"/>
                        <a:pt x="875" y="782"/>
                      </a:cubicBezTo>
                      <a:cubicBezTo>
                        <a:pt x="888" y="788"/>
                        <a:pt x="901" y="794"/>
                        <a:pt x="915" y="800"/>
                      </a:cubicBezTo>
                      <a:cubicBezTo>
                        <a:pt x="929" y="807"/>
                        <a:pt x="944" y="813"/>
                        <a:pt x="960" y="821"/>
                      </a:cubicBezTo>
                      <a:cubicBezTo>
                        <a:pt x="974" y="827"/>
                        <a:pt x="990" y="821"/>
                        <a:pt x="998" y="808"/>
                      </a:cubicBezTo>
                      <a:cubicBezTo>
                        <a:pt x="1005" y="794"/>
                        <a:pt x="1002" y="777"/>
                        <a:pt x="990" y="768"/>
                      </a:cubicBezTo>
                      <a:cubicBezTo>
                        <a:pt x="976" y="758"/>
                        <a:pt x="963" y="749"/>
                        <a:pt x="950" y="740"/>
                      </a:cubicBezTo>
                      <a:cubicBezTo>
                        <a:pt x="937" y="731"/>
                        <a:pt x="926" y="722"/>
                        <a:pt x="914" y="714"/>
                      </a:cubicBezTo>
                      <a:cubicBezTo>
                        <a:pt x="910" y="711"/>
                        <a:pt x="906" y="708"/>
                        <a:pt x="902" y="705"/>
                      </a:cubicBezTo>
                      <a:cubicBezTo>
                        <a:pt x="910" y="687"/>
                        <a:pt x="917" y="668"/>
                        <a:pt x="923" y="648"/>
                      </a:cubicBezTo>
                      <a:cubicBezTo>
                        <a:pt x="928" y="649"/>
                        <a:pt x="932" y="649"/>
                        <a:pt x="938" y="649"/>
                      </a:cubicBezTo>
                      <a:cubicBezTo>
                        <a:pt x="952" y="651"/>
                        <a:pt x="966" y="652"/>
                        <a:pt x="982" y="653"/>
                      </a:cubicBezTo>
                      <a:cubicBezTo>
                        <a:pt x="997" y="654"/>
                        <a:pt x="1013" y="656"/>
                        <a:pt x="1031" y="657"/>
                      </a:cubicBezTo>
                      <a:cubicBezTo>
                        <a:pt x="1046" y="658"/>
                        <a:pt x="1059" y="647"/>
                        <a:pt x="1061" y="632"/>
                      </a:cubicBezTo>
                      <a:cubicBezTo>
                        <a:pt x="1064" y="617"/>
                        <a:pt x="1056" y="602"/>
                        <a:pt x="1041" y="59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52" name="îṣļîḑé">
                  <a:extLst>
                    <a:ext uri="{FF2B5EF4-FFF2-40B4-BE49-F238E27FC236}">
                      <a16:creationId xmlns:a16="http://schemas.microsoft.com/office/drawing/2014/main" id="{26DA52ED-06A0-4BEC-8063-B54ADC55AFE6}"/>
                    </a:ext>
                  </a:extLst>
                </p:cNvPr>
                <p:cNvSpPr/>
                <p:nvPr/>
              </p:nvSpPr>
              <p:spPr bwMode="auto">
                <a:xfrm>
                  <a:off x="6785689" y="3917240"/>
                  <a:ext cx="116582" cy="117846"/>
                </a:xfrm>
                <a:custGeom>
                  <a:avLst/>
                  <a:gdLst>
                    <a:gd name="T0" fmla="*/ 951 w 1064"/>
                    <a:gd name="T1" fmla="*/ 573 h 1077"/>
                    <a:gd name="T2" fmla="*/ 936 w 1064"/>
                    <a:gd name="T3" fmla="*/ 508 h 1077"/>
                    <a:gd name="T4" fmla="*/ 1041 w 1064"/>
                    <a:gd name="T5" fmla="*/ 479 h 1077"/>
                    <a:gd name="T6" fmla="*/ 982 w 1064"/>
                    <a:gd name="T7" fmla="*/ 424 h 1077"/>
                    <a:gd name="T8" fmla="*/ 902 w 1064"/>
                    <a:gd name="T9" fmla="*/ 371 h 1077"/>
                    <a:gd name="T10" fmla="*/ 990 w 1064"/>
                    <a:gd name="T11" fmla="*/ 308 h 1077"/>
                    <a:gd name="T12" fmla="*/ 915 w 1064"/>
                    <a:gd name="T13" fmla="*/ 276 h 1077"/>
                    <a:gd name="T14" fmla="*/ 822 w 1064"/>
                    <a:gd name="T15" fmla="*/ 255 h 1077"/>
                    <a:gd name="T16" fmla="*/ 884 w 1064"/>
                    <a:gd name="T17" fmla="*/ 165 h 1077"/>
                    <a:gd name="T18" fmla="*/ 803 w 1064"/>
                    <a:gd name="T19" fmla="*/ 161 h 1077"/>
                    <a:gd name="T20" fmla="*/ 708 w 1064"/>
                    <a:gd name="T21" fmla="*/ 172 h 1077"/>
                    <a:gd name="T22" fmla="*/ 735 w 1064"/>
                    <a:gd name="T23" fmla="*/ 67 h 1077"/>
                    <a:gd name="T24" fmla="*/ 658 w 1064"/>
                    <a:gd name="T25" fmla="*/ 91 h 1077"/>
                    <a:gd name="T26" fmla="*/ 572 w 1064"/>
                    <a:gd name="T27" fmla="*/ 134 h 1077"/>
                    <a:gd name="T28" fmla="*/ 562 w 1064"/>
                    <a:gd name="T29" fmla="*/ 26 h 1077"/>
                    <a:gd name="T30" fmla="*/ 497 w 1064"/>
                    <a:gd name="T31" fmla="*/ 75 h 1077"/>
                    <a:gd name="T32" fmla="*/ 432 w 1064"/>
                    <a:gd name="T33" fmla="*/ 144 h 1077"/>
                    <a:gd name="T34" fmla="*/ 385 w 1064"/>
                    <a:gd name="T35" fmla="*/ 46 h 1077"/>
                    <a:gd name="T36" fmla="*/ 341 w 1064"/>
                    <a:gd name="T37" fmla="*/ 115 h 1077"/>
                    <a:gd name="T38" fmla="*/ 303 w 1064"/>
                    <a:gd name="T39" fmla="*/ 203 h 1077"/>
                    <a:gd name="T40" fmla="*/ 226 w 1064"/>
                    <a:gd name="T41" fmla="*/ 126 h 1077"/>
                    <a:gd name="T42" fmla="*/ 208 w 1064"/>
                    <a:gd name="T43" fmla="*/ 206 h 1077"/>
                    <a:gd name="T44" fmla="*/ 203 w 1064"/>
                    <a:gd name="T45" fmla="*/ 301 h 1077"/>
                    <a:gd name="T46" fmla="*/ 104 w 1064"/>
                    <a:gd name="T47" fmla="*/ 256 h 1077"/>
                    <a:gd name="T48" fmla="*/ 114 w 1064"/>
                    <a:gd name="T49" fmla="*/ 337 h 1077"/>
                    <a:gd name="T50" fmla="*/ 142 w 1064"/>
                    <a:gd name="T51" fmla="*/ 428 h 1077"/>
                    <a:gd name="T52" fmla="*/ 33 w 1064"/>
                    <a:gd name="T53" fmla="*/ 420 h 1077"/>
                    <a:gd name="T54" fmla="*/ 70 w 1064"/>
                    <a:gd name="T55" fmla="*/ 492 h 1077"/>
                    <a:gd name="T56" fmla="*/ 126 w 1064"/>
                    <a:gd name="T57" fmla="*/ 538 h 1077"/>
                    <a:gd name="T58" fmla="*/ 70 w 1064"/>
                    <a:gd name="T59" fmla="*/ 585 h 1077"/>
                    <a:gd name="T60" fmla="*/ 33 w 1064"/>
                    <a:gd name="T61" fmla="*/ 657 h 1077"/>
                    <a:gd name="T62" fmla="*/ 142 w 1064"/>
                    <a:gd name="T63" fmla="*/ 648 h 1077"/>
                    <a:gd name="T64" fmla="*/ 114 w 1064"/>
                    <a:gd name="T65" fmla="*/ 740 h 1077"/>
                    <a:gd name="T66" fmla="*/ 104 w 1064"/>
                    <a:gd name="T67" fmla="*/ 821 h 1077"/>
                    <a:gd name="T68" fmla="*/ 203 w 1064"/>
                    <a:gd name="T69" fmla="*/ 775 h 1077"/>
                    <a:gd name="T70" fmla="*/ 208 w 1064"/>
                    <a:gd name="T71" fmla="*/ 871 h 1077"/>
                    <a:gd name="T72" fmla="*/ 226 w 1064"/>
                    <a:gd name="T73" fmla="*/ 950 h 1077"/>
                    <a:gd name="T74" fmla="*/ 303 w 1064"/>
                    <a:gd name="T75" fmla="*/ 874 h 1077"/>
                    <a:gd name="T76" fmla="*/ 341 w 1064"/>
                    <a:gd name="T77" fmla="*/ 962 h 1077"/>
                    <a:gd name="T78" fmla="*/ 385 w 1064"/>
                    <a:gd name="T79" fmla="*/ 1030 h 1077"/>
                    <a:gd name="T80" fmla="*/ 432 w 1064"/>
                    <a:gd name="T81" fmla="*/ 932 h 1077"/>
                    <a:gd name="T82" fmla="*/ 497 w 1064"/>
                    <a:gd name="T83" fmla="*/ 1002 h 1077"/>
                    <a:gd name="T84" fmla="*/ 562 w 1064"/>
                    <a:gd name="T85" fmla="*/ 1051 h 1077"/>
                    <a:gd name="T86" fmla="*/ 572 w 1064"/>
                    <a:gd name="T87" fmla="*/ 943 h 1077"/>
                    <a:gd name="T88" fmla="*/ 658 w 1064"/>
                    <a:gd name="T89" fmla="*/ 986 h 1077"/>
                    <a:gd name="T90" fmla="*/ 735 w 1064"/>
                    <a:gd name="T91" fmla="*/ 1010 h 1077"/>
                    <a:gd name="T92" fmla="*/ 708 w 1064"/>
                    <a:gd name="T93" fmla="*/ 905 h 1077"/>
                    <a:gd name="T94" fmla="*/ 803 w 1064"/>
                    <a:gd name="T95" fmla="*/ 916 h 1077"/>
                    <a:gd name="T96" fmla="*/ 884 w 1064"/>
                    <a:gd name="T97" fmla="*/ 911 h 1077"/>
                    <a:gd name="T98" fmla="*/ 822 w 1064"/>
                    <a:gd name="T99" fmla="*/ 822 h 1077"/>
                    <a:gd name="T100" fmla="*/ 915 w 1064"/>
                    <a:gd name="T101" fmla="*/ 800 h 1077"/>
                    <a:gd name="T102" fmla="*/ 990 w 1064"/>
                    <a:gd name="T103" fmla="*/ 768 h 1077"/>
                    <a:gd name="T104" fmla="*/ 902 w 1064"/>
                    <a:gd name="T105" fmla="*/ 705 h 1077"/>
                    <a:gd name="T106" fmla="*/ 982 w 1064"/>
                    <a:gd name="T107" fmla="*/ 653 h 1077"/>
                    <a:gd name="T108" fmla="*/ 1041 w 1064"/>
                    <a:gd name="T109" fmla="*/ 598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64" h="1077">
                      <a:moveTo>
                        <a:pt x="1041" y="598"/>
                      </a:moveTo>
                      <a:cubicBezTo>
                        <a:pt x="1024" y="593"/>
                        <a:pt x="1009" y="589"/>
                        <a:pt x="994" y="585"/>
                      </a:cubicBezTo>
                      <a:cubicBezTo>
                        <a:pt x="979" y="580"/>
                        <a:pt x="965" y="577"/>
                        <a:pt x="951" y="573"/>
                      </a:cubicBezTo>
                      <a:cubicBezTo>
                        <a:pt x="946" y="571"/>
                        <a:pt x="941" y="570"/>
                        <a:pt x="936" y="569"/>
                      </a:cubicBezTo>
                      <a:cubicBezTo>
                        <a:pt x="937" y="559"/>
                        <a:pt x="938" y="549"/>
                        <a:pt x="938" y="538"/>
                      </a:cubicBezTo>
                      <a:cubicBezTo>
                        <a:pt x="938" y="528"/>
                        <a:pt x="937" y="518"/>
                        <a:pt x="936" y="508"/>
                      </a:cubicBezTo>
                      <a:cubicBezTo>
                        <a:pt x="941" y="506"/>
                        <a:pt x="946" y="505"/>
                        <a:pt x="951" y="504"/>
                      </a:cubicBezTo>
                      <a:cubicBezTo>
                        <a:pt x="965" y="500"/>
                        <a:pt x="979" y="496"/>
                        <a:pt x="994" y="492"/>
                      </a:cubicBezTo>
                      <a:cubicBezTo>
                        <a:pt x="1009" y="488"/>
                        <a:pt x="1024" y="484"/>
                        <a:pt x="1041" y="479"/>
                      </a:cubicBezTo>
                      <a:cubicBezTo>
                        <a:pt x="1056" y="475"/>
                        <a:pt x="1064" y="460"/>
                        <a:pt x="1061" y="445"/>
                      </a:cubicBezTo>
                      <a:cubicBezTo>
                        <a:pt x="1059" y="430"/>
                        <a:pt x="1046" y="418"/>
                        <a:pt x="1031" y="420"/>
                      </a:cubicBezTo>
                      <a:cubicBezTo>
                        <a:pt x="1013" y="421"/>
                        <a:pt x="997" y="422"/>
                        <a:pt x="982" y="424"/>
                      </a:cubicBezTo>
                      <a:cubicBezTo>
                        <a:pt x="966" y="425"/>
                        <a:pt x="952" y="426"/>
                        <a:pt x="938" y="427"/>
                      </a:cubicBezTo>
                      <a:cubicBezTo>
                        <a:pt x="932" y="428"/>
                        <a:pt x="928" y="428"/>
                        <a:pt x="923" y="428"/>
                      </a:cubicBezTo>
                      <a:cubicBezTo>
                        <a:pt x="917" y="409"/>
                        <a:pt x="910" y="389"/>
                        <a:pt x="902" y="371"/>
                      </a:cubicBezTo>
                      <a:cubicBezTo>
                        <a:pt x="906" y="368"/>
                        <a:pt x="910" y="365"/>
                        <a:pt x="914" y="362"/>
                      </a:cubicBezTo>
                      <a:cubicBezTo>
                        <a:pt x="926" y="354"/>
                        <a:pt x="937" y="346"/>
                        <a:pt x="950" y="337"/>
                      </a:cubicBezTo>
                      <a:cubicBezTo>
                        <a:pt x="963" y="328"/>
                        <a:pt x="976" y="318"/>
                        <a:pt x="990" y="308"/>
                      </a:cubicBezTo>
                      <a:cubicBezTo>
                        <a:pt x="1002" y="299"/>
                        <a:pt x="1005" y="282"/>
                        <a:pt x="998" y="269"/>
                      </a:cubicBezTo>
                      <a:cubicBezTo>
                        <a:pt x="990" y="256"/>
                        <a:pt x="974" y="250"/>
                        <a:pt x="960" y="256"/>
                      </a:cubicBezTo>
                      <a:cubicBezTo>
                        <a:pt x="944" y="263"/>
                        <a:pt x="929" y="270"/>
                        <a:pt x="915" y="276"/>
                      </a:cubicBezTo>
                      <a:cubicBezTo>
                        <a:pt x="901" y="283"/>
                        <a:pt x="888" y="289"/>
                        <a:pt x="875" y="295"/>
                      </a:cubicBezTo>
                      <a:cubicBezTo>
                        <a:pt x="870" y="297"/>
                        <a:pt x="866" y="299"/>
                        <a:pt x="861" y="301"/>
                      </a:cubicBezTo>
                      <a:cubicBezTo>
                        <a:pt x="850" y="285"/>
                        <a:pt x="836" y="269"/>
                        <a:pt x="822" y="255"/>
                      </a:cubicBezTo>
                      <a:cubicBezTo>
                        <a:pt x="825" y="250"/>
                        <a:pt x="828" y="246"/>
                        <a:pt x="831" y="242"/>
                      </a:cubicBezTo>
                      <a:cubicBezTo>
                        <a:pt x="839" y="230"/>
                        <a:pt x="847" y="218"/>
                        <a:pt x="856" y="206"/>
                      </a:cubicBezTo>
                      <a:cubicBezTo>
                        <a:pt x="865" y="193"/>
                        <a:pt x="874" y="179"/>
                        <a:pt x="884" y="165"/>
                      </a:cubicBezTo>
                      <a:cubicBezTo>
                        <a:pt x="893" y="153"/>
                        <a:pt x="889" y="135"/>
                        <a:pt x="878" y="126"/>
                      </a:cubicBezTo>
                      <a:cubicBezTo>
                        <a:pt x="866" y="116"/>
                        <a:pt x="849" y="116"/>
                        <a:pt x="838" y="126"/>
                      </a:cubicBezTo>
                      <a:cubicBezTo>
                        <a:pt x="825" y="139"/>
                        <a:pt x="814" y="150"/>
                        <a:pt x="803" y="161"/>
                      </a:cubicBezTo>
                      <a:cubicBezTo>
                        <a:pt x="792" y="172"/>
                        <a:pt x="781" y="182"/>
                        <a:pt x="771" y="192"/>
                      </a:cubicBezTo>
                      <a:cubicBezTo>
                        <a:pt x="768" y="196"/>
                        <a:pt x="764" y="199"/>
                        <a:pt x="761" y="203"/>
                      </a:cubicBezTo>
                      <a:cubicBezTo>
                        <a:pt x="744" y="191"/>
                        <a:pt x="726" y="181"/>
                        <a:pt x="708" y="172"/>
                      </a:cubicBezTo>
                      <a:cubicBezTo>
                        <a:pt x="709" y="167"/>
                        <a:pt x="710" y="162"/>
                        <a:pt x="712" y="157"/>
                      </a:cubicBezTo>
                      <a:cubicBezTo>
                        <a:pt x="715" y="144"/>
                        <a:pt x="719" y="130"/>
                        <a:pt x="723" y="115"/>
                      </a:cubicBezTo>
                      <a:cubicBezTo>
                        <a:pt x="727" y="100"/>
                        <a:pt x="731" y="84"/>
                        <a:pt x="735" y="67"/>
                      </a:cubicBezTo>
                      <a:cubicBezTo>
                        <a:pt x="739" y="52"/>
                        <a:pt x="730" y="37"/>
                        <a:pt x="716" y="32"/>
                      </a:cubicBezTo>
                      <a:cubicBezTo>
                        <a:pt x="702" y="27"/>
                        <a:pt x="685" y="33"/>
                        <a:pt x="679" y="46"/>
                      </a:cubicBezTo>
                      <a:cubicBezTo>
                        <a:pt x="671" y="62"/>
                        <a:pt x="664" y="77"/>
                        <a:pt x="658" y="91"/>
                      </a:cubicBezTo>
                      <a:cubicBezTo>
                        <a:pt x="651" y="105"/>
                        <a:pt x="645" y="118"/>
                        <a:pt x="639" y="131"/>
                      </a:cubicBezTo>
                      <a:cubicBezTo>
                        <a:pt x="637" y="135"/>
                        <a:pt x="634" y="140"/>
                        <a:pt x="632" y="144"/>
                      </a:cubicBezTo>
                      <a:cubicBezTo>
                        <a:pt x="613" y="139"/>
                        <a:pt x="593" y="136"/>
                        <a:pt x="572" y="134"/>
                      </a:cubicBezTo>
                      <a:cubicBezTo>
                        <a:pt x="572" y="129"/>
                        <a:pt x="571" y="124"/>
                        <a:pt x="571" y="119"/>
                      </a:cubicBezTo>
                      <a:cubicBezTo>
                        <a:pt x="570" y="105"/>
                        <a:pt x="568" y="90"/>
                        <a:pt x="567" y="75"/>
                      </a:cubicBezTo>
                      <a:cubicBezTo>
                        <a:pt x="565" y="59"/>
                        <a:pt x="564" y="43"/>
                        <a:pt x="562" y="26"/>
                      </a:cubicBezTo>
                      <a:cubicBezTo>
                        <a:pt x="561" y="11"/>
                        <a:pt x="547" y="0"/>
                        <a:pt x="532" y="0"/>
                      </a:cubicBezTo>
                      <a:cubicBezTo>
                        <a:pt x="517" y="0"/>
                        <a:pt x="503" y="11"/>
                        <a:pt x="502" y="26"/>
                      </a:cubicBezTo>
                      <a:cubicBezTo>
                        <a:pt x="500" y="43"/>
                        <a:pt x="499" y="59"/>
                        <a:pt x="497" y="75"/>
                      </a:cubicBezTo>
                      <a:cubicBezTo>
                        <a:pt x="496" y="90"/>
                        <a:pt x="494" y="105"/>
                        <a:pt x="493" y="119"/>
                      </a:cubicBezTo>
                      <a:cubicBezTo>
                        <a:pt x="493" y="124"/>
                        <a:pt x="492" y="129"/>
                        <a:pt x="492" y="134"/>
                      </a:cubicBezTo>
                      <a:cubicBezTo>
                        <a:pt x="471" y="136"/>
                        <a:pt x="451" y="139"/>
                        <a:pt x="432" y="144"/>
                      </a:cubicBezTo>
                      <a:cubicBezTo>
                        <a:pt x="430" y="140"/>
                        <a:pt x="428" y="135"/>
                        <a:pt x="425" y="131"/>
                      </a:cubicBezTo>
                      <a:cubicBezTo>
                        <a:pt x="419" y="118"/>
                        <a:pt x="413" y="105"/>
                        <a:pt x="406" y="91"/>
                      </a:cubicBezTo>
                      <a:cubicBezTo>
                        <a:pt x="400" y="77"/>
                        <a:pt x="393" y="62"/>
                        <a:pt x="385" y="46"/>
                      </a:cubicBezTo>
                      <a:cubicBezTo>
                        <a:pt x="379" y="33"/>
                        <a:pt x="362" y="27"/>
                        <a:pt x="348" y="32"/>
                      </a:cubicBezTo>
                      <a:cubicBezTo>
                        <a:pt x="334" y="37"/>
                        <a:pt x="325" y="52"/>
                        <a:pt x="329" y="67"/>
                      </a:cubicBezTo>
                      <a:cubicBezTo>
                        <a:pt x="333" y="84"/>
                        <a:pt x="337" y="100"/>
                        <a:pt x="341" y="115"/>
                      </a:cubicBezTo>
                      <a:cubicBezTo>
                        <a:pt x="345" y="130"/>
                        <a:pt x="349" y="144"/>
                        <a:pt x="352" y="157"/>
                      </a:cubicBezTo>
                      <a:cubicBezTo>
                        <a:pt x="354" y="162"/>
                        <a:pt x="355" y="167"/>
                        <a:pt x="356" y="172"/>
                      </a:cubicBezTo>
                      <a:cubicBezTo>
                        <a:pt x="338" y="181"/>
                        <a:pt x="320" y="191"/>
                        <a:pt x="303" y="203"/>
                      </a:cubicBezTo>
                      <a:cubicBezTo>
                        <a:pt x="300" y="199"/>
                        <a:pt x="296" y="196"/>
                        <a:pt x="293" y="192"/>
                      </a:cubicBezTo>
                      <a:cubicBezTo>
                        <a:pt x="283" y="182"/>
                        <a:pt x="272" y="172"/>
                        <a:pt x="261" y="161"/>
                      </a:cubicBezTo>
                      <a:cubicBezTo>
                        <a:pt x="250" y="150"/>
                        <a:pt x="239" y="139"/>
                        <a:pt x="226" y="126"/>
                      </a:cubicBezTo>
                      <a:cubicBezTo>
                        <a:pt x="215" y="116"/>
                        <a:pt x="198" y="116"/>
                        <a:pt x="186" y="126"/>
                      </a:cubicBezTo>
                      <a:cubicBezTo>
                        <a:pt x="175" y="135"/>
                        <a:pt x="172" y="153"/>
                        <a:pt x="180" y="165"/>
                      </a:cubicBezTo>
                      <a:cubicBezTo>
                        <a:pt x="190" y="179"/>
                        <a:pt x="199" y="193"/>
                        <a:pt x="208" y="206"/>
                      </a:cubicBezTo>
                      <a:cubicBezTo>
                        <a:pt x="217" y="218"/>
                        <a:pt x="225" y="230"/>
                        <a:pt x="233" y="242"/>
                      </a:cubicBezTo>
                      <a:cubicBezTo>
                        <a:pt x="236" y="246"/>
                        <a:pt x="239" y="250"/>
                        <a:pt x="242" y="255"/>
                      </a:cubicBezTo>
                      <a:cubicBezTo>
                        <a:pt x="228" y="269"/>
                        <a:pt x="215" y="285"/>
                        <a:pt x="203" y="301"/>
                      </a:cubicBezTo>
                      <a:cubicBezTo>
                        <a:pt x="198" y="299"/>
                        <a:pt x="194" y="297"/>
                        <a:pt x="189" y="295"/>
                      </a:cubicBezTo>
                      <a:cubicBezTo>
                        <a:pt x="176" y="289"/>
                        <a:pt x="163" y="283"/>
                        <a:pt x="149" y="276"/>
                      </a:cubicBezTo>
                      <a:cubicBezTo>
                        <a:pt x="135" y="270"/>
                        <a:pt x="120" y="263"/>
                        <a:pt x="104" y="256"/>
                      </a:cubicBezTo>
                      <a:cubicBezTo>
                        <a:pt x="90" y="250"/>
                        <a:pt x="74" y="256"/>
                        <a:pt x="66" y="269"/>
                      </a:cubicBezTo>
                      <a:cubicBezTo>
                        <a:pt x="59" y="282"/>
                        <a:pt x="62" y="299"/>
                        <a:pt x="74" y="308"/>
                      </a:cubicBezTo>
                      <a:cubicBezTo>
                        <a:pt x="88" y="318"/>
                        <a:pt x="101" y="328"/>
                        <a:pt x="114" y="337"/>
                      </a:cubicBezTo>
                      <a:cubicBezTo>
                        <a:pt x="127" y="346"/>
                        <a:pt x="139" y="354"/>
                        <a:pt x="150" y="362"/>
                      </a:cubicBezTo>
                      <a:cubicBezTo>
                        <a:pt x="154" y="365"/>
                        <a:pt x="158" y="368"/>
                        <a:pt x="162" y="371"/>
                      </a:cubicBezTo>
                      <a:cubicBezTo>
                        <a:pt x="154" y="389"/>
                        <a:pt x="147" y="409"/>
                        <a:pt x="142" y="428"/>
                      </a:cubicBezTo>
                      <a:cubicBezTo>
                        <a:pt x="137" y="428"/>
                        <a:pt x="132" y="428"/>
                        <a:pt x="126" y="427"/>
                      </a:cubicBezTo>
                      <a:cubicBezTo>
                        <a:pt x="112" y="426"/>
                        <a:pt x="98" y="425"/>
                        <a:pt x="82" y="424"/>
                      </a:cubicBezTo>
                      <a:cubicBezTo>
                        <a:pt x="67" y="422"/>
                        <a:pt x="51" y="421"/>
                        <a:pt x="33" y="420"/>
                      </a:cubicBezTo>
                      <a:cubicBezTo>
                        <a:pt x="18" y="418"/>
                        <a:pt x="5" y="430"/>
                        <a:pt x="3" y="445"/>
                      </a:cubicBezTo>
                      <a:cubicBezTo>
                        <a:pt x="0" y="460"/>
                        <a:pt x="8" y="475"/>
                        <a:pt x="23" y="479"/>
                      </a:cubicBezTo>
                      <a:cubicBezTo>
                        <a:pt x="40" y="484"/>
                        <a:pt x="55" y="488"/>
                        <a:pt x="70" y="492"/>
                      </a:cubicBezTo>
                      <a:cubicBezTo>
                        <a:pt x="85" y="496"/>
                        <a:pt x="99" y="500"/>
                        <a:pt x="113" y="504"/>
                      </a:cubicBezTo>
                      <a:cubicBezTo>
                        <a:pt x="118" y="505"/>
                        <a:pt x="123" y="506"/>
                        <a:pt x="128" y="508"/>
                      </a:cubicBezTo>
                      <a:cubicBezTo>
                        <a:pt x="127" y="518"/>
                        <a:pt x="126" y="528"/>
                        <a:pt x="126" y="538"/>
                      </a:cubicBezTo>
                      <a:cubicBezTo>
                        <a:pt x="126" y="549"/>
                        <a:pt x="127" y="559"/>
                        <a:pt x="128" y="569"/>
                      </a:cubicBezTo>
                      <a:cubicBezTo>
                        <a:pt x="123" y="570"/>
                        <a:pt x="118" y="571"/>
                        <a:pt x="113" y="573"/>
                      </a:cubicBezTo>
                      <a:cubicBezTo>
                        <a:pt x="99" y="577"/>
                        <a:pt x="85" y="580"/>
                        <a:pt x="70" y="585"/>
                      </a:cubicBezTo>
                      <a:cubicBezTo>
                        <a:pt x="55" y="589"/>
                        <a:pt x="40" y="593"/>
                        <a:pt x="23" y="598"/>
                      </a:cubicBezTo>
                      <a:cubicBezTo>
                        <a:pt x="8" y="602"/>
                        <a:pt x="0" y="617"/>
                        <a:pt x="3" y="632"/>
                      </a:cubicBezTo>
                      <a:cubicBezTo>
                        <a:pt x="5" y="647"/>
                        <a:pt x="18" y="658"/>
                        <a:pt x="33" y="657"/>
                      </a:cubicBezTo>
                      <a:cubicBezTo>
                        <a:pt x="51" y="656"/>
                        <a:pt x="67" y="654"/>
                        <a:pt x="82" y="653"/>
                      </a:cubicBezTo>
                      <a:cubicBezTo>
                        <a:pt x="98" y="652"/>
                        <a:pt x="112" y="651"/>
                        <a:pt x="126" y="649"/>
                      </a:cubicBezTo>
                      <a:cubicBezTo>
                        <a:pt x="132" y="649"/>
                        <a:pt x="137" y="649"/>
                        <a:pt x="142" y="648"/>
                      </a:cubicBezTo>
                      <a:cubicBezTo>
                        <a:pt x="147" y="668"/>
                        <a:pt x="154" y="687"/>
                        <a:pt x="162" y="705"/>
                      </a:cubicBezTo>
                      <a:cubicBezTo>
                        <a:pt x="158" y="708"/>
                        <a:pt x="154" y="711"/>
                        <a:pt x="150" y="714"/>
                      </a:cubicBezTo>
                      <a:cubicBezTo>
                        <a:pt x="139" y="722"/>
                        <a:pt x="127" y="731"/>
                        <a:pt x="114" y="740"/>
                      </a:cubicBezTo>
                      <a:cubicBezTo>
                        <a:pt x="101" y="749"/>
                        <a:pt x="88" y="758"/>
                        <a:pt x="74" y="768"/>
                      </a:cubicBezTo>
                      <a:cubicBezTo>
                        <a:pt x="62" y="777"/>
                        <a:pt x="59" y="794"/>
                        <a:pt x="66" y="808"/>
                      </a:cubicBezTo>
                      <a:cubicBezTo>
                        <a:pt x="74" y="821"/>
                        <a:pt x="90" y="827"/>
                        <a:pt x="104" y="821"/>
                      </a:cubicBezTo>
                      <a:cubicBezTo>
                        <a:pt x="120" y="813"/>
                        <a:pt x="135" y="807"/>
                        <a:pt x="149" y="800"/>
                      </a:cubicBezTo>
                      <a:cubicBezTo>
                        <a:pt x="163" y="794"/>
                        <a:pt x="176" y="788"/>
                        <a:pt x="189" y="782"/>
                      </a:cubicBezTo>
                      <a:cubicBezTo>
                        <a:pt x="194" y="780"/>
                        <a:pt x="198" y="777"/>
                        <a:pt x="203" y="775"/>
                      </a:cubicBezTo>
                      <a:cubicBezTo>
                        <a:pt x="215" y="792"/>
                        <a:pt x="228" y="807"/>
                        <a:pt x="242" y="822"/>
                      </a:cubicBezTo>
                      <a:cubicBezTo>
                        <a:pt x="239" y="826"/>
                        <a:pt x="236" y="830"/>
                        <a:pt x="233" y="835"/>
                      </a:cubicBezTo>
                      <a:cubicBezTo>
                        <a:pt x="225" y="846"/>
                        <a:pt x="217" y="858"/>
                        <a:pt x="208" y="871"/>
                      </a:cubicBezTo>
                      <a:cubicBezTo>
                        <a:pt x="199" y="884"/>
                        <a:pt x="190" y="897"/>
                        <a:pt x="180" y="911"/>
                      </a:cubicBezTo>
                      <a:cubicBezTo>
                        <a:pt x="172" y="924"/>
                        <a:pt x="175" y="941"/>
                        <a:pt x="186" y="951"/>
                      </a:cubicBezTo>
                      <a:cubicBezTo>
                        <a:pt x="198" y="961"/>
                        <a:pt x="215" y="961"/>
                        <a:pt x="226" y="950"/>
                      </a:cubicBezTo>
                      <a:cubicBezTo>
                        <a:pt x="239" y="938"/>
                        <a:pt x="250" y="927"/>
                        <a:pt x="261" y="916"/>
                      </a:cubicBezTo>
                      <a:cubicBezTo>
                        <a:pt x="272" y="905"/>
                        <a:pt x="283" y="894"/>
                        <a:pt x="293" y="885"/>
                      </a:cubicBezTo>
                      <a:cubicBezTo>
                        <a:pt x="296" y="881"/>
                        <a:pt x="300" y="877"/>
                        <a:pt x="303" y="874"/>
                      </a:cubicBezTo>
                      <a:cubicBezTo>
                        <a:pt x="320" y="885"/>
                        <a:pt x="338" y="896"/>
                        <a:pt x="356" y="905"/>
                      </a:cubicBezTo>
                      <a:cubicBezTo>
                        <a:pt x="355" y="909"/>
                        <a:pt x="354" y="914"/>
                        <a:pt x="352" y="919"/>
                      </a:cubicBezTo>
                      <a:cubicBezTo>
                        <a:pt x="349" y="933"/>
                        <a:pt x="345" y="947"/>
                        <a:pt x="341" y="962"/>
                      </a:cubicBezTo>
                      <a:cubicBezTo>
                        <a:pt x="337" y="977"/>
                        <a:pt x="333" y="993"/>
                        <a:pt x="329" y="1010"/>
                      </a:cubicBezTo>
                      <a:cubicBezTo>
                        <a:pt x="325" y="1024"/>
                        <a:pt x="334" y="1039"/>
                        <a:pt x="348" y="1044"/>
                      </a:cubicBezTo>
                      <a:cubicBezTo>
                        <a:pt x="362" y="1050"/>
                        <a:pt x="379" y="1044"/>
                        <a:pt x="385" y="1030"/>
                      </a:cubicBezTo>
                      <a:cubicBezTo>
                        <a:pt x="393" y="1014"/>
                        <a:pt x="400" y="1000"/>
                        <a:pt x="406" y="986"/>
                      </a:cubicBezTo>
                      <a:cubicBezTo>
                        <a:pt x="413" y="972"/>
                        <a:pt x="419" y="958"/>
                        <a:pt x="425" y="946"/>
                      </a:cubicBezTo>
                      <a:cubicBezTo>
                        <a:pt x="428" y="941"/>
                        <a:pt x="430" y="937"/>
                        <a:pt x="432" y="932"/>
                      </a:cubicBezTo>
                      <a:cubicBezTo>
                        <a:pt x="451" y="937"/>
                        <a:pt x="471" y="941"/>
                        <a:pt x="492" y="943"/>
                      </a:cubicBezTo>
                      <a:cubicBezTo>
                        <a:pt x="492" y="948"/>
                        <a:pt x="493" y="953"/>
                        <a:pt x="493" y="958"/>
                      </a:cubicBezTo>
                      <a:cubicBezTo>
                        <a:pt x="494" y="972"/>
                        <a:pt x="496" y="986"/>
                        <a:pt x="497" y="1002"/>
                      </a:cubicBezTo>
                      <a:cubicBezTo>
                        <a:pt x="499" y="1017"/>
                        <a:pt x="500" y="1033"/>
                        <a:pt x="502" y="1051"/>
                      </a:cubicBezTo>
                      <a:cubicBezTo>
                        <a:pt x="503" y="1066"/>
                        <a:pt x="517" y="1077"/>
                        <a:pt x="532" y="1077"/>
                      </a:cubicBezTo>
                      <a:cubicBezTo>
                        <a:pt x="547" y="1077"/>
                        <a:pt x="561" y="1066"/>
                        <a:pt x="562" y="1051"/>
                      </a:cubicBezTo>
                      <a:cubicBezTo>
                        <a:pt x="564" y="1033"/>
                        <a:pt x="565" y="1017"/>
                        <a:pt x="567" y="1002"/>
                      </a:cubicBezTo>
                      <a:cubicBezTo>
                        <a:pt x="568" y="986"/>
                        <a:pt x="570" y="972"/>
                        <a:pt x="571" y="958"/>
                      </a:cubicBezTo>
                      <a:cubicBezTo>
                        <a:pt x="571" y="953"/>
                        <a:pt x="572" y="948"/>
                        <a:pt x="572" y="943"/>
                      </a:cubicBezTo>
                      <a:cubicBezTo>
                        <a:pt x="593" y="941"/>
                        <a:pt x="613" y="937"/>
                        <a:pt x="632" y="932"/>
                      </a:cubicBezTo>
                      <a:cubicBezTo>
                        <a:pt x="634" y="937"/>
                        <a:pt x="637" y="941"/>
                        <a:pt x="639" y="946"/>
                      </a:cubicBezTo>
                      <a:cubicBezTo>
                        <a:pt x="645" y="958"/>
                        <a:pt x="651" y="972"/>
                        <a:pt x="658" y="986"/>
                      </a:cubicBezTo>
                      <a:cubicBezTo>
                        <a:pt x="664" y="1000"/>
                        <a:pt x="671" y="1014"/>
                        <a:pt x="679" y="1030"/>
                      </a:cubicBezTo>
                      <a:cubicBezTo>
                        <a:pt x="685" y="1044"/>
                        <a:pt x="702" y="1050"/>
                        <a:pt x="716" y="1044"/>
                      </a:cubicBezTo>
                      <a:cubicBezTo>
                        <a:pt x="730" y="1039"/>
                        <a:pt x="739" y="1024"/>
                        <a:pt x="735" y="1010"/>
                      </a:cubicBezTo>
                      <a:cubicBezTo>
                        <a:pt x="731" y="993"/>
                        <a:pt x="727" y="977"/>
                        <a:pt x="723" y="962"/>
                      </a:cubicBezTo>
                      <a:cubicBezTo>
                        <a:pt x="719" y="947"/>
                        <a:pt x="715" y="933"/>
                        <a:pt x="712" y="919"/>
                      </a:cubicBezTo>
                      <a:cubicBezTo>
                        <a:pt x="710" y="914"/>
                        <a:pt x="709" y="909"/>
                        <a:pt x="708" y="905"/>
                      </a:cubicBezTo>
                      <a:cubicBezTo>
                        <a:pt x="726" y="896"/>
                        <a:pt x="744" y="885"/>
                        <a:pt x="761" y="874"/>
                      </a:cubicBezTo>
                      <a:cubicBezTo>
                        <a:pt x="764" y="877"/>
                        <a:pt x="768" y="881"/>
                        <a:pt x="771" y="885"/>
                      </a:cubicBezTo>
                      <a:cubicBezTo>
                        <a:pt x="781" y="894"/>
                        <a:pt x="792" y="905"/>
                        <a:pt x="803" y="916"/>
                      </a:cubicBezTo>
                      <a:cubicBezTo>
                        <a:pt x="814" y="927"/>
                        <a:pt x="825" y="938"/>
                        <a:pt x="838" y="950"/>
                      </a:cubicBezTo>
                      <a:cubicBezTo>
                        <a:pt x="849" y="961"/>
                        <a:pt x="866" y="961"/>
                        <a:pt x="878" y="951"/>
                      </a:cubicBezTo>
                      <a:cubicBezTo>
                        <a:pt x="889" y="941"/>
                        <a:pt x="893" y="924"/>
                        <a:pt x="884" y="911"/>
                      </a:cubicBezTo>
                      <a:cubicBezTo>
                        <a:pt x="874" y="897"/>
                        <a:pt x="865" y="884"/>
                        <a:pt x="856" y="871"/>
                      </a:cubicBezTo>
                      <a:cubicBezTo>
                        <a:pt x="847" y="858"/>
                        <a:pt x="839" y="846"/>
                        <a:pt x="831" y="835"/>
                      </a:cubicBezTo>
                      <a:cubicBezTo>
                        <a:pt x="828" y="830"/>
                        <a:pt x="825" y="826"/>
                        <a:pt x="822" y="822"/>
                      </a:cubicBezTo>
                      <a:cubicBezTo>
                        <a:pt x="836" y="807"/>
                        <a:pt x="849" y="792"/>
                        <a:pt x="861" y="775"/>
                      </a:cubicBezTo>
                      <a:cubicBezTo>
                        <a:pt x="866" y="777"/>
                        <a:pt x="870" y="780"/>
                        <a:pt x="875" y="782"/>
                      </a:cubicBezTo>
                      <a:cubicBezTo>
                        <a:pt x="888" y="788"/>
                        <a:pt x="901" y="794"/>
                        <a:pt x="915" y="800"/>
                      </a:cubicBezTo>
                      <a:cubicBezTo>
                        <a:pt x="929" y="807"/>
                        <a:pt x="944" y="813"/>
                        <a:pt x="960" y="821"/>
                      </a:cubicBezTo>
                      <a:cubicBezTo>
                        <a:pt x="974" y="827"/>
                        <a:pt x="990" y="821"/>
                        <a:pt x="998" y="808"/>
                      </a:cubicBezTo>
                      <a:cubicBezTo>
                        <a:pt x="1005" y="794"/>
                        <a:pt x="1002" y="777"/>
                        <a:pt x="990" y="768"/>
                      </a:cubicBezTo>
                      <a:cubicBezTo>
                        <a:pt x="976" y="758"/>
                        <a:pt x="963" y="749"/>
                        <a:pt x="950" y="740"/>
                      </a:cubicBezTo>
                      <a:cubicBezTo>
                        <a:pt x="937" y="731"/>
                        <a:pt x="926" y="722"/>
                        <a:pt x="914" y="714"/>
                      </a:cubicBezTo>
                      <a:cubicBezTo>
                        <a:pt x="910" y="711"/>
                        <a:pt x="906" y="708"/>
                        <a:pt x="902" y="705"/>
                      </a:cubicBezTo>
                      <a:cubicBezTo>
                        <a:pt x="910" y="687"/>
                        <a:pt x="917" y="668"/>
                        <a:pt x="923" y="648"/>
                      </a:cubicBezTo>
                      <a:cubicBezTo>
                        <a:pt x="928" y="649"/>
                        <a:pt x="932" y="649"/>
                        <a:pt x="938" y="649"/>
                      </a:cubicBezTo>
                      <a:cubicBezTo>
                        <a:pt x="952" y="651"/>
                        <a:pt x="966" y="652"/>
                        <a:pt x="982" y="653"/>
                      </a:cubicBezTo>
                      <a:cubicBezTo>
                        <a:pt x="997" y="654"/>
                        <a:pt x="1013" y="656"/>
                        <a:pt x="1031" y="657"/>
                      </a:cubicBezTo>
                      <a:cubicBezTo>
                        <a:pt x="1046" y="658"/>
                        <a:pt x="1059" y="647"/>
                        <a:pt x="1061" y="632"/>
                      </a:cubicBezTo>
                      <a:cubicBezTo>
                        <a:pt x="1064" y="617"/>
                        <a:pt x="1056" y="602"/>
                        <a:pt x="1041" y="59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53" name="îśľiďê">
                  <a:extLst>
                    <a:ext uri="{FF2B5EF4-FFF2-40B4-BE49-F238E27FC236}">
                      <a16:creationId xmlns:a16="http://schemas.microsoft.com/office/drawing/2014/main" id="{5E15DE69-A89A-43F7-902E-F566C9430C29}"/>
                    </a:ext>
                  </a:extLst>
                </p:cNvPr>
                <p:cNvSpPr/>
                <p:nvPr/>
              </p:nvSpPr>
              <p:spPr bwMode="auto">
                <a:xfrm>
                  <a:off x="6751347" y="4122733"/>
                  <a:ext cx="116582" cy="117846"/>
                </a:xfrm>
                <a:custGeom>
                  <a:avLst/>
                  <a:gdLst>
                    <a:gd name="T0" fmla="*/ 951 w 1064"/>
                    <a:gd name="T1" fmla="*/ 573 h 1077"/>
                    <a:gd name="T2" fmla="*/ 936 w 1064"/>
                    <a:gd name="T3" fmla="*/ 508 h 1077"/>
                    <a:gd name="T4" fmla="*/ 1041 w 1064"/>
                    <a:gd name="T5" fmla="*/ 479 h 1077"/>
                    <a:gd name="T6" fmla="*/ 982 w 1064"/>
                    <a:gd name="T7" fmla="*/ 424 h 1077"/>
                    <a:gd name="T8" fmla="*/ 902 w 1064"/>
                    <a:gd name="T9" fmla="*/ 371 h 1077"/>
                    <a:gd name="T10" fmla="*/ 990 w 1064"/>
                    <a:gd name="T11" fmla="*/ 308 h 1077"/>
                    <a:gd name="T12" fmla="*/ 915 w 1064"/>
                    <a:gd name="T13" fmla="*/ 276 h 1077"/>
                    <a:gd name="T14" fmla="*/ 822 w 1064"/>
                    <a:gd name="T15" fmla="*/ 255 h 1077"/>
                    <a:gd name="T16" fmla="*/ 884 w 1064"/>
                    <a:gd name="T17" fmla="*/ 165 h 1077"/>
                    <a:gd name="T18" fmla="*/ 803 w 1064"/>
                    <a:gd name="T19" fmla="*/ 161 h 1077"/>
                    <a:gd name="T20" fmla="*/ 708 w 1064"/>
                    <a:gd name="T21" fmla="*/ 172 h 1077"/>
                    <a:gd name="T22" fmla="*/ 735 w 1064"/>
                    <a:gd name="T23" fmla="*/ 67 h 1077"/>
                    <a:gd name="T24" fmla="*/ 658 w 1064"/>
                    <a:gd name="T25" fmla="*/ 91 h 1077"/>
                    <a:gd name="T26" fmla="*/ 572 w 1064"/>
                    <a:gd name="T27" fmla="*/ 134 h 1077"/>
                    <a:gd name="T28" fmla="*/ 562 w 1064"/>
                    <a:gd name="T29" fmla="*/ 26 h 1077"/>
                    <a:gd name="T30" fmla="*/ 497 w 1064"/>
                    <a:gd name="T31" fmla="*/ 75 h 1077"/>
                    <a:gd name="T32" fmla="*/ 432 w 1064"/>
                    <a:gd name="T33" fmla="*/ 144 h 1077"/>
                    <a:gd name="T34" fmla="*/ 385 w 1064"/>
                    <a:gd name="T35" fmla="*/ 46 h 1077"/>
                    <a:gd name="T36" fmla="*/ 341 w 1064"/>
                    <a:gd name="T37" fmla="*/ 115 h 1077"/>
                    <a:gd name="T38" fmla="*/ 303 w 1064"/>
                    <a:gd name="T39" fmla="*/ 203 h 1077"/>
                    <a:gd name="T40" fmla="*/ 226 w 1064"/>
                    <a:gd name="T41" fmla="*/ 126 h 1077"/>
                    <a:gd name="T42" fmla="*/ 208 w 1064"/>
                    <a:gd name="T43" fmla="*/ 206 h 1077"/>
                    <a:gd name="T44" fmla="*/ 203 w 1064"/>
                    <a:gd name="T45" fmla="*/ 301 h 1077"/>
                    <a:gd name="T46" fmla="*/ 104 w 1064"/>
                    <a:gd name="T47" fmla="*/ 256 h 1077"/>
                    <a:gd name="T48" fmla="*/ 114 w 1064"/>
                    <a:gd name="T49" fmla="*/ 337 h 1077"/>
                    <a:gd name="T50" fmla="*/ 142 w 1064"/>
                    <a:gd name="T51" fmla="*/ 428 h 1077"/>
                    <a:gd name="T52" fmla="*/ 33 w 1064"/>
                    <a:gd name="T53" fmla="*/ 420 h 1077"/>
                    <a:gd name="T54" fmla="*/ 70 w 1064"/>
                    <a:gd name="T55" fmla="*/ 492 h 1077"/>
                    <a:gd name="T56" fmla="*/ 126 w 1064"/>
                    <a:gd name="T57" fmla="*/ 538 h 1077"/>
                    <a:gd name="T58" fmla="*/ 70 w 1064"/>
                    <a:gd name="T59" fmla="*/ 585 h 1077"/>
                    <a:gd name="T60" fmla="*/ 33 w 1064"/>
                    <a:gd name="T61" fmla="*/ 657 h 1077"/>
                    <a:gd name="T62" fmla="*/ 142 w 1064"/>
                    <a:gd name="T63" fmla="*/ 648 h 1077"/>
                    <a:gd name="T64" fmla="*/ 114 w 1064"/>
                    <a:gd name="T65" fmla="*/ 740 h 1077"/>
                    <a:gd name="T66" fmla="*/ 104 w 1064"/>
                    <a:gd name="T67" fmla="*/ 821 h 1077"/>
                    <a:gd name="T68" fmla="*/ 203 w 1064"/>
                    <a:gd name="T69" fmla="*/ 775 h 1077"/>
                    <a:gd name="T70" fmla="*/ 208 w 1064"/>
                    <a:gd name="T71" fmla="*/ 871 h 1077"/>
                    <a:gd name="T72" fmla="*/ 226 w 1064"/>
                    <a:gd name="T73" fmla="*/ 950 h 1077"/>
                    <a:gd name="T74" fmla="*/ 303 w 1064"/>
                    <a:gd name="T75" fmla="*/ 874 h 1077"/>
                    <a:gd name="T76" fmla="*/ 341 w 1064"/>
                    <a:gd name="T77" fmla="*/ 962 h 1077"/>
                    <a:gd name="T78" fmla="*/ 385 w 1064"/>
                    <a:gd name="T79" fmla="*/ 1030 h 1077"/>
                    <a:gd name="T80" fmla="*/ 432 w 1064"/>
                    <a:gd name="T81" fmla="*/ 932 h 1077"/>
                    <a:gd name="T82" fmla="*/ 497 w 1064"/>
                    <a:gd name="T83" fmla="*/ 1002 h 1077"/>
                    <a:gd name="T84" fmla="*/ 562 w 1064"/>
                    <a:gd name="T85" fmla="*/ 1051 h 1077"/>
                    <a:gd name="T86" fmla="*/ 572 w 1064"/>
                    <a:gd name="T87" fmla="*/ 943 h 1077"/>
                    <a:gd name="T88" fmla="*/ 658 w 1064"/>
                    <a:gd name="T89" fmla="*/ 986 h 1077"/>
                    <a:gd name="T90" fmla="*/ 735 w 1064"/>
                    <a:gd name="T91" fmla="*/ 1010 h 1077"/>
                    <a:gd name="T92" fmla="*/ 708 w 1064"/>
                    <a:gd name="T93" fmla="*/ 905 h 1077"/>
                    <a:gd name="T94" fmla="*/ 803 w 1064"/>
                    <a:gd name="T95" fmla="*/ 916 h 1077"/>
                    <a:gd name="T96" fmla="*/ 884 w 1064"/>
                    <a:gd name="T97" fmla="*/ 911 h 1077"/>
                    <a:gd name="T98" fmla="*/ 822 w 1064"/>
                    <a:gd name="T99" fmla="*/ 822 h 1077"/>
                    <a:gd name="T100" fmla="*/ 915 w 1064"/>
                    <a:gd name="T101" fmla="*/ 800 h 1077"/>
                    <a:gd name="T102" fmla="*/ 990 w 1064"/>
                    <a:gd name="T103" fmla="*/ 768 h 1077"/>
                    <a:gd name="T104" fmla="*/ 902 w 1064"/>
                    <a:gd name="T105" fmla="*/ 705 h 1077"/>
                    <a:gd name="T106" fmla="*/ 982 w 1064"/>
                    <a:gd name="T107" fmla="*/ 653 h 1077"/>
                    <a:gd name="T108" fmla="*/ 1041 w 1064"/>
                    <a:gd name="T109" fmla="*/ 598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064" h="1077">
                      <a:moveTo>
                        <a:pt x="1041" y="598"/>
                      </a:moveTo>
                      <a:cubicBezTo>
                        <a:pt x="1024" y="593"/>
                        <a:pt x="1009" y="589"/>
                        <a:pt x="994" y="585"/>
                      </a:cubicBezTo>
                      <a:cubicBezTo>
                        <a:pt x="979" y="580"/>
                        <a:pt x="965" y="577"/>
                        <a:pt x="951" y="573"/>
                      </a:cubicBezTo>
                      <a:cubicBezTo>
                        <a:pt x="946" y="571"/>
                        <a:pt x="941" y="570"/>
                        <a:pt x="936" y="569"/>
                      </a:cubicBezTo>
                      <a:cubicBezTo>
                        <a:pt x="937" y="559"/>
                        <a:pt x="938" y="549"/>
                        <a:pt x="938" y="538"/>
                      </a:cubicBezTo>
                      <a:cubicBezTo>
                        <a:pt x="938" y="528"/>
                        <a:pt x="937" y="518"/>
                        <a:pt x="936" y="508"/>
                      </a:cubicBezTo>
                      <a:cubicBezTo>
                        <a:pt x="941" y="506"/>
                        <a:pt x="946" y="505"/>
                        <a:pt x="951" y="504"/>
                      </a:cubicBezTo>
                      <a:cubicBezTo>
                        <a:pt x="965" y="500"/>
                        <a:pt x="979" y="496"/>
                        <a:pt x="994" y="492"/>
                      </a:cubicBezTo>
                      <a:cubicBezTo>
                        <a:pt x="1009" y="488"/>
                        <a:pt x="1024" y="484"/>
                        <a:pt x="1041" y="479"/>
                      </a:cubicBezTo>
                      <a:cubicBezTo>
                        <a:pt x="1056" y="475"/>
                        <a:pt x="1064" y="460"/>
                        <a:pt x="1061" y="445"/>
                      </a:cubicBezTo>
                      <a:cubicBezTo>
                        <a:pt x="1059" y="430"/>
                        <a:pt x="1046" y="418"/>
                        <a:pt x="1031" y="420"/>
                      </a:cubicBezTo>
                      <a:cubicBezTo>
                        <a:pt x="1013" y="421"/>
                        <a:pt x="997" y="422"/>
                        <a:pt x="982" y="424"/>
                      </a:cubicBezTo>
                      <a:cubicBezTo>
                        <a:pt x="966" y="425"/>
                        <a:pt x="952" y="426"/>
                        <a:pt x="938" y="427"/>
                      </a:cubicBezTo>
                      <a:cubicBezTo>
                        <a:pt x="932" y="428"/>
                        <a:pt x="928" y="428"/>
                        <a:pt x="923" y="428"/>
                      </a:cubicBezTo>
                      <a:cubicBezTo>
                        <a:pt x="917" y="409"/>
                        <a:pt x="910" y="389"/>
                        <a:pt x="902" y="371"/>
                      </a:cubicBezTo>
                      <a:cubicBezTo>
                        <a:pt x="906" y="368"/>
                        <a:pt x="910" y="365"/>
                        <a:pt x="914" y="362"/>
                      </a:cubicBezTo>
                      <a:cubicBezTo>
                        <a:pt x="926" y="354"/>
                        <a:pt x="937" y="346"/>
                        <a:pt x="950" y="337"/>
                      </a:cubicBezTo>
                      <a:cubicBezTo>
                        <a:pt x="963" y="328"/>
                        <a:pt x="976" y="318"/>
                        <a:pt x="990" y="308"/>
                      </a:cubicBezTo>
                      <a:cubicBezTo>
                        <a:pt x="1002" y="299"/>
                        <a:pt x="1005" y="282"/>
                        <a:pt x="998" y="269"/>
                      </a:cubicBezTo>
                      <a:cubicBezTo>
                        <a:pt x="990" y="256"/>
                        <a:pt x="974" y="250"/>
                        <a:pt x="960" y="256"/>
                      </a:cubicBezTo>
                      <a:cubicBezTo>
                        <a:pt x="944" y="263"/>
                        <a:pt x="929" y="270"/>
                        <a:pt x="915" y="276"/>
                      </a:cubicBezTo>
                      <a:cubicBezTo>
                        <a:pt x="901" y="283"/>
                        <a:pt x="888" y="289"/>
                        <a:pt x="875" y="295"/>
                      </a:cubicBezTo>
                      <a:cubicBezTo>
                        <a:pt x="870" y="297"/>
                        <a:pt x="866" y="299"/>
                        <a:pt x="861" y="301"/>
                      </a:cubicBezTo>
                      <a:cubicBezTo>
                        <a:pt x="850" y="285"/>
                        <a:pt x="836" y="269"/>
                        <a:pt x="822" y="255"/>
                      </a:cubicBezTo>
                      <a:cubicBezTo>
                        <a:pt x="825" y="250"/>
                        <a:pt x="828" y="246"/>
                        <a:pt x="831" y="242"/>
                      </a:cubicBezTo>
                      <a:cubicBezTo>
                        <a:pt x="839" y="230"/>
                        <a:pt x="847" y="218"/>
                        <a:pt x="856" y="206"/>
                      </a:cubicBezTo>
                      <a:cubicBezTo>
                        <a:pt x="865" y="193"/>
                        <a:pt x="874" y="179"/>
                        <a:pt x="884" y="165"/>
                      </a:cubicBezTo>
                      <a:cubicBezTo>
                        <a:pt x="893" y="153"/>
                        <a:pt x="889" y="135"/>
                        <a:pt x="878" y="126"/>
                      </a:cubicBezTo>
                      <a:cubicBezTo>
                        <a:pt x="866" y="116"/>
                        <a:pt x="849" y="116"/>
                        <a:pt x="838" y="126"/>
                      </a:cubicBezTo>
                      <a:cubicBezTo>
                        <a:pt x="825" y="139"/>
                        <a:pt x="814" y="150"/>
                        <a:pt x="803" y="161"/>
                      </a:cubicBezTo>
                      <a:cubicBezTo>
                        <a:pt x="792" y="172"/>
                        <a:pt x="781" y="182"/>
                        <a:pt x="771" y="192"/>
                      </a:cubicBezTo>
                      <a:cubicBezTo>
                        <a:pt x="768" y="196"/>
                        <a:pt x="764" y="199"/>
                        <a:pt x="761" y="203"/>
                      </a:cubicBezTo>
                      <a:cubicBezTo>
                        <a:pt x="744" y="191"/>
                        <a:pt x="726" y="181"/>
                        <a:pt x="708" y="172"/>
                      </a:cubicBezTo>
                      <a:cubicBezTo>
                        <a:pt x="709" y="167"/>
                        <a:pt x="710" y="162"/>
                        <a:pt x="712" y="157"/>
                      </a:cubicBezTo>
                      <a:cubicBezTo>
                        <a:pt x="715" y="144"/>
                        <a:pt x="719" y="130"/>
                        <a:pt x="723" y="115"/>
                      </a:cubicBezTo>
                      <a:cubicBezTo>
                        <a:pt x="727" y="100"/>
                        <a:pt x="731" y="84"/>
                        <a:pt x="735" y="67"/>
                      </a:cubicBezTo>
                      <a:cubicBezTo>
                        <a:pt x="739" y="52"/>
                        <a:pt x="730" y="37"/>
                        <a:pt x="716" y="32"/>
                      </a:cubicBezTo>
                      <a:cubicBezTo>
                        <a:pt x="702" y="27"/>
                        <a:pt x="685" y="33"/>
                        <a:pt x="679" y="46"/>
                      </a:cubicBezTo>
                      <a:cubicBezTo>
                        <a:pt x="671" y="62"/>
                        <a:pt x="664" y="77"/>
                        <a:pt x="658" y="91"/>
                      </a:cubicBezTo>
                      <a:cubicBezTo>
                        <a:pt x="651" y="105"/>
                        <a:pt x="645" y="118"/>
                        <a:pt x="639" y="131"/>
                      </a:cubicBezTo>
                      <a:cubicBezTo>
                        <a:pt x="637" y="135"/>
                        <a:pt x="634" y="140"/>
                        <a:pt x="632" y="144"/>
                      </a:cubicBezTo>
                      <a:cubicBezTo>
                        <a:pt x="613" y="139"/>
                        <a:pt x="593" y="136"/>
                        <a:pt x="572" y="134"/>
                      </a:cubicBezTo>
                      <a:cubicBezTo>
                        <a:pt x="572" y="129"/>
                        <a:pt x="571" y="124"/>
                        <a:pt x="571" y="119"/>
                      </a:cubicBezTo>
                      <a:cubicBezTo>
                        <a:pt x="570" y="105"/>
                        <a:pt x="568" y="90"/>
                        <a:pt x="567" y="75"/>
                      </a:cubicBezTo>
                      <a:cubicBezTo>
                        <a:pt x="565" y="59"/>
                        <a:pt x="564" y="43"/>
                        <a:pt x="562" y="26"/>
                      </a:cubicBezTo>
                      <a:cubicBezTo>
                        <a:pt x="561" y="11"/>
                        <a:pt x="547" y="0"/>
                        <a:pt x="532" y="0"/>
                      </a:cubicBezTo>
                      <a:cubicBezTo>
                        <a:pt x="517" y="0"/>
                        <a:pt x="503" y="11"/>
                        <a:pt x="502" y="26"/>
                      </a:cubicBezTo>
                      <a:cubicBezTo>
                        <a:pt x="500" y="43"/>
                        <a:pt x="499" y="59"/>
                        <a:pt x="497" y="75"/>
                      </a:cubicBezTo>
                      <a:cubicBezTo>
                        <a:pt x="496" y="90"/>
                        <a:pt x="494" y="105"/>
                        <a:pt x="493" y="119"/>
                      </a:cubicBezTo>
                      <a:cubicBezTo>
                        <a:pt x="493" y="124"/>
                        <a:pt x="492" y="129"/>
                        <a:pt x="492" y="134"/>
                      </a:cubicBezTo>
                      <a:cubicBezTo>
                        <a:pt x="471" y="136"/>
                        <a:pt x="451" y="139"/>
                        <a:pt x="432" y="144"/>
                      </a:cubicBezTo>
                      <a:cubicBezTo>
                        <a:pt x="430" y="140"/>
                        <a:pt x="428" y="135"/>
                        <a:pt x="425" y="131"/>
                      </a:cubicBezTo>
                      <a:cubicBezTo>
                        <a:pt x="419" y="118"/>
                        <a:pt x="413" y="105"/>
                        <a:pt x="406" y="91"/>
                      </a:cubicBezTo>
                      <a:cubicBezTo>
                        <a:pt x="400" y="77"/>
                        <a:pt x="393" y="62"/>
                        <a:pt x="385" y="46"/>
                      </a:cubicBezTo>
                      <a:cubicBezTo>
                        <a:pt x="379" y="33"/>
                        <a:pt x="362" y="27"/>
                        <a:pt x="348" y="32"/>
                      </a:cubicBezTo>
                      <a:cubicBezTo>
                        <a:pt x="334" y="37"/>
                        <a:pt x="325" y="52"/>
                        <a:pt x="329" y="67"/>
                      </a:cubicBezTo>
                      <a:cubicBezTo>
                        <a:pt x="333" y="84"/>
                        <a:pt x="337" y="100"/>
                        <a:pt x="341" y="115"/>
                      </a:cubicBezTo>
                      <a:cubicBezTo>
                        <a:pt x="345" y="130"/>
                        <a:pt x="349" y="144"/>
                        <a:pt x="352" y="157"/>
                      </a:cubicBezTo>
                      <a:cubicBezTo>
                        <a:pt x="354" y="162"/>
                        <a:pt x="355" y="167"/>
                        <a:pt x="356" y="172"/>
                      </a:cubicBezTo>
                      <a:cubicBezTo>
                        <a:pt x="338" y="181"/>
                        <a:pt x="320" y="191"/>
                        <a:pt x="303" y="203"/>
                      </a:cubicBezTo>
                      <a:cubicBezTo>
                        <a:pt x="300" y="199"/>
                        <a:pt x="296" y="196"/>
                        <a:pt x="293" y="192"/>
                      </a:cubicBezTo>
                      <a:cubicBezTo>
                        <a:pt x="283" y="182"/>
                        <a:pt x="272" y="172"/>
                        <a:pt x="261" y="161"/>
                      </a:cubicBezTo>
                      <a:cubicBezTo>
                        <a:pt x="250" y="150"/>
                        <a:pt x="239" y="139"/>
                        <a:pt x="226" y="126"/>
                      </a:cubicBezTo>
                      <a:cubicBezTo>
                        <a:pt x="215" y="116"/>
                        <a:pt x="198" y="116"/>
                        <a:pt x="186" y="126"/>
                      </a:cubicBezTo>
                      <a:cubicBezTo>
                        <a:pt x="175" y="135"/>
                        <a:pt x="172" y="153"/>
                        <a:pt x="180" y="165"/>
                      </a:cubicBezTo>
                      <a:cubicBezTo>
                        <a:pt x="190" y="179"/>
                        <a:pt x="199" y="193"/>
                        <a:pt x="208" y="206"/>
                      </a:cubicBezTo>
                      <a:cubicBezTo>
                        <a:pt x="217" y="218"/>
                        <a:pt x="225" y="230"/>
                        <a:pt x="233" y="242"/>
                      </a:cubicBezTo>
                      <a:cubicBezTo>
                        <a:pt x="236" y="246"/>
                        <a:pt x="239" y="250"/>
                        <a:pt x="242" y="255"/>
                      </a:cubicBezTo>
                      <a:cubicBezTo>
                        <a:pt x="228" y="269"/>
                        <a:pt x="215" y="285"/>
                        <a:pt x="203" y="301"/>
                      </a:cubicBezTo>
                      <a:cubicBezTo>
                        <a:pt x="198" y="299"/>
                        <a:pt x="194" y="297"/>
                        <a:pt x="189" y="295"/>
                      </a:cubicBezTo>
                      <a:cubicBezTo>
                        <a:pt x="176" y="289"/>
                        <a:pt x="163" y="283"/>
                        <a:pt x="149" y="276"/>
                      </a:cubicBezTo>
                      <a:cubicBezTo>
                        <a:pt x="135" y="270"/>
                        <a:pt x="120" y="263"/>
                        <a:pt x="104" y="256"/>
                      </a:cubicBezTo>
                      <a:cubicBezTo>
                        <a:pt x="90" y="250"/>
                        <a:pt x="74" y="256"/>
                        <a:pt x="66" y="269"/>
                      </a:cubicBezTo>
                      <a:cubicBezTo>
                        <a:pt x="59" y="282"/>
                        <a:pt x="62" y="299"/>
                        <a:pt x="74" y="308"/>
                      </a:cubicBezTo>
                      <a:cubicBezTo>
                        <a:pt x="88" y="318"/>
                        <a:pt x="101" y="328"/>
                        <a:pt x="114" y="337"/>
                      </a:cubicBezTo>
                      <a:cubicBezTo>
                        <a:pt x="127" y="346"/>
                        <a:pt x="139" y="354"/>
                        <a:pt x="150" y="362"/>
                      </a:cubicBezTo>
                      <a:cubicBezTo>
                        <a:pt x="154" y="365"/>
                        <a:pt x="158" y="368"/>
                        <a:pt x="162" y="371"/>
                      </a:cubicBezTo>
                      <a:cubicBezTo>
                        <a:pt x="154" y="389"/>
                        <a:pt x="147" y="409"/>
                        <a:pt x="142" y="428"/>
                      </a:cubicBezTo>
                      <a:cubicBezTo>
                        <a:pt x="137" y="428"/>
                        <a:pt x="132" y="428"/>
                        <a:pt x="126" y="427"/>
                      </a:cubicBezTo>
                      <a:cubicBezTo>
                        <a:pt x="112" y="426"/>
                        <a:pt x="98" y="425"/>
                        <a:pt x="82" y="424"/>
                      </a:cubicBezTo>
                      <a:cubicBezTo>
                        <a:pt x="67" y="422"/>
                        <a:pt x="51" y="421"/>
                        <a:pt x="33" y="420"/>
                      </a:cubicBezTo>
                      <a:cubicBezTo>
                        <a:pt x="18" y="418"/>
                        <a:pt x="5" y="430"/>
                        <a:pt x="3" y="445"/>
                      </a:cubicBezTo>
                      <a:cubicBezTo>
                        <a:pt x="0" y="460"/>
                        <a:pt x="8" y="475"/>
                        <a:pt x="23" y="479"/>
                      </a:cubicBezTo>
                      <a:cubicBezTo>
                        <a:pt x="40" y="484"/>
                        <a:pt x="55" y="488"/>
                        <a:pt x="70" y="492"/>
                      </a:cubicBezTo>
                      <a:cubicBezTo>
                        <a:pt x="85" y="496"/>
                        <a:pt x="99" y="500"/>
                        <a:pt x="113" y="504"/>
                      </a:cubicBezTo>
                      <a:cubicBezTo>
                        <a:pt x="118" y="505"/>
                        <a:pt x="123" y="506"/>
                        <a:pt x="128" y="508"/>
                      </a:cubicBezTo>
                      <a:cubicBezTo>
                        <a:pt x="127" y="518"/>
                        <a:pt x="126" y="528"/>
                        <a:pt x="126" y="538"/>
                      </a:cubicBezTo>
                      <a:cubicBezTo>
                        <a:pt x="126" y="549"/>
                        <a:pt x="127" y="559"/>
                        <a:pt x="128" y="569"/>
                      </a:cubicBezTo>
                      <a:cubicBezTo>
                        <a:pt x="123" y="570"/>
                        <a:pt x="118" y="571"/>
                        <a:pt x="113" y="573"/>
                      </a:cubicBezTo>
                      <a:cubicBezTo>
                        <a:pt x="99" y="577"/>
                        <a:pt x="85" y="580"/>
                        <a:pt x="70" y="585"/>
                      </a:cubicBezTo>
                      <a:cubicBezTo>
                        <a:pt x="55" y="589"/>
                        <a:pt x="40" y="593"/>
                        <a:pt x="23" y="598"/>
                      </a:cubicBezTo>
                      <a:cubicBezTo>
                        <a:pt x="8" y="602"/>
                        <a:pt x="0" y="617"/>
                        <a:pt x="3" y="632"/>
                      </a:cubicBezTo>
                      <a:cubicBezTo>
                        <a:pt x="5" y="647"/>
                        <a:pt x="18" y="658"/>
                        <a:pt x="33" y="657"/>
                      </a:cubicBezTo>
                      <a:cubicBezTo>
                        <a:pt x="51" y="656"/>
                        <a:pt x="67" y="654"/>
                        <a:pt x="82" y="653"/>
                      </a:cubicBezTo>
                      <a:cubicBezTo>
                        <a:pt x="98" y="652"/>
                        <a:pt x="112" y="651"/>
                        <a:pt x="126" y="649"/>
                      </a:cubicBezTo>
                      <a:cubicBezTo>
                        <a:pt x="132" y="649"/>
                        <a:pt x="137" y="649"/>
                        <a:pt x="142" y="648"/>
                      </a:cubicBezTo>
                      <a:cubicBezTo>
                        <a:pt x="147" y="668"/>
                        <a:pt x="154" y="687"/>
                        <a:pt x="162" y="705"/>
                      </a:cubicBezTo>
                      <a:cubicBezTo>
                        <a:pt x="158" y="708"/>
                        <a:pt x="154" y="711"/>
                        <a:pt x="150" y="714"/>
                      </a:cubicBezTo>
                      <a:cubicBezTo>
                        <a:pt x="139" y="722"/>
                        <a:pt x="127" y="731"/>
                        <a:pt x="114" y="740"/>
                      </a:cubicBezTo>
                      <a:cubicBezTo>
                        <a:pt x="101" y="749"/>
                        <a:pt x="88" y="758"/>
                        <a:pt x="74" y="768"/>
                      </a:cubicBezTo>
                      <a:cubicBezTo>
                        <a:pt x="62" y="777"/>
                        <a:pt x="59" y="794"/>
                        <a:pt x="66" y="808"/>
                      </a:cubicBezTo>
                      <a:cubicBezTo>
                        <a:pt x="74" y="821"/>
                        <a:pt x="90" y="827"/>
                        <a:pt x="104" y="821"/>
                      </a:cubicBezTo>
                      <a:cubicBezTo>
                        <a:pt x="120" y="813"/>
                        <a:pt x="135" y="807"/>
                        <a:pt x="149" y="800"/>
                      </a:cubicBezTo>
                      <a:cubicBezTo>
                        <a:pt x="163" y="794"/>
                        <a:pt x="176" y="788"/>
                        <a:pt x="189" y="782"/>
                      </a:cubicBezTo>
                      <a:cubicBezTo>
                        <a:pt x="194" y="780"/>
                        <a:pt x="198" y="777"/>
                        <a:pt x="203" y="775"/>
                      </a:cubicBezTo>
                      <a:cubicBezTo>
                        <a:pt x="215" y="792"/>
                        <a:pt x="228" y="807"/>
                        <a:pt x="242" y="822"/>
                      </a:cubicBezTo>
                      <a:cubicBezTo>
                        <a:pt x="239" y="826"/>
                        <a:pt x="236" y="830"/>
                        <a:pt x="233" y="835"/>
                      </a:cubicBezTo>
                      <a:cubicBezTo>
                        <a:pt x="225" y="846"/>
                        <a:pt x="217" y="858"/>
                        <a:pt x="208" y="871"/>
                      </a:cubicBezTo>
                      <a:cubicBezTo>
                        <a:pt x="199" y="884"/>
                        <a:pt x="190" y="897"/>
                        <a:pt x="180" y="911"/>
                      </a:cubicBezTo>
                      <a:cubicBezTo>
                        <a:pt x="172" y="924"/>
                        <a:pt x="175" y="941"/>
                        <a:pt x="186" y="951"/>
                      </a:cubicBezTo>
                      <a:cubicBezTo>
                        <a:pt x="198" y="961"/>
                        <a:pt x="215" y="961"/>
                        <a:pt x="226" y="950"/>
                      </a:cubicBezTo>
                      <a:cubicBezTo>
                        <a:pt x="239" y="938"/>
                        <a:pt x="250" y="927"/>
                        <a:pt x="261" y="916"/>
                      </a:cubicBezTo>
                      <a:cubicBezTo>
                        <a:pt x="272" y="905"/>
                        <a:pt x="283" y="894"/>
                        <a:pt x="293" y="885"/>
                      </a:cubicBezTo>
                      <a:cubicBezTo>
                        <a:pt x="296" y="881"/>
                        <a:pt x="300" y="877"/>
                        <a:pt x="303" y="874"/>
                      </a:cubicBezTo>
                      <a:cubicBezTo>
                        <a:pt x="320" y="885"/>
                        <a:pt x="338" y="896"/>
                        <a:pt x="356" y="905"/>
                      </a:cubicBezTo>
                      <a:cubicBezTo>
                        <a:pt x="355" y="909"/>
                        <a:pt x="354" y="914"/>
                        <a:pt x="352" y="919"/>
                      </a:cubicBezTo>
                      <a:cubicBezTo>
                        <a:pt x="349" y="933"/>
                        <a:pt x="345" y="947"/>
                        <a:pt x="341" y="962"/>
                      </a:cubicBezTo>
                      <a:cubicBezTo>
                        <a:pt x="337" y="977"/>
                        <a:pt x="333" y="993"/>
                        <a:pt x="329" y="1010"/>
                      </a:cubicBezTo>
                      <a:cubicBezTo>
                        <a:pt x="325" y="1024"/>
                        <a:pt x="334" y="1039"/>
                        <a:pt x="348" y="1044"/>
                      </a:cubicBezTo>
                      <a:cubicBezTo>
                        <a:pt x="362" y="1050"/>
                        <a:pt x="379" y="1044"/>
                        <a:pt x="385" y="1030"/>
                      </a:cubicBezTo>
                      <a:cubicBezTo>
                        <a:pt x="393" y="1014"/>
                        <a:pt x="400" y="1000"/>
                        <a:pt x="406" y="986"/>
                      </a:cubicBezTo>
                      <a:cubicBezTo>
                        <a:pt x="413" y="972"/>
                        <a:pt x="419" y="958"/>
                        <a:pt x="425" y="946"/>
                      </a:cubicBezTo>
                      <a:cubicBezTo>
                        <a:pt x="428" y="941"/>
                        <a:pt x="430" y="937"/>
                        <a:pt x="432" y="932"/>
                      </a:cubicBezTo>
                      <a:cubicBezTo>
                        <a:pt x="451" y="937"/>
                        <a:pt x="471" y="941"/>
                        <a:pt x="492" y="943"/>
                      </a:cubicBezTo>
                      <a:cubicBezTo>
                        <a:pt x="492" y="948"/>
                        <a:pt x="493" y="953"/>
                        <a:pt x="493" y="958"/>
                      </a:cubicBezTo>
                      <a:cubicBezTo>
                        <a:pt x="494" y="972"/>
                        <a:pt x="496" y="986"/>
                        <a:pt x="497" y="1002"/>
                      </a:cubicBezTo>
                      <a:cubicBezTo>
                        <a:pt x="499" y="1017"/>
                        <a:pt x="500" y="1033"/>
                        <a:pt x="502" y="1051"/>
                      </a:cubicBezTo>
                      <a:cubicBezTo>
                        <a:pt x="503" y="1066"/>
                        <a:pt x="517" y="1077"/>
                        <a:pt x="532" y="1077"/>
                      </a:cubicBezTo>
                      <a:cubicBezTo>
                        <a:pt x="547" y="1077"/>
                        <a:pt x="561" y="1066"/>
                        <a:pt x="562" y="1051"/>
                      </a:cubicBezTo>
                      <a:cubicBezTo>
                        <a:pt x="564" y="1033"/>
                        <a:pt x="565" y="1017"/>
                        <a:pt x="567" y="1002"/>
                      </a:cubicBezTo>
                      <a:cubicBezTo>
                        <a:pt x="568" y="986"/>
                        <a:pt x="570" y="972"/>
                        <a:pt x="571" y="958"/>
                      </a:cubicBezTo>
                      <a:cubicBezTo>
                        <a:pt x="571" y="953"/>
                        <a:pt x="572" y="948"/>
                        <a:pt x="572" y="943"/>
                      </a:cubicBezTo>
                      <a:cubicBezTo>
                        <a:pt x="593" y="941"/>
                        <a:pt x="613" y="937"/>
                        <a:pt x="632" y="932"/>
                      </a:cubicBezTo>
                      <a:cubicBezTo>
                        <a:pt x="634" y="937"/>
                        <a:pt x="637" y="941"/>
                        <a:pt x="639" y="946"/>
                      </a:cubicBezTo>
                      <a:cubicBezTo>
                        <a:pt x="645" y="958"/>
                        <a:pt x="651" y="972"/>
                        <a:pt x="658" y="986"/>
                      </a:cubicBezTo>
                      <a:cubicBezTo>
                        <a:pt x="664" y="1000"/>
                        <a:pt x="671" y="1014"/>
                        <a:pt x="679" y="1030"/>
                      </a:cubicBezTo>
                      <a:cubicBezTo>
                        <a:pt x="685" y="1044"/>
                        <a:pt x="702" y="1050"/>
                        <a:pt x="716" y="1044"/>
                      </a:cubicBezTo>
                      <a:cubicBezTo>
                        <a:pt x="730" y="1039"/>
                        <a:pt x="739" y="1024"/>
                        <a:pt x="735" y="1010"/>
                      </a:cubicBezTo>
                      <a:cubicBezTo>
                        <a:pt x="731" y="993"/>
                        <a:pt x="727" y="977"/>
                        <a:pt x="723" y="962"/>
                      </a:cubicBezTo>
                      <a:cubicBezTo>
                        <a:pt x="719" y="947"/>
                        <a:pt x="715" y="933"/>
                        <a:pt x="712" y="919"/>
                      </a:cubicBezTo>
                      <a:cubicBezTo>
                        <a:pt x="710" y="914"/>
                        <a:pt x="709" y="909"/>
                        <a:pt x="708" y="905"/>
                      </a:cubicBezTo>
                      <a:cubicBezTo>
                        <a:pt x="726" y="896"/>
                        <a:pt x="744" y="885"/>
                        <a:pt x="761" y="874"/>
                      </a:cubicBezTo>
                      <a:cubicBezTo>
                        <a:pt x="764" y="877"/>
                        <a:pt x="768" y="881"/>
                        <a:pt x="771" y="885"/>
                      </a:cubicBezTo>
                      <a:cubicBezTo>
                        <a:pt x="781" y="894"/>
                        <a:pt x="792" y="905"/>
                        <a:pt x="803" y="916"/>
                      </a:cubicBezTo>
                      <a:cubicBezTo>
                        <a:pt x="814" y="927"/>
                        <a:pt x="825" y="938"/>
                        <a:pt x="838" y="950"/>
                      </a:cubicBezTo>
                      <a:cubicBezTo>
                        <a:pt x="849" y="961"/>
                        <a:pt x="866" y="961"/>
                        <a:pt x="878" y="951"/>
                      </a:cubicBezTo>
                      <a:cubicBezTo>
                        <a:pt x="889" y="941"/>
                        <a:pt x="893" y="924"/>
                        <a:pt x="884" y="911"/>
                      </a:cubicBezTo>
                      <a:cubicBezTo>
                        <a:pt x="874" y="897"/>
                        <a:pt x="865" y="884"/>
                        <a:pt x="856" y="871"/>
                      </a:cubicBezTo>
                      <a:cubicBezTo>
                        <a:pt x="847" y="858"/>
                        <a:pt x="839" y="846"/>
                        <a:pt x="831" y="835"/>
                      </a:cubicBezTo>
                      <a:cubicBezTo>
                        <a:pt x="828" y="830"/>
                        <a:pt x="825" y="826"/>
                        <a:pt x="822" y="822"/>
                      </a:cubicBezTo>
                      <a:cubicBezTo>
                        <a:pt x="836" y="807"/>
                        <a:pt x="849" y="792"/>
                        <a:pt x="861" y="775"/>
                      </a:cubicBezTo>
                      <a:cubicBezTo>
                        <a:pt x="866" y="777"/>
                        <a:pt x="870" y="780"/>
                        <a:pt x="875" y="782"/>
                      </a:cubicBezTo>
                      <a:cubicBezTo>
                        <a:pt x="888" y="788"/>
                        <a:pt x="901" y="794"/>
                        <a:pt x="915" y="800"/>
                      </a:cubicBezTo>
                      <a:cubicBezTo>
                        <a:pt x="929" y="807"/>
                        <a:pt x="944" y="813"/>
                        <a:pt x="960" y="821"/>
                      </a:cubicBezTo>
                      <a:cubicBezTo>
                        <a:pt x="974" y="827"/>
                        <a:pt x="990" y="821"/>
                        <a:pt x="998" y="808"/>
                      </a:cubicBezTo>
                      <a:cubicBezTo>
                        <a:pt x="1005" y="794"/>
                        <a:pt x="1002" y="777"/>
                        <a:pt x="990" y="768"/>
                      </a:cubicBezTo>
                      <a:cubicBezTo>
                        <a:pt x="976" y="758"/>
                        <a:pt x="963" y="749"/>
                        <a:pt x="950" y="740"/>
                      </a:cubicBezTo>
                      <a:cubicBezTo>
                        <a:pt x="937" y="731"/>
                        <a:pt x="926" y="722"/>
                        <a:pt x="914" y="714"/>
                      </a:cubicBezTo>
                      <a:cubicBezTo>
                        <a:pt x="910" y="711"/>
                        <a:pt x="906" y="708"/>
                        <a:pt x="902" y="705"/>
                      </a:cubicBezTo>
                      <a:cubicBezTo>
                        <a:pt x="910" y="687"/>
                        <a:pt x="917" y="668"/>
                        <a:pt x="923" y="648"/>
                      </a:cubicBezTo>
                      <a:cubicBezTo>
                        <a:pt x="928" y="649"/>
                        <a:pt x="932" y="649"/>
                        <a:pt x="938" y="649"/>
                      </a:cubicBezTo>
                      <a:cubicBezTo>
                        <a:pt x="952" y="651"/>
                        <a:pt x="966" y="652"/>
                        <a:pt x="982" y="653"/>
                      </a:cubicBezTo>
                      <a:cubicBezTo>
                        <a:pt x="997" y="654"/>
                        <a:pt x="1013" y="656"/>
                        <a:pt x="1031" y="657"/>
                      </a:cubicBezTo>
                      <a:cubicBezTo>
                        <a:pt x="1046" y="658"/>
                        <a:pt x="1059" y="647"/>
                        <a:pt x="1061" y="632"/>
                      </a:cubicBezTo>
                      <a:cubicBezTo>
                        <a:pt x="1064" y="617"/>
                        <a:pt x="1056" y="602"/>
                        <a:pt x="1041" y="59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54" name="íšḻïḓé">
                  <a:extLst>
                    <a:ext uri="{FF2B5EF4-FFF2-40B4-BE49-F238E27FC236}">
                      <a16:creationId xmlns:a16="http://schemas.microsoft.com/office/drawing/2014/main" id="{6FC8CF66-C84E-4BDE-82CF-4F0EA0C2B286}"/>
                    </a:ext>
                  </a:extLst>
                </p:cNvPr>
                <p:cNvSpPr/>
                <p:nvPr/>
              </p:nvSpPr>
              <p:spPr bwMode="auto">
                <a:xfrm>
                  <a:off x="5700545" y="4809032"/>
                  <a:ext cx="790910" cy="725695"/>
                </a:xfrm>
                <a:custGeom>
                  <a:avLst/>
                  <a:gdLst>
                    <a:gd name="T0" fmla="*/ 7 w 642"/>
                    <a:gd name="T1" fmla="*/ 0 h 589"/>
                    <a:gd name="T2" fmla="*/ 627 w 642"/>
                    <a:gd name="T3" fmla="*/ 0 h 589"/>
                    <a:gd name="T4" fmla="*/ 627 w 642"/>
                    <a:gd name="T5" fmla="*/ 51 h 589"/>
                    <a:gd name="T6" fmla="*/ 642 w 642"/>
                    <a:gd name="T7" fmla="*/ 82 h 589"/>
                    <a:gd name="T8" fmla="*/ 612 w 642"/>
                    <a:gd name="T9" fmla="*/ 129 h 589"/>
                    <a:gd name="T10" fmla="*/ 637 w 642"/>
                    <a:gd name="T11" fmla="*/ 171 h 589"/>
                    <a:gd name="T12" fmla="*/ 612 w 642"/>
                    <a:gd name="T13" fmla="*/ 225 h 589"/>
                    <a:gd name="T14" fmla="*/ 635 w 642"/>
                    <a:gd name="T15" fmla="*/ 261 h 589"/>
                    <a:gd name="T16" fmla="*/ 612 w 642"/>
                    <a:gd name="T17" fmla="*/ 306 h 589"/>
                    <a:gd name="T18" fmla="*/ 635 w 642"/>
                    <a:gd name="T19" fmla="*/ 347 h 589"/>
                    <a:gd name="T20" fmla="*/ 610 w 642"/>
                    <a:gd name="T21" fmla="*/ 394 h 589"/>
                    <a:gd name="T22" fmla="*/ 626 w 642"/>
                    <a:gd name="T23" fmla="*/ 424 h 589"/>
                    <a:gd name="T24" fmla="*/ 575 w 642"/>
                    <a:gd name="T25" fmla="*/ 495 h 589"/>
                    <a:gd name="T26" fmla="*/ 467 w 642"/>
                    <a:gd name="T27" fmla="*/ 589 h 589"/>
                    <a:gd name="T28" fmla="*/ 174 w 642"/>
                    <a:gd name="T29" fmla="*/ 589 h 589"/>
                    <a:gd name="T30" fmla="*/ 39 w 642"/>
                    <a:gd name="T31" fmla="*/ 476 h 589"/>
                    <a:gd name="T32" fmla="*/ 32 w 642"/>
                    <a:gd name="T33" fmla="*/ 429 h 589"/>
                    <a:gd name="T34" fmla="*/ 2 w 642"/>
                    <a:gd name="T35" fmla="*/ 389 h 589"/>
                    <a:gd name="T36" fmla="*/ 26 w 642"/>
                    <a:gd name="T37" fmla="*/ 355 h 589"/>
                    <a:gd name="T38" fmla="*/ 2 w 642"/>
                    <a:gd name="T39" fmla="*/ 295 h 589"/>
                    <a:gd name="T40" fmla="*/ 23 w 642"/>
                    <a:gd name="T41" fmla="*/ 258 h 589"/>
                    <a:gd name="T42" fmla="*/ 5 w 642"/>
                    <a:gd name="T43" fmla="*/ 214 h 589"/>
                    <a:gd name="T44" fmla="*/ 24 w 642"/>
                    <a:gd name="T45" fmla="*/ 168 h 589"/>
                    <a:gd name="T46" fmla="*/ 2 w 642"/>
                    <a:gd name="T47" fmla="*/ 120 h 589"/>
                    <a:gd name="T48" fmla="*/ 7 w 642"/>
                    <a:gd name="T49" fmla="*/ 0 h 5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42" h="589">
                      <a:moveTo>
                        <a:pt x="7" y="0"/>
                      </a:moveTo>
                      <a:cubicBezTo>
                        <a:pt x="627" y="0"/>
                        <a:pt x="627" y="0"/>
                        <a:pt x="627" y="0"/>
                      </a:cubicBezTo>
                      <a:cubicBezTo>
                        <a:pt x="627" y="51"/>
                        <a:pt x="627" y="51"/>
                        <a:pt x="627" y="51"/>
                      </a:cubicBezTo>
                      <a:cubicBezTo>
                        <a:pt x="627" y="51"/>
                        <a:pt x="642" y="62"/>
                        <a:pt x="642" y="82"/>
                      </a:cubicBezTo>
                      <a:cubicBezTo>
                        <a:pt x="642" y="101"/>
                        <a:pt x="612" y="115"/>
                        <a:pt x="612" y="129"/>
                      </a:cubicBezTo>
                      <a:cubicBezTo>
                        <a:pt x="612" y="144"/>
                        <a:pt x="637" y="152"/>
                        <a:pt x="637" y="171"/>
                      </a:cubicBezTo>
                      <a:cubicBezTo>
                        <a:pt x="637" y="190"/>
                        <a:pt x="610" y="206"/>
                        <a:pt x="612" y="225"/>
                      </a:cubicBezTo>
                      <a:cubicBezTo>
                        <a:pt x="613" y="244"/>
                        <a:pt x="637" y="246"/>
                        <a:pt x="635" y="261"/>
                      </a:cubicBezTo>
                      <a:cubicBezTo>
                        <a:pt x="634" y="277"/>
                        <a:pt x="612" y="292"/>
                        <a:pt x="612" y="306"/>
                      </a:cubicBezTo>
                      <a:cubicBezTo>
                        <a:pt x="612" y="320"/>
                        <a:pt x="635" y="331"/>
                        <a:pt x="635" y="347"/>
                      </a:cubicBezTo>
                      <a:cubicBezTo>
                        <a:pt x="635" y="363"/>
                        <a:pt x="612" y="378"/>
                        <a:pt x="610" y="394"/>
                      </a:cubicBezTo>
                      <a:cubicBezTo>
                        <a:pt x="608" y="409"/>
                        <a:pt x="626" y="413"/>
                        <a:pt x="626" y="424"/>
                      </a:cubicBezTo>
                      <a:cubicBezTo>
                        <a:pt x="626" y="435"/>
                        <a:pt x="618" y="459"/>
                        <a:pt x="575" y="495"/>
                      </a:cubicBezTo>
                      <a:cubicBezTo>
                        <a:pt x="532" y="532"/>
                        <a:pt x="467" y="589"/>
                        <a:pt x="467" y="589"/>
                      </a:cubicBezTo>
                      <a:cubicBezTo>
                        <a:pt x="174" y="589"/>
                        <a:pt x="174" y="589"/>
                        <a:pt x="174" y="589"/>
                      </a:cubicBezTo>
                      <a:cubicBezTo>
                        <a:pt x="39" y="476"/>
                        <a:pt x="39" y="476"/>
                        <a:pt x="39" y="476"/>
                      </a:cubicBezTo>
                      <a:cubicBezTo>
                        <a:pt x="35" y="462"/>
                        <a:pt x="35" y="438"/>
                        <a:pt x="32" y="429"/>
                      </a:cubicBezTo>
                      <a:cubicBezTo>
                        <a:pt x="29" y="419"/>
                        <a:pt x="2" y="405"/>
                        <a:pt x="2" y="389"/>
                      </a:cubicBezTo>
                      <a:cubicBezTo>
                        <a:pt x="2" y="373"/>
                        <a:pt x="26" y="366"/>
                        <a:pt x="26" y="355"/>
                      </a:cubicBezTo>
                      <a:cubicBezTo>
                        <a:pt x="26" y="344"/>
                        <a:pt x="0" y="316"/>
                        <a:pt x="2" y="295"/>
                      </a:cubicBezTo>
                      <a:cubicBezTo>
                        <a:pt x="3" y="274"/>
                        <a:pt x="21" y="269"/>
                        <a:pt x="23" y="258"/>
                      </a:cubicBezTo>
                      <a:cubicBezTo>
                        <a:pt x="24" y="247"/>
                        <a:pt x="5" y="230"/>
                        <a:pt x="5" y="214"/>
                      </a:cubicBezTo>
                      <a:cubicBezTo>
                        <a:pt x="5" y="198"/>
                        <a:pt x="24" y="182"/>
                        <a:pt x="24" y="168"/>
                      </a:cubicBezTo>
                      <a:cubicBezTo>
                        <a:pt x="24" y="153"/>
                        <a:pt x="3" y="144"/>
                        <a:pt x="2" y="120"/>
                      </a:cubicBezTo>
                      <a:cubicBezTo>
                        <a:pt x="0" y="96"/>
                        <a:pt x="7" y="0"/>
                        <a:pt x="7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55" name="íṣ1ide">
                  <a:extLst>
                    <a:ext uri="{FF2B5EF4-FFF2-40B4-BE49-F238E27FC236}">
                      <a16:creationId xmlns:a16="http://schemas.microsoft.com/office/drawing/2014/main" id="{3EC70A8F-078B-4FAD-B710-8D275E923843}"/>
                    </a:ext>
                  </a:extLst>
                </p:cNvPr>
                <p:cNvSpPr/>
                <p:nvPr/>
              </p:nvSpPr>
              <p:spPr bwMode="auto">
                <a:xfrm>
                  <a:off x="5921970" y="5556717"/>
                  <a:ext cx="327586" cy="43982"/>
                </a:xfrm>
                <a:custGeom>
                  <a:avLst/>
                  <a:gdLst>
                    <a:gd name="T0" fmla="*/ 0 w 266"/>
                    <a:gd name="T1" fmla="*/ 0 h 36"/>
                    <a:gd name="T2" fmla="*/ 266 w 266"/>
                    <a:gd name="T3" fmla="*/ 0 h 36"/>
                    <a:gd name="T4" fmla="*/ 223 w 266"/>
                    <a:gd name="T5" fmla="*/ 36 h 36"/>
                    <a:gd name="T6" fmla="*/ 50 w 266"/>
                    <a:gd name="T7" fmla="*/ 36 h 36"/>
                    <a:gd name="T8" fmla="*/ 0 w 266"/>
                    <a:gd name="T9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6" h="36">
                      <a:moveTo>
                        <a:pt x="0" y="0"/>
                      </a:moveTo>
                      <a:cubicBezTo>
                        <a:pt x="266" y="0"/>
                        <a:pt x="266" y="0"/>
                        <a:pt x="266" y="0"/>
                      </a:cubicBezTo>
                      <a:cubicBezTo>
                        <a:pt x="266" y="0"/>
                        <a:pt x="237" y="36"/>
                        <a:pt x="223" y="36"/>
                      </a:cubicBezTo>
                      <a:cubicBezTo>
                        <a:pt x="209" y="36"/>
                        <a:pt x="62" y="36"/>
                        <a:pt x="50" y="36"/>
                      </a:cubicBezTo>
                      <a:cubicBezTo>
                        <a:pt x="37" y="36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56" name="ïŝļîďê">
                  <a:extLst>
                    <a:ext uri="{FF2B5EF4-FFF2-40B4-BE49-F238E27FC236}">
                      <a16:creationId xmlns:a16="http://schemas.microsoft.com/office/drawing/2014/main" id="{42EE698E-1E66-4E1B-AEBD-F874CB2B3AAC}"/>
                    </a:ext>
                  </a:extLst>
                </p:cNvPr>
                <p:cNvSpPr/>
                <p:nvPr/>
              </p:nvSpPr>
              <p:spPr bwMode="auto">
                <a:xfrm>
                  <a:off x="6742874" y="2465836"/>
                  <a:ext cx="494671" cy="495722"/>
                </a:xfrm>
                <a:custGeom>
                  <a:avLst/>
                  <a:gdLst>
                    <a:gd name="T0" fmla="*/ 1043 w 1088"/>
                    <a:gd name="T1" fmla="*/ 507 h 1090"/>
                    <a:gd name="T2" fmla="*/ 1036 w 1088"/>
                    <a:gd name="T3" fmla="*/ 455 h 1090"/>
                    <a:gd name="T4" fmla="*/ 1024 w 1088"/>
                    <a:gd name="T5" fmla="*/ 404 h 1090"/>
                    <a:gd name="T6" fmla="*/ 1007 w 1088"/>
                    <a:gd name="T7" fmla="*/ 355 h 1090"/>
                    <a:gd name="T8" fmla="*/ 984 w 1088"/>
                    <a:gd name="T9" fmla="*/ 307 h 1090"/>
                    <a:gd name="T10" fmla="*/ 957 w 1088"/>
                    <a:gd name="T11" fmla="*/ 263 h 1090"/>
                    <a:gd name="T12" fmla="*/ 925 w 1088"/>
                    <a:gd name="T13" fmla="*/ 221 h 1090"/>
                    <a:gd name="T14" fmla="*/ 890 w 1088"/>
                    <a:gd name="T15" fmla="*/ 183 h 1090"/>
                    <a:gd name="T16" fmla="*/ 850 w 1088"/>
                    <a:gd name="T17" fmla="*/ 149 h 1090"/>
                    <a:gd name="T18" fmla="*/ 807 w 1088"/>
                    <a:gd name="T19" fmla="*/ 119 h 1090"/>
                    <a:gd name="T20" fmla="*/ 761 w 1088"/>
                    <a:gd name="T21" fmla="*/ 93 h 1090"/>
                    <a:gd name="T22" fmla="*/ 713 w 1088"/>
                    <a:gd name="T23" fmla="*/ 73 h 1090"/>
                    <a:gd name="T24" fmla="*/ 663 w 1088"/>
                    <a:gd name="T25" fmla="*/ 58 h 1090"/>
                    <a:gd name="T26" fmla="*/ 611 w 1088"/>
                    <a:gd name="T27" fmla="*/ 48 h 1090"/>
                    <a:gd name="T28" fmla="*/ 559 w 1088"/>
                    <a:gd name="T29" fmla="*/ 44 h 1090"/>
                    <a:gd name="T30" fmla="*/ 507 w 1088"/>
                    <a:gd name="T31" fmla="*/ 45 h 1090"/>
                    <a:gd name="T32" fmla="*/ 455 w 1088"/>
                    <a:gd name="T33" fmla="*/ 52 h 1090"/>
                    <a:gd name="T34" fmla="*/ 404 w 1088"/>
                    <a:gd name="T35" fmla="*/ 64 h 1090"/>
                    <a:gd name="T36" fmla="*/ 354 w 1088"/>
                    <a:gd name="T37" fmla="*/ 81 h 1090"/>
                    <a:gd name="T38" fmla="*/ 307 w 1088"/>
                    <a:gd name="T39" fmla="*/ 104 h 1090"/>
                    <a:gd name="T40" fmla="*/ 262 w 1088"/>
                    <a:gd name="T41" fmla="*/ 131 h 1090"/>
                    <a:gd name="T42" fmla="*/ 221 w 1088"/>
                    <a:gd name="T43" fmla="*/ 163 h 1090"/>
                    <a:gd name="T44" fmla="*/ 182 w 1088"/>
                    <a:gd name="T45" fmla="*/ 199 h 1090"/>
                    <a:gd name="T46" fmla="*/ 148 w 1088"/>
                    <a:gd name="T47" fmla="*/ 238 h 1090"/>
                    <a:gd name="T48" fmla="*/ 118 w 1088"/>
                    <a:gd name="T49" fmla="*/ 282 h 1090"/>
                    <a:gd name="T50" fmla="*/ 93 w 1088"/>
                    <a:gd name="T51" fmla="*/ 328 h 1090"/>
                    <a:gd name="T52" fmla="*/ 73 w 1088"/>
                    <a:gd name="T53" fmla="*/ 376 h 1090"/>
                    <a:gd name="T54" fmla="*/ 58 w 1088"/>
                    <a:gd name="T55" fmla="*/ 426 h 1090"/>
                    <a:gd name="T56" fmla="*/ 48 w 1088"/>
                    <a:gd name="T57" fmla="*/ 478 h 1090"/>
                    <a:gd name="T58" fmla="*/ 44 w 1088"/>
                    <a:gd name="T59" fmla="*/ 530 h 1090"/>
                    <a:gd name="T60" fmla="*/ 45 w 1088"/>
                    <a:gd name="T61" fmla="*/ 582 h 1090"/>
                    <a:gd name="T62" fmla="*/ 52 w 1088"/>
                    <a:gd name="T63" fmla="*/ 634 h 1090"/>
                    <a:gd name="T64" fmla="*/ 64 w 1088"/>
                    <a:gd name="T65" fmla="*/ 686 h 1090"/>
                    <a:gd name="T66" fmla="*/ 81 w 1088"/>
                    <a:gd name="T67" fmla="*/ 735 h 1090"/>
                    <a:gd name="T68" fmla="*/ 104 w 1088"/>
                    <a:gd name="T69" fmla="*/ 782 h 1090"/>
                    <a:gd name="T70" fmla="*/ 131 w 1088"/>
                    <a:gd name="T71" fmla="*/ 827 h 1090"/>
                    <a:gd name="T72" fmla="*/ 163 w 1088"/>
                    <a:gd name="T73" fmla="*/ 869 h 1090"/>
                    <a:gd name="T74" fmla="*/ 198 w 1088"/>
                    <a:gd name="T75" fmla="*/ 907 h 1090"/>
                    <a:gd name="T76" fmla="*/ 238 w 1088"/>
                    <a:gd name="T77" fmla="*/ 941 h 1090"/>
                    <a:gd name="T78" fmla="*/ 281 w 1088"/>
                    <a:gd name="T79" fmla="*/ 971 h 1090"/>
                    <a:gd name="T80" fmla="*/ 327 w 1088"/>
                    <a:gd name="T81" fmla="*/ 996 h 1090"/>
                    <a:gd name="T82" fmla="*/ 375 w 1088"/>
                    <a:gd name="T83" fmla="*/ 1017 h 1090"/>
                    <a:gd name="T84" fmla="*/ 425 w 1088"/>
                    <a:gd name="T85" fmla="*/ 1032 h 1090"/>
                    <a:gd name="T86" fmla="*/ 477 w 1088"/>
                    <a:gd name="T87" fmla="*/ 1041 h 1090"/>
                    <a:gd name="T88" fmla="*/ 529 w 1088"/>
                    <a:gd name="T89" fmla="*/ 1046 h 1090"/>
                    <a:gd name="T90" fmla="*/ 581 w 1088"/>
                    <a:gd name="T91" fmla="*/ 1045 h 1090"/>
                    <a:gd name="T92" fmla="*/ 633 w 1088"/>
                    <a:gd name="T93" fmla="*/ 1038 h 1090"/>
                    <a:gd name="T94" fmla="*/ 684 w 1088"/>
                    <a:gd name="T95" fmla="*/ 1026 h 1090"/>
                    <a:gd name="T96" fmla="*/ 734 w 1088"/>
                    <a:gd name="T97" fmla="*/ 1009 h 1090"/>
                    <a:gd name="T98" fmla="*/ 781 w 1088"/>
                    <a:gd name="T99" fmla="*/ 986 h 1090"/>
                    <a:gd name="T100" fmla="*/ 826 w 1088"/>
                    <a:gd name="T101" fmla="*/ 959 h 1090"/>
                    <a:gd name="T102" fmla="*/ 867 w 1088"/>
                    <a:gd name="T103" fmla="*/ 927 h 1090"/>
                    <a:gd name="T104" fmla="*/ 905 w 1088"/>
                    <a:gd name="T105" fmla="*/ 891 h 1090"/>
                    <a:gd name="T106" fmla="*/ 940 w 1088"/>
                    <a:gd name="T107" fmla="*/ 851 h 1090"/>
                    <a:gd name="T108" fmla="*/ 969 w 1088"/>
                    <a:gd name="T109" fmla="*/ 808 h 1090"/>
                    <a:gd name="T110" fmla="*/ 995 w 1088"/>
                    <a:gd name="T111" fmla="*/ 762 h 1090"/>
                    <a:gd name="T112" fmla="*/ 1015 w 1088"/>
                    <a:gd name="T113" fmla="*/ 714 h 1090"/>
                    <a:gd name="T114" fmla="*/ 1030 w 1088"/>
                    <a:gd name="T115" fmla="*/ 664 h 1090"/>
                    <a:gd name="T116" fmla="*/ 1040 w 1088"/>
                    <a:gd name="T117" fmla="*/ 612 h 1090"/>
                    <a:gd name="T118" fmla="*/ 1044 w 1088"/>
                    <a:gd name="T119" fmla="*/ 560 h 10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088" h="1090">
                      <a:moveTo>
                        <a:pt x="1078" y="557"/>
                      </a:moveTo>
                      <a:cubicBezTo>
                        <a:pt x="1080" y="556"/>
                        <a:pt x="1083" y="555"/>
                        <a:pt x="1085" y="553"/>
                      </a:cubicBezTo>
                      <a:cubicBezTo>
                        <a:pt x="1087" y="551"/>
                        <a:pt x="1088" y="548"/>
                        <a:pt x="1088" y="545"/>
                      </a:cubicBezTo>
                      <a:cubicBezTo>
                        <a:pt x="1088" y="542"/>
                        <a:pt x="1087" y="539"/>
                        <a:pt x="1085" y="537"/>
                      </a:cubicBezTo>
                      <a:cubicBezTo>
                        <a:pt x="1083" y="535"/>
                        <a:pt x="1080" y="533"/>
                        <a:pt x="1078" y="533"/>
                      </a:cubicBezTo>
                      <a:cubicBezTo>
                        <a:pt x="1074" y="533"/>
                        <a:pt x="1058" y="531"/>
                        <a:pt x="1044" y="530"/>
                      </a:cubicBezTo>
                      <a:cubicBezTo>
                        <a:pt x="1044" y="522"/>
                        <a:pt x="1043" y="515"/>
                        <a:pt x="1043" y="507"/>
                      </a:cubicBezTo>
                      <a:cubicBezTo>
                        <a:pt x="1057" y="505"/>
                        <a:pt x="1073" y="501"/>
                        <a:pt x="1076" y="501"/>
                      </a:cubicBezTo>
                      <a:cubicBezTo>
                        <a:pt x="1079" y="500"/>
                        <a:pt x="1081" y="498"/>
                        <a:pt x="1083" y="496"/>
                      </a:cubicBezTo>
                      <a:cubicBezTo>
                        <a:pt x="1084" y="494"/>
                        <a:pt x="1085" y="491"/>
                        <a:pt x="1085" y="488"/>
                      </a:cubicBezTo>
                      <a:cubicBezTo>
                        <a:pt x="1084" y="485"/>
                        <a:pt x="1083" y="482"/>
                        <a:pt x="1081" y="481"/>
                      </a:cubicBezTo>
                      <a:cubicBezTo>
                        <a:pt x="1079" y="479"/>
                        <a:pt x="1076" y="477"/>
                        <a:pt x="1073" y="477"/>
                      </a:cubicBezTo>
                      <a:cubicBezTo>
                        <a:pt x="1070" y="477"/>
                        <a:pt x="1054" y="478"/>
                        <a:pt x="1040" y="478"/>
                      </a:cubicBezTo>
                      <a:cubicBezTo>
                        <a:pt x="1039" y="470"/>
                        <a:pt x="1037" y="463"/>
                        <a:pt x="1036" y="455"/>
                      </a:cubicBezTo>
                      <a:cubicBezTo>
                        <a:pt x="1050" y="451"/>
                        <a:pt x="1065" y="446"/>
                        <a:pt x="1068" y="445"/>
                      </a:cubicBezTo>
                      <a:cubicBezTo>
                        <a:pt x="1071" y="444"/>
                        <a:pt x="1073" y="442"/>
                        <a:pt x="1075" y="440"/>
                      </a:cubicBezTo>
                      <a:cubicBezTo>
                        <a:pt x="1076" y="437"/>
                        <a:pt x="1076" y="435"/>
                        <a:pt x="1076" y="432"/>
                      </a:cubicBezTo>
                      <a:cubicBezTo>
                        <a:pt x="1075" y="429"/>
                        <a:pt x="1074" y="426"/>
                        <a:pt x="1071" y="425"/>
                      </a:cubicBezTo>
                      <a:cubicBezTo>
                        <a:pt x="1069" y="423"/>
                        <a:pt x="1066" y="422"/>
                        <a:pt x="1063" y="422"/>
                      </a:cubicBezTo>
                      <a:cubicBezTo>
                        <a:pt x="1060" y="423"/>
                        <a:pt x="1044" y="425"/>
                        <a:pt x="1030" y="426"/>
                      </a:cubicBezTo>
                      <a:cubicBezTo>
                        <a:pt x="1028" y="419"/>
                        <a:pt x="1026" y="412"/>
                        <a:pt x="1024" y="404"/>
                      </a:cubicBezTo>
                      <a:cubicBezTo>
                        <a:pt x="1037" y="399"/>
                        <a:pt x="1052" y="392"/>
                        <a:pt x="1055" y="391"/>
                      </a:cubicBezTo>
                      <a:cubicBezTo>
                        <a:pt x="1058" y="390"/>
                        <a:pt x="1060" y="388"/>
                        <a:pt x="1061" y="385"/>
                      </a:cubicBezTo>
                      <a:cubicBezTo>
                        <a:pt x="1062" y="382"/>
                        <a:pt x="1062" y="379"/>
                        <a:pt x="1061" y="377"/>
                      </a:cubicBezTo>
                      <a:cubicBezTo>
                        <a:pt x="1060" y="374"/>
                        <a:pt x="1058" y="372"/>
                        <a:pt x="1056" y="370"/>
                      </a:cubicBezTo>
                      <a:cubicBezTo>
                        <a:pt x="1054" y="369"/>
                        <a:pt x="1051" y="368"/>
                        <a:pt x="1048" y="369"/>
                      </a:cubicBezTo>
                      <a:cubicBezTo>
                        <a:pt x="1045" y="369"/>
                        <a:pt x="1029" y="373"/>
                        <a:pt x="1015" y="376"/>
                      </a:cubicBezTo>
                      <a:cubicBezTo>
                        <a:pt x="1012" y="369"/>
                        <a:pt x="1010" y="362"/>
                        <a:pt x="1007" y="355"/>
                      </a:cubicBezTo>
                      <a:cubicBezTo>
                        <a:pt x="1020" y="348"/>
                        <a:pt x="1033" y="340"/>
                        <a:pt x="1036" y="338"/>
                      </a:cubicBezTo>
                      <a:cubicBezTo>
                        <a:pt x="1039" y="337"/>
                        <a:pt x="1040" y="334"/>
                        <a:pt x="1041" y="332"/>
                      </a:cubicBezTo>
                      <a:cubicBezTo>
                        <a:pt x="1042" y="329"/>
                        <a:pt x="1042" y="326"/>
                        <a:pt x="1041" y="323"/>
                      </a:cubicBezTo>
                      <a:cubicBezTo>
                        <a:pt x="1039" y="321"/>
                        <a:pt x="1037" y="319"/>
                        <a:pt x="1035" y="317"/>
                      </a:cubicBezTo>
                      <a:cubicBezTo>
                        <a:pt x="1032" y="316"/>
                        <a:pt x="1029" y="316"/>
                        <a:pt x="1027" y="317"/>
                      </a:cubicBezTo>
                      <a:cubicBezTo>
                        <a:pt x="1024" y="318"/>
                        <a:pt x="1009" y="323"/>
                        <a:pt x="995" y="328"/>
                      </a:cubicBezTo>
                      <a:cubicBezTo>
                        <a:pt x="991" y="321"/>
                        <a:pt x="988" y="314"/>
                        <a:pt x="984" y="307"/>
                      </a:cubicBezTo>
                      <a:cubicBezTo>
                        <a:pt x="996" y="299"/>
                        <a:pt x="1009" y="290"/>
                        <a:pt x="1012" y="288"/>
                      </a:cubicBezTo>
                      <a:cubicBezTo>
                        <a:pt x="1014" y="286"/>
                        <a:pt x="1016" y="284"/>
                        <a:pt x="1016" y="281"/>
                      </a:cubicBezTo>
                      <a:cubicBezTo>
                        <a:pt x="1017" y="278"/>
                        <a:pt x="1016" y="275"/>
                        <a:pt x="1015" y="273"/>
                      </a:cubicBezTo>
                      <a:cubicBezTo>
                        <a:pt x="1013" y="270"/>
                        <a:pt x="1011" y="268"/>
                        <a:pt x="1008" y="267"/>
                      </a:cubicBezTo>
                      <a:cubicBezTo>
                        <a:pt x="1006" y="266"/>
                        <a:pt x="1003" y="266"/>
                        <a:pt x="1000" y="268"/>
                      </a:cubicBezTo>
                      <a:cubicBezTo>
                        <a:pt x="997" y="269"/>
                        <a:pt x="983" y="276"/>
                        <a:pt x="969" y="282"/>
                      </a:cubicBezTo>
                      <a:cubicBezTo>
                        <a:pt x="966" y="275"/>
                        <a:pt x="961" y="269"/>
                        <a:pt x="957" y="263"/>
                      </a:cubicBezTo>
                      <a:cubicBezTo>
                        <a:pt x="968" y="253"/>
                        <a:pt x="980" y="242"/>
                        <a:pt x="983" y="240"/>
                      </a:cubicBezTo>
                      <a:cubicBezTo>
                        <a:pt x="985" y="238"/>
                        <a:pt x="986" y="236"/>
                        <a:pt x="986" y="233"/>
                      </a:cubicBezTo>
                      <a:cubicBezTo>
                        <a:pt x="986" y="230"/>
                        <a:pt x="986" y="227"/>
                        <a:pt x="984" y="225"/>
                      </a:cubicBezTo>
                      <a:cubicBezTo>
                        <a:pt x="982" y="222"/>
                        <a:pt x="980" y="221"/>
                        <a:pt x="977" y="220"/>
                      </a:cubicBezTo>
                      <a:cubicBezTo>
                        <a:pt x="974" y="220"/>
                        <a:pt x="971" y="220"/>
                        <a:pt x="969" y="221"/>
                      </a:cubicBezTo>
                      <a:cubicBezTo>
                        <a:pt x="966" y="223"/>
                        <a:pt x="952" y="231"/>
                        <a:pt x="940" y="238"/>
                      </a:cubicBezTo>
                      <a:cubicBezTo>
                        <a:pt x="935" y="233"/>
                        <a:pt x="930" y="227"/>
                        <a:pt x="925" y="221"/>
                      </a:cubicBezTo>
                      <a:cubicBezTo>
                        <a:pt x="935" y="210"/>
                        <a:pt x="946" y="198"/>
                        <a:pt x="948" y="196"/>
                      </a:cubicBezTo>
                      <a:cubicBezTo>
                        <a:pt x="950" y="194"/>
                        <a:pt x="951" y="191"/>
                        <a:pt x="951" y="188"/>
                      </a:cubicBezTo>
                      <a:cubicBezTo>
                        <a:pt x="951" y="185"/>
                        <a:pt x="950" y="183"/>
                        <a:pt x="948" y="180"/>
                      </a:cubicBezTo>
                      <a:cubicBezTo>
                        <a:pt x="946" y="178"/>
                        <a:pt x="943" y="177"/>
                        <a:pt x="941" y="177"/>
                      </a:cubicBezTo>
                      <a:cubicBezTo>
                        <a:pt x="938" y="176"/>
                        <a:pt x="935" y="177"/>
                        <a:pt x="933" y="179"/>
                      </a:cubicBezTo>
                      <a:cubicBezTo>
                        <a:pt x="930" y="181"/>
                        <a:pt x="917" y="190"/>
                        <a:pt x="905" y="199"/>
                      </a:cubicBezTo>
                      <a:cubicBezTo>
                        <a:pt x="900" y="193"/>
                        <a:pt x="895" y="188"/>
                        <a:pt x="890" y="183"/>
                      </a:cubicBezTo>
                      <a:cubicBezTo>
                        <a:pt x="898" y="171"/>
                        <a:pt x="908" y="158"/>
                        <a:pt x="910" y="156"/>
                      </a:cubicBezTo>
                      <a:cubicBezTo>
                        <a:pt x="911" y="153"/>
                        <a:pt x="912" y="150"/>
                        <a:pt x="912" y="148"/>
                      </a:cubicBezTo>
                      <a:cubicBezTo>
                        <a:pt x="911" y="145"/>
                        <a:pt x="910" y="142"/>
                        <a:pt x="908" y="140"/>
                      </a:cubicBezTo>
                      <a:cubicBezTo>
                        <a:pt x="906" y="138"/>
                        <a:pt x="903" y="137"/>
                        <a:pt x="900" y="137"/>
                      </a:cubicBezTo>
                      <a:cubicBezTo>
                        <a:pt x="897" y="137"/>
                        <a:pt x="894" y="138"/>
                        <a:pt x="892" y="140"/>
                      </a:cubicBezTo>
                      <a:cubicBezTo>
                        <a:pt x="890" y="142"/>
                        <a:pt x="878" y="153"/>
                        <a:pt x="867" y="163"/>
                      </a:cubicBezTo>
                      <a:cubicBezTo>
                        <a:pt x="862" y="158"/>
                        <a:pt x="856" y="153"/>
                        <a:pt x="850" y="149"/>
                      </a:cubicBezTo>
                      <a:cubicBezTo>
                        <a:pt x="857" y="136"/>
                        <a:pt x="865" y="122"/>
                        <a:pt x="867" y="119"/>
                      </a:cubicBezTo>
                      <a:cubicBezTo>
                        <a:pt x="869" y="117"/>
                        <a:pt x="869" y="114"/>
                        <a:pt x="868" y="111"/>
                      </a:cubicBezTo>
                      <a:cubicBezTo>
                        <a:pt x="868" y="109"/>
                        <a:pt x="866" y="106"/>
                        <a:pt x="864" y="104"/>
                      </a:cubicBezTo>
                      <a:cubicBezTo>
                        <a:pt x="861" y="103"/>
                        <a:pt x="858" y="102"/>
                        <a:pt x="856" y="102"/>
                      </a:cubicBezTo>
                      <a:cubicBezTo>
                        <a:pt x="853" y="102"/>
                        <a:pt x="850" y="103"/>
                        <a:pt x="848" y="106"/>
                      </a:cubicBezTo>
                      <a:cubicBezTo>
                        <a:pt x="846" y="108"/>
                        <a:pt x="835" y="120"/>
                        <a:pt x="826" y="131"/>
                      </a:cubicBezTo>
                      <a:cubicBezTo>
                        <a:pt x="820" y="127"/>
                        <a:pt x="813" y="123"/>
                        <a:pt x="807" y="119"/>
                      </a:cubicBezTo>
                      <a:cubicBezTo>
                        <a:pt x="813" y="105"/>
                        <a:pt x="820" y="91"/>
                        <a:pt x="821" y="88"/>
                      </a:cubicBezTo>
                      <a:cubicBezTo>
                        <a:pt x="822" y="85"/>
                        <a:pt x="822" y="82"/>
                        <a:pt x="821" y="80"/>
                      </a:cubicBezTo>
                      <a:cubicBezTo>
                        <a:pt x="820" y="77"/>
                        <a:pt x="818" y="75"/>
                        <a:pt x="816" y="73"/>
                      </a:cubicBezTo>
                      <a:cubicBezTo>
                        <a:pt x="813" y="72"/>
                        <a:pt x="810" y="71"/>
                        <a:pt x="808" y="72"/>
                      </a:cubicBezTo>
                      <a:cubicBezTo>
                        <a:pt x="805" y="72"/>
                        <a:pt x="802" y="74"/>
                        <a:pt x="801" y="76"/>
                      </a:cubicBezTo>
                      <a:cubicBezTo>
                        <a:pt x="799" y="79"/>
                        <a:pt x="790" y="92"/>
                        <a:pt x="781" y="104"/>
                      </a:cubicBezTo>
                      <a:cubicBezTo>
                        <a:pt x="774" y="100"/>
                        <a:pt x="768" y="97"/>
                        <a:pt x="761" y="93"/>
                      </a:cubicBezTo>
                      <a:cubicBezTo>
                        <a:pt x="766" y="80"/>
                        <a:pt x="771" y="65"/>
                        <a:pt x="772" y="61"/>
                      </a:cubicBezTo>
                      <a:cubicBezTo>
                        <a:pt x="773" y="59"/>
                        <a:pt x="772" y="56"/>
                        <a:pt x="771" y="53"/>
                      </a:cubicBezTo>
                      <a:cubicBezTo>
                        <a:pt x="770" y="51"/>
                        <a:pt x="768" y="49"/>
                        <a:pt x="765" y="47"/>
                      </a:cubicBezTo>
                      <a:cubicBezTo>
                        <a:pt x="762" y="46"/>
                        <a:pt x="760" y="46"/>
                        <a:pt x="757" y="47"/>
                      </a:cubicBezTo>
                      <a:cubicBezTo>
                        <a:pt x="754" y="48"/>
                        <a:pt x="752" y="49"/>
                        <a:pt x="750" y="52"/>
                      </a:cubicBezTo>
                      <a:cubicBezTo>
                        <a:pt x="749" y="55"/>
                        <a:pt x="741" y="69"/>
                        <a:pt x="734" y="81"/>
                      </a:cubicBezTo>
                      <a:cubicBezTo>
                        <a:pt x="727" y="78"/>
                        <a:pt x="720" y="76"/>
                        <a:pt x="713" y="73"/>
                      </a:cubicBezTo>
                      <a:cubicBezTo>
                        <a:pt x="716" y="59"/>
                        <a:pt x="719" y="43"/>
                        <a:pt x="720" y="40"/>
                      </a:cubicBezTo>
                      <a:cubicBezTo>
                        <a:pt x="721" y="37"/>
                        <a:pt x="720" y="34"/>
                        <a:pt x="719" y="32"/>
                      </a:cubicBezTo>
                      <a:cubicBezTo>
                        <a:pt x="717" y="30"/>
                        <a:pt x="715" y="28"/>
                        <a:pt x="712" y="27"/>
                      </a:cubicBezTo>
                      <a:cubicBezTo>
                        <a:pt x="709" y="26"/>
                        <a:pt x="706" y="26"/>
                        <a:pt x="704" y="27"/>
                      </a:cubicBezTo>
                      <a:cubicBezTo>
                        <a:pt x="701" y="28"/>
                        <a:pt x="699" y="30"/>
                        <a:pt x="698" y="33"/>
                      </a:cubicBezTo>
                      <a:cubicBezTo>
                        <a:pt x="696" y="36"/>
                        <a:pt x="690" y="51"/>
                        <a:pt x="684" y="64"/>
                      </a:cubicBezTo>
                      <a:cubicBezTo>
                        <a:pt x="677" y="62"/>
                        <a:pt x="670" y="60"/>
                        <a:pt x="663" y="58"/>
                      </a:cubicBezTo>
                      <a:cubicBezTo>
                        <a:pt x="664" y="44"/>
                        <a:pt x="666" y="28"/>
                        <a:pt x="666" y="25"/>
                      </a:cubicBezTo>
                      <a:cubicBezTo>
                        <a:pt x="667" y="22"/>
                        <a:pt x="666" y="19"/>
                        <a:pt x="664" y="17"/>
                      </a:cubicBezTo>
                      <a:cubicBezTo>
                        <a:pt x="662" y="14"/>
                        <a:pt x="660" y="13"/>
                        <a:pt x="657" y="12"/>
                      </a:cubicBezTo>
                      <a:cubicBezTo>
                        <a:pt x="654" y="12"/>
                        <a:pt x="651" y="12"/>
                        <a:pt x="649" y="13"/>
                      </a:cubicBezTo>
                      <a:cubicBezTo>
                        <a:pt x="646" y="15"/>
                        <a:pt x="644" y="17"/>
                        <a:pt x="643" y="20"/>
                      </a:cubicBezTo>
                      <a:cubicBezTo>
                        <a:pt x="642" y="23"/>
                        <a:pt x="638" y="38"/>
                        <a:pt x="633" y="52"/>
                      </a:cubicBezTo>
                      <a:cubicBezTo>
                        <a:pt x="626" y="51"/>
                        <a:pt x="619" y="49"/>
                        <a:pt x="611" y="48"/>
                      </a:cubicBezTo>
                      <a:cubicBezTo>
                        <a:pt x="611" y="34"/>
                        <a:pt x="611" y="18"/>
                        <a:pt x="611" y="15"/>
                      </a:cubicBezTo>
                      <a:cubicBezTo>
                        <a:pt x="611" y="12"/>
                        <a:pt x="610" y="9"/>
                        <a:pt x="608" y="7"/>
                      </a:cubicBezTo>
                      <a:cubicBezTo>
                        <a:pt x="606" y="5"/>
                        <a:pt x="604" y="4"/>
                        <a:pt x="601" y="3"/>
                      </a:cubicBezTo>
                      <a:cubicBezTo>
                        <a:pt x="598" y="3"/>
                        <a:pt x="595" y="4"/>
                        <a:pt x="593" y="5"/>
                      </a:cubicBezTo>
                      <a:cubicBezTo>
                        <a:pt x="590" y="7"/>
                        <a:pt x="589" y="9"/>
                        <a:pt x="588" y="12"/>
                      </a:cubicBezTo>
                      <a:cubicBezTo>
                        <a:pt x="587" y="15"/>
                        <a:pt x="584" y="31"/>
                        <a:pt x="581" y="45"/>
                      </a:cubicBezTo>
                      <a:cubicBezTo>
                        <a:pt x="574" y="45"/>
                        <a:pt x="566" y="44"/>
                        <a:pt x="559" y="44"/>
                      </a:cubicBezTo>
                      <a:cubicBezTo>
                        <a:pt x="558" y="30"/>
                        <a:pt x="556" y="14"/>
                        <a:pt x="556" y="10"/>
                      </a:cubicBezTo>
                      <a:cubicBezTo>
                        <a:pt x="555" y="8"/>
                        <a:pt x="554" y="5"/>
                        <a:pt x="552" y="3"/>
                      </a:cubicBezTo>
                      <a:cubicBezTo>
                        <a:pt x="550" y="1"/>
                        <a:pt x="547" y="0"/>
                        <a:pt x="544" y="0"/>
                      </a:cubicBezTo>
                      <a:cubicBezTo>
                        <a:pt x="541" y="0"/>
                        <a:pt x="538" y="1"/>
                        <a:pt x="536" y="3"/>
                      </a:cubicBezTo>
                      <a:cubicBezTo>
                        <a:pt x="534" y="5"/>
                        <a:pt x="533" y="8"/>
                        <a:pt x="532" y="10"/>
                      </a:cubicBezTo>
                      <a:cubicBezTo>
                        <a:pt x="532" y="14"/>
                        <a:pt x="530" y="30"/>
                        <a:pt x="529" y="44"/>
                      </a:cubicBezTo>
                      <a:cubicBezTo>
                        <a:pt x="522" y="44"/>
                        <a:pt x="514" y="45"/>
                        <a:pt x="507" y="45"/>
                      </a:cubicBezTo>
                      <a:cubicBezTo>
                        <a:pt x="504" y="31"/>
                        <a:pt x="501" y="15"/>
                        <a:pt x="500" y="12"/>
                      </a:cubicBezTo>
                      <a:cubicBezTo>
                        <a:pt x="499" y="9"/>
                        <a:pt x="497" y="7"/>
                        <a:pt x="495" y="5"/>
                      </a:cubicBezTo>
                      <a:cubicBezTo>
                        <a:pt x="493" y="4"/>
                        <a:pt x="490" y="3"/>
                        <a:pt x="487" y="3"/>
                      </a:cubicBezTo>
                      <a:cubicBezTo>
                        <a:pt x="484" y="4"/>
                        <a:pt x="482" y="5"/>
                        <a:pt x="480" y="7"/>
                      </a:cubicBezTo>
                      <a:cubicBezTo>
                        <a:pt x="478" y="9"/>
                        <a:pt x="477" y="12"/>
                        <a:pt x="477" y="15"/>
                      </a:cubicBezTo>
                      <a:cubicBezTo>
                        <a:pt x="477" y="18"/>
                        <a:pt x="477" y="34"/>
                        <a:pt x="477" y="48"/>
                      </a:cubicBezTo>
                      <a:cubicBezTo>
                        <a:pt x="469" y="49"/>
                        <a:pt x="462" y="51"/>
                        <a:pt x="455" y="52"/>
                      </a:cubicBezTo>
                      <a:cubicBezTo>
                        <a:pt x="450" y="38"/>
                        <a:pt x="446" y="23"/>
                        <a:pt x="445" y="20"/>
                      </a:cubicBezTo>
                      <a:cubicBezTo>
                        <a:pt x="444" y="17"/>
                        <a:pt x="442" y="15"/>
                        <a:pt x="439" y="13"/>
                      </a:cubicBezTo>
                      <a:cubicBezTo>
                        <a:pt x="437" y="12"/>
                        <a:pt x="434" y="12"/>
                        <a:pt x="431" y="12"/>
                      </a:cubicBezTo>
                      <a:cubicBezTo>
                        <a:pt x="428" y="13"/>
                        <a:pt x="426" y="14"/>
                        <a:pt x="424" y="17"/>
                      </a:cubicBezTo>
                      <a:cubicBezTo>
                        <a:pt x="422" y="19"/>
                        <a:pt x="421" y="22"/>
                        <a:pt x="422" y="25"/>
                      </a:cubicBezTo>
                      <a:cubicBezTo>
                        <a:pt x="422" y="28"/>
                        <a:pt x="424" y="44"/>
                        <a:pt x="425" y="58"/>
                      </a:cubicBezTo>
                      <a:cubicBezTo>
                        <a:pt x="418" y="60"/>
                        <a:pt x="411" y="62"/>
                        <a:pt x="404" y="64"/>
                      </a:cubicBezTo>
                      <a:cubicBezTo>
                        <a:pt x="398" y="51"/>
                        <a:pt x="392" y="36"/>
                        <a:pt x="390" y="33"/>
                      </a:cubicBezTo>
                      <a:cubicBezTo>
                        <a:pt x="389" y="30"/>
                        <a:pt x="387" y="28"/>
                        <a:pt x="384" y="27"/>
                      </a:cubicBezTo>
                      <a:cubicBezTo>
                        <a:pt x="382" y="26"/>
                        <a:pt x="379" y="26"/>
                        <a:pt x="376" y="27"/>
                      </a:cubicBezTo>
                      <a:cubicBezTo>
                        <a:pt x="373" y="28"/>
                        <a:pt x="371" y="30"/>
                        <a:pt x="369" y="32"/>
                      </a:cubicBezTo>
                      <a:cubicBezTo>
                        <a:pt x="368" y="34"/>
                        <a:pt x="367" y="37"/>
                        <a:pt x="368" y="40"/>
                      </a:cubicBezTo>
                      <a:cubicBezTo>
                        <a:pt x="369" y="43"/>
                        <a:pt x="372" y="59"/>
                        <a:pt x="375" y="73"/>
                      </a:cubicBezTo>
                      <a:cubicBezTo>
                        <a:pt x="368" y="76"/>
                        <a:pt x="361" y="78"/>
                        <a:pt x="354" y="81"/>
                      </a:cubicBezTo>
                      <a:cubicBezTo>
                        <a:pt x="347" y="69"/>
                        <a:pt x="339" y="55"/>
                        <a:pt x="338" y="52"/>
                      </a:cubicBezTo>
                      <a:cubicBezTo>
                        <a:pt x="336" y="49"/>
                        <a:pt x="334" y="48"/>
                        <a:pt x="331" y="47"/>
                      </a:cubicBezTo>
                      <a:cubicBezTo>
                        <a:pt x="328" y="46"/>
                        <a:pt x="326" y="46"/>
                        <a:pt x="323" y="47"/>
                      </a:cubicBezTo>
                      <a:cubicBezTo>
                        <a:pt x="320" y="49"/>
                        <a:pt x="318" y="51"/>
                        <a:pt x="317" y="53"/>
                      </a:cubicBezTo>
                      <a:cubicBezTo>
                        <a:pt x="316" y="56"/>
                        <a:pt x="315" y="59"/>
                        <a:pt x="316" y="61"/>
                      </a:cubicBezTo>
                      <a:cubicBezTo>
                        <a:pt x="317" y="65"/>
                        <a:pt x="322" y="80"/>
                        <a:pt x="327" y="93"/>
                      </a:cubicBezTo>
                      <a:cubicBezTo>
                        <a:pt x="320" y="97"/>
                        <a:pt x="314" y="100"/>
                        <a:pt x="307" y="104"/>
                      </a:cubicBezTo>
                      <a:cubicBezTo>
                        <a:pt x="298" y="92"/>
                        <a:pt x="289" y="79"/>
                        <a:pt x="287" y="76"/>
                      </a:cubicBezTo>
                      <a:cubicBezTo>
                        <a:pt x="286" y="74"/>
                        <a:pt x="283" y="72"/>
                        <a:pt x="280" y="72"/>
                      </a:cubicBezTo>
                      <a:cubicBezTo>
                        <a:pt x="278" y="71"/>
                        <a:pt x="275" y="72"/>
                        <a:pt x="272" y="73"/>
                      </a:cubicBezTo>
                      <a:cubicBezTo>
                        <a:pt x="270" y="75"/>
                        <a:pt x="268" y="77"/>
                        <a:pt x="267" y="80"/>
                      </a:cubicBezTo>
                      <a:cubicBezTo>
                        <a:pt x="266" y="82"/>
                        <a:pt x="266" y="85"/>
                        <a:pt x="267" y="88"/>
                      </a:cubicBezTo>
                      <a:cubicBezTo>
                        <a:pt x="268" y="91"/>
                        <a:pt x="275" y="105"/>
                        <a:pt x="281" y="119"/>
                      </a:cubicBezTo>
                      <a:cubicBezTo>
                        <a:pt x="275" y="123"/>
                        <a:pt x="268" y="127"/>
                        <a:pt x="262" y="131"/>
                      </a:cubicBezTo>
                      <a:cubicBezTo>
                        <a:pt x="253" y="120"/>
                        <a:pt x="242" y="108"/>
                        <a:pt x="240" y="106"/>
                      </a:cubicBezTo>
                      <a:cubicBezTo>
                        <a:pt x="238" y="103"/>
                        <a:pt x="235" y="102"/>
                        <a:pt x="232" y="102"/>
                      </a:cubicBezTo>
                      <a:cubicBezTo>
                        <a:pt x="230" y="102"/>
                        <a:pt x="227" y="103"/>
                        <a:pt x="224" y="104"/>
                      </a:cubicBezTo>
                      <a:cubicBezTo>
                        <a:pt x="222" y="106"/>
                        <a:pt x="220" y="109"/>
                        <a:pt x="220" y="111"/>
                      </a:cubicBezTo>
                      <a:cubicBezTo>
                        <a:pt x="219" y="114"/>
                        <a:pt x="219" y="117"/>
                        <a:pt x="221" y="119"/>
                      </a:cubicBezTo>
                      <a:cubicBezTo>
                        <a:pt x="223" y="122"/>
                        <a:pt x="231" y="136"/>
                        <a:pt x="238" y="149"/>
                      </a:cubicBezTo>
                      <a:cubicBezTo>
                        <a:pt x="232" y="153"/>
                        <a:pt x="226" y="158"/>
                        <a:pt x="221" y="163"/>
                      </a:cubicBezTo>
                      <a:cubicBezTo>
                        <a:pt x="210" y="153"/>
                        <a:pt x="198" y="142"/>
                        <a:pt x="196" y="140"/>
                      </a:cubicBezTo>
                      <a:cubicBezTo>
                        <a:pt x="194" y="138"/>
                        <a:pt x="191" y="137"/>
                        <a:pt x="188" y="137"/>
                      </a:cubicBezTo>
                      <a:cubicBezTo>
                        <a:pt x="185" y="137"/>
                        <a:pt x="182" y="138"/>
                        <a:pt x="180" y="140"/>
                      </a:cubicBezTo>
                      <a:cubicBezTo>
                        <a:pt x="178" y="142"/>
                        <a:pt x="177" y="145"/>
                        <a:pt x="176" y="148"/>
                      </a:cubicBezTo>
                      <a:cubicBezTo>
                        <a:pt x="176" y="150"/>
                        <a:pt x="176" y="153"/>
                        <a:pt x="178" y="156"/>
                      </a:cubicBezTo>
                      <a:cubicBezTo>
                        <a:pt x="180" y="158"/>
                        <a:pt x="190" y="171"/>
                        <a:pt x="198" y="183"/>
                      </a:cubicBezTo>
                      <a:cubicBezTo>
                        <a:pt x="193" y="188"/>
                        <a:pt x="188" y="193"/>
                        <a:pt x="182" y="199"/>
                      </a:cubicBezTo>
                      <a:cubicBezTo>
                        <a:pt x="171" y="190"/>
                        <a:pt x="158" y="181"/>
                        <a:pt x="155" y="179"/>
                      </a:cubicBezTo>
                      <a:cubicBezTo>
                        <a:pt x="153" y="177"/>
                        <a:pt x="150" y="176"/>
                        <a:pt x="147" y="177"/>
                      </a:cubicBezTo>
                      <a:cubicBezTo>
                        <a:pt x="145" y="177"/>
                        <a:pt x="142" y="178"/>
                        <a:pt x="140" y="180"/>
                      </a:cubicBezTo>
                      <a:cubicBezTo>
                        <a:pt x="138" y="183"/>
                        <a:pt x="137" y="185"/>
                        <a:pt x="137" y="188"/>
                      </a:cubicBezTo>
                      <a:cubicBezTo>
                        <a:pt x="137" y="191"/>
                        <a:pt x="138" y="194"/>
                        <a:pt x="140" y="196"/>
                      </a:cubicBezTo>
                      <a:cubicBezTo>
                        <a:pt x="142" y="198"/>
                        <a:pt x="153" y="210"/>
                        <a:pt x="163" y="221"/>
                      </a:cubicBezTo>
                      <a:cubicBezTo>
                        <a:pt x="158" y="227"/>
                        <a:pt x="153" y="233"/>
                        <a:pt x="148" y="238"/>
                      </a:cubicBezTo>
                      <a:cubicBezTo>
                        <a:pt x="136" y="231"/>
                        <a:pt x="122" y="223"/>
                        <a:pt x="119" y="221"/>
                      </a:cubicBezTo>
                      <a:cubicBezTo>
                        <a:pt x="117" y="220"/>
                        <a:pt x="114" y="220"/>
                        <a:pt x="111" y="220"/>
                      </a:cubicBezTo>
                      <a:cubicBezTo>
                        <a:pt x="108" y="221"/>
                        <a:pt x="106" y="222"/>
                        <a:pt x="104" y="225"/>
                      </a:cubicBezTo>
                      <a:cubicBezTo>
                        <a:pt x="102" y="227"/>
                        <a:pt x="102" y="230"/>
                        <a:pt x="102" y="233"/>
                      </a:cubicBezTo>
                      <a:cubicBezTo>
                        <a:pt x="102" y="236"/>
                        <a:pt x="103" y="238"/>
                        <a:pt x="105" y="240"/>
                      </a:cubicBezTo>
                      <a:cubicBezTo>
                        <a:pt x="108" y="242"/>
                        <a:pt x="120" y="253"/>
                        <a:pt x="131" y="263"/>
                      </a:cubicBezTo>
                      <a:cubicBezTo>
                        <a:pt x="127" y="269"/>
                        <a:pt x="122" y="275"/>
                        <a:pt x="118" y="282"/>
                      </a:cubicBezTo>
                      <a:cubicBezTo>
                        <a:pt x="105" y="276"/>
                        <a:pt x="91" y="269"/>
                        <a:pt x="88" y="268"/>
                      </a:cubicBezTo>
                      <a:cubicBezTo>
                        <a:pt x="85" y="266"/>
                        <a:pt x="82" y="266"/>
                        <a:pt x="80" y="267"/>
                      </a:cubicBezTo>
                      <a:cubicBezTo>
                        <a:pt x="77" y="268"/>
                        <a:pt x="75" y="270"/>
                        <a:pt x="73" y="273"/>
                      </a:cubicBezTo>
                      <a:cubicBezTo>
                        <a:pt x="72" y="275"/>
                        <a:pt x="71" y="278"/>
                        <a:pt x="72" y="281"/>
                      </a:cubicBezTo>
                      <a:cubicBezTo>
                        <a:pt x="72" y="284"/>
                        <a:pt x="74" y="286"/>
                        <a:pt x="76" y="288"/>
                      </a:cubicBezTo>
                      <a:cubicBezTo>
                        <a:pt x="79" y="290"/>
                        <a:pt x="92" y="299"/>
                        <a:pt x="104" y="307"/>
                      </a:cubicBezTo>
                      <a:cubicBezTo>
                        <a:pt x="100" y="314"/>
                        <a:pt x="97" y="321"/>
                        <a:pt x="93" y="328"/>
                      </a:cubicBezTo>
                      <a:cubicBezTo>
                        <a:pt x="79" y="323"/>
                        <a:pt x="64" y="318"/>
                        <a:pt x="61" y="317"/>
                      </a:cubicBezTo>
                      <a:cubicBezTo>
                        <a:pt x="59" y="316"/>
                        <a:pt x="56" y="316"/>
                        <a:pt x="53" y="317"/>
                      </a:cubicBezTo>
                      <a:cubicBezTo>
                        <a:pt x="51" y="319"/>
                        <a:pt x="48" y="321"/>
                        <a:pt x="47" y="323"/>
                      </a:cubicBezTo>
                      <a:cubicBezTo>
                        <a:pt x="46" y="326"/>
                        <a:pt x="46" y="329"/>
                        <a:pt x="47" y="332"/>
                      </a:cubicBezTo>
                      <a:cubicBezTo>
                        <a:pt x="48" y="334"/>
                        <a:pt x="49" y="337"/>
                        <a:pt x="52" y="338"/>
                      </a:cubicBezTo>
                      <a:cubicBezTo>
                        <a:pt x="55" y="340"/>
                        <a:pt x="68" y="348"/>
                        <a:pt x="81" y="355"/>
                      </a:cubicBezTo>
                      <a:cubicBezTo>
                        <a:pt x="78" y="362"/>
                        <a:pt x="76" y="369"/>
                        <a:pt x="73" y="376"/>
                      </a:cubicBezTo>
                      <a:cubicBezTo>
                        <a:pt x="59" y="373"/>
                        <a:pt x="43" y="369"/>
                        <a:pt x="40" y="369"/>
                      </a:cubicBezTo>
                      <a:cubicBezTo>
                        <a:pt x="37" y="368"/>
                        <a:pt x="34" y="369"/>
                        <a:pt x="32" y="370"/>
                      </a:cubicBezTo>
                      <a:cubicBezTo>
                        <a:pt x="30" y="372"/>
                        <a:pt x="28" y="374"/>
                        <a:pt x="27" y="377"/>
                      </a:cubicBezTo>
                      <a:cubicBezTo>
                        <a:pt x="26" y="379"/>
                        <a:pt x="26" y="382"/>
                        <a:pt x="27" y="385"/>
                      </a:cubicBezTo>
                      <a:cubicBezTo>
                        <a:pt x="28" y="388"/>
                        <a:pt x="30" y="390"/>
                        <a:pt x="33" y="391"/>
                      </a:cubicBezTo>
                      <a:cubicBezTo>
                        <a:pt x="36" y="392"/>
                        <a:pt x="50" y="399"/>
                        <a:pt x="64" y="404"/>
                      </a:cubicBezTo>
                      <a:cubicBezTo>
                        <a:pt x="62" y="412"/>
                        <a:pt x="60" y="419"/>
                        <a:pt x="58" y="426"/>
                      </a:cubicBezTo>
                      <a:cubicBezTo>
                        <a:pt x="44" y="425"/>
                        <a:pt x="28" y="423"/>
                        <a:pt x="25" y="422"/>
                      </a:cubicBezTo>
                      <a:cubicBezTo>
                        <a:pt x="22" y="422"/>
                        <a:pt x="19" y="423"/>
                        <a:pt x="17" y="425"/>
                      </a:cubicBezTo>
                      <a:cubicBezTo>
                        <a:pt x="14" y="426"/>
                        <a:pt x="13" y="429"/>
                        <a:pt x="12" y="432"/>
                      </a:cubicBezTo>
                      <a:cubicBezTo>
                        <a:pt x="12" y="435"/>
                        <a:pt x="12" y="437"/>
                        <a:pt x="13" y="440"/>
                      </a:cubicBezTo>
                      <a:cubicBezTo>
                        <a:pt x="15" y="442"/>
                        <a:pt x="17" y="444"/>
                        <a:pt x="20" y="445"/>
                      </a:cubicBezTo>
                      <a:cubicBezTo>
                        <a:pt x="23" y="446"/>
                        <a:pt x="38" y="451"/>
                        <a:pt x="52" y="455"/>
                      </a:cubicBezTo>
                      <a:cubicBezTo>
                        <a:pt x="50" y="463"/>
                        <a:pt x="49" y="470"/>
                        <a:pt x="48" y="478"/>
                      </a:cubicBezTo>
                      <a:cubicBezTo>
                        <a:pt x="34" y="478"/>
                        <a:pt x="18" y="477"/>
                        <a:pt x="15" y="477"/>
                      </a:cubicBezTo>
                      <a:cubicBezTo>
                        <a:pt x="12" y="477"/>
                        <a:pt x="9" y="479"/>
                        <a:pt x="7" y="481"/>
                      </a:cubicBezTo>
                      <a:cubicBezTo>
                        <a:pt x="5" y="482"/>
                        <a:pt x="4" y="485"/>
                        <a:pt x="3" y="488"/>
                      </a:cubicBezTo>
                      <a:cubicBezTo>
                        <a:pt x="3" y="491"/>
                        <a:pt x="4" y="494"/>
                        <a:pt x="5" y="496"/>
                      </a:cubicBezTo>
                      <a:cubicBezTo>
                        <a:pt x="7" y="498"/>
                        <a:pt x="9" y="500"/>
                        <a:pt x="12" y="501"/>
                      </a:cubicBezTo>
                      <a:cubicBezTo>
                        <a:pt x="15" y="501"/>
                        <a:pt x="31" y="505"/>
                        <a:pt x="45" y="507"/>
                      </a:cubicBezTo>
                      <a:cubicBezTo>
                        <a:pt x="45" y="515"/>
                        <a:pt x="44" y="522"/>
                        <a:pt x="44" y="530"/>
                      </a:cubicBezTo>
                      <a:cubicBezTo>
                        <a:pt x="30" y="531"/>
                        <a:pt x="14" y="533"/>
                        <a:pt x="10" y="533"/>
                      </a:cubicBezTo>
                      <a:cubicBezTo>
                        <a:pt x="7" y="533"/>
                        <a:pt x="5" y="535"/>
                        <a:pt x="3" y="537"/>
                      </a:cubicBezTo>
                      <a:cubicBezTo>
                        <a:pt x="1" y="539"/>
                        <a:pt x="0" y="542"/>
                        <a:pt x="0" y="545"/>
                      </a:cubicBezTo>
                      <a:cubicBezTo>
                        <a:pt x="0" y="548"/>
                        <a:pt x="1" y="551"/>
                        <a:pt x="3" y="553"/>
                      </a:cubicBezTo>
                      <a:cubicBezTo>
                        <a:pt x="5" y="555"/>
                        <a:pt x="7" y="556"/>
                        <a:pt x="10" y="557"/>
                      </a:cubicBezTo>
                      <a:cubicBezTo>
                        <a:pt x="14" y="557"/>
                        <a:pt x="30" y="558"/>
                        <a:pt x="44" y="560"/>
                      </a:cubicBezTo>
                      <a:cubicBezTo>
                        <a:pt x="44" y="567"/>
                        <a:pt x="45" y="575"/>
                        <a:pt x="45" y="582"/>
                      </a:cubicBezTo>
                      <a:cubicBezTo>
                        <a:pt x="31" y="585"/>
                        <a:pt x="15" y="588"/>
                        <a:pt x="12" y="589"/>
                      </a:cubicBezTo>
                      <a:cubicBezTo>
                        <a:pt x="9" y="590"/>
                        <a:pt x="7" y="591"/>
                        <a:pt x="5" y="594"/>
                      </a:cubicBezTo>
                      <a:cubicBezTo>
                        <a:pt x="4" y="596"/>
                        <a:pt x="3" y="599"/>
                        <a:pt x="3" y="602"/>
                      </a:cubicBezTo>
                      <a:cubicBezTo>
                        <a:pt x="4" y="605"/>
                        <a:pt x="5" y="607"/>
                        <a:pt x="7" y="609"/>
                      </a:cubicBezTo>
                      <a:cubicBezTo>
                        <a:pt x="9" y="611"/>
                        <a:pt x="12" y="613"/>
                        <a:pt x="15" y="612"/>
                      </a:cubicBezTo>
                      <a:cubicBezTo>
                        <a:pt x="18" y="612"/>
                        <a:pt x="34" y="612"/>
                        <a:pt x="48" y="612"/>
                      </a:cubicBezTo>
                      <a:cubicBezTo>
                        <a:pt x="49" y="620"/>
                        <a:pt x="50" y="627"/>
                        <a:pt x="52" y="634"/>
                      </a:cubicBezTo>
                      <a:cubicBezTo>
                        <a:pt x="38" y="639"/>
                        <a:pt x="23" y="644"/>
                        <a:pt x="20" y="645"/>
                      </a:cubicBezTo>
                      <a:cubicBezTo>
                        <a:pt x="17" y="645"/>
                        <a:pt x="15" y="647"/>
                        <a:pt x="13" y="650"/>
                      </a:cubicBezTo>
                      <a:cubicBezTo>
                        <a:pt x="12" y="652"/>
                        <a:pt x="12" y="655"/>
                        <a:pt x="12" y="658"/>
                      </a:cubicBezTo>
                      <a:cubicBezTo>
                        <a:pt x="13" y="661"/>
                        <a:pt x="14" y="664"/>
                        <a:pt x="17" y="665"/>
                      </a:cubicBezTo>
                      <a:cubicBezTo>
                        <a:pt x="19" y="667"/>
                        <a:pt x="22" y="668"/>
                        <a:pt x="25" y="668"/>
                      </a:cubicBezTo>
                      <a:cubicBezTo>
                        <a:pt x="28" y="667"/>
                        <a:pt x="44" y="665"/>
                        <a:pt x="58" y="664"/>
                      </a:cubicBezTo>
                      <a:cubicBezTo>
                        <a:pt x="60" y="671"/>
                        <a:pt x="62" y="678"/>
                        <a:pt x="64" y="686"/>
                      </a:cubicBezTo>
                      <a:cubicBezTo>
                        <a:pt x="50" y="691"/>
                        <a:pt x="36" y="698"/>
                        <a:pt x="33" y="699"/>
                      </a:cubicBezTo>
                      <a:cubicBezTo>
                        <a:pt x="30" y="700"/>
                        <a:pt x="28" y="702"/>
                        <a:pt x="27" y="705"/>
                      </a:cubicBezTo>
                      <a:cubicBezTo>
                        <a:pt x="26" y="708"/>
                        <a:pt x="26" y="710"/>
                        <a:pt x="27" y="713"/>
                      </a:cubicBezTo>
                      <a:cubicBezTo>
                        <a:pt x="28" y="716"/>
                        <a:pt x="30" y="718"/>
                        <a:pt x="32" y="720"/>
                      </a:cubicBezTo>
                      <a:cubicBezTo>
                        <a:pt x="34" y="721"/>
                        <a:pt x="37" y="722"/>
                        <a:pt x="40" y="721"/>
                      </a:cubicBezTo>
                      <a:cubicBezTo>
                        <a:pt x="43" y="721"/>
                        <a:pt x="59" y="717"/>
                        <a:pt x="73" y="714"/>
                      </a:cubicBezTo>
                      <a:cubicBezTo>
                        <a:pt x="76" y="721"/>
                        <a:pt x="78" y="728"/>
                        <a:pt x="81" y="735"/>
                      </a:cubicBezTo>
                      <a:cubicBezTo>
                        <a:pt x="68" y="742"/>
                        <a:pt x="55" y="750"/>
                        <a:pt x="52" y="752"/>
                      </a:cubicBezTo>
                      <a:cubicBezTo>
                        <a:pt x="49" y="753"/>
                        <a:pt x="48" y="755"/>
                        <a:pt x="47" y="758"/>
                      </a:cubicBezTo>
                      <a:cubicBezTo>
                        <a:pt x="46" y="761"/>
                        <a:pt x="46" y="764"/>
                        <a:pt x="47" y="766"/>
                      </a:cubicBezTo>
                      <a:cubicBezTo>
                        <a:pt x="48" y="769"/>
                        <a:pt x="51" y="771"/>
                        <a:pt x="53" y="772"/>
                      </a:cubicBezTo>
                      <a:cubicBezTo>
                        <a:pt x="56" y="774"/>
                        <a:pt x="59" y="774"/>
                        <a:pt x="61" y="773"/>
                      </a:cubicBezTo>
                      <a:cubicBezTo>
                        <a:pt x="64" y="772"/>
                        <a:pt x="79" y="767"/>
                        <a:pt x="93" y="762"/>
                      </a:cubicBezTo>
                      <a:cubicBezTo>
                        <a:pt x="97" y="769"/>
                        <a:pt x="100" y="776"/>
                        <a:pt x="104" y="782"/>
                      </a:cubicBezTo>
                      <a:cubicBezTo>
                        <a:pt x="92" y="791"/>
                        <a:pt x="79" y="800"/>
                        <a:pt x="76" y="802"/>
                      </a:cubicBezTo>
                      <a:cubicBezTo>
                        <a:pt x="74" y="804"/>
                        <a:pt x="72" y="806"/>
                        <a:pt x="72" y="809"/>
                      </a:cubicBezTo>
                      <a:cubicBezTo>
                        <a:pt x="71" y="812"/>
                        <a:pt x="72" y="815"/>
                        <a:pt x="73" y="817"/>
                      </a:cubicBezTo>
                      <a:cubicBezTo>
                        <a:pt x="75" y="820"/>
                        <a:pt x="77" y="822"/>
                        <a:pt x="80" y="823"/>
                      </a:cubicBezTo>
                      <a:cubicBezTo>
                        <a:pt x="82" y="824"/>
                        <a:pt x="85" y="824"/>
                        <a:pt x="88" y="822"/>
                      </a:cubicBezTo>
                      <a:cubicBezTo>
                        <a:pt x="91" y="821"/>
                        <a:pt x="105" y="814"/>
                        <a:pt x="118" y="808"/>
                      </a:cubicBezTo>
                      <a:cubicBezTo>
                        <a:pt x="122" y="815"/>
                        <a:pt x="127" y="821"/>
                        <a:pt x="131" y="827"/>
                      </a:cubicBezTo>
                      <a:cubicBezTo>
                        <a:pt x="120" y="837"/>
                        <a:pt x="108" y="847"/>
                        <a:pt x="105" y="850"/>
                      </a:cubicBezTo>
                      <a:cubicBezTo>
                        <a:pt x="103" y="852"/>
                        <a:pt x="102" y="854"/>
                        <a:pt x="102" y="857"/>
                      </a:cubicBezTo>
                      <a:cubicBezTo>
                        <a:pt x="102" y="860"/>
                        <a:pt x="102" y="863"/>
                        <a:pt x="104" y="865"/>
                      </a:cubicBezTo>
                      <a:cubicBezTo>
                        <a:pt x="106" y="867"/>
                        <a:pt x="108" y="869"/>
                        <a:pt x="111" y="870"/>
                      </a:cubicBezTo>
                      <a:cubicBezTo>
                        <a:pt x="114" y="870"/>
                        <a:pt x="117" y="870"/>
                        <a:pt x="119" y="869"/>
                      </a:cubicBezTo>
                      <a:cubicBezTo>
                        <a:pt x="122" y="867"/>
                        <a:pt x="136" y="859"/>
                        <a:pt x="148" y="851"/>
                      </a:cubicBezTo>
                      <a:cubicBezTo>
                        <a:pt x="153" y="857"/>
                        <a:pt x="158" y="863"/>
                        <a:pt x="163" y="869"/>
                      </a:cubicBezTo>
                      <a:cubicBezTo>
                        <a:pt x="153" y="880"/>
                        <a:pt x="142" y="891"/>
                        <a:pt x="140" y="894"/>
                      </a:cubicBezTo>
                      <a:cubicBezTo>
                        <a:pt x="138" y="896"/>
                        <a:pt x="137" y="899"/>
                        <a:pt x="137" y="902"/>
                      </a:cubicBezTo>
                      <a:cubicBezTo>
                        <a:pt x="137" y="904"/>
                        <a:pt x="138" y="907"/>
                        <a:pt x="140" y="909"/>
                      </a:cubicBezTo>
                      <a:cubicBezTo>
                        <a:pt x="142" y="912"/>
                        <a:pt x="145" y="913"/>
                        <a:pt x="147" y="913"/>
                      </a:cubicBezTo>
                      <a:cubicBezTo>
                        <a:pt x="150" y="914"/>
                        <a:pt x="153" y="913"/>
                        <a:pt x="155" y="911"/>
                      </a:cubicBezTo>
                      <a:cubicBezTo>
                        <a:pt x="158" y="909"/>
                        <a:pt x="171" y="900"/>
                        <a:pt x="182" y="891"/>
                      </a:cubicBezTo>
                      <a:cubicBezTo>
                        <a:pt x="188" y="897"/>
                        <a:pt x="193" y="902"/>
                        <a:pt x="198" y="907"/>
                      </a:cubicBezTo>
                      <a:cubicBezTo>
                        <a:pt x="190" y="919"/>
                        <a:pt x="180" y="932"/>
                        <a:pt x="178" y="934"/>
                      </a:cubicBezTo>
                      <a:cubicBezTo>
                        <a:pt x="176" y="937"/>
                        <a:pt x="176" y="940"/>
                        <a:pt x="176" y="942"/>
                      </a:cubicBezTo>
                      <a:cubicBezTo>
                        <a:pt x="177" y="945"/>
                        <a:pt x="178" y="948"/>
                        <a:pt x="180" y="950"/>
                      </a:cubicBezTo>
                      <a:cubicBezTo>
                        <a:pt x="182" y="952"/>
                        <a:pt x="185" y="953"/>
                        <a:pt x="188" y="953"/>
                      </a:cubicBezTo>
                      <a:cubicBezTo>
                        <a:pt x="191" y="953"/>
                        <a:pt x="194" y="952"/>
                        <a:pt x="196" y="950"/>
                      </a:cubicBezTo>
                      <a:cubicBezTo>
                        <a:pt x="198" y="948"/>
                        <a:pt x="210" y="937"/>
                        <a:pt x="221" y="927"/>
                      </a:cubicBezTo>
                      <a:cubicBezTo>
                        <a:pt x="226" y="932"/>
                        <a:pt x="232" y="937"/>
                        <a:pt x="238" y="941"/>
                      </a:cubicBezTo>
                      <a:cubicBezTo>
                        <a:pt x="231" y="954"/>
                        <a:pt x="223" y="968"/>
                        <a:pt x="221" y="970"/>
                      </a:cubicBezTo>
                      <a:cubicBezTo>
                        <a:pt x="219" y="973"/>
                        <a:pt x="219" y="976"/>
                        <a:pt x="220" y="979"/>
                      </a:cubicBezTo>
                      <a:cubicBezTo>
                        <a:pt x="220" y="981"/>
                        <a:pt x="222" y="984"/>
                        <a:pt x="224" y="986"/>
                      </a:cubicBezTo>
                      <a:cubicBezTo>
                        <a:pt x="227" y="987"/>
                        <a:pt x="230" y="988"/>
                        <a:pt x="232" y="988"/>
                      </a:cubicBezTo>
                      <a:cubicBezTo>
                        <a:pt x="235" y="988"/>
                        <a:pt x="238" y="986"/>
                        <a:pt x="240" y="984"/>
                      </a:cubicBezTo>
                      <a:cubicBezTo>
                        <a:pt x="242" y="982"/>
                        <a:pt x="253" y="970"/>
                        <a:pt x="262" y="959"/>
                      </a:cubicBezTo>
                      <a:cubicBezTo>
                        <a:pt x="268" y="963"/>
                        <a:pt x="275" y="967"/>
                        <a:pt x="281" y="971"/>
                      </a:cubicBezTo>
                      <a:cubicBezTo>
                        <a:pt x="275" y="984"/>
                        <a:pt x="268" y="999"/>
                        <a:pt x="267" y="1002"/>
                      </a:cubicBezTo>
                      <a:cubicBezTo>
                        <a:pt x="266" y="1005"/>
                        <a:pt x="266" y="1008"/>
                        <a:pt x="267" y="1010"/>
                      </a:cubicBezTo>
                      <a:cubicBezTo>
                        <a:pt x="268" y="1013"/>
                        <a:pt x="270" y="1015"/>
                        <a:pt x="272" y="1017"/>
                      </a:cubicBezTo>
                      <a:cubicBezTo>
                        <a:pt x="275" y="1018"/>
                        <a:pt x="278" y="1019"/>
                        <a:pt x="280" y="1018"/>
                      </a:cubicBezTo>
                      <a:cubicBezTo>
                        <a:pt x="283" y="1018"/>
                        <a:pt x="286" y="1016"/>
                        <a:pt x="287" y="1014"/>
                      </a:cubicBezTo>
                      <a:cubicBezTo>
                        <a:pt x="289" y="1011"/>
                        <a:pt x="298" y="998"/>
                        <a:pt x="307" y="986"/>
                      </a:cubicBezTo>
                      <a:cubicBezTo>
                        <a:pt x="314" y="990"/>
                        <a:pt x="320" y="993"/>
                        <a:pt x="327" y="996"/>
                      </a:cubicBezTo>
                      <a:cubicBezTo>
                        <a:pt x="322" y="1010"/>
                        <a:pt x="317" y="1025"/>
                        <a:pt x="316" y="1028"/>
                      </a:cubicBezTo>
                      <a:cubicBezTo>
                        <a:pt x="315" y="1031"/>
                        <a:pt x="316" y="1034"/>
                        <a:pt x="317" y="1037"/>
                      </a:cubicBezTo>
                      <a:cubicBezTo>
                        <a:pt x="318" y="1039"/>
                        <a:pt x="320" y="1041"/>
                        <a:pt x="323" y="1042"/>
                      </a:cubicBezTo>
                      <a:cubicBezTo>
                        <a:pt x="326" y="1044"/>
                        <a:pt x="328" y="1044"/>
                        <a:pt x="331" y="1043"/>
                      </a:cubicBezTo>
                      <a:cubicBezTo>
                        <a:pt x="334" y="1042"/>
                        <a:pt x="336" y="1041"/>
                        <a:pt x="338" y="1038"/>
                      </a:cubicBezTo>
                      <a:cubicBezTo>
                        <a:pt x="339" y="1035"/>
                        <a:pt x="347" y="1021"/>
                        <a:pt x="354" y="1009"/>
                      </a:cubicBezTo>
                      <a:cubicBezTo>
                        <a:pt x="361" y="1011"/>
                        <a:pt x="368" y="1014"/>
                        <a:pt x="375" y="1017"/>
                      </a:cubicBezTo>
                      <a:cubicBezTo>
                        <a:pt x="372" y="1031"/>
                        <a:pt x="369" y="1046"/>
                        <a:pt x="368" y="1050"/>
                      </a:cubicBezTo>
                      <a:cubicBezTo>
                        <a:pt x="367" y="1052"/>
                        <a:pt x="368" y="1055"/>
                        <a:pt x="369" y="1058"/>
                      </a:cubicBezTo>
                      <a:cubicBezTo>
                        <a:pt x="371" y="1060"/>
                        <a:pt x="373" y="1062"/>
                        <a:pt x="376" y="1063"/>
                      </a:cubicBezTo>
                      <a:cubicBezTo>
                        <a:pt x="379" y="1064"/>
                        <a:pt x="382" y="1064"/>
                        <a:pt x="384" y="1063"/>
                      </a:cubicBezTo>
                      <a:cubicBezTo>
                        <a:pt x="387" y="1062"/>
                        <a:pt x="389" y="1060"/>
                        <a:pt x="390" y="1057"/>
                      </a:cubicBezTo>
                      <a:cubicBezTo>
                        <a:pt x="392" y="1054"/>
                        <a:pt x="398" y="1039"/>
                        <a:pt x="404" y="1026"/>
                      </a:cubicBezTo>
                      <a:cubicBezTo>
                        <a:pt x="411" y="1028"/>
                        <a:pt x="418" y="1030"/>
                        <a:pt x="425" y="1032"/>
                      </a:cubicBezTo>
                      <a:cubicBezTo>
                        <a:pt x="424" y="1046"/>
                        <a:pt x="422" y="1062"/>
                        <a:pt x="422" y="1065"/>
                      </a:cubicBezTo>
                      <a:cubicBezTo>
                        <a:pt x="421" y="1068"/>
                        <a:pt x="422" y="1071"/>
                        <a:pt x="424" y="1073"/>
                      </a:cubicBezTo>
                      <a:cubicBezTo>
                        <a:pt x="426" y="1075"/>
                        <a:pt x="428" y="1077"/>
                        <a:pt x="431" y="1078"/>
                      </a:cubicBezTo>
                      <a:cubicBezTo>
                        <a:pt x="434" y="1078"/>
                        <a:pt x="437" y="1078"/>
                        <a:pt x="439" y="1076"/>
                      </a:cubicBezTo>
                      <a:cubicBezTo>
                        <a:pt x="442" y="1075"/>
                        <a:pt x="444" y="1073"/>
                        <a:pt x="445" y="1070"/>
                      </a:cubicBezTo>
                      <a:cubicBezTo>
                        <a:pt x="446" y="1067"/>
                        <a:pt x="450" y="1052"/>
                        <a:pt x="455" y="1038"/>
                      </a:cubicBezTo>
                      <a:cubicBezTo>
                        <a:pt x="462" y="1039"/>
                        <a:pt x="469" y="1040"/>
                        <a:pt x="477" y="1041"/>
                      </a:cubicBezTo>
                      <a:cubicBezTo>
                        <a:pt x="477" y="1056"/>
                        <a:pt x="477" y="1072"/>
                        <a:pt x="477" y="1075"/>
                      </a:cubicBezTo>
                      <a:cubicBezTo>
                        <a:pt x="477" y="1078"/>
                        <a:pt x="478" y="1081"/>
                        <a:pt x="480" y="1083"/>
                      </a:cubicBezTo>
                      <a:cubicBezTo>
                        <a:pt x="482" y="1085"/>
                        <a:pt x="484" y="1086"/>
                        <a:pt x="487" y="1087"/>
                      </a:cubicBezTo>
                      <a:cubicBezTo>
                        <a:pt x="490" y="1087"/>
                        <a:pt x="493" y="1086"/>
                        <a:pt x="495" y="1085"/>
                      </a:cubicBezTo>
                      <a:cubicBezTo>
                        <a:pt x="497" y="1083"/>
                        <a:pt x="499" y="1081"/>
                        <a:pt x="500" y="1078"/>
                      </a:cubicBezTo>
                      <a:cubicBezTo>
                        <a:pt x="501" y="1074"/>
                        <a:pt x="504" y="1059"/>
                        <a:pt x="507" y="1045"/>
                      </a:cubicBezTo>
                      <a:cubicBezTo>
                        <a:pt x="514" y="1045"/>
                        <a:pt x="522" y="1045"/>
                        <a:pt x="529" y="1046"/>
                      </a:cubicBezTo>
                      <a:cubicBezTo>
                        <a:pt x="530" y="1060"/>
                        <a:pt x="532" y="1076"/>
                        <a:pt x="532" y="1079"/>
                      </a:cubicBezTo>
                      <a:cubicBezTo>
                        <a:pt x="533" y="1082"/>
                        <a:pt x="534" y="1085"/>
                        <a:pt x="536" y="1087"/>
                      </a:cubicBezTo>
                      <a:cubicBezTo>
                        <a:pt x="538" y="1089"/>
                        <a:pt x="541" y="1090"/>
                        <a:pt x="544" y="1090"/>
                      </a:cubicBezTo>
                      <a:cubicBezTo>
                        <a:pt x="547" y="1090"/>
                        <a:pt x="550" y="1088"/>
                        <a:pt x="552" y="1087"/>
                      </a:cubicBezTo>
                      <a:cubicBezTo>
                        <a:pt x="554" y="1085"/>
                        <a:pt x="555" y="1082"/>
                        <a:pt x="556" y="1079"/>
                      </a:cubicBezTo>
                      <a:cubicBezTo>
                        <a:pt x="556" y="1076"/>
                        <a:pt x="558" y="1060"/>
                        <a:pt x="559" y="1046"/>
                      </a:cubicBezTo>
                      <a:cubicBezTo>
                        <a:pt x="566" y="1045"/>
                        <a:pt x="574" y="1045"/>
                        <a:pt x="581" y="1045"/>
                      </a:cubicBezTo>
                      <a:cubicBezTo>
                        <a:pt x="584" y="1059"/>
                        <a:pt x="587" y="1074"/>
                        <a:pt x="588" y="1078"/>
                      </a:cubicBezTo>
                      <a:cubicBezTo>
                        <a:pt x="589" y="1081"/>
                        <a:pt x="590" y="1083"/>
                        <a:pt x="593" y="1085"/>
                      </a:cubicBezTo>
                      <a:cubicBezTo>
                        <a:pt x="595" y="1086"/>
                        <a:pt x="598" y="1087"/>
                        <a:pt x="601" y="1087"/>
                      </a:cubicBezTo>
                      <a:cubicBezTo>
                        <a:pt x="604" y="1086"/>
                        <a:pt x="606" y="1085"/>
                        <a:pt x="608" y="1083"/>
                      </a:cubicBezTo>
                      <a:cubicBezTo>
                        <a:pt x="610" y="1081"/>
                        <a:pt x="611" y="1078"/>
                        <a:pt x="611" y="1075"/>
                      </a:cubicBezTo>
                      <a:cubicBezTo>
                        <a:pt x="611" y="1072"/>
                        <a:pt x="611" y="1056"/>
                        <a:pt x="611" y="1041"/>
                      </a:cubicBezTo>
                      <a:cubicBezTo>
                        <a:pt x="619" y="1040"/>
                        <a:pt x="626" y="1039"/>
                        <a:pt x="633" y="1038"/>
                      </a:cubicBezTo>
                      <a:cubicBezTo>
                        <a:pt x="638" y="1052"/>
                        <a:pt x="642" y="1067"/>
                        <a:pt x="643" y="1070"/>
                      </a:cubicBezTo>
                      <a:cubicBezTo>
                        <a:pt x="644" y="1073"/>
                        <a:pt x="646" y="1075"/>
                        <a:pt x="649" y="1076"/>
                      </a:cubicBezTo>
                      <a:cubicBezTo>
                        <a:pt x="651" y="1078"/>
                        <a:pt x="654" y="1078"/>
                        <a:pt x="657" y="1078"/>
                      </a:cubicBezTo>
                      <a:cubicBezTo>
                        <a:pt x="660" y="1077"/>
                        <a:pt x="662" y="1075"/>
                        <a:pt x="664" y="1073"/>
                      </a:cubicBezTo>
                      <a:cubicBezTo>
                        <a:pt x="666" y="1071"/>
                        <a:pt x="667" y="1068"/>
                        <a:pt x="666" y="1065"/>
                      </a:cubicBezTo>
                      <a:cubicBezTo>
                        <a:pt x="666" y="1062"/>
                        <a:pt x="664" y="1046"/>
                        <a:pt x="663" y="1032"/>
                      </a:cubicBezTo>
                      <a:cubicBezTo>
                        <a:pt x="670" y="1030"/>
                        <a:pt x="677" y="1028"/>
                        <a:pt x="684" y="1026"/>
                      </a:cubicBezTo>
                      <a:cubicBezTo>
                        <a:pt x="690" y="1039"/>
                        <a:pt x="696" y="1054"/>
                        <a:pt x="698" y="1057"/>
                      </a:cubicBezTo>
                      <a:cubicBezTo>
                        <a:pt x="699" y="1060"/>
                        <a:pt x="701" y="1062"/>
                        <a:pt x="704" y="1063"/>
                      </a:cubicBezTo>
                      <a:cubicBezTo>
                        <a:pt x="706" y="1064"/>
                        <a:pt x="709" y="1064"/>
                        <a:pt x="712" y="1063"/>
                      </a:cubicBezTo>
                      <a:cubicBezTo>
                        <a:pt x="715" y="1062"/>
                        <a:pt x="717" y="1060"/>
                        <a:pt x="719" y="1058"/>
                      </a:cubicBezTo>
                      <a:cubicBezTo>
                        <a:pt x="720" y="1055"/>
                        <a:pt x="721" y="1052"/>
                        <a:pt x="720" y="1050"/>
                      </a:cubicBezTo>
                      <a:cubicBezTo>
                        <a:pt x="719" y="1046"/>
                        <a:pt x="716" y="1031"/>
                        <a:pt x="713" y="1017"/>
                      </a:cubicBezTo>
                      <a:cubicBezTo>
                        <a:pt x="720" y="1014"/>
                        <a:pt x="727" y="1011"/>
                        <a:pt x="734" y="1009"/>
                      </a:cubicBezTo>
                      <a:cubicBezTo>
                        <a:pt x="741" y="1021"/>
                        <a:pt x="749" y="1035"/>
                        <a:pt x="750" y="1038"/>
                      </a:cubicBezTo>
                      <a:cubicBezTo>
                        <a:pt x="752" y="1041"/>
                        <a:pt x="754" y="1042"/>
                        <a:pt x="757" y="1043"/>
                      </a:cubicBezTo>
                      <a:cubicBezTo>
                        <a:pt x="760" y="1044"/>
                        <a:pt x="762" y="1044"/>
                        <a:pt x="765" y="1042"/>
                      </a:cubicBezTo>
                      <a:cubicBezTo>
                        <a:pt x="768" y="1041"/>
                        <a:pt x="770" y="1039"/>
                        <a:pt x="771" y="1037"/>
                      </a:cubicBezTo>
                      <a:cubicBezTo>
                        <a:pt x="772" y="1034"/>
                        <a:pt x="773" y="1031"/>
                        <a:pt x="772" y="1028"/>
                      </a:cubicBezTo>
                      <a:cubicBezTo>
                        <a:pt x="771" y="1025"/>
                        <a:pt x="766" y="1010"/>
                        <a:pt x="761" y="996"/>
                      </a:cubicBezTo>
                      <a:cubicBezTo>
                        <a:pt x="768" y="993"/>
                        <a:pt x="774" y="990"/>
                        <a:pt x="781" y="986"/>
                      </a:cubicBezTo>
                      <a:cubicBezTo>
                        <a:pt x="790" y="998"/>
                        <a:pt x="799" y="1011"/>
                        <a:pt x="801" y="1014"/>
                      </a:cubicBezTo>
                      <a:cubicBezTo>
                        <a:pt x="802" y="1016"/>
                        <a:pt x="805" y="1018"/>
                        <a:pt x="808" y="1018"/>
                      </a:cubicBezTo>
                      <a:cubicBezTo>
                        <a:pt x="810" y="1019"/>
                        <a:pt x="813" y="1018"/>
                        <a:pt x="816" y="1017"/>
                      </a:cubicBezTo>
                      <a:cubicBezTo>
                        <a:pt x="818" y="1015"/>
                        <a:pt x="820" y="1013"/>
                        <a:pt x="821" y="1010"/>
                      </a:cubicBezTo>
                      <a:cubicBezTo>
                        <a:pt x="822" y="1008"/>
                        <a:pt x="822" y="1005"/>
                        <a:pt x="821" y="1002"/>
                      </a:cubicBezTo>
                      <a:cubicBezTo>
                        <a:pt x="820" y="999"/>
                        <a:pt x="813" y="984"/>
                        <a:pt x="807" y="971"/>
                      </a:cubicBezTo>
                      <a:cubicBezTo>
                        <a:pt x="813" y="967"/>
                        <a:pt x="820" y="963"/>
                        <a:pt x="826" y="959"/>
                      </a:cubicBezTo>
                      <a:cubicBezTo>
                        <a:pt x="835" y="970"/>
                        <a:pt x="846" y="982"/>
                        <a:pt x="848" y="984"/>
                      </a:cubicBezTo>
                      <a:cubicBezTo>
                        <a:pt x="850" y="986"/>
                        <a:pt x="853" y="988"/>
                        <a:pt x="856" y="988"/>
                      </a:cubicBezTo>
                      <a:cubicBezTo>
                        <a:pt x="858" y="988"/>
                        <a:pt x="861" y="987"/>
                        <a:pt x="864" y="986"/>
                      </a:cubicBezTo>
                      <a:cubicBezTo>
                        <a:pt x="866" y="984"/>
                        <a:pt x="868" y="981"/>
                        <a:pt x="868" y="979"/>
                      </a:cubicBezTo>
                      <a:cubicBezTo>
                        <a:pt x="869" y="976"/>
                        <a:pt x="869" y="973"/>
                        <a:pt x="867" y="970"/>
                      </a:cubicBezTo>
                      <a:cubicBezTo>
                        <a:pt x="865" y="968"/>
                        <a:pt x="857" y="954"/>
                        <a:pt x="850" y="941"/>
                      </a:cubicBezTo>
                      <a:cubicBezTo>
                        <a:pt x="856" y="937"/>
                        <a:pt x="862" y="932"/>
                        <a:pt x="867" y="927"/>
                      </a:cubicBezTo>
                      <a:cubicBezTo>
                        <a:pt x="878" y="937"/>
                        <a:pt x="890" y="948"/>
                        <a:pt x="892" y="950"/>
                      </a:cubicBezTo>
                      <a:cubicBezTo>
                        <a:pt x="894" y="952"/>
                        <a:pt x="897" y="953"/>
                        <a:pt x="900" y="953"/>
                      </a:cubicBezTo>
                      <a:cubicBezTo>
                        <a:pt x="903" y="953"/>
                        <a:pt x="906" y="952"/>
                        <a:pt x="908" y="950"/>
                      </a:cubicBezTo>
                      <a:cubicBezTo>
                        <a:pt x="910" y="948"/>
                        <a:pt x="911" y="945"/>
                        <a:pt x="912" y="942"/>
                      </a:cubicBezTo>
                      <a:cubicBezTo>
                        <a:pt x="912" y="940"/>
                        <a:pt x="911" y="937"/>
                        <a:pt x="910" y="934"/>
                      </a:cubicBezTo>
                      <a:cubicBezTo>
                        <a:pt x="908" y="932"/>
                        <a:pt x="898" y="919"/>
                        <a:pt x="890" y="907"/>
                      </a:cubicBezTo>
                      <a:cubicBezTo>
                        <a:pt x="895" y="902"/>
                        <a:pt x="900" y="897"/>
                        <a:pt x="905" y="891"/>
                      </a:cubicBezTo>
                      <a:cubicBezTo>
                        <a:pt x="917" y="900"/>
                        <a:pt x="930" y="909"/>
                        <a:pt x="933" y="911"/>
                      </a:cubicBezTo>
                      <a:cubicBezTo>
                        <a:pt x="935" y="913"/>
                        <a:pt x="938" y="914"/>
                        <a:pt x="941" y="913"/>
                      </a:cubicBezTo>
                      <a:cubicBezTo>
                        <a:pt x="943" y="913"/>
                        <a:pt x="946" y="912"/>
                        <a:pt x="948" y="909"/>
                      </a:cubicBezTo>
                      <a:cubicBezTo>
                        <a:pt x="950" y="907"/>
                        <a:pt x="951" y="904"/>
                        <a:pt x="951" y="902"/>
                      </a:cubicBezTo>
                      <a:cubicBezTo>
                        <a:pt x="951" y="899"/>
                        <a:pt x="950" y="896"/>
                        <a:pt x="948" y="894"/>
                      </a:cubicBezTo>
                      <a:cubicBezTo>
                        <a:pt x="946" y="891"/>
                        <a:pt x="935" y="880"/>
                        <a:pt x="925" y="869"/>
                      </a:cubicBezTo>
                      <a:cubicBezTo>
                        <a:pt x="930" y="863"/>
                        <a:pt x="935" y="857"/>
                        <a:pt x="940" y="851"/>
                      </a:cubicBezTo>
                      <a:cubicBezTo>
                        <a:pt x="952" y="859"/>
                        <a:pt x="966" y="867"/>
                        <a:pt x="969" y="869"/>
                      </a:cubicBezTo>
                      <a:cubicBezTo>
                        <a:pt x="971" y="870"/>
                        <a:pt x="974" y="870"/>
                        <a:pt x="977" y="870"/>
                      </a:cubicBezTo>
                      <a:cubicBezTo>
                        <a:pt x="980" y="869"/>
                        <a:pt x="982" y="867"/>
                        <a:pt x="984" y="865"/>
                      </a:cubicBezTo>
                      <a:cubicBezTo>
                        <a:pt x="986" y="863"/>
                        <a:pt x="986" y="860"/>
                        <a:pt x="986" y="857"/>
                      </a:cubicBezTo>
                      <a:cubicBezTo>
                        <a:pt x="986" y="854"/>
                        <a:pt x="985" y="852"/>
                        <a:pt x="983" y="850"/>
                      </a:cubicBezTo>
                      <a:cubicBezTo>
                        <a:pt x="980" y="847"/>
                        <a:pt x="968" y="837"/>
                        <a:pt x="957" y="827"/>
                      </a:cubicBezTo>
                      <a:cubicBezTo>
                        <a:pt x="961" y="821"/>
                        <a:pt x="966" y="815"/>
                        <a:pt x="969" y="808"/>
                      </a:cubicBezTo>
                      <a:cubicBezTo>
                        <a:pt x="983" y="814"/>
                        <a:pt x="997" y="821"/>
                        <a:pt x="1000" y="822"/>
                      </a:cubicBezTo>
                      <a:cubicBezTo>
                        <a:pt x="1003" y="824"/>
                        <a:pt x="1006" y="824"/>
                        <a:pt x="1008" y="823"/>
                      </a:cubicBezTo>
                      <a:cubicBezTo>
                        <a:pt x="1011" y="822"/>
                        <a:pt x="1013" y="820"/>
                        <a:pt x="1015" y="817"/>
                      </a:cubicBezTo>
                      <a:cubicBezTo>
                        <a:pt x="1016" y="815"/>
                        <a:pt x="1017" y="812"/>
                        <a:pt x="1016" y="809"/>
                      </a:cubicBezTo>
                      <a:cubicBezTo>
                        <a:pt x="1016" y="806"/>
                        <a:pt x="1014" y="804"/>
                        <a:pt x="1012" y="802"/>
                      </a:cubicBezTo>
                      <a:cubicBezTo>
                        <a:pt x="1009" y="800"/>
                        <a:pt x="996" y="791"/>
                        <a:pt x="984" y="782"/>
                      </a:cubicBezTo>
                      <a:cubicBezTo>
                        <a:pt x="988" y="776"/>
                        <a:pt x="991" y="769"/>
                        <a:pt x="995" y="762"/>
                      </a:cubicBezTo>
                      <a:cubicBezTo>
                        <a:pt x="1009" y="767"/>
                        <a:pt x="1024" y="772"/>
                        <a:pt x="1027" y="773"/>
                      </a:cubicBezTo>
                      <a:cubicBezTo>
                        <a:pt x="1029" y="774"/>
                        <a:pt x="1032" y="774"/>
                        <a:pt x="1035" y="772"/>
                      </a:cubicBezTo>
                      <a:cubicBezTo>
                        <a:pt x="1037" y="771"/>
                        <a:pt x="1039" y="769"/>
                        <a:pt x="1041" y="766"/>
                      </a:cubicBezTo>
                      <a:cubicBezTo>
                        <a:pt x="1042" y="764"/>
                        <a:pt x="1042" y="761"/>
                        <a:pt x="1041" y="758"/>
                      </a:cubicBezTo>
                      <a:cubicBezTo>
                        <a:pt x="1040" y="755"/>
                        <a:pt x="1039" y="753"/>
                        <a:pt x="1036" y="752"/>
                      </a:cubicBezTo>
                      <a:cubicBezTo>
                        <a:pt x="1033" y="750"/>
                        <a:pt x="1020" y="742"/>
                        <a:pt x="1007" y="735"/>
                      </a:cubicBezTo>
                      <a:cubicBezTo>
                        <a:pt x="1010" y="728"/>
                        <a:pt x="1012" y="721"/>
                        <a:pt x="1015" y="714"/>
                      </a:cubicBezTo>
                      <a:cubicBezTo>
                        <a:pt x="1029" y="717"/>
                        <a:pt x="1045" y="721"/>
                        <a:pt x="1048" y="721"/>
                      </a:cubicBezTo>
                      <a:cubicBezTo>
                        <a:pt x="1051" y="722"/>
                        <a:pt x="1054" y="721"/>
                        <a:pt x="1056" y="720"/>
                      </a:cubicBezTo>
                      <a:cubicBezTo>
                        <a:pt x="1058" y="718"/>
                        <a:pt x="1060" y="716"/>
                        <a:pt x="1061" y="713"/>
                      </a:cubicBezTo>
                      <a:cubicBezTo>
                        <a:pt x="1062" y="710"/>
                        <a:pt x="1062" y="707"/>
                        <a:pt x="1061" y="705"/>
                      </a:cubicBezTo>
                      <a:cubicBezTo>
                        <a:pt x="1060" y="702"/>
                        <a:pt x="1058" y="700"/>
                        <a:pt x="1055" y="699"/>
                      </a:cubicBezTo>
                      <a:cubicBezTo>
                        <a:pt x="1052" y="698"/>
                        <a:pt x="1037" y="691"/>
                        <a:pt x="1024" y="686"/>
                      </a:cubicBezTo>
                      <a:cubicBezTo>
                        <a:pt x="1026" y="678"/>
                        <a:pt x="1028" y="671"/>
                        <a:pt x="1030" y="664"/>
                      </a:cubicBezTo>
                      <a:cubicBezTo>
                        <a:pt x="1044" y="665"/>
                        <a:pt x="1060" y="667"/>
                        <a:pt x="1063" y="668"/>
                      </a:cubicBezTo>
                      <a:cubicBezTo>
                        <a:pt x="1066" y="668"/>
                        <a:pt x="1069" y="667"/>
                        <a:pt x="1071" y="665"/>
                      </a:cubicBezTo>
                      <a:cubicBezTo>
                        <a:pt x="1074" y="664"/>
                        <a:pt x="1075" y="661"/>
                        <a:pt x="1076" y="658"/>
                      </a:cubicBezTo>
                      <a:cubicBezTo>
                        <a:pt x="1076" y="655"/>
                        <a:pt x="1076" y="652"/>
                        <a:pt x="1075" y="650"/>
                      </a:cubicBezTo>
                      <a:cubicBezTo>
                        <a:pt x="1073" y="647"/>
                        <a:pt x="1071" y="645"/>
                        <a:pt x="1068" y="645"/>
                      </a:cubicBezTo>
                      <a:cubicBezTo>
                        <a:pt x="1065" y="644"/>
                        <a:pt x="1050" y="639"/>
                        <a:pt x="1036" y="634"/>
                      </a:cubicBezTo>
                      <a:cubicBezTo>
                        <a:pt x="1037" y="627"/>
                        <a:pt x="1039" y="620"/>
                        <a:pt x="1040" y="612"/>
                      </a:cubicBezTo>
                      <a:cubicBezTo>
                        <a:pt x="1054" y="612"/>
                        <a:pt x="1070" y="612"/>
                        <a:pt x="1073" y="612"/>
                      </a:cubicBezTo>
                      <a:cubicBezTo>
                        <a:pt x="1076" y="613"/>
                        <a:pt x="1079" y="611"/>
                        <a:pt x="1081" y="609"/>
                      </a:cubicBezTo>
                      <a:cubicBezTo>
                        <a:pt x="1083" y="607"/>
                        <a:pt x="1084" y="605"/>
                        <a:pt x="1085" y="602"/>
                      </a:cubicBezTo>
                      <a:cubicBezTo>
                        <a:pt x="1085" y="599"/>
                        <a:pt x="1084" y="596"/>
                        <a:pt x="1083" y="594"/>
                      </a:cubicBezTo>
                      <a:cubicBezTo>
                        <a:pt x="1081" y="591"/>
                        <a:pt x="1079" y="590"/>
                        <a:pt x="1076" y="589"/>
                      </a:cubicBezTo>
                      <a:cubicBezTo>
                        <a:pt x="1073" y="588"/>
                        <a:pt x="1057" y="585"/>
                        <a:pt x="1043" y="582"/>
                      </a:cubicBezTo>
                      <a:cubicBezTo>
                        <a:pt x="1043" y="575"/>
                        <a:pt x="1044" y="567"/>
                        <a:pt x="1044" y="560"/>
                      </a:cubicBezTo>
                      <a:cubicBezTo>
                        <a:pt x="1058" y="558"/>
                        <a:pt x="1074" y="557"/>
                        <a:pt x="1078" y="557"/>
                      </a:cubicBezTo>
                      <a:close/>
                      <a:moveTo>
                        <a:pt x="544" y="979"/>
                      </a:moveTo>
                      <a:cubicBezTo>
                        <a:pt x="305" y="979"/>
                        <a:pt x="111" y="785"/>
                        <a:pt x="111" y="545"/>
                      </a:cubicBezTo>
                      <a:cubicBezTo>
                        <a:pt x="111" y="305"/>
                        <a:pt x="305" y="111"/>
                        <a:pt x="544" y="111"/>
                      </a:cubicBezTo>
                      <a:cubicBezTo>
                        <a:pt x="783" y="111"/>
                        <a:pt x="977" y="305"/>
                        <a:pt x="977" y="545"/>
                      </a:cubicBezTo>
                      <a:cubicBezTo>
                        <a:pt x="977" y="785"/>
                        <a:pt x="783" y="979"/>
                        <a:pt x="544" y="97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</p:grpSp>
          <p:sp>
            <p:nvSpPr>
              <p:cNvPr id="20" name="îśliḋe">
                <a:extLst>
                  <a:ext uri="{FF2B5EF4-FFF2-40B4-BE49-F238E27FC236}">
                    <a16:creationId xmlns:a16="http://schemas.microsoft.com/office/drawing/2014/main" id="{1175A03F-584F-42FA-AAB4-34973BABBF54}"/>
                  </a:ext>
                </a:extLst>
              </p:cNvPr>
              <p:cNvSpPr/>
              <p:nvPr/>
            </p:nvSpPr>
            <p:spPr bwMode="auto">
              <a:xfrm>
                <a:off x="6006775" y="2068586"/>
                <a:ext cx="447484" cy="402650"/>
              </a:xfrm>
              <a:custGeom>
                <a:avLst/>
                <a:gdLst>
                  <a:gd name="connsiteX0" fmla="*/ 465730 w 609191"/>
                  <a:gd name="connsiteY0" fmla="*/ 360460 h 548159"/>
                  <a:gd name="connsiteX1" fmla="*/ 465730 w 609191"/>
                  <a:gd name="connsiteY1" fmla="*/ 404898 h 548159"/>
                  <a:gd name="connsiteX2" fmla="*/ 421230 w 609191"/>
                  <a:gd name="connsiteY2" fmla="*/ 404898 h 548159"/>
                  <a:gd name="connsiteX3" fmla="*/ 421230 w 609191"/>
                  <a:gd name="connsiteY3" fmla="*/ 439197 h 548159"/>
                  <a:gd name="connsiteX4" fmla="*/ 465730 w 609191"/>
                  <a:gd name="connsiteY4" fmla="*/ 439197 h 548159"/>
                  <a:gd name="connsiteX5" fmla="*/ 465730 w 609191"/>
                  <a:gd name="connsiteY5" fmla="*/ 483635 h 548159"/>
                  <a:gd name="connsiteX6" fmla="*/ 499982 w 609191"/>
                  <a:gd name="connsiteY6" fmla="*/ 483635 h 548159"/>
                  <a:gd name="connsiteX7" fmla="*/ 499982 w 609191"/>
                  <a:gd name="connsiteY7" fmla="*/ 439197 h 548159"/>
                  <a:gd name="connsiteX8" fmla="*/ 544577 w 609191"/>
                  <a:gd name="connsiteY8" fmla="*/ 439197 h 548159"/>
                  <a:gd name="connsiteX9" fmla="*/ 544577 w 609191"/>
                  <a:gd name="connsiteY9" fmla="*/ 404898 h 548159"/>
                  <a:gd name="connsiteX10" fmla="*/ 499982 w 609191"/>
                  <a:gd name="connsiteY10" fmla="*/ 404898 h 548159"/>
                  <a:gd name="connsiteX11" fmla="*/ 499982 w 609191"/>
                  <a:gd name="connsiteY11" fmla="*/ 360460 h 548159"/>
                  <a:gd name="connsiteX12" fmla="*/ 482809 w 609191"/>
                  <a:gd name="connsiteY12" fmla="*/ 295746 h 548159"/>
                  <a:gd name="connsiteX13" fmla="*/ 609191 w 609191"/>
                  <a:gd name="connsiteY13" fmla="*/ 421953 h 548159"/>
                  <a:gd name="connsiteX14" fmla="*/ 482809 w 609191"/>
                  <a:gd name="connsiteY14" fmla="*/ 548159 h 548159"/>
                  <a:gd name="connsiteX15" fmla="*/ 356426 w 609191"/>
                  <a:gd name="connsiteY15" fmla="*/ 421953 h 548159"/>
                  <a:gd name="connsiteX16" fmla="*/ 482809 w 609191"/>
                  <a:gd name="connsiteY16" fmla="*/ 295746 h 548159"/>
                  <a:gd name="connsiteX17" fmla="*/ 256102 w 609191"/>
                  <a:gd name="connsiteY17" fmla="*/ 446 h 548159"/>
                  <a:gd name="connsiteX18" fmla="*/ 318064 w 609191"/>
                  <a:gd name="connsiteY18" fmla="*/ 13618 h 548159"/>
                  <a:gd name="connsiteX19" fmla="*/ 348333 w 609191"/>
                  <a:gd name="connsiteY19" fmla="*/ 41667 h 548159"/>
                  <a:gd name="connsiteX20" fmla="*/ 381544 w 609191"/>
                  <a:gd name="connsiteY20" fmla="*/ 146945 h 548159"/>
                  <a:gd name="connsiteX21" fmla="*/ 379267 w 609191"/>
                  <a:gd name="connsiteY21" fmla="*/ 156232 h 548159"/>
                  <a:gd name="connsiteX22" fmla="*/ 388186 w 609191"/>
                  <a:gd name="connsiteY22" fmla="*/ 200485 h 548159"/>
                  <a:gd name="connsiteX23" fmla="*/ 366742 w 609191"/>
                  <a:gd name="connsiteY23" fmla="*/ 237725 h 548159"/>
                  <a:gd name="connsiteX24" fmla="*/ 351749 w 609191"/>
                  <a:gd name="connsiteY24" fmla="*/ 278851 h 548159"/>
                  <a:gd name="connsiteX25" fmla="*/ 351749 w 609191"/>
                  <a:gd name="connsiteY25" fmla="*/ 322915 h 548159"/>
                  <a:gd name="connsiteX26" fmla="*/ 317969 w 609191"/>
                  <a:gd name="connsiteY26" fmla="*/ 422507 h 548159"/>
                  <a:gd name="connsiteX27" fmla="*/ 376800 w 609191"/>
                  <a:gd name="connsiteY27" fmla="*/ 548159 h 548159"/>
                  <a:gd name="connsiteX28" fmla="*/ 26853 w 609191"/>
                  <a:gd name="connsiteY28" fmla="*/ 548159 h 548159"/>
                  <a:gd name="connsiteX29" fmla="*/ 0 w 609191"/>
                  <a:gd name="connsiteY29" fmla="*/ 521437 h 548159"/>
                  <a:gd name="connsiteX30" fmla="*/ 0 w 609191"/>
                  <a:gd name="connsiteY30" fmla="*/ 473867 h 548159"/>
                  <a:gd name="connsiteX31" fmla="*/ 19452 w 609191"/>
                  <a:gd name="connsiteY31" fmla="*/ 433120 h 548159"/>
                  <a:gd name="connsiteX32" fmla="*/ 173740 w 609191"/>
                  <a:gd name="connsiteY32" fmla="*/ 334286 h 548159"/>
                  <a:gd name="connsiteX33" fmla="*/ 176586 w 609191"/>
                  <a:gd name="connsiteY33" fmla="*/ 330021 h 548159"/>
                  <a:gd name="connsiteX34" fmla="*/ 176586 w 609191"/>
                  <a:gd name="connsiteY34" fmla="*/ 278851 h 548159"/>
                  <a:gd name="connsiteX35" fmla="*/ 161594 w 609191"/>
                  <a:gd name="connsiteY35" fmla="*/ 237725 h 548159"/>
                  <a:gd name="connsiteX36" fmla="*/ 140149 w 609191"/>
                  <a:gd name="connsiteY36" fmla="*/ 200485 h 548159"/>
                  <a:gd name="connsiteX37" fmla="*/ 148499 w 609191"/>
                  <a:gd name="connsiteY37" fmla="*/ 156232 h 548159"/>
                  <a:gd name="connsiteX38" fmla="*/ 146222 w 609191"/>
                  <a:gd name="connsiteY38" fmla="*/ 146756 h 548159"/>
                  <a:gd name="connsiteX39" fmla="*/ 146032 w 609191"/>
                  <a:gd name="connsiteY39" fmla="*/ 95111 h 548159"/>
                  <a:gd name="connsiteX40" fmla="*/ 176207 w 609191"/>
                  <a:gd name="connsiteY40" fmla="*/ 42141 h 548159"/>
                  <a:gd name="connsiteX41" fmla="*/ 204199 w 609191"/>
                  <a:gd name="connsiteY41" fmla="*/ 19019 h 548159"/>
                  <a:gd name="connsiteX42" fmla="*/ 231431 w 609191"/>
                  <a:gd name="connsiteY42" fmla="*/ 5184 h 548159"/>
                  <a:gd name="connsiteX43" fmla="*/ 256102 w 609191"/>
                  <a:gd name="connsiteY43" fmla="*/ 446 h 548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9191" h="548159">
                    <a:moveTo>
                      <a:pt x="465730" y="360460"/>
                    </a:moveTo>
                    <a:lnTo>
                      <a:pt x="465730" y="404898"/>
                    </a:lnTo>
                    <a:lnTo>
                      <a:pt x="421230" y="404898"/>
                    </a:lnTo>
                    <a:lnTo>
                      <a:pt x="421230" y="439197"/>
                    </a:lnTo>
                    <a:lnTo>
                      <a:pt x="465730" y="439197"/>
                    </a:lnTo>
                    <a:lnTo>
                      <a:pt x="465730" y="483635"/>
                    </a:lnTo>
                    <a:lnTo>
                      <a:pt x="499982" y="483635"/>
                    </a:lnTo>
                    <a:lnTo>
                      <a:pt x="499982" y="439197"/>
                    </a:lnTo>
                    <a:lnTo>
                      <a:pt x="544577" y="439197"/>
                    </a:lnTo>
                    <a:lnTo>
                      <a:pt x="544577" y="404898"/>
                    </a:lnTo>
                    <a:lnTo>
                      <a:pt x="499982" y="404898"/>
                    </a:lnTo>
                    <a:lnTo>
                      <a:pt x="499982" y="360460"/>
                    </a:lnTo>
                    <a:close/>
                    <a:moveTo>
                      <a:pt x="482809" y="295746"/>
                    </a:moveTo>
                    <a:cubicBezTo>
                      <a:pt x="552642" y="295746"/>
                      <a:pt x="609191" y="352217"/>
                      <a:pt x="609191" y="421953"/>
                    </a:cubicBezTo>
                    <a:cubicBezTo>
                      <a:pt x="609191" y="491688"/>
                      <a:pt x="552642" y="548159"/>
                      <a:pt x="482809" y="548159"/>
                    </a:cubicBezTo>
                    <a:cubicBezTo>
                      <a:pt x="413071" y="548159"/>
                      <a:pt x="356426" y="491688"/>
                      <a:pt x="356426" y="421953"/>
                    </a:cubicBezTo>
                    <a:cubicBezTo>
                      <a:pt x="356426" y="352217"/>
                      <a:pt x="412976" y="295746"/>
                      <a:pt x="482809" y="295746"/>
                    </a:cubicBezTo>
                    <a:close/>
                    <a:moveTo>
                      <a:pt x="256102" y="446"/>
                    </a:moveTo>
                    <a:cubicBezTo>
                      <a:pt x="283050" y="-1828"/>
                      <a:pt x="303356" y="4900"/>
                      <a:pt x="318064" y="13618"/>
                    </a:cubicBezTo>
                    <a:cubicBezTo>
                      <a:pt x="339983" y="25747"/>
                      <a:pt x="348333" y="41667"/>
                      <a:pt x="348333" y="41667"/>
                    </a:cubicBezTo>
                    <a:cubicBezTo>
                      <a:pt x="348333" y="41667"/>
                      <a:pt x="398434" y="45173"/>
                      <a:pt x="381544" y="146945"/>
                    </a:cubicBezTo>
                    <a:cubicBezTo>
                      <a:pt x="380975" y="149978"/>
                      <a:pt x="380216" y="153105"/>
                      <a:pt x="379267" y="156232"/>
                    </a:cubicBezTo>
                    <a:cubicBezTo>
                      <a:pt x="388946" y="156232"/>
                      <a:pt x="398624" y="163623"/>
                      <a:pt x="388186" y="200485"/>
                    </a:cubicBezTo>
                    <a:cubicBezTo>
                      <a:pt x="380026" y="229292"/>
                      <a:pt x="372435" y="237251"/>
                      <a:pt x="366742" y="237725"/>
                    </a:cubicBezTo>
                    <a:cubicBezTo>
                      <a:pt x="364749" y="250802"/>
                      <a:pt x="359530" y="265206"/>
                      <a:pt x="351749" y="278851"/>
                    </a:cubicBezTo>
                    <a:lnTo>
                      <a:pt x="351749" y="322915"/>
                    </a:lnTo>
                    <a:cubicBezTo>
                      <a:pt x="330589" y="350584"/>
                      <a:pt x="317969" y="385077"/>
                      <a:pt x="317969" y="422507"/>
                    </a:cubicBezTo>
                    <a:cubicBezTo>
                      <a:pt x="317969" y="472920"/>
                      <a:pt x="340837" y="518120"/>
                      <a:pt x="376800" y="548159"/>
                    </a:cubicBezTo>
                    <a:lnTo>
                      <a:pt x="26853" y="548159"/>
                    </a:lnTo>
                    <a:cubicBezTo>
                      <a:pt x="12051" y="548159"/>
                      <a:pt x="0" y="536219"/>
                      <a:pt x="0" y="521437"/>
                    </a:cubicBezTo>
                    <a:lnTo>
                      <a:pt x="0" y="473867"/>
                    </a:lnTo>
                    <a:cubicBezTo>
                      <a:pt x="0" y="458137"/>
                      <a:pt x="7211" y="443070"/>
                      <a:pt x="19452" y="433120"/>
                    </a:cubicBezTo>
                    <a:cubicBezTo>
                      <a:pt x="86633" y="377970"/>
                      <a:pt x="159032" y="341487"/>
                      <a:pt x="173740" y="334286"/>
                    </a:cubicBezTo>
                    <a:cubicBezTo>
                      <a:pt x="175353" y="333528"/>
                      <a:pt x="176396" y="331917"/>
                      <a:pt x="176586" y="330021"/>
                    </a:cubicBezTo>
                    <a:lnTo>
                      <a:pt x="176586" y="278851"/>
                    </a:lnTo>
                    <a:cubicBezTo>
                      <a:pt x="168616" y="265206"/>
                      <a:pt x="163587" y="250802"/>
                      <a:pt x="161594" y="237725"/>
                    </a:cubicBezTo>
                    <a:cubicBezTo>
                      <a:pt x="155901" y="237251"/>
                      <a:pt x="148310" y="229197"/>
                      <a:pt x="140149" y="200485"/>
                    </a:cubicBezTo>
                    <a:cubicBezTo>
                      <a:pt x="129806" y="164192"/>
                      <a:pt x="139200" y="156516"/>
                      <a:pt x="148499" y="156232"/>
                    </a:cubicBezTo>
                    <a:cubicBezTo>
                      <a:pt x="147645" y="153105"/>
                      <a:pt x="146886" y="149978"/>
                      <a:pt x="146222" y="146756"/>
                    </a:cubicBezTo>
                    <a:cubicBezTo>
                      <a:pt x="142711" y="128467"/>
                      <a:pt x="141667" y="111410"/>
                      <a:pt x="146032" y="95111"/>
                    </a:cubicBezTo>
                    <a:cubicBezTo>
                      <a:pt x="151061" y="73222"/>
                      <a:pt x="162922" y="55691"/>
                      <a:pt x="176207" y="42141"/>
                    </a:cubicBezTo>
                    <a:cubicBezTo>
                      <a:pt x="184557" y="33233"/>
                      <a:pt x="194046" y="25463"/>
                      <a:pt x="204199" y="19019"/>
                    </a:cubicBezTo>
                    <a:cubicBezTo>
                      <a:pt x="212454" y="13334"/>
                      <a:pt x="221563" y="8406"/>
                      <a:pt x="231431" y="5184"/>
                    </a:cubicBezTo>
                    <a:cubicBezTo>
                      <a:pt x="239117" y="2626"/>
                      <a:pt x="247373" y="825"/>
                      <a:pt x="256102" y="4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îşľïďé">
                <a:extLst>
                  <a:ext uri="{FF2B5EF4-FFF2-40B4-BE49-F238E27FC236}">
                    <a16:creationId xmlns:a16="http://schemas.microsoft.com/office/drawing/2014/main" id="{1175A03F-584F-42FA-AAB4-34973BABBF54}"/>
                  </a:ext>
                </a:extLst>
              </p:cNvPr>
              <p:cNvSpPr/>
              <p:nvPr/>
            </p:nvSpPr>
            <p:spPr bwMode="auto">
              <a:xfrm>
                <a:off x="5239092" y="2900878"/>
                <a:ext cx="398228" cy="436656"/>
              </a:xfrm>
              <a:custGeom>
                <a:avLst/>
                <a:gdLst>
                  <a:gd name="connsiteX0" fmla="*/ 257952 w 552598"/>
                  <a:gd name="connsiteY0" fmla="*/ 238897 h 605921"/>
                  <a:gd name="connsiteX1" fmla="*/ 252845 w 552598"/>
                  <a:gd name="connsiteY1" fmla="*/ 243996 h 605921"/>
                  <a:gd name="connsiteX2" fmla="*/ 252845 w 552598"/>
                  <a:gd name="connsiteY2" fmla="*/ 308986 h 605921"/>
                  <a:gd name="connsiteX3" fmla="*/ 228056 w 552598"/>
                  <a:gd name="connsiteY3" fmla="*/ 308986 h 605921"/>
                  <a:gd name="connsiteX4" fmla="*/ 225642 w 552598"/>
                  <a:gd name="connsiteY4" fmla="*/ 314085 h 605921"/>
                  <a:gd name="connsiteX5" fmla="*/ 273271 w 552598"/>
                  <a:gd name="connsiteY5" fmla="*/ 372123 h 605921"/>
                  <a:gd name="connsiteX6" fmla="*/ 279306 w 552598"/>
                  <a:gd name="connsiteY6" fmla="*/ 372123 h 605921"/>
                  <a:gd name="connsiteX7" fmla="*/ 327027 w 552598"/>
                  <a:gd name="connsiteY7" fmla="*/ 314085 h 605921"/>
                  <a:gd name="connsiteX8" fmla="*/ 324520 w 552598"/>
                  <a:gd name="connsiteY8" fmla="*/ 308986 h 605921"/>
                  <a:gd name="connsiteX9" fmla="*/ 299731 w 552598"/>
                  <a:gd name="connsiteY9" fmla="*/ 308986 h 605921"/>
                  <a:gd name="connsiteX10" fmla="*/ 299731 w 552598"/>
                  <a:gd name="connsiteY10" fmla="*/ 243996 h 605921"/>
                  <a:gd name="connsiteX11" fmla="*/ 294718 w 552598"/>
                  <a:gd name="connsiteY11" fmla="*/ 238897 h 605921"/>
                  <a:gd name="connsiteX12" fmla="*/ 260737 w 552598"/>
                  <a:gd name="connsiteY12" fmla="*/ 130146 h 605921"/>
                  <a:gd name="connsiteX13" fmla="*/ 291932 w 552598"/>
                  <a:gd name="connsiteY13" fmla="*/ 130146 h 605921"/>
                  <a:gd name="connsiteX14" fmla="*/ 303445 w 552598"/>
                  <a:gd name="connsiteY14" fmla="*/ 141642 h 605921"/>
                  <a:gd name="connsiteX15" fmla="*/ 303445 w 552598"/>
                  <a:gd name="connsiteY15" fmla="*/ 167602 h 605921"/>
                  <a:gd name="connsiteX16" fmla="*/ 353580 w 552598"/>
                  <a:gd name="connsiteY16" fmla="*/ 188369 h 605921"/>
                  <a:gd name="connsiteX17" fmla="*/ 371963 w 552598"/>
                  <a:gd name="connsiteY17" fmla="*/ 170012 h 605921"/>
                  <a:gd name="connsiteX18" fmla="*/ 388118 w 552598"/>
                  <a:gd name="connsiteY18" fmla="*/ 170012 h 605921"/>
                  <a:gd name="connsiteX19" fmla="*/ 410215 w 552598"/>
                  <a:gd name="connsiteY19" fmla="*/ 192077 h 605921"/>
                  <a:gd name="connsiteX20" fmla="*/ 410215 w 552598"/>
                  <a:gd name="connsiteY20" fmla="*/ 208209 h 605921"/>
                  <a:gd name="connsiteX21" fmla="*/ 391832 w 552598"/>
                  <a:gd name="connsiteY21" fmla="*/ 226566 h 605921"/>
                  <a:gd name="connsiteX22" fmla="*/ 412628 w 552598"/>
                  <a:gd name="connsiteY22" fmla="*/ 276630 h 605921"/>
                  <a:gd name="connsiteX23" fmla="*/ 438625 w 552598"/>
                  <a:gd name="connsiteY23" fmla="*/ 276630 h 605921"/>
                  <a:gd name="connsiteX24" fmla="*/ 450137 w 552598"/>
                  <a:gd name="connsiteY24" fmla="*/ 288126 h 605921"/>
                  <a:gd name="connsiteX25" fmla="*/ 450137 w 552598"/>
                  <a:gd name="connsiteY25" fmla="*/ 319277 h 605921"/>
                  <a:gd name="connsiteX26" fmla="*/ 438625 w 552598"/>
                  <a:gd name="connsiteY26" fmla="*/ 330773 h 605921"/>
                  <a:gd name="connsiteX27" fmla="*/ 412628 w 552598"/>
                  <a:gd name="connsiteY27" fmla="*/ 330773 h 605921"/>
                  <a:gd name="connsiteX28" fmla="*/ 391832 w 552598"/>
                  <a:gd name="connsiteY28" fmla="*/ 380838 h 605921"/>
                  <a:gd name="connsiteX29" fmla="*/ 410215 w 552598"/>
                  <a:gd name="connsiteY29" fmla="*/ 399102 h 605921"/>
                  <a:gd name="connsiteX30" fmla="*/ 410215 w 552598"/>
                  <a:gd name="connsiteY30" fmla="*/ 415326 h 605921"/>
                  <a:gd name="connsiteX31" fmla="*/ 388118 w 552598"/>
                  <a:gd name="connsiteY31" fmla="*/ 437299 h 605921"/>
                  <a:gd name="connsiteX32" fmla="*/ 371963 w 552598"/>
                  <a:gd name="connsiteY32" fmla="*/ 437299 h 605921"/>
                  <a:gd name="connsiteX33" fmla="*/ 353580 w 552598"/>
                  <a:gd name="connsiteY33" fmla="*/ 419035 h 605921"/>
                  <a:gd name="connsiteX34" fmla="*/ 303445 w 552598"/>
                  <a:gd name="connsiteY34" fmla="*/ 439802 h 605921"/>
                  <a:gd name="connsiteX35" fmla="*/ 303445 w 552598"/>
                  <a:gd name="connsiteY35" fmla="*/ 465761 h 605921"/>
                  <a:gd name="connsiteX36" fmla="*/ 291932 w 552598"/>
                  <a:gd name="connsiteY36" fmla="*/ 477257 h 605921"/>
                  <a:gd name="connsiteX37" fmla="*/ 260737 w 552598"/>
                  <a:gd name="connsiteY37" fmla="*/ 477257 h 605921"/>
                  <a:gd name="connsiteX38" fmla="*/ 249224 w 552598"/>
                  <a:gd name="connsiteY38" fmla="*/ 465761 h 605921"/>
                  <a:gd name="connsiteX39" fmla="*/ 249224 w 552598"/>
                  <a:gd name="connsiteY39" fmla="*/ 439802 h 605921"/>
                  <a:gd name="connsiteX40" fmla="*/ 199089 w 552598"/>
                  <a:gd name="connsiteY40" fmla="*/ 419035 h 605921"/>
                  <a:gd name="connsiteX41" fmla="*/ 180799 w 552598"/>
                  <a:gd name="connsiteY41" fmla="*/ 437299 h 605921"/>
                  <a:gd name="connsiteX42" fmla="*/ 164551 w 552598"/>
                  <a:gd name="connsiteY42" fmla="*/ 437299 h 605921"/>
                  <a:gd name="connsiteX43" fmla="*/ 142547 w 552598"/>
                  <a:gd name="connsiteY43" fmla="*/ 415326 h 605921"/>
                  <a:gd name="connsiteX44" fmla="*/ 142547 w 552598"/>
                  <a:gd name="connsiteY44" fmla="*/ 399102 h 605921"/>
                  <a:gd name="connsiteX45" fmla="*/ 160837 w 552598"/>
                  <a:gd name="connsiteY45" fmla="*/ 380838 h 605921"/>
                  <a:gd name="connsiteX46" fmla="*/ 140041 w 552598"/>
                  <a:gd name="connsiteY46" fmla="*/ 330773 h 605921"/>
                  <a:gd name="connsiteX47" fmla="*/ 114044 w 552598"/>
                  <a:gd name="connsiteY47" fmla="*/ 330773 h 605921"/>
                  <a:gd name="connsiteX48" fmla="*/ 102532 w 552598"/>
                  <a:gd name="connsiteY48" fmla="*/ 319277 h 605921"/>
                  <a:gd name="connsiteX49" fmla="*/ 102532 w 552598"/>
                  <a:gd name="connsiteY49" fmla="*/ 288126 h 605921"/>
                  <a:gd name="connsiteX50" fmla="*/ 114044 w 552598"/>
                  <a:gd name="connsiteY50" fmla="*/ 276630 h 605921"/>
                  <a:gd name="connsiteX51" fmla="*/ 140041 w 552598"/>
                  <a:gd name="connsiteY51" fmla="*/ 276630 h 605921"/>
                  <a:gd name="connsiteX52" fmla="*/ 160837 w 552598"/>
                  <a:gd name="connsiteY52" fmla="*/ 226566 h 605921"/>
                  <a:gd name="connsiteX53" fmla="*/ 142547 w 552598"/>
                  <a:gd name="connsiteY53" fmla="*/ 208209 h 605921"/>
                  <a:gd name="connsiteX54" fmla="*/ 142547 w 552598"/>
                  <a:gd name="connsiteY54" fmla="*/ 192077 h 605921"/>
                  <a:gd name="connsiteX55" fmla="*/ 164551 w 552598"/>
                  <a:gd name="connsiteY55" fmla="*/ 170012 h 605921"/>
                  <a:gd name="connsiteX56" fmla="*/ 180799 w 552598"/>
                  <a:gd name="connsiteY56" fmla="*/ 170012 h 605921"/>
                  <a:gd name="connsiteX57" fmla="*/ 199089 w 552598"/>
                  <a:gd name="connsiteY57" fmla="*/ 188369 h 605921"/>
                  <a:gd name="connsiteX58" fmla="*/ 249224 w 552598"/>
                  <a:gd name="connsiteY58" fmla="*/ 167602 h 605921"/>
                  <a:gd name="connsiteX59" fmla="*/ 249224 w 552598"/>
                  <a:gd name="connsiteY59" fmla="*/ 141642 h 605921"/>
                  <a:gd name="connsiteX60" fmla="*/ 260737 w 552598"/>
                  <a:gd name="connsiteY60" fmla="*/ 130146 h 605921"/>
                  <a:gd name="connsiteX61" fmla="*/ 438507 w 552598"/>
                  <a:gd name="connsiteY61" fmla="*/ 79551 h 605921"/>
                  <a:gd name="connsiteX62" fmla="*/ 552598 w 552598"/>
                  <a:gd name="connsiteY62" fmla="*/ 302952 h 605921"/>
                  <a:gd name="connsiteX63" fmla="*/ 276329 w 552598"/>
                  <a:gd name="connsiteY63" fmla="*/ 578821 h 605921"/>
                  <a:gd name="connsiteX64" fmla="*/ 276329 w 552598"/>
                  <a:gd name="connsiteY64" fmla="*/ 602737 h 605921"/>
                  <a:gd name="connsiteX65" fmla="*/ 271316 w 552598"/>
                  <a:gd name="connsiteY65" fmla="*/ 605332 h 605921"/>
                  <a:gd name="connsiteX66" fmla="*/ 206426 w 552598"/>
                  <a:gd name="connsiteY66" fmla="*/ 560837 h 605921"/>
                  <a:gd name="connsiteX67" fmla="*/ 206426 w 552598"/>
                  <a:gd name="connsiteY67" fmla="*/ 555553 h 605921"/>
                  <a:gd name="connsiteX68" fmla="*/ 271316 w 552598"/>
                  <a:gd name="connsiteY68" fmla="*/ 511059 h 605921"/>
                  <a:gd name="connsiteX69" fmla="*/ 276329 w 552598"/>
                  <a:gd name="connsiteY69" fmla="*/ 513654 h 605921"/>
                  <a:gd name="connsiteX70" fmla="*/ 276329 w 552598"/>
                  <a:gd name="connsiteY70" fmla="*/ 537663 h 605921"/>
                  <a:gd name="connsiteX71" fmla="*/ 511381 w 552598"/>
                  <a:gd name="connsiteY71" fmla="*/ 302952 h 605921"/>
                  <a:gd name="connsiteX72" fmla="*/ 414278 w 552598"/>
                  <a:gd name="connsiteY72" fmla="*/ 112830 h 605921"/>
                  <a:gd name="connsiteX73" fmla="*/ 281414 w 552598"/>
                  <a:gd name="connsiteY73" fmla="*/ 589 h 605921"/>
                  <a:gd name="connsiteX74" fmla="*/ 346313 w 552598"/>
                  <a:gd name="connsiteY74" fmla="*/ 45086 h 605921"/>
                  <a:gd name="connsiteX75" fmla="*/ 346313 w 552598"/>
                  <a:gd name="connsiteY75" fmla="*/ 50277 h 605921"/>
                  <a:gd name="connsiteX76" fmla="*/ 281414 w 552598"/>
                  <a:gd name="connsiteY76" fmla="*/ 94775 h 605921"/>
                  <a:gd name="connsiteX77" fmla="*/ 276308 w 552598"/>
                  <a:gd name="connsiteY77" fmla="*/ 92179 h 605921"/>
                  <a:gd name="connsiteX78" fmla="*/ 276308 w 552598"/>
                  <a:gd name="connsiteY78" fmla="*/ 68262 h 605921"/>
                  <a:gd name="connsiteX79" fmla="*/ 41223 w 552598"/>
                  <a:gd name="connsiteY79" fmla="*/ 303077 h 605921"/>
                  <a:gd name="connsiteX80" fmla="*/ 138432 w 552598"/>
                  <a:gd name="connsiteY80" fmla="*/ 493302 h 605921"/>
                  <a:gd name="connsiteX81" fmla="*/ 114200 w 552598"/>
                  <a:gd name="connsiteY81" fmla="*/ 526582 h 605921"/>
                  <a:gd name="connsiteX82" fmla="*/ 0 w 552598"/>
                  <a:gd name="connsiteY82" fmla="*/ 303077 h 605921"/>
                  <a:gd name="connsiteX83" fmla="*/ 276308 w 552598"/>
                  <a:gd name="connsiteY83" fmla="*/ 27195 h 605921"/>
                  <a:gd name="connsiteX84" fmla="*/ 276308 w 552598"/>
                  <a:gd name="connsiteY84" fmla="*/ 3185 h 605921"/>
                  <a:gd name="connsiteX85" fmla="*/ 281414 w 552598"/>
                  <a:gd name="connsiteY85" fmla="*/ 589 h 605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552598" h="605921">
                    <a:moveTo>
                      <a:pt x="257952" y="238897"/>
                    </a:moveTo>
                    <a:cubicBezTo>
                      <a:pt x="255074" y="238897"/>
                      <a:pt x="252845" y="241122"/>
                      <a:pt x="252845" y="243996"/>
                    </a:cubicBezTo>
                    <a:lnTo>
                      <a:pt x="252845" y="308986"/>
                    </a:lnTo>
                    <a:lnTo>
                      <a:pt x="228056" y="308986"/>
                    </a:lnTo>
                    <a:cubicBezTo>
                      <a:pt x="225364" y="308986"/>
                      <a:pt x="223878" y="311953"/>
                      <a:pt x="225642" y="314085"/>
                    </a:cubicBezTo>
                    <a:lnTo>
                      <a:pt x="273271" y="372123"/>
                    </a:lnTo>
                    <a:cubicBezTo>
                      <a:pt x="274849" y="373977"/>
                      <a:pt x="277727" y="373977"/>
                      <a:pt x="279306" y="372123"/>
                    </a:cubicBezTo>
                    <a:lnTo>
                      <a:pt x="327027" y="314085"/>
                    </a:lnTo>
                    <a:cubicBezTo>
                      <a:pt x="328605" y="311953"/>
                      <a:pt x="327213" y="308894"/>
                      <a:pt x="324520" y="308986"/>
                    </a:cubicBezTo>
                    <a:lnTo>
                      <a:pt x="299731" y="308986"/>
                    </a:lnTo>
                    <a:lnTo>
                      <a:pt x="299731" y="243996"/>
                    </a:lnTo>
                    <a:cubicBezTo>
                      <a:pt x="299731" y="241122"/>
                      <a:pt x="297503" y="238897"/>
                      <a:pt x="294718" y="238897"/>
                    </a:cubicBezTo>
                    <a:close/>
                    <a:moveTo>
                      <a:pt x="260737" y="130146"/>
                    </a:moveTo>
                    <a:lnTo>
                      <a:pt x="291932" y="130146"/>
                    </a:lnTo>
                    <a:cubicBezTo>
                      <a:pt x="298431" y="130146"/>
                      <a:pt x="303445" y="135338"/>
                      <a:pt x="303445" y="141642"/>
                    </a:cubicBezTo>
                    <a:lnTo>
                      <a:pt x="303445" y="167602"/>
                    </a:lnTo>
                    <a:cubicBezTo>
                      <a:pt x="321642" y="171125"/>
                      <a:pt x="338632" y="178356"/>
                      <a:pt x="353580" y="188369"/>
                    </a:cubicBezTo>
                    <a:lnTo>
                      <a:pt x="371963" y="170012"/>
                    </a:lnTo>
                    <a:cubicBezTo>
                      <a:pt x="376420" y="165562"/>
                      <a:pt x="383661" y="165562"/>
                      <a:pt x="388118" y="170012"/>
                    </a:cubicBezTo>
                    <a:lnTo>
                      <a:pt x="410215" y="192077"/>
                    </a:lnTo>
                    <a:cubicBezTo>
                      <a:pt x="414671" y="196528"/>
                      <a:pt x="414671" y="203759"/>
                      <a:pt x="410215" y="208209"/>
                    </a:cubicBezTo>
                    <a:lnTo>
                      <a:pt x="391832" y="226566"/>
                    </a:lnTo>
                    <a:cubicBezTo>
                      <a:pt x="401859" y="241400"/>
                      <a:pt x="409100" y="258459"/>
                      <a:pt x="412628" y="276630"/>
                    </a:cubicBezTo>
                    <a:lnTo>
                      <a:pt x="438625" y="276630"/>
                    </a:lnTo>
                    <a:cubicBezTo>
                      <a:pt x="445124" y="276630"/>
                      <a:pt x="450137" y="281822"/>
                      <a:pt x="450137" y="288126"/>
                    </a:cubicBezTo>
                    <a:lnTo>
                      <a:pt x="450137" y="319277"/>
                    </a:lnTo>
                    <a:cubicBezTo>
                      <a:pt x="450137" y="325674"/>
                      <a:pt x="444938" y="330773"/>
                      <a:pt x="438625" y="330773"/>
                    </a:cubicBezTo>
                    <a:lnTo>
                      <a:pt x="412628" y="330773"/>
                    </a:lnTo>
                    <a:cubicBezTo>
                      <a:pt x="409100" y="348945"/>
                      <a:pt x="401859" y="365818"/>
                      <a:pt x="391832" y="380838"/>
                    </a:cubicBezTo>
                    <a:lnTo>
                      <a:pt x="410215" y="399102"/>
                    </a:lnTo>
                    <a:cubicBezTo>
                      <a:pt x="414671" y="403552"/>
                      <a:pt x="414671" y="410876"/>
                      <a:pt x="410215" y="415326"/>
                    </a:cubicBezTo>
                    <a:lnTo>
                      <a:pt x="388118" y="437299"/>
                    </a:lnTo>
                    <a:cubicBezTo>
                      <a:pt x="383661" y="441749"/>
                      <a:pt x="376420" y="441749"/>
                      <a:pt x="371963" y="437299"/>
                    </a:cubicBezTo>
                    <a:lnTo>
                      <a:pt x="353580" y="419035"/>
                    </a:lnTo>
                    <a:cubicBezTo>
                      <a:pt x="338725" y="429047"/>
                      <a:pt x="321642" y="436186"/>
                      <a:pt x="303445" y="439802"/>
                    </a:cubicBezTo>
                    <a:lnTo>
                      <a:pt x="303445" y="465761"/>
                    </a:lnTo>
                    <a:cubicBezTo>
                      <a:pt x="303445" y="472158"/>
                      <a:pt x="298246" y="477257"/>
                      <a:pt x="291932" y="477257"/>
                    </a:cubicBezTo>
                    <a:lnTo>
                      <a:pt x="260737" y="477257"/>
                    </a:lnTo>
                    <a:cubicBezTo>
                      <a:pt x="254331" y="477257"/>
                      <a:pt x="249224" y="472065"/>
                      <a:pt x="249224" y="465761"/>
                    </a:cubicBezTo>
                    <a:lnTo>
                      <a:pt x="249224" y="439802"/>
                    </a:lnTo>
                    <a:cubicBezTo>
                      <a:pt x="231027" y="436186"/>
                      <a:pt x="214130" y="429047"/>
                      <a:pt x="199089" y="419035"/>
                    </a:cubicBezTo>
                    <a:lnTo>
                      <a:pt x="180799" y="437299"/>
                    </a:lnTo>
                    <a:cubicBezTo>
                      <a:pt x="176342" y="441749"/>
                      <a:pt x="169008" y="441749"/>
                      <a:pt x="164551" y="437299"/>
                    </a:cubicBezTo>
                    <a:lnTo>
                      <a:pt x="142547" y="415326"/>
                    </a:lnTo>
                    <a:cubicBezTo>
                      <a:pt x="138091" y="410876"/>
                      <a:pt x="138091" y="403552"/>
                      <a:pt x="142547" y="399102"/>
                    </a:cubicBezTo>
                    <a:lnTo>
                      <a:pt x="160837" y="380838"/>
                    </a:lnTo>
                    <a:cubicBezTo>
                      <a:pt x="150810" y="366004"/>
                      <a:pt x="143661" y="348945"/>
                      <a:pt x="140041" y="330773"/>
                    </a:cubicBezTo>
                    <a:lnTo>
                      <a:pt x="114044" y="330773"/>
                    </a:lnTo>
                    <a:cubicBezTo>
                      <a:pt x="107638" y="330773"/>
                      <a:pt x="102532" y="325582"/>
                      <a:pt x="102532" y="319277"/>
                    </a:cubicBezTo>
                    <a:lnTo>
                      <a:pt x="102532" y="288126"/>
                    </a:lnTo>
                    <a:cubicBezTo>
                      <a:pt x="102532" y="281636"/>
                      <a:pt x="107731" y="276630"/>
                      <a:pt x="114044" y="276630"/>
                    </a:cubicBezTo>
                    <a:lnTo>
                      <a:pt x="140041" y="276630"/>
                    </a:lnTo>
                    <a:cubicBezTo>
                      <a:pt x="143661" y="258459"/>
                      <a:pt x="150810" y="241492"/>
                      <a:pt x="160837" y="226566"/>
                    </a:cubicBezTo>
                    <a:lnTo>
                      <a:pt x="142547" y="208209"/>
                    </a:lnTo>
                    <a:cubicBezTo>
                      <a:pt x="138091" y="203759"/>
                      <a:pt x="138091" y="196528"/>
                      <a:pt x="142547" y="192077"/>
                    </a:cubicBezTo>
                    <a:lnTo>
                      <a:pt x="164551" y="170012"/>
                    </a:lnTo>
                    <a:cubicBezTo>
                      <a:pt x="169008" y="165562"/>
                      <a:pt x="176342" y="165562"/>
                      <a:pt x="180799" y="170012"/>
                    </a:cubicBezTo>
                    <a:lnTo>
                      <a:pt x="199089" y="188369"/>
                    </a:lnTo>
                    <a:cubicBezTo>
                      <a:pt x="213944" y="178356"/>
                      <a:pt x="231027" y="171125"/>
                      <a:pt x="249224" y="167602"/>
                    </a:cubicBezTo>
                    <a:lnTo>
                      <a:pt x="249224" y="141642"/>
                    </a:lnTo>
                    <a:cubicBezTo>
                      <a:pt x="249224" y="135153"/>
                      <a:pt x="254424" y="130146"/>
                      <a:pt x="260737" y="130146"/>
                    </a:cubicBezTo>
                    <a:close/>
                    <a:moveTo>
                      <a:pt x="438507" y="79551"/>
                    </a:moveTo>
                    <a:cubicBezTo>
                      <a:pt x="510081" y="131462"/>
                      <a:pt x="552598" y="214890"/>
                      <a:pt x="552598" y="302952"/>
                    </a:cubicBezTo>
                    <a:cubicBezTo>
                      <a:pt x="552598" y="455069"/>
                      <a:pt x="428760" y="578821"/>
                      <a:pt x="276329" y="578821"/>
                    </a:cubicBezTo>
                    <a:lnTo>
                      <a:pt x="276329" y="602737"/>
                    </a:lnTo>
                    <a:cubicBezTo>
                      <a:pt x="276329" y="605332"/>
                      <a:pt x="273358" y="606815"/>
                      <a:pt x="271316" y="605332"/>
                    </a:cubicBezTo>
                    <a:lnTo>
                      <a:pt x="206426" y="560837"/>
                    </a:lnTo>
                    <a:cubicBezTo>
                      <a:pt x="204569" y="559539"/>
                      <a:pt x="204569" y="556759"/>
                      <a:pt x="206426" y="555553"/>
                    </a:cubicBezTo>
                    <a:lnTo>
                      <a:pt x="271316" y="511059"/>
                    </a:lnTo>
                    <a:cubicBezTo>
                      <a:pt x="273544" y="509575"/>
                      <a:pt x="276329" y="511059"/>
                      <a:pt x="276329" y="513654"/>
                    </a:cubicBezTo>
                    <a:lnTo>
                      <a:pt x="276329" y="537663"/>
                    </a:lnTo>
                    <a:cubicBezTo>
                      <a:pt x="405923" y="537663"/>
                      <a:pt x="511381" y="432358"/>
                      <a:pt x="511381" y="302952"/>
                    </a:cubicBezTo>
                    <a:cubicBezTo>
                      <a:pt x="511381" y="228053"/>
                      <a:pt x="475176" y="156954"/>
                      <a:pt x="414278" y="112830"/>
                    </a:cubicBezTo>
                    <a:close/>
                    <a:moveTo>
                      <a:pt x="281414" y="589"/>
                    </a:moveTo>
                    <a:lnTo>
                      <a:pt x="346313" y="45086"/>
                    </a:lnTo>
                    <a:cubicBezTo>
                      <a:pt x="348170" y="46384"/>
                      <a:pt x="348170" y="49072"/>
                      <a:pt x="346313" y="50277"/>
                    </a:cubicBezTo>
                    <a:lnTo>
                      <a:pt x="281414" y="94775"/>
                    </a:lnTo>
                    <a:cubicBezTo>
                      <a:pt x="279186" y="96258"/>
                      <a:pt x="276308" y="94775"/>
                      <a:pt x="276308" y="92179"/>
                    </a:cubicBezTo>
                    <a:lnTo>
                      <a:pt x="276308" y="68262"/>
                    </a:lnTo>
                    <a:cubicBezTo>
                      <a:pt x="146695" y="68262"/>
                      <a:pt x="41223" y="173665"/>
                      <a:pt x="41223" y="303077"/>
                    </a:cubicBezTo>
                    <a:cubicBezTo>
                      <a:pt x="41223" y="377980"/>
                      <a:pt x="77526" y="449176"/>
                      <a:pt x="138432" y="493302"/>
                    </a:cubicBezTo>
                    <a:lnTo>
                      <a:pt x="114200" y="526582"/>
                    </a:lnTo>
                    <a:cubicBezTo>
                      <a:pt x="42709" y="474762"/>
                      <a:pt x="0" y="391237"/>
                      <a:pt x="0" y="303077"/>
                    </a:cubicBezTo>
                    <a:cubicBezTo>
                      <a:pt x="0" y="150953"/>
                      <a:pt x="123948" y="27195"/>
                      <a:pt x="276308" y="27195"/>
                    </a:cubicBezTo>
                    <a:lnTo>
                      <a:pt x="276308" y="3185"/>
                    </a:lnTo>
                    <a:cubicBezTo>
                      <a:pt x="276308" y="589"/>
                      <a:pt x="279279" y="-894"/>
                      <a:pt x="281414" y="5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iš1idè">
                <a:extLst>
                  <a:ext uri="{FF2B5EF4-FFF2-40B4-BE49-F238E27FC236}">
                    <a16:creationId xmlns:a16="http://schemas.microsoft.com/office/drawing/2014/main" id="{511EE4B7-3AD7-40FF-BC92-DDAD6FCE21A3}"/>
                  </a:ext>
                </a:extLst>
              </p:cNvPr>
              <p:cNvSpPr/>
              <p:nvPr/>
            </p:nvSpPr>
            <p:spPr bwMode="auto">
              <a:xfrm>
                <a:off x="6279759" y="3176294"/>
                <a:ext cx="430922" cy="458148"/>
              </a:xfrm>
              <a:custGeom>
                <a:avLst/>
                <a:gdLst>
                  <a:gd name="connsiteX0" fmla="*/ 133148 w 570667"/>
                  <a:gd name="connsiteY0" fmla="*/ 372716 h 606722"/>
                  <a:gd name="connsiteX1" fmla="*/ 98615 w 570667"/>
                  <a:gd name="connsiteY1" fmla="*/ 385336 h 606722"/>
                  <a:gd name="connsiteX2" fmla="*/ 157624 w 570667"/>
                  <a:gd name="connsiteY2" fmla="*/ 426037 h 606722"/>
                  <a:gd name="connsiteX3" fmla="*/ 133148 w 570667"/>
                  <a:gd name="connsiteY3" fmla="*/ 372716 h 606722"/>
                  <a:gd name="connsiteX4" fmla="*/ 222418 w 570667"/>
                  <a:gd name="connsiteY4" fmla="*/ 358586 h 606722"/>
                  <a:gd name="connsiteX5" fmla="*/ 170885 w 570667"/>
                  <a:gd name="connsiteY5" fmla="*/ 364096 h 606722"/>
                  <a:gd name="connsiteX6" fmla="*/ 222418 w 570667"/>
                  <a:gd name="connsiteY6" fmla="*/ 439368 h 606722"/>
                  <a:gd name="connsiteX7" fmla="*/ 152195 w 570667"/>
                  <a:gd name="connsiteY7" fmla="*/ 260564 h 606722"/>
                  <a:gd name="connsiteX8" fmla="*/ 160472 w 570667"/>
                  <a:gd name="connsiteY8" fmla="*/ 326949 h 606722"/>
                  <a:gd name="connsiteX9" fmla="*/ 222418 w 570667"/>
                  <a:gd name="connsiteY9" fmla="*/ 320195 h 606722"/>
                  <a:gd name="connsiteX10" fmla="*/ 222418 w 570667"/>
                  <a:gd name="connsiteY10" fmla="*/ 260564 h 606722"/>
                  <a:gd name="connsiteX11" fmla="*/ 39339 w 570667"/>
                  <a:gd name="connsiteY11" fmla="*/ 260564 h 606722"/>
                  <a:gd name="connsiteX12" fmla="*/ 73338 w 570667"/>
                  <a:gd name="connsiteY12" fmla="*/ 354854 h 606722"/>
                  <a:gd name="connsiteX13" fmla="*/ 123091 w 570667"/>
                  <a:gd name="connsiteY13" fmla="*/ 335658 h 606722"/>
                  <a:gd name="connsiteX14" fmla="*/ 113657 w 570667"/>
                  <a:gd name="connsiteY14" fmla="*/ 260564 h 606722"/>
                  <a:gd name="connsiteX15" fmla="*/ 435071 w 570667"/>
                  <a:gd name="connsiteY15" fmla="*/ 190994 h 606722"/>
                  <a:gd name="connsiteX16" fmla="*/ 449493 w 570667"/>
                  <a:gd name="connsiteY16" fmla="*/ 199593 h 606722"/>
                  <a:gd name="connsiteX17" fmla="*/ 568250 w 570667"/>
                  <a:gd name="connsiteY17" fmla="*/ 420443 h 606722"/>
                  <a:gd name="connsiteX18" fmla="*/ 550445 w 570667"/>
                  <a:gd name="connsiteY18" fmla="*/ 450127 h 606722"/>
                  <a:gd name="connsiteX19" fmla="*/ 488574 w 570667"/>
                  <a:gd name="connsiteY19" fmla="*/ 450127 h 606722"/>
                  <a:gd name="connsiteX20" fmla="*/ 488574 w 570667"/>
                  <a:gd name="connsiteY20" fmla="*/ 590370 h 606722"/>
                  <a:gd name="connsiteX21" fmla="*/ 472194 w 570667"/>
                  <a:gd name="connsiteY21" fmla="*/ 606722 h 606722"/>
                  <a:gd name="connsiteX22" fmla="*/ 397948 w 570667"/>
                  <a:gd name="connsiteY22" fmla="*/ 606722 h 606722"/>
                  <a:gd name="connsiteX23" fmla="*/ 381568 w 570667"/>
                  <a:gd name="connsiteY23" fmla="*/ 590370 h 606722"/>
                  <a:gd name="connsiteX24" fmla="*/ 381568 w 570667"/>
                  <a:gd name="connsiteY24" fmla="*/ 450127 h 606722"/>
                  <a:gd name="connsiteX25" fmla="*/ 319697 w 570667"/>
                  <a:gd name="connsiteY25" fmla="*/ 450127 h 606722"/>
                  <a:gd name="connsiteX26" fmla="*/ 301892 w 570667"/>
                  <a:gd name="connsiteY26" fmla="*/ 420443 h 606722"/>
                  <a:gd name="connsiteX27" fmla="*/ 420649 w 570667"/>
                  <a:gd name="connsiteY27" fmla="*/ 199593 h 606722"/>
                  <a:gd name="connsiteX28" fmla="*/ 435071 w 570667"/>
                  <a:gd name="connsiteY28" fmla="*/ 190994 h 606722"/>
                  <a:gd name="connsiteX29" fmla="*/ 322724 w 570667"/>
                  <a:gd name="connsiteY29" fmla="*/ 155254 h 606722"/>
                  <a:gd name="connsiteX30" fmla="*/ 260956 w 570667"/>
                  <a:gd name="connsiteY30" fmla="*/ 162008 h 606722"/>
                  <a:gd name="connsiteX31" fmla="*/ 260956 w 570667"/>
                  <a:gd name="connsiteY31" fmla="*/ 222083 h 606722"/>
                  <a:gd name="connsiteX32" fmla="*/ 331180 w 570667"/>
                  <a:gd name="connsiteY32" fmla="*/ 222083 h 606722"/>
                  <a:gd name="connsiteX33" fmla="*/ 322724 w 570667"/>
                  <a:gd name="connsiteY33" fmla="*/ 155254 h 606722"/>
                  <a:gd name="connsiteX34" fmla="*/ 160650 w 570667"/>
                  <a:gd name="connsiteY34" fmla="*/ 155254 h 606722"/>
                  <a:gd name="connsiteX35" fmla="*/ 152195 w 570667"/>
                  <a:gd name="connsiteY35" fmla="*/ 222083 h 606722"/>
                  <a:gd name="connsiteX36" fmla="*/ 222418 w 570667"/>
                  <a:gd name="connsiteY36" fmla="*/ 222083 h 606722"/>
                  <a:gd name="connsiteX37" fmla="*/ 222418 w 570667"/>
                  <a:gd name="connsiteY37" fmla="*/ 162008 h 606722"/>
                  <a:gd name="connsiteX38" fmla="*/ 160650 w 570667"/>
                  <a:gd name="connsiteY38" fmla="*/ 155254 h 606722"/>
                  <a:gd name="connsiteX39" fmla="*/ 73605 w 570667"/>
                  <a:gd name="connsiteY39" fmla="*/ 127438 h 606722"/>
                  <a:gd name="connsiteX40" fmla="*/ 39339 w 570667"/>
                  <a:gd name="connsiteY40" fmla="*/ 222083 h 606722"/>
                  <a:gd name="connsiteX41" fmla="*/ 113746 w 570667"/>
                  <a:gd name="connsiteY41" fmla="*/ 222083 h 606722"/>
                  <a:gd name="connsiteX42" fmla="*/ 123269 w 570667"/>
                  <a:gd name="connsiteY42" fmla="*/ 146544 h 606722"/>
                  <a:gd name="connsiteX43" fmla="*/ 73605 w 570667"/>
                  <a:gd name="connsiteY43" fmla="*/ 127438 h 606722"/>
                  <a:gd name="connsiteX44" fmla="*/ 325305 w 570667"/>
                  <a:gd name="connsiteY44" fmla="*/ 56431 h 606722"/>
                  <a:gd name="connsiteX45" fmla="*/ 349870 w 570667"/>
                  <a:gd name="connsiteY45" fmla="*/ 109575 h 606722"/>
                  <a:gd name="connsiteX46" fmla="*/ 384403 w 570667"/>
                  <a:gd name="connsiteY46" fmla="*/ 97045 h 606722"/>
                  <a:gd name="connsiteX47" fmla="*/ 325305 w 570667"/>
                  <a:gd name="connsiteY47" fmla="*/ 56431 h 606722"/>
                  <a:gd name="connsiteX48" fmla="*/ 158069 w 570667"/>
                  <a:gd name="connsiteY48" fmla="*/ 56431 h 606722"/>
                  <a:gd name="connsiteX49" fmla="*/ 98971 w 570667"/>
                  <a:gd name="connsiteY49" fmla="*/ 97045 h 606722"/>
                  <a:gd name="connsiteX50" fmla="*/ 133504 w 570667"/>
                  <a:gd name="connsiteY50" fmla="*/ 109575 h 606722"/>
                  <a:gd name="connsiteX51" fmla="*/ 158069 w 570667"/>
                  <a:gd name="connsiteY51" fmla="*/ 56431 h 606722"/>
                  <a:gd name="connsiteX52" fmla="*/ 260956 w 570667"/>
                  <a:gd name="connsiteY52" fmla="*/ 43723 h 606722"/>
                  <a:gd name="connsiteX53" fmla="*/ 260956 w 570667"/>
                  <a:gd name="connsiteY53" fmla="*/ 123616 h 606722"/>
                  <a:gd name="connsiteX54" fmla="*/ 312222 w 570667"/>
                  <a:gd name="connsiteY54" fmla="*/ 118195 h 606722"/>
                  <a:gd name="connsiteX55" fmla="*/ 260956 w 570667"/>
                  <a:gd name="connsiteY55" fmla="*/ 43723 h 606722"/>
                  <a:gd name="connsiteX56" fmla="*/ 222418 w 570667"/>
                  <a:gd name="connsiteY56" fmla="*/ 43723 h 606722"/>
                  <a:gd name="connsiteX57" fmla="*/ 171152 w 570667"/>
                  <a:gd name="connsiteY57" fmla="*/ 118195 h 606722"/>
                  <a:gd name="connsiteX58" fmla="*/ 222418 w 570667"/>
                  <a:gd name="connsiteY58" fmla="*/ 123616 h 606722"/>
                  <a:gd name="connsiteX59" fmla="*/ 241643 w 570667"/>
                  <a:gd name="connsiteY59" fmla="*/ 0 h 606722"/>
                  <a:gd name="connsiteX60" fmla="*/ 471448 w 570667"/>
                  <a:gd name="connsiteY60" fmla="*/ 166362 h 606722"/>
                  <a:gd name="connsiteX61" fmla="*/ 424900 w 570667"/>
                  <a:gd name="connsiteY61" fmla="*/ 153565 h 606722"/>
                  <a:gd name="connsiteX62" fmla="*/ 409769 w 570667"/>
                  <a:gd name="connsiteY62" fmla="*/ 127438 h 606722"/>
                  <a:gd name="connsiteX63" fmla="*/ 360105 w 570667"/>
                  <a:gd name="connsiteY63" fmla="*/ 146544 h 606722"/>
                  <a:gd name="connsiteX64" fmla="*/ 369273 w 570667"/>
                  <a:gd name="connsiteY64" fmla="*/ 213996 h 606722"/>
                  <a:gd name="connsiteX65" fmla="*/ 329043 w 570667"/>
                  <a:gd name="connsiteY65" fmla="*/ 288824 h 606722"/>
                  <a:gd name="connsiteX66" fmla="*/ 331180 w 570667"/>
                  <a:gd name="connsiteY66" fmla="*/ 260564 h 606722"/>
                  <a:gd name="connsiteX67" fmla="*/ 260956 w 570667"/>
                  <a:gd name="connsiteY67" fmla="*/ 260564 h 606722"/>
                  <a:gd name="connsiteX68" fmla="*/ 260956 w 570667"/>
                  <a:gd name="connsiteY68" fmla="*/ 320195 h 606722"/>
                  <a:gd name="connsiteX69" fmla="*/ 309730 w 570667"/>
                  <a:gd name="connsiteY69" fmla="*/ 324727 h 606722"/>
                  <a:gd name="connsiteX70" fmla="*/ 290238 w 570667"/>
                  <a:gd name="connsiteY70" fmla="*/ 360897 h 606722"/>
                  <a:gd name="connsiteX71" fmla="*/ 260956 w 570667"/>
                  <a:gd name="connsiteY71" fmla="*/ 358586 h 606722"/>
                  <a:gd name="connsiteX72" fmla="*/ 260956 w 570667"/>
                  <a:gd name="connsiteY72" fmla="*/ 439368 h 606722"/>
                  <a:gd name="connsiteX73" fmla="*/ 261757 w 570667"/>
                  <a:gd name="connsiteY73" fmla="*/ 438835 h 606722"/>
                  <a:gd name="connsiteX74" fmla="*/ 287212 w 570667"/>
                  <a:gd name="connsiteY74" fmla="*/ 478648 h 606722"/>
                  <a:gd name="connsiteX75" fmla="*/ 241643 w 570667"/>
                  <a:gd name="connsiteY75" fmla="*/ 483091 h 606722"/>
                  <a:gd name="connsiteX76" fmla="*/ 0 w 570667"/>
                  <a:gd name="connsiteY76" fmla="*/ 241368 h 606722"/>
                  <a:gd name="connsiteX77" fmla="*/ 241643 w 570667"/>
                  <a:gd name="connsiteY77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570667" h="606722">
                    <a:moveTo>
                      <a:pt x="133148" y="372716"/>
                    </a:moveTo>
                    <a:cubicBezTo>
                      <a:pt x="120866" y="376271"/>
                      <a:pt x="109295" y="380537"/>
                      <a:pt x="98615" y="385336"/>
                    </a:cubicBezTo>
                    <a:cubicBezTo>
                      <a:pt x="115615" y="402132"/>
                      <a:pt x="135551" y="415995"/>
                      <a:pt x="157624" y="426037"/>
                    </a:cubicBezTo>
                    <a:cubicBezTo>
                      <a:pt x="147478" y="409597"/>
                      <a:pt x="139467" y="391379"/>
                      <a:pt x="133148" y="372716"/>
                    </a:cubicBezTo>
                    <a:close/>
                    <a:moveTo>
                      <a:pt x="222418" y="358586"/>
                    </a:moveTo>
                    <a:cubicBezTo>
                      <a:pt x="204618" y="359386"/>
                      <a:pt x="187351" y="361252"/>
                      <a:pt x="170885" y="364096"/>
                    </a:cubicBezTo>
                    <a:cubicBezTo>
                      <a:pt x="180320" y="391023"/>
                      <a:pt x="197586" y="425682"/>
                      <a:pt x="222418" y="439368"/>
                    </a:cubicBezTo>
                    <a:close/>
                    <a:moveTo>
                      <a:pt x="152195" y="260564"/>
                    </a:moveTo>
                    <a:cubicBezTo>
                      <a:pt x="153174" y="283758"/>
                      <a:pt x="156022" y="306153"/>
                      <a:pt x="160472" y="326949"/>
                    </a:cubicBezTo>
                    <a:cubicBezTo>
                      <a:pt x="180320" y="323305"/>
                      <a:pt x="201057" y="320994"/>
                      <a:pt x="222418" y="320195"/>
                    </a:cubicBezTo>
                    <a:lnTo>
                      <a:pt x="222418" y="260564"/>
                    </a:lnTo>
                    <a:close/>
                    <a:moveTo>
                      <a:pt x="39339" y="260564"/>
                    </a:moveTo>
                    <a:cubicBezTo>
                      <a:pt x="42632" y="295223"/>
                      <a:pt x="54737" y="327482"/>
                      <a:pt x="73338" y="354854"/>
                    </a:cubicBezTo>
                    <a:cubicBezTo>
                      <a:pt x="88291" y="347389"/>
                      <a:pt x="105023" y="340901"/>
                      <a:pt x="123091" y="335658"/>
                    </a:cubicBezTo>
                    <a:cubicBezTo>
                      <a:pt x="117929" y="312019"/>
                      <a:pt x="114725" y="286691"/>
                      <a:pt x="113657" y="260564"/>
                    </a:cubicBezTo>
                    <a:close/>
                    <a:moveTo>
                      <a:pt x="435071" y="190994"/>
                    </a:moveTo>
                    <a:cubicBezTo>
                      <a:pt x="440746" y="190994"/>
                      <a:pt x="446422" y="193861"/>
                      <a:pt x="449493" y="199593"/>
                    </a:cubicBezTo>
                    <a:lnTo>
                      <a:pt x="568250" y="420443"/>
                    </a:lnTo>
                    <a:cubicBezTo>
                      <a:pt x="575461" y="433863"/>
                      <a:pt x="565668" y="450127"/>
                      <a:pt x="550445" y="450127"/>
                    </a:cubicBezTo>
                    <a:lnTo>
                      <a:pt x="488574" y="450127"/>
                    </a:lnTo>
                    <a:lnTo>
                      <a:pt x="488574" y="590370"/>
                    </a:lnTo>
                    <a:cubicBezTo>
                      <a:pt x="488574" y="599346"/>
                      <a:pt x="481274" y="606722"/>
                      <a:pt x="472194" y="606722"/>
                    </a:cubicBezTo>
                    <a:lnTo>
                      <a:pt x="397948" y="606722"/>
                    </a:lnTo>
                    <a:cubicBezTo>
                      <a:pt x="388868" y="606722"/>
                      <a:pt x="381568" y="599346"/>
                      <a:pt x="381568" y="590370"/>
                    </a:cubicBezTo>
                    <a:lnTo>
                      <a:pt x="381568" y="450127"/>
                    </a:lnTo>
                    <a:lnTo>
                      <a:pt x="319697" y="450127"/>
                    </a:lnTo>
                    <a:cubicBezTo>
                      <a:pt x="304474" y="450127"/>
                      <a:pt x="294681" y="433863"/>
                      <a:pt x="301892" y="420443"/>
                    </a:cubicBezTo>
                    <a:lnTo>
                      <a:pt x="420649" y="199593"/>
                    </a:lnTo>
                    <a:cubicBezTo>
                      <a:pt x="423720" y="193861"/>
                      <a:pt x="429396" y="190994"/>
                      <a:pt x="435071" y="190994"/>
                    </a:cubicBezTo>
                    <a:close/>
                    <a:moveTo>
                      <a:pt x="322724" y="155254"/>
                    </a:moveTo>
                    <a:cubicBezTo>
                      <a:pt x="302966" y="158897"/>
                      <a:pt x="282228" y="161208"/>
                      <a:pt x="260956" y="162008"/>
                    </a:cubicBezTo>
                    <a:lnTo>
                      <a:pt x="260956" y="222083"/>
                    </a:lnTo>
                    <a:lnTo>
                      <a:pt x="331180" y="222083"/>
                    </a:lnTo>
                    <a:cubicBezTo>
                      <a:pt x="330112" y="198711"/>
                      <a:pt x="327263" y="176227"/>
                      <a:pt x="322724" y="155254"/>
                    </a:cubicBezTo>
                    <a:close/>
                    <a:moveTo>
                      <a:pt x="160650" y="155254"/>
                    </a:moveTo>
                    <a:cubicBezTo>
                      <a:pt x="156111" y="176227"/>
                      <a:pt x="153263" y="198711"/>
                      <a:pt x="152195" y="222083"/>
                    </a:cubicBezTo>
                    <a:lnTo>
                      <a:pt x="222418" y="222083"/>
                    </a:lnTo>
                    <a:lnTo>
                      <a:pt x="222418" y="162008"/>
                    </a:lnTo>
                    <a:cubicBezTo>
                      <a:pt x="201146" y="161119"/>
                      <a:pt x="180409" y="158897"/>
                      <a:pt x="160650" y="155254"/>
                    </a:cubicBezTo>
                    <a:close/>
                    <a:moveTo>
                      <a:pt x="73605" y="127438"/>
                    </a:moveTo>
                    <a:cubicBezTo>
                      <a:pt x="54826" y="154898"/>
                      <a:pt x="42632" y="187246"/>
                      <a:pt x="39339" y="222083"/>
                    </a:cubicBezTo>
                    <a:lnTo>
                      <a:pt x="113746" y="222083"/>
                    </a:lnTo>
                    <a:cubicBezTo>
                      <a:pt x="114814" y="195778"/>
                      <a:pt x="118018" y="170361"/>
                      <a:pt x="123269" y="146544"/>
                    </a:cubicBezTo>
                    <a:cubicBezTo>
                      <a:pt x="105201" y="141390"/>
                      <a:pt x="88558" y="134903"/>
                      <a:pt x="73605" y="127438"/>
                    </a:cubicBezTo>
                    <a:close/>
                    <a:moveTo>
                      <a:pt x="325305" y="56431"/>
                    </a:moveTo>
                    <a:cubicBezTo>
                      <a:pt x="335719" y="72961"/>
                      <a:pt x="343729" y="91179"/>
                      <a:pt x="349870" y="109575"/>
                    </a:cubicBezTo>
                    <a:cubicBezTo>
                      <a:pt x="362242" y="106020"/>
                      <a:pt x="373812" y="101843"/>
                      <a:pt x="384403" y="97045"/>
                    </a:cubicBezTo>
                    <a:cubicBezTo>
                      <a:pt x="367404" y="80248"/>
                      <a:pt x="347378" y="66385"/>
                      <a:pt x="325305" y="56431"/>
                    </a:cubicBezTo>
                    <a:close/>
                    <a:moveTo>
                      <a:pt x="158069" y="56431"/>
                    </a:moveTo>
                    <a:cubicBezTo>
                      <a:pt x="135996" y="66385"/>
                      <a:pt x="115971" y="80248"/>
                      <a:pt x="98971" y="97045"/>
                    </a:cubicBezTo>
                    <a:cubicBezTo>
                      <a:pt x="109562" y="101843"/>
                      <a:pt x="121133" y="106020"/>
                      <a:pt x="133504" y="109575"/>
                    </a:cubicBezTo>
                    <a:cubicBezTo>
                      <a:pt x="139645" y="91179"/>
                      <a:pt x="147656" y="72961"/>
                      <a:pt x="158069" y="56431"/>
                    </a:cubicBezTo>
                    <a:close/>
                    <a:moveTo>
                      <a:pt x="260956" y="43723"/>
                    </a:moveTo>
                    <a:lnTo>
                      <a:pt x="260956" y="123616"/>
                    </a:lnTo>
                    <a:cubicBezTo>
                      <a:pt x="278579" y="122816"/>
                      <a:pt x="295845" y="120950"/>
                      <a:pt x="312222" y="118195"/>
                    </a:cubicBezTo>
                    <a:cubicBezTo>
                      <a:pt x="302699" y="91446"/>
                      <a:pt x="285610" y="57320"/>
                      <a:pt x="260956" y="43723"/>
                    </a:cubicBezTo>
                    <a:close/>
                    <a:moveTo>
                      <a:pt x="222418" y="43723"/>
                    </a:moveTo>
                    <a:cubicBezTo>
                      <a:pt x="197764" y="57231"/>
                      <a:pt x="180676" y="91446"/>
                      <a:pt x="171152" y="118195"/>
                    </a:cubicBezTo>
                    <a:cubicBezTo>
                      <a:pt x="187529" y="120950"/>
                      <a:pt x="204707" y="122816"/>
                      <a:pt x="222418" y="123616"/>
                    </a:cubicBezTo>
                    <a:close/>
                    <a:moveTo>
                      <a:pt x="241643" y="0"/>
                    </a:moveTo>
                    <a:cubicBezTo>
                      <a:pt x="348802" y="0"/>
                      <a:pt x="439763" y="69940"/>
                      <a:pt x="471448" y="166362"/>
                    </a:cubicBezTo>
                    <a:cubicBezTo>
                      <a:pt x="458988" y="155342"/>
                      <a:pt x="441988" y="150366"/>
                      <a:pt x="424900" y="153565"/>
                    </a:cubicBezTo>
                    <a:cubicBezTo>
                      <a:pt x="420449" y="144500"/>
                      <a:pt x="415465" y="135702"/>
                      <a:pt x="409769" y="127438"/>
                    </a:cubicBezTo>
                    <a:cubicBezTo>
                      <a:pt x="394817" y="134903"/>
                      <a:pt x="378173" y="141390"/>
                      <a:pt x="360105" y="146544"/>
                    </a:cubicBezTo>
                    <a:cubicBezTo>
                      <a:pt x="364823" y="167873"/>
                      <a:pt x="367849" y="190535"/>
                      <a:pt x="369273" y="213996"/>
                    </a:cubicBezTo>
                    <a:lnTo>
                      <a:pt x="329043" y="288824"/>
                    </a:lnTo>
                    <a:cubicBezTo>
                      <a:pt x="330022" y="279582"/>
                      <a:pt x="330735" y="270162"/>
                      <a:pt x="331180" y="260564"/>
                    </a:cubicBezTo>
                    <a:lnTo>
                      <a:pt x="260956" y="260564"/>
                    </a:lnTo>
                    <a:lnTo>
                      <a:pt x="260956" y="320195"/>
                    </a:lnTo>
                    <a:cubicBezTo>
                      <a:pt x="277600" y="320817"/>
                      <a:pt x="293887" y="322416"/>
                      <a:pt x="309730" y="324727"/>
                    </a:cubicBezTo>
                    <a:lnTo>
                      <a:pt x="290238" y="360897"/>
                    </a:lnTo>
                    <a:cubicBezTo>
                      <a:pt x="280715" y="359830"/>
                      <a:pt x="270925" y="359030"/>
                      <a:pt x="260956" y="358586"/>
                    </a:cubicBezTo>
                    <a:lnTo>
                      <a:pt x="260956" y="439368"/>
                    </a:lnTo>
                    <a:cubicBezTo>
                      <a:pt x="261223" y="439190"/>
                      <a:pt x="261490" y="439012"/>
                      <a:pt x="261757" y="438835"/>
                    </a:cubicBezTo>
                    <a:cubicBezTo>
                      <a:pt x="264249" y="455186"/>
                      <a:pt x="273417" y="469494"/>
                      <a:pt x="287212" y="478648"/>
                    </a:cubicBezTo>
                    <a:cubicBezTo>
                      <a:pt x="272438" y="481580"/>
                      <a:pt x="257218" y="483091"/>
                      <a:pt x="241643" y="483091"/>
                    </a:cubicBezTo>
                    <a:cubicBezTo>
                      <a:pt x="112233" y="483091"/>
                      <a:pt x="0" y="377337"/>
                      <a:pt x="0" y="241368"/>
                    </a:cubicBezTo>
                    <a:cubicBezTo>
                      <a:pt x="0" y="108242"/>
                      <a:pt x="108405" y="0"/>
                      <a:pt x="24164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ïṣḷîḍé">
                <a:extLst>
                  <a:ext uri="{FF2B5EF4-FFF2-40B4-BE49-F238E27FC236}">
                    <a16:creationId xmlns:a16="http://schemas.microsoft.com/office/drawing/2014/main" id="{601458C6-20D6-404F-A0D1-57CD850433D9}"/>
                  </a:ext>
                </a:extLst>
              </p:cNvPr>
              <p:cNvSpPr/>
              <p:nvPr/>
            </p:nvSpPr>
            <p:spPr bwMode="auto">
              <a:xfrm>
                <a:off x="5716842" y="4150052"/>
                <a:ext cx="382844" cy="262150"/>
              </a:xfrm>
              <a:custGeom>
                <a:avLst/>
                <a:gdLst>
                  <a:gd name="connsiteX0" fmla="*/ 337989 w 606368"/>
                  <a:gd name="connsiteY0" fmla="*/ 156075 h 415207"/>
                  <a:gd name="connsiteX1" fmla="*/ 289432 w 606368"/>
                  <a:gd name="connsiteY1" fmla="*/ 204570 h 415207"/>
                  <a:gd name="connsiteX2" fmla="*/ 268913 w 606368"/>
                  <a:gd name="connsiteY2" fmla="*/ 183985 h 415207"/>
                  <a:gd name="connsiteX3" fmla="*/ 247095 w 606368"/>
                  <a:gd name="connsiteY3" fmla="*/ 205127 h 415207"/>
                  <a:gd name="connsiteX4" fmla="*/ 268263 w 606368"/>
                  <a:gd name="connsiteY4" fmla="*/ 225711 h 415207"/>
                  <a:gd name="connsiteX5" fmla="*/ 289432 w 606368"/>
                  <a:gd name="connsiteY5" fmla="*/ 246853 h 415207"/>
                  <a:gd name="connsiteX6" fmla="*/ 310600 w 606368"/>
                  <a:gd name="connsiteY6" fmla="*/ 225711 h 415207"/>
                  <a:gd name="connsiteX7" fmla="*/ 359158 w 606368"/>
                  <a:gd name="connsiteY7" fmla="*/ 177217 h 415207"/>
                  <a:gd name="connsiteX8" fmla="*/ 303173 w 606368"/>
                  <a:gd name="connsiteY8" fmla="*/ 92652 h 415207"/>
                  <a:gd name="connsiteX9" fmla="*/ 412172 w 606368"/>
                  <a:gd name="connsiteY9" fmla="*/ 201418 h 415207"/>
                  <a:gd name="connsiteX10" fmla="*/ 303173 w 606368"/>
                  <a:gd name="connsiteY10" fmla="*/ 310276 h 415207"/>
                  <a:gd name="connsiteX11" fmla="*/ 194266 w 606368"/>
                  <a:gd name="connsiteY11" fmla="*/ 201418 h 415207"/>
                  <a:gd name="connsiteX12" fmla="*/ 303173 w 606368"/>
                  <a:gd name="connsiteY12" fmla="*/ 92652 h 415207"/>
                  <a:gd name="connsiteX13" fmla="*/ 98322 w 606368"/>
                  <a:gd name="connsiteY13" fmla="*/ 57845 h 415207"/>
                  <a:gd name="connsiteX14" fmla="*/ 98322 w 606368"/>
                  <a:gd name="connsiteY14" fmla="*/ 340027 h 415207"/>
                  <a:gd name="connsiteX15" fmla="*/ 246502 w 606368"/>
                  <a:gd name="connsiteY15" fmla="*/ 340027 h 415207"/>
                  <a:gd name="connsiteX16" fmla="*/ 246502 w 606368"/>
                  <a:gd name="connsiteY16" fmla="*/ 343086 h 415207"/>
                  <a:gd name="connsiteX17" fmla="*/ 262657 w 606368"/>
                  <a:gd name="connsiteY17" fmla="*/ 359308 h 415207"/>
                  <a:gd name="connsiteX18" fmla="*/ 343618 w 606368"/>
                  <a:gd name="connsiteY18" fmla="*/ 359308 h 415207"/>
                  <a:gd name="connsiteX19" fmla="*/ 359866 w 606368"/>
                  <a:gd name="connsiteY19" fmla="*/ 343086 h 415207"/>
                  <a:gd name="connsiteX20" fmla="*/ 359866 w 606368"/>
                  <a:gd name="connsiteY20" fmla="*/ 340027 h 415207"/>
                  <a:gd name="connsiteX21" fmla="*/ 508046 w 606368"/>
                  <a:gd name="connsiteY21" fmla="*/ 340027 h 415207"/>
                  <a:gd name="connsiteX22" fmla="*/ 508696 w 606368"/>
                  <a:gd name="connsiteY22" fmla="*/ 340027 h 415207"/>
                  <a:gd name="connsiteX23" fmla="*/ 508696 w 606368"/>
                  <a:gd name="connsiteY23" fmla="*/ 57845 h 415207"/>
                  <a:gd name="connsiteX24" fmla="*/ 82817 w 606368"/>
                  <a:gd name="connsiteY24" fmla="*/ 0 h 415207"/>
                  <a:gd name="connsiteX25" fmla="*/ 524108 w 606368"/>
                  <a:gd name="connsiteY25" fmla="*/ 0 h 415207"/>
                  <a:gd name="connsiteX26" fmla="*/ 566445 w 606368"/>
                  <a:gd name="connsiteY26" fmla="*/ 42272 h 415207"/>
                  <a:gd name="connsiteX27" fmla="*/ 566445 w 606368"/>
                  <a:gd name="connsiteY27" fmla="*/ 340027 h 415207"/>
                  <a:gd name="connsiteX28" fmla="*/ 568302 w 606368"/>
                  <a:gd name="connsiteY28" fmla="*/ 340027 h 415207"/>
                  <a:gd name="connsiteX29" fmla="*/ 606368 w 606368"/>
                  <a:gd name="connsiteY29" fmla="*/ 340027 h 415207"/>
                  <a:gd name="connsiteX30" fmla="*/ 606368 w 606368"/>
                  <a:gd name="connsiteY30" fmla="*/ 368579 h 415207"/>
                  <a:gd name="connsiteX31" fmla="*/ 558460 w 606368"/>
                  <a:gd name="connsiteY31" fmla="*/ 415207 h 415207"/>
                  <a:gd name="connsiteX32" fmla="*/ 513616 w 606368"/>
                  <a:gd name="connsiteY32" fmla="*/ 415207 h 415207"/>
                  <a:gd name="connsiteX33" fmla="*/ 91452 w 606368"/>
                  <a:gd name="connsiteY33" fmla="*/ 415207 h 415207"/>
                  <a:gd name="connsiteX34" fmla="*/ 46701 w 606368"/>
                  <a:gd name="connsiteY34" fmla="*/ 415207 h 415207"/>
                  <a:gd name="connsiteX35" fmla="*/ 0 w 606368"/>
                  <a:gd name="connsiteY35" fmla="*/ 368579 h 415207"/>
                  <a:gd name="connsiteX36" fmla="*/ 0 w 606368"/>
                  <a:gd name="connsiteY36" fmla="*/ 340027 h 415207"/>
                  <a:gd name="connsiteX37" fmla="*/ 37973 w 606368"/>
                  <a:gd name="connsiteY37" fmla="*/ 340027 h 415207"/>
                  <a:gd name="connsiteX38" fmla="*/ 40480 w 606368"/>
                  <a:gd name="connsiteY38" fmla="*/ 340027 h 415207"/>
                  <a:gd name="connsiteX39" fmla="*/ 40480 w 606368"/>
                  <a:gd name="connsiteY39" fmla="*/ 42272 h 415207"/>
                  <a:gd name="connsiteX40" fmla="*/ 82817 w 606368"/>
                  <a:gd name="connsiteY40" fmla="*/ 0 h 415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606368" h="415207">
                    <a:moveTo>
                      <a:pt x="337989" y="156075"/>
                    </a:moveTo>
                    <a:lnTo>
                      <a:pt x="289432" y="204570"/>
                    </a:lnTo>
                    <a:lnTo>
                      <a:pt x="268913" y="183985"/>
                    </a:lnTo>
                    <a:lnTo>
                      <a:pt x="247095" y="205127"/>
                    </a:lnTo>
                    <a:lnTo>
                      <a:pt x="268263" y="225711"/>
                    </a:lnTo>
                    <a:lnTo>
                      <a:pt x="289432" y="246853"/>
                    </a:lnTo>
                    <a:lnTo>
                      <a:pt x="310600" y="225711"/>
                    </a:lnTo>
                    <a:lnTo>
                      <a:pt x="359158" y="177217"/>
                    </a:lnTo>
                    <a:close/>
                    <a:moveTo>
                      <a:pt x="303173" y="92652"/>
                    </a:moveTo>
                    <a:cubicBezTo>
                      <a:pt x="362964" y="92652"/>
                      <a:pt x="412172" y="141147"/>
                      <a:pt x="412172" y="201418"/>
                    </a:cubicBezTo>
                    <a:cubicBezTo>
                      <a:pt x="412172" y="261132"/>
                      <a:pt x="363614" y="310276"/>
                      <a:pt x="303173" y="310276"/>
                    </a:cubicBezTo>
                    <a:cubicBezTo>
                      <a:pt x="242824" y="310276"/>
                      <a:pt x="194266" y="261039"/>
                      <a:pt x="194266" y="201418"/>
                    </a:cubicBezTo>
                    <a:cubicBezTo>
                      <a:pt x="194266" y="141703"/>
                      <a:pt x="242824" y="92652"/>
                      <a:pt x="303173" y="92652"/>
                    </a:cubicBezTo>
                    <a:close/>
                    <a:moveTo>
                      <a:pt x="98322" y="57845"/>
                    </a:moveTo>
                    <a:lnTo>
                      <a:pt x="98322" y="340027"/>
                    </a:lnTo>
                    <a:lnTo>
                      <a:pt x="246502" y="340027"/>
                    </a:lnTo>
                    <a:lnTo>
                      <a:pt x="246502" y="343086"/>
                    </a:lnTo>
                    <a:cubicBezTo>
                      <a:pt x="246502" y="351892"/>
                      <a:pt x="254023" y="359308"/>
                      <a:pt x="262657" y="359308"/>
                    </a:cubicBezTo>
                    <a:lnTo>
                      <a:pt x="343618" y="359308"/>
                    </a:lnTo>
                    <a:cubicBezTo>
                      <a:pt x="352438" y="359308"/>
                      <a:pt x="359866" y="351800"/>
                      <a:pt x="359866" y="343086"/>
                    </a:cubicBezTo>
                    <a:lnTo>
                      <a:pt x="359866" y="340027"/>
                    </a:lnTo>
                    <a:lnTo>
                      <a:pt x="508046" y="340027"/>
                    </a:lnTo>
                    <a:lnTo>
                      <a:pt x="508696" y="340027"/>
                    </a:lnTo>
                    <a:lnTo>
                      <a:pt x="508696" y="57845"/>
                    </a:lnTo>
                    <a:close/>
                    <a:moveTo>
                      <a:pt x="82817" y="0"/>
                    </a:moveTo>
                    <a:lnTo>
                      <a:pt x="524108" y="0"/>
                    </a:lnTo>
                    <a:cubicBezTo>
                      <a:pt x="547133" y="0"/>
                      <a:pt x="566445" y="18633"/>
                      <a:pt x="566445" y="42272"/>
                    </a:cubicBezTo>
                    <a:lnTo>
                      <a:pt x="566445" y="340027"/>
                    </a:lnTo>
                    <a:lnTo>
                      <a:pt x="568302" y="340027"/>
                    </a:lnTo>
                    <a:lnTo>
                      <a:pt x="606368" y="340027"/>
                    </a:lnTo>
                    <a:lnTo>
                      <a:pt x="606368" y="368579"/>
                    </a:lnTo>
                    <a:cubicBezTo>
                      <a:pt x="606368" y="394071"/>
                      <a:pt x="585199" y="415207"/>
                      <a:pt x="558460" y="415207"/>
                    </a:cubicBezTo>
                    <a:lnTo>
                      <a:pt x="513616" y="415207"/>
                    </a:lnTo>
                    <a:lnTo>
                      <a:pt x="91452" y="415207"/>
                    </a:lnTo>
                    <a:lnTo>
                      <a:pt x="46701" y="415207"/>
                    </a:lnTo>
                    <a:cubicBezTo>
                      <a:pt x="21169" y="415207"/>
                      <a:pt x="0" y="394627"/>
                      <a:pt x="0" y="368579"/>
                    </a:cubicBezTo>
                    <a:lnTo>
                      <a:pt x="0" y="340027"/>
                    </a:lnTo>
                    <a:lnTo>
                      <a:pt x="37973" y="340027"/>
                    </a:lnTo>
                    <a:lnTo>
                      <a:pt x="40480" y="340027"/>
                    </a:lnTo>
                    <a:lnTo>
                      <a:pt x="40480" y="42272"/>
                    </a:lnTo>
                    <a:cubicBezTo>
                      <a:pt x="40480" y="19282"/>
                      <a:pt x="59142" y="0"/>
                      <a:pt x="828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43517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8B0D1B-CD38-42A6-A348-860B8A3CD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179B72B-E07F-455A-9FA6-A9F392592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A27BDEA-2BEC-4E17-8E1F-001CFCDA8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436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D7E281F-0FE6-47D1-8F8F-D87FB53021B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0" cy="5110163"/>
            <a:chOff x="673099" y="1130300"/>
            <a:chExt cx="10845800" cy="5110163"/>
          </a:xfrm>
        </p:grpSpPr>
        <p:sp>
          <p:nvSpPr>
            <p:cNvPr id="6" name="iṧľîḓê">
              <a:extLst>
                <a:ext uri="{FF2B5EF4-FFF2-40B4-BE49-F238E27FC236}">
                  <a16:creationId xmlns:a16="http://schemas.microsoft.com/office/drawing/2014/main" id="{4DA242EA-FAC0-44D6-BE6C-4CCDF1EBC88F}"/>
                </a:ext>
              </a:extLst>
            </p:cNvPr>
            <p:cNvSpPr/>
            <p:nvPr/>
          </p:nvSpPr>
          <p:spPr>
            <a:xfrm>
              <a:off x="2326640" y="2379663"/>
              <a:ext cx="7538720" cy="3860800"/>
            </a:xfrm>
            <a:prstGeom prst="blockArc">
              <a:avLst>
                <a:gd name="adj1" fmla="val 10800000"/>
                <a:gd name="adj2" fmla="val 21531709"/>
                <a:gd name="adj3" fmla="val 10255"/>
              </a:avLst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iṥḷíḋê">
              <a:extLst>
                <a:ext uri="{FF2B5EF4-FFF2-40B4-BE49-F238E27FC236}">
                  <a16:creationId xmlns:a16="http://schemas.microsoft.com/office/drawing/2014/main" id="{ED7C9939-EBBC-4DC3-B20B-C008EE9EBDC7}"/>
                </a:ext>
              </a:extLst>
            </p:cNvPr>
            <p:cNvSpPr/>
            <p:nvPr/>
          </p:nvSpPr>
          <p:spPr>
            <a:xfrm>
              <a:off x="5411924" y="1804959"/>
              <a:ext cx="1368152" cy="1368152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işlïďè">
              <a:extLst>
                <a:ext uri="{FF2B5EF4-FFF2-40B4-BE49-F238E27FC236}">
                  <a16:creationId xmlns:a16="http://schemas.microsoft.com/office/drawing/2014/main" id="{8F2011AC-ABE7-48FE-9805-31A62297A983}"/>
                </a:ext>
              </a:extLst>
            </p:cNvPr>
            <p:cNvSpPr/>
            <p:nvPr/>
          </p:nvSpPr>
          <p:spPr>
            <a:xfrm>
              <a:off x="9292037" y="3529924"/>
              <a:ext cx="1116124" cy="111612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65000"/>
                  <a:alpha val="9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ïṧḻïḋè">
              <a:extLst>
                <a:ext uri="{FF2B5EF4-FFF2-40B4-BE49-F238E27FC236}">
                  <a16:creationId xmlns:a16="http://schemas.microsoft.com/office/drawing/2014/main" id="{9EC767B4-05A5-4F28-8774-293AE596CC71}"/>
                </a:ext>
              </a:extLst>
            </p:cNvPr>
            <p:cNvSpPr/>
            <p:nvPr/>
          </p:nvSpPr>
          <p:spPr>
            <a:xfrm>
              <a:off x="1967520" y="3529924"/>
              <a:ext cx="1116124" cy="111612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65000"/>
                  <a:alpha val="9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išlîďê">
              <a:extLst>
                <a:ext uri="{FF2B5EF4-FFF2-40B4-BE49-F238E27FC236}">
                  <a16:creationId xmlns:a16="http://schemas.microsoft.com/office/drawing/2014/main" id="{E7613200-B611-46C5-B0F1-E9C58F48C338}"/>
                </a:ext>
              </a:extLst>
            </p:cNvPr>
            <p:cNvSpPr txBox="1"/>
            <p:nvPr/>
          </p:nvSpPr>
          <p:spPr bwMode="auto">
            <a:xfrm>
              <a:off x="1234616" y="4759180"/>
              <a:ext cx="2581932" cy="3876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1" name="îṥľïḋé">
              <a:extLst>
                <a:ext uri="{FF2B5EF4-FFF2-40B4-BE49-F238E27FC236}">
                  <a16:creationId xmlns:a16="http://schemas.microsoft.com/office/drawing/2014/main" id="{11DFBE32-0B59-458F-8B12-3022E6918A34}"/>
                </a:ext>
              </a:extLst>
            </p:cNvPr>
            <p:cNvSpPr/>
            <p:nvPr/>
          </p:nvSpPr>
          <p:spPr bwMode="auto">
            <a:xfrm>
              <a:off x="1234616" y="5146784"/>
              <a:ext cx="2581932" cy="9805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</a:t>
              </a:r>
              <a:r>
                <a:rPr lang="zh-CN" altLang="en-US" sz="1100" dirty="0"/>
                <a:t>。</a:t>
              </a: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íSḻíďê">
              <a:extLst>
                <a:ext uri="{FF2B5EF4-FFF2-40B4-BE49-F238E27FC236}">
                  <a16:creationId xmlns:a16="http://schemas.microsoft.com/office/drawing/2014/main" id="{720B590A-E0C5-4B0F-8258-7F4DEF03FAB9}"/>
                </a:ext>
              </a:extLst>
            </p:cNvPr>
            <p:cNvSpPr txBox="1"/>
            <p:nvPr/>
          </p:nvSpPr>
          <p:spPr bwMode="auto">
            <a:xfrm>
              <a:off x="8559133" y="4759180"/>
              <a:ext cx="2581932" cy="3876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3" name="išļïḍe">
              <a:extLst>
                <a:ext uri="{FF2B5EF4-FFF2-40B4-BE49-F238E27FC236}">
                  <a16:creationId xmlns:a16="http://schemas.microsoft.com/office/drawing/2014/main" id="{6A91A216-3FB7-4B86-B1BA-7612A0185D8F}"/>
                </a:ext>
              </a:extLst>
            </p:cNvPr>
            <p:cNvSpPr/>
            <p:nvPr/>
          </p:nvSpPr>
          <p:spPr bwMode="auto">
            <a:xfrm>
              <a:off x="8559133" y="5146784"/>
              <a:ext cx="2581932" cy="9805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</a:t>
              </a:r>
              <a:r>
                <a:rPr lang="zh-CN" altLang="en-US" sz="1100" dirty="0"/>
                <a:t>。</a:t>
              </a: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iṩḷíďé">
              <a:extLst>
                <a:ext uri="{FF2B5EF4-FFF2-40B4-BE49-F238E27FC236}">
                  <a16:creationId xmlns:a16="http://schemas.microsoft.com/office/drawing/2014/main" id="{8F815F3A-77CB-4C6C-9E12-FCD37E57E168}"/>
                </a:ext>
              </a:extLst>
            </p:cNvPr>
            <p:cNvSpPr/>
            <p:nvPr/>
          </p:nvSpPr>
          <p:spPr bwMode="auto">
            <a:xfrm>
              <a:off x="2176448" y="3780512"/>
              <a:ext cx="698268" cy="614948"/>
            </a:xfrm>
            <a:custGeom>
              <a:avLst/>
              <a:gdLst>
                <a:gd name="connsiteX0" fmla="*/ 405120 w 603762"/>
                <a:gd name="connsiteY0" fmla="*/ 452325 h 531720"/>
                <a:gd name="connsiteX1" fmla="*/ 385544 w 603762"/>
                <a:gd name="connsiteY1" fmla="*/ 471877 h 531720"/>
                <a:gd name="connsiteX2" fmla="*/ 405120 w 603762"/>
                <a:gd name="connsiteY2" fmla="*/ 491430 h 531720"/>
                <a:gd name="connsiteX3" fmla="*/ 424547 w 603762"/>
                <a:gd name="connsiteY3" fmla="*/ 471877 h 531720"/>
                <a:gd name="connsiteX4" fmla="*/ 405120 w 603762"/>
                <a:gd name="connsiteY4" fmla="*/ 452325 h 531720"/>
                <a:gd name="connsiteX5" fmla="*/ 143001 w 603762"/>
                <a:gd name="connsiteY5" fmla="*/ 452325 h 531720"/>
                <a:gd name="connsiteX6" fmla="*/ 123413 w 603762"/>
                <a:gd name="connsiteY6" fmla="*/ 471877 h 531720"/>
                <a:gd name="connsiteX7" fmla="*/ 143001 w 603762"/>
                <a:gd name="connsiteY7" fmla="*/ 491430 h 531720"/>
                <a:gd name="connsiteX8" fmla="*/ 162589 w 603762"/>
                <a:gd name="connsiteY8" fmla="*/ 471877 h 531720"/>
                <a:gd name="connsiteX9" fmla="*/ 143001 w 603762"/>
                <a:gd name="connsiteY9" fmla="*/ 452325 h 531720"/>
                <a:gd name="connsiteX10" fmla="*/ 405120 w 603762"/>
                <a:gd name="connsiteY10" fmla="*/ 412182 h 531720"/>
                <a:gd name="connsiteX11" fmla="*/ 464885 w 603762"/>
                <a:gd name="connsiteY11" fmla="*/ 471877 h 531720"/>
                <a:gd name="connsiteX12" fmla="*/ 405120 w 603762"/>
                <a:gd name="connsiteY12" fmla="*/ 531720 h 531720"/>
                <a:gd name="connsiteX13" fmla="*/ 345206 w 603762"/>
                <a:gd name="connsiteY13" fmla="*/ 471877 h 531720"/>
                <a:gd name="connsiteX14" fmla="*/ 405120 w 603762"/>
                <a:gd name="connsiteY14" fmla="*/ 412182 h 531720"/>
                <a:gd name="connsiteX15" fmla="*/ 143001 w 603762"/>
                <a:gd name="connsiteY15" fmla="*/ 412182 h 531720"/>
                <a:gd name="connsiteX16" fmla="*/ 202805 w 603762"/>
                <a:gd name="connsiteY16" fmla="*/ 471877 h 531720"/>
                <a:gd name="connsiteX17" fmla="*/ 143001 w 603762"/>
                <a:gd name="connsiteY17" fmla="*/ 531720 h 531720"/>
                <a:gd name="connsiteX18" fmla="*/ 83197 w 603762"/>
                <a:gd name="connsiteY18" fmla="*/ 471877 h 531720"/>
                <a:gd name="connsiteX19" fmla="*/ 143001 w 603762"/>
                <a:gd name="connsiteY19" fmla="*/ 412182 h 531720"/>
                <a:gd name="connsiteX20" fmla="*/ 259598 w 603762"/>
                <a:gd name="connsiteY20" fmla="*/ 203766 h 531720"/>
                <a:gd name="connsiteX21" fmla="*/ 259598 w 603762"/>
                <a:gd name="connsiteY21" fmla="*/ 327591 h 531720"/>
                <a:gd name="connsiteX22" fmla="*/ 392215 w 603762"/>
                <a:gd name="connsiteY22" fmla="*/ 327591 h 531720"/>
                <a:gd name="connsiteX23" fmla="*/ 259598 w 603762"/>
                <a:gd name="connsiteY23" fmla="*/ 203766 h 531720"/>
                <a:gd name="connsiteX24" fmla="*/ 239423 w 603762"/>
                <a:gd name="connsiteY24" fmla="*/ 203766 h 531720"/>
                <a:gd name="connsiteX25" fmla="*/ 106658 w 603762"/>
                <a:gd name="connsiteY25" fmla="*/ 327591 h 531720"/>
                <a:gd name="connsiteX26" fmla="*/ 239423 w 603762"/>
                <a:gd name="connsiteY26" fmla="*/ 327591 h 531720"/>
                <a:gd name="connsiteX27" fmla="*/ 600339 w 603762"/>
                <a:gd name="connsiteY27" fmla="*/ 403 h 531720"/>
                <a:gd name="connsiteX28" fmla="*/ 603751 w 603762"/>
                <a:gd name="connsiteY28" fmla="*/ 5587 h 531720"/>
                <a:gd name="connsiteX29" fmla="*/ 557171 w 603762"/>
                <a:gd name="connsiteY29" fmla="*/ 176809 h 531720"/>
                <a:gd name="connsiteX30" fmla="*/ 418324 w 603762"/>
                <a:gd name="connsiteY30" fmla="*/ 193102 h 531720"/>
                <a:gd name="connsiteX31" fmla="*/ 527651 w 603762"/>
                <a:gd name="connsiteY31" fmla="*/ 113712 h 531720"/>
                <a:gd name="connsiteX32" fmla="*/ 527355 w 603762"/>
                <a:gd name="connsiteY32" fmla="*/ 111638 h 531720"/>
                <a:gd name="connsiteX33" fmla="*/ 525278 w 603762"/>
                <a:gd name="connsiteY33" fmla="*/ 111638 h 531720"/>
                <a:gd name="connsiteX34" fmla="*/ 339406 w 603762"/>
                <a:gd name="connsiteY34" fmla="*/ 180216 h 531720"/>
                <a:gd name="connsiteX35" fmla="*/ 436421 w 603762"/>
                <a:gd name="connsiteY35" fmla="*/ 298708 h 531720"/>
                <a:gd name="connsiteX36" fmla="*/ 551831 w 603762"/>
                <a:gd name="connsiteY36" fmla="*/ 412165 h 531720"/>
                <a:gd name="connsiteX37" fmla="*/ 541150 w 603762"/>
                <a:gd name="connsiteY37" fmla="*/ 450527 h 531720"/>
                <a:gd name="connsiteX38" fmla="*/ 516377 w 603762"/>
                <a:gd name="connsiteY38" fmla="*/ 464894 h 531720"/>
                <a:gd name="connsiteX39" fmla="*/ 484336 w 603762"/>
                <a:gd name="connsiteY39" fmla="*/ 464894 h 531720"/>
                <a:gd name="connsiteX40" fmla="*/ 405121 w 603762"/>
                <a:gd name="connsiteY40" fmla="*/ 392021 h 531720"/>
                <a:gd name="connsiteX41" fmla="*/ 325758 w 603762"/>
                <a:gd name="connsiteY41" fmla="*/ 464894 h 531720"/>
                <a:gd name="connsiteX42" fmla="*/ 222364 w 603762"/>
                <a:gd name="connsiteY42" fmla="*/ 464894 h 531720"/>
                <a:gd name="connsiteX43" fmla="*/ 143001 w 603762"/>
                <a:gd name="connsiteY43" fmla="*/ 392021 h 531720"/>
                <a:gd name="connsiteX44" fmla="*/ 63639 w 603762"/>
                <a:gd name="connsiteY44" fmla="*/ 464894 h 531720"/>
                <a:gd name="connsiteX45" fmla="*/ 35454 w 603762"/>
                <a:gd name="connsiteY45" fmla="*/ 464894 h 531720"/>
                <a:gd name="connsiteX46" fmla="*/ 10681 w 603762"/>
                <a:gd name="connsiteY46" fmla="*/ 450527 h 531720"/>
                <a:gd name="connsiteX47" fmla="*/ 0 w 603762"/>
                <a:gd name="connsiteY47" fmla="*/ 412165 h 531720"/>
                <a:gd name="connsiteX48" fmla="*/ 56518 w 603762"/>
                <a:gd name="connsiteY48" fmla="*/ 327591 h 531720"/>
                <a:gd name="connsiteX49" fmla="*/ 249511 w 603762"/>
                <a:gd name="connsiteY49" fmla="*/ 157998 h 531720"/>
                <a:gd name="connsiteX50" fmla="*/ 313298 w 603762"/>
                <a:gd name="connsiteY50" fmla="*/ 168959 h 531720"/>
                <a:gd name="connsiteX51" fmla="*/ 383018 w 603762"/>
                <a:gd name="connsiteY51" fmla="*/ 139632 h 531720"/>
                <a:gd name="connsiteX52" fmla="*/ 384502 w 603762"/>
                <a:gd name="connsiteY52" fmla="*/ 139632 h 531720"/>
                <a:gd name="connsiteX53" fmla="*/ 463419 w 603762"/>
                <a:gd name="connsiteY53" fmla="*/ 43357 h 531720"/>
                <a:gd name="connsiteX54" fmla="*/ 594257 w 603762"/>
                <a:gd name="connsiteY54" fmla="*/ 2033 h 531720"/>
                <a:gd name="connsiteX55" fmla="*/ 600339 w 603762"/>
                <a:gd name="connsiteY55" fmla="*/ 403 h 531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03762" h="531720">
                  <a:moveTo>
                    <a:pt x="405120" y="452325"/>
                  </a:moveTo>
                  <a:cubicBezTo>
                    <a:pt x="394294" y="452325"/>
                    <a:pt x="385544" y="461212"/>
                    <a:pt x="385544" y="471877"/>
                  </a:cubicBezTo>
                  <a:cubicBezTo>
                    <a:pt x="385544" y="482690"/>
                    <a:pt x="394294" y="491430"/>
                    <a:pt x="405120" y="491430"/>
                  </a:cubicBezTo>
                  <a:cubicBezTo>
                    <a:pt x="415797" y="491430"/>
                    <a:pt x="424547" y="482690"/>
                    <a:pt x="424547" y="471877"/>
                  </a:cubicBezTo>
                  <a:cubicBezTo>
                    <a:pt x="424547" y="461212"/>
                    <a:pt x="415797" y="452325"/>
                    <a:pt x="405120" y="452325"/>
                  </a:cubicBezTo>
                  <a:close/>
                  <a:moveTo>
                    <a:pt x="143001" y="452325"/>
                  </a:moveTo>
                  <a:cubicBezTo>
                    <a:pt x="132168" y="452325"/>
                    <a:pt x="123413" y="461212"/>
                    <a:pt x="123413" y="471877"/>
                  </a:cubicBezTo>
                  <a:cubicBezTo>
                    <a:pt x="123413" y="482690"/>
                    <a:pt x="132168" y="491430"/>
                    <a:pt x="143001" y="491430"/>
                  </a:cubicBezTo>
                  <a:cubicBezTo>
                    <a:pt x="153834" y="491430"/>
                    <a:pt x="162589" y="482690"/>
                    <a:pt x="162589" y="471877"/>
                  </a:cubicBezTo>
                  <a:cubicBezTo>
                    <a:pt x="162589" y="461212"/>
                    <a:pt x="153834" y="452325"/>
                    <a:pt x="143001" y="452325"/>
                  </a:cubicBezTo>
                  <a:close/>
                  <a:moveTo>
                    <a:pt x="405120" y="412182"/>
                  </a:moveTo>
                  <a:cubicBezTo>
                    <a:pt x="438042" y="412182"/>
                    <a:pt x="464885" y="438845"/>
                    <a:pt x="464885" y="471877"/>
                  </a:cubicBezTo>
                  <a:cubicBezTo>
                    <a:pt x="464885" y="504909"/>
                    <a:pt x="438042" y="531720"/>
                    <a:pt x="405120" y="531720"/>
                  </a:cubicBezTo>
                  <a:cubicBezTo>
                    <a:pt x="372049" y="531720"/>
                    <a:pt x="345206" y="504909"/>
                    <a:pt x="345206" y="471877"/>
                  </a:cubicBezTo>
                  <a:cubicBezTo>
                    <a:pt x="345206" y="438845"/>
                    <a:pt x="372049" y="412182"/>
                    <a:pt x="405120" y="412182"/>
                  </a:cubicBezTo>
                  <a:close/>
                  <a:moveTo>
                    <a:pt x="143001" y="412182"/>
                  </a:moveTo>
                  <a:cubicBezTo>
                    <a:pt x="176094" y="412182"/>
                    <a:pt x="202805" y="438845"/>
                    <a:pt x="202805" y="471877"/>
                  </a:cubicBezTo>
                  <a:cubicBezTo>
                    <a:pt x="202805" y="504909"/>
                    <a:pt x="176094" y="531720"/>
                    <a:pt x="143001" y="531720"/>
                  </a:cubicBezTo>
                  <a:cubicBezTo>
                    <a:pt x="109908" y="531720"/>
                    <a:pt x="83197" y="504909"/>
                    <a:pt x="83197" y="471877"/>
                  </a:cubicBezTo>
                  <a:cubicBezTo>
                    <a:pt x="83197" y="438845"/>
                    <a:pt x="109908" y="412182"/>
                    <a:pt x="143001" y="412182"/>
                  </a:cubicBezTo>
                  <a:close/>
                  <a:moveTo>
                    <a:pt x="259598" y="203766"/>
                  </a:moveTo>
                  <a:lnTo>
                    <a:pt x="259598" y="327591"/>
                  </a:lnTo>
                  <a:lnTo>
                    <a:pt x="392215" y="327591"/>
                  </a:lnTo>
                  <a:cubicBezTo>
                    <a:pt x="383018" y="260642"/>
                    <a:pt x="327835" y="208506"/>
                    <a:pt x="259598" y="203766"/>
                  </a:cubicBezTo>
                  <a:close/>
                  <a:moveTo>
                    <a:pt x="239423" y="203766"/>
                  </a:moveTo>
                  <a:cubicBezTo>
                    <a:pt x="171038" y="208506"/>
                    <a:pt x="116003" y="260642"/>
                    <a:pt x="106658" y="327591"/>
                  </a:cubicBezTo>
                  <a:lnTo>
                    <a:pt x="239423" y="327591"/>
                  </a:lnTo>
                  <a:close/>
                  <a:moveTo>
                    <a:pt x="600339" y="403"/>
                  </a:moveTo>
                  <a:cubicBezTo>
                    <a:pt x="602564" y="1144"/>
                    <a:pt x="603899" y="3366"/>
                    <a:pt x="603751" y="5587"/>
                  </a:cubicBezTo>
                  <a:cubicBezTo>
                    <a:pt x="600932" y="47208"/>
                    <a:pt x="590993" y="140225"/>
                    <a:pt x="557171" y="176809"/>
                  </a:cubicBezTo>
                  <a:cubicBezTo>
                    <a:pt x="515784" y="221540"/>
                    <a:pt x="459266" y="225095"/>
                    <a:pt x="418324" y="193102"/>
                  </a:cubicBezTo>
                  <a:cubicBezTo>
                    <a:pt x="439388" y="189103"/>
                    <a:pt x="491901" y="171921"/>
                    <a:pt x="527651" y="113712"/>
                  </a:cubicBezTo>
                  <a:cubicBezTo>
                    <a:pt x="528096" y="113119"/>
                    <a:pt x="527948" y="112231"/>
                    <a:pt x="527355" y="111638"/>
                  </a:cubicBezTo>
                  <a:cubicBezTo>
                    <a:pt x="526761" y="111194"/>
                    <a:pt x="525871" y="111194"/>
                    <a:pt x="525278" y="111638"/>
                  </a:cubicBezTo>
                  <a:cubicBezTo>
                    <a:pt x="425592" y="196953"/>
                    <a:pt x="381386" y="141854"/>
                    <a:pt x="339406" y="180216"/>
                  </a:cubicBezTo>
                  <a:cubicBezTo>
                    <a:pt x="386133" y="204507"/>
                    <a:pt x="421587" y="247164"/>
                    <a:pt x="436421" y="298708"/>
                  </a:cubicBezTo>
                  <a:cubicBezTo>
                    <a:pt x="506142" y="324036"/>
                    <a:pt x="551831" y="365360"/>
                    <a:pt x="551831" y="412165"/>
                  </a:cubicBezTo>
                  <a:cubicBezTo>
                    <a:pt x="551831" y="425496"/>
                    <a:pt x="548122" y="438382"/>
                    <a:pt x="541150" y="450527"/>
                  </a:cubicBezTo>
                  <a:cubicBezTo>
                    <a:pt x="536107" y="459414"/>
                    <a:pt x="526613" y="464894"/>
                    <a:pt x="516377" y="464894"/>
                  </a:cubicBezTo>
                  <a:lnTo>
                    <a:pt x="484336" y="464894"/>
                  </a:lnTo>
                  <a:cubicBezTo>
                    <a:pt x="480775" y="424162"/>
                    <a:pt x="446805" y="392021"/>
                    <a:pt x="405121" y="392021"/>
                  </a:cubicBezTo>
                  <a:cubicBezTo>
                    <a:pt x="363289" y="392021"/>
                    <a:pt x="329319" y="424162"/>
                    <a:pt x="325758" y="464894"/>
                  </a:cubicBezTo>
                  <a:lnTo>
                    <a:pt x="222364" y="464894"/>
                  </a:lnTo>
                  <a:cubicBezTo>
                    <a:pt x="218656" y="424162"/>
                    <a:pt x="184685" y="392021"/>
                    <a:pt x="143001" y="392021"/>
                  </a:cubicBezTo>
                  <a:cubicBezTo>
                    <a:pt x="101317" y="392021"/>
                    <a:pt x="67199" y="424162"/>
                    <a:pt x="63639" y="464894"/>
                  </a:cubicBezTo>
                  <a:lnTo>
                    <a:pt x="35454" y="464894"/>
                  </a:lnTo>
                  <a:cubicBezTo>
                    <a:pt x="25218" y="464894"/>
                    <a:pt x="15724" y="459414"/>
                    <a:pt x="10681" y="450527"/>
                  </a:cubicBezTo>
                  <a:cubicBezTo>
                    <a:pt x="3709" y="438382"/>
                    <a:pt x="0" y="425496"/>
                    <a:pt x="0" y="412165"/>
                  </a:cubicBezTo>
                  <a:cubicBezTo>
                    <a:pt x="0" y="380320"/>
                    <a:pt x="21213" y="351141"/>
                    <a:pt x="56518" y="327591"/>
                  </a:cubicBezTo>
                  <a:cubicBezTo>
                    <a:pt x="68831" y="232056"/>
                    <a:pt x="150418" y="157998"/>
                    <a:pt x="249511" y="157998"/>
                  </a:cubicBezTo>
                  <a:cubicBezTo>
                    <a:pt x="271910" y="157998"/>
                    <a:pt x="293272" y="161997"/>
                    <a:pt x="313298" y="168959"/>
                  </a:cubicBezTo>
                  <a:cubicBezTo>
                    <a:pt x="334956" y="150148"/>
                    <a:pt x="358097" y="141261"/>
                    <a:pt x="383018" y="139632"/>
                  </a:cubicBezTo>
                  <a:cubicBezTo>
                    <a:pt x="383612" y="139632"/>
                    <a:pt x="384057" y="139632"/>
                    <a:pt x="384502" y="139632"/>
                  </a:cubicBezTo>
                  <a:cubicBezTo>
                    <a:pt x="376936" y="93272"/>
                    <a:pt x="408830" y="40839"/>
                    <a:pt x="463419" y="43357"/>
                  </a:cubicBezTo>
                  <a:cubicBezTo>
                    <a:pt x="540705" y="52096"/>
                    <a:pt x="578088" y="22176"/>
                    <a:pt x="594257" y="2033"/>
                  </a:cubicBezTo>
                  <a:cubicBezTo>
                    <a:pt x="595740" y="107"/>
                    <a:pt x="598114" y="-485"/>
                    <a:pt x="600339" y="40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iśľiḑê">
              <a:extLst>
                <a:ext uri="{FF2B5EF4-FFF2-40B4-BE49-F238E27FC236}">
                  <a16:creationId xmlns:a16="http://schemas.microsoft.com/office/drawing/2014/main" id="{E4FBB335-D24D-4256-A8ED-4538B4E0BB87}"/>
                </a:ext>
              </a:extLst>
            </p:cNvPr>
            <p:cNvSpPr/>
            <p:nvPr/>
          </p:nvSpPr>
          <p:spPr bwMode="auto">
            <a:xfrm>
              <a:off x="9495881" y="3793070"/>
              <a:ext cx="698268" cy="589832"/>
            </a:xfrm>
            <a:custGeom>
              <a:avLst/>
              <a:gdLst>
                <a:gd name="T0" fmla="*/ 5725 w 5983"/>
                <a:gd name="T1" fmla="*/ 598 h 5062"/>
                <a:gd name="T2" fmla="*/ 5551 w 5983"/>
                <a:gd name="T3" fmla="*/ 0 h 5062"/>
                <a:gd name="T4" fmla="*/ 5376 w 5983"/>
                <a:gd name="T5" fmla="*/ 598 h 5062"/>
                <a:gd name="T6" fmla="*/ 4753 w 5983"/>
                <a:gd name="T7" fmla="*/ 174 h 5062"/>
                <a:gd name="T8" fmla="*/ 4403 w 5983"/>
                <a:gd name="T9" fmla="*/ 174 h 5062"/>
                <a:gd name="T10" fmla="*/ 4320 w 5983"/>
                <a:gd name="T11" fmla="*/ 598 h 5062"/>
                <a:gd name="T12" fmla="*/ 4320 w 5983"/>
                <a:gd name="T13" fmla="*/ 947 h 5062"/>
                <a:gd name="T14" fmla="*/ 4372 w 5983"/>
                <a:gd name="T15" fmla="*/ 1474 h 5062"/>
                <a:gd name="T16" fmla="*/ 4662 w 5983"/>
                <a:gd name="T17" fmla="*/ 2213 h 5062"/>
                <a:gd name="T18" fmla="*/ 4826 w 5983"/>
                <a:gd name="T19" fmla="*/ 2694 h 5062"/>
                <a:gd name="T20" fmla="*/ 4931 w 5983"/>
                <a:gd name="T21" fmla="*/ 3315 h 5062"/>
                <a:gd name="T22" fmla="*/ 4180 w 5983"/>
                <a:gd name="T23" fmla="*/ 3715 h 5062"/>
                <a:gd name="T24" fmla="*/ 3958 w 5983"/>
                <a:gd name="T25" fmla="*/ 3144 h 5062"/>
                <a:gd name="T26" fmla="*/ 3015 w 5983"/>
                <a:gd name="T27" fmla="*/ 2178 h 5062"/>
                <a:gd name="T28" fmla="*/ 458 w 5983"/>
                <a:gd name="T29" fmla="*/ 2756 h 5062"/>
                <a:gd name="T30" fmla="*/ 16 w 5983"/>
                <a:gd name="T31" fmla="*/ 3579 h 5062"/>
                <a:gd name="T32" fmla="*/ 247 w 5983"/>
                <a:gd name="T33" fmla="*/ 4905 h 5062"/>
                <a:gd name="T34" fmla="*/ 813 w 5983"/>
                <a:gd name="T35" fmla="*/ 5062 h 5062"/>
                <a:gd name="T36" fmla="*/ 971 w 5983"/>
                <a:gd name="T37" fmla="*/ 4516 h 5062"/>
                <a:gd name="T38" fmla="*/ 3227 w 5983"/>
                <a:gd name="T39" fmla="*/ 4905 h 5062"/>
                <a:gd name="T40" fmla="*/ 3793 w 5983"/>
                <a:gd name="T41" fmla="*/ 5062 h 5062"/>
                <a:gd name="T42" fmla="*/ 3951 w 5983"/>
                <a:gd name="T43" fmla="*/ 4512 h 5062"/>
                <a:gd name="T44" fmla="*/ 4531 w 5983"/>
                <a:gd name="T45" fmla="*/ 3982 h 5062"/>
                <a:gd name="T46" fmla="*/ 5198 w 5983"/>
                <a:gd name="T47" fmla="*/ 2694 h 5062"/>
                <a:gd name="T48" fmla="*/ 5303 w 5983"/>
                <a:gd name="T49" fmla="*/ 2325 h 5062"/>
                <a:gd name="T50" fmla="*/ 5720 w 5983"/>
                <a:gd name="T51" fmla="*/ 1800 h 5062"/>
                <a:gd name="T52" fmla="*/ 5756 w 5983"/>
                <a:gd name="T53" fmla="*/ 947 h 5062"/>
                <a:gd name="T54" fmla="*/ 5983 w 5983"/>
                <a:gd name="T55" fmla="*/ 773 h 5062"/>
                <a:gd name="T56" fmla="*/ 697 w 5983"/>
                <a:gd name="T57" fmla="*/ 2993 h 5062"/>
                <a:gd name="T58" fmla="*/ 1287 w 5983"/>
                <a:gd name="T59" fmla="*/ 2433 h 5062"/>
                <a:gd name="T60" fmla="*/ 3465 w 5983"/>
                <a:gd name="T61" fmla="*/ 2899 h 5062"/>
                <a:gd name="T62" fmla="*/ 3508 w 5983"/>
                <a:gd name="T63" fmla="*/ 3014 h 5062"/>
                <a:gd name="T64" fmla="*/ 697 w 5983"/>
                <a:gd name="T65" fmla="*/ 2993 h 5062"/>
                <a:gd name="T66" fmla="*/ 1080 w 5983"/>
                <a:gd name="T67" fmla="*/ 4058 h 5062"/>
                <a:gd name="T68" fmla="*/ 487 w 5983"/>
                <a:gd name="T69" fmla="*/ 4059 h 5062"/>
                <a:gd name="T70" fmla="*/ 389 w 5983"/>
                <a:gd name="T71" fmla="*/ 3821 h 5062"/>
                <a:gd name="T72" fmla="*/ 606 w 5983"/>
                <a:gd name="T73" fmla="*/ 3637 h 5062"/>
                <a:gd name="T74" fmla="*/ 1098 w 5983"/>
                <a:gd name="T75" fmla="*/ 3824 h 5062"/>
                <a:gd name="T76" fmla="*/ 1122 w 5983"/>
                <a:gd name="T77" fmla="*/ 3999 h 5062"/>
                <a:gd name="T78" fmla="*/ 3748 w 5983"/>
                <a:gd name="T79" fmla="*/ 4043 h 5062"/>
                <a:gd name="T80" fmla="*/ 3132 w 5983"/>
                <a:gd name="T81" fmla="*/ 4060 h 5062"/>
                <a:gd name="T82" fmla="*/ 3090 w 5983"/>
                <a:gd name="T83" fmla="*/ 4042 h 5062"/>
                <a:gd name="T84" fmla="*/ 3087 w 5983"/>
                <a:gd name="T85" fmla="*/ 3919 h 5062"/>
                <a:gd name="T86" fmla="*/ 3138 w 5983"/>
                <a:gd name="T87" fmla="*/ 3777 h 5062"/>
                <a:gd name="T88" fmla="*/ 3622 w 5983"/>
                <a:gd name="T89" fmla="*/ 3636 h 5062"/>
                <a:gd name="T90" fmla="*/ 3748 w 5983"/>
                <a:gd name="T91" fmla="*/ 4043 h 5062"/>
                <a:gd name="T92" fmla="*/ 4751 w 5983"/>
                <a:gd name="T93" fmla="*/ 1640 h 5062"/>
                <a:gd name="T94" fmla="*/ 4751 w 5983"/>
                <a:gd name="T95" fmla="*/ 1431 h 5062"/>
                <a:gd name="T96" fmla="*/ 5483 w 5983"/>
                <a:gd name="T97" fmla="*/ 1535 h 5062"/>
                <a:gd name="T98" fmla="*/ 5378 w 5983"/>
                <a:gd name="T99" fmla="*/ 1263 h 5062"/>
                <a:gd name="T100" fmla="*/ 4646 w 5983"/>
                <a:gd name="T101" fmla="*/ 1158 h 5062"/>
                <a:gd name="T102" fmla="*/ 5378 w 5983"/>
                <a:gd name="T103" fmla="*/ 1053 h 5062"/>
                <a:gd name="T104" fmla="*/ 5378 w 5983"/>
                <a:gd name="T105" fmla="*/ 1263 h 5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983" h="5062">
                  <a:moveTo>
                    <a:pt x="5809" y="598"/>
                  </a:moveTo>
                  <a:lnTo>
                    <a:pt x="5725" y="598"/>
                  </a:lnTo>
                  <a:lnTo>
                    <a:pt x="5725" y="174"/>
                  </a:lnTo>
                  <a:cubicBezTo>
                    <a:pt x="5725" y="78"/>
                    <a:pt x="5647" y="0"/>
                    <a:pt x="5551" y="0"/>
                  </a:cubicBezTo>
                  <a:cubicBezTo>
                    <a:pt x="5454" y="0"/>
                    <a:pt x="5376" y="78"/>
                    <a:pt x="5376" y="174"/>
                  </a:cubicBezTo>
                  <a:lnTo>
                    <a:pt x="5376" y="598"/>
                  </a:lnTo>
                  <a:lnTo>
                    <a:pt x="4753" y="598"/>
                  </a:lnTo>
                  <a:lnTo>
                    <a:pt x="4753" y="174"/>
                  </a:lnTo>
                  <a:cubicBezTo>
                    <a:pt x="4753" y="78"/>
                    <a:pt x="4675" y="0"/>
                    <a:pt x="4578" y="0"/>
                  </a:cubicBezTo>
                  <a:cubicBezTo>
                    <a:pt x="4482" y="0"/>
                    <a:pt x="4403" y="78"/>
                    <a:pt x="4403" y="174"/>
                  </a:cubicBezTo>
                  <a:lnTo>
                    <a:pt x="4403" y="598"/>
                  </a:lnTo>
                  <a:lnTo>
                    <a:pt x="4320" y="598"/>
                  </a:lnTo>
                  <a:cubicBezTo>
                    <a:pt x="4223" y="598"/>
                    <a:pt x="4145" y="676"/>
                    <a:pt x="4145" y="773"/>
                  </a:cubicBezTo>
                  <a:cubicBezTo>
                    <a:pt x="4145" y="869"/>
                    <a:pt x="4223" y="947"/>
                    <a:pt x="4320" y="947"/>
                  </a:cubicBezTo>
                  <a:lnTo>
                    <a:pt x="4372" y="947"/>
                  </a:lnTo>
                  <a:lnTo>
                    <a:pt x="4372" y="1474"/>
                  </a:lnTo>
                  <a:cubicBezTo>
                    <a:pt x="4372" y="1717"/>
                    <a:pt x="4385" y="1762"/>
                    <a:pt x="4409" y="1800"/>
                  </a:cubicBezTo>
                  <a:lnTo>
                    <a:pt x="4662" y="2213"/>
                  </a:lnTo>
                  <a:cubicBezTo>
                    <a:pt x="4699" y="2272"/>
                    <a:pt x="4759" y="2313"/>
                    <a:pt x="4826" y="2325"/>
                  </a:cubicBezTo>
                  <a:lnTo>
                    <a:pt x="4826" y="2694"/>
                  </a:lnTo>
                  <a:lnTo>
                    <a:pt x="4931" y="2694"/>
                  </a:lnTo>
                  <a:lnTo>
                    <a:pt x="4931" y="3315"/>
                  </a:lnTo>
                  <a:cubicBezTo>
                    <a:pt x="4931" y="3536"/>
                    <a:pt x="4752" y="3715"/>
                    <a:pt x="4531" y="3715"/>
                  </a:cubicBezTo>
                  <a:lnTo>
                    <a:pt x="4180" y="3715"/>
                  </a:lnTo>
                  <a:cubicBezTo>
                    <a:pt x="4182" y="3633"/>
                    <a:pt x="4181" y="3579"/>
                    <a:pt x="4181" y="3579"/>
                  </a:cubicBezTo>
                  <a:cubicBezTo>
                    <a:pt x="4176" y="3404"/>
                    <a:pt x="4092" y="3254"/>
                    <a:pt x="3958" y="3144"/>
                  </a:cubicBezTo>
                  <a:cubicBezTo>
                    <a:pt x="3820" y="3032"/>
                    <a:pt x="3805" y="2914"/>
                    <a:pt x="3739" y="2756"/>
                  </a:cubicBezTo>
                  <a:cubicBezTo>
                    <a:pt x="3614" y="2454"/>
                    <a:pt x="3362" y="2181"/>
                    <a:pt x="3015" y="2178"/>
                  </a:cubicBezTo>
                  <a:lnTo>
                    <a:pt x="1182" y="2178"/>
                  </a:lnTo>
                  <a:cubicBezTo>
                    <a:pt x="836" y="2181"/>
                    <a:pt x="583" y="2454"/>
                    <a:pt x="458" y="2756"/>
                  </a:cubicBezTo>
                  <a:cubicBezTo>
                    <a:pt x="393" y="2914"/>
                    <a:pt x="377" y="3032"/>
                    <a:pt x="239" y="3144"/>
                  </a:cubicBezTo>
                  <a:cubicBezTo>
                    <a:pt x="105" y="3254"/>
                    <a:pt x="21" y="3404"/>
                    <a:pt x="16" y="3579"/>
                  </a:cubicBezTo>
                  <a:cubicBezTo>
                    <a:pt x="16" y="3579"/>
                    <a:pt x="0" y="4444"/>
                    <a:pt x="247" y="4512"/>
                  </a:cubicBezTo>
                  <a:lnTo>
                    <a:pt x="247" y="4905"/>
                  </a:lnTo>
                  <a:cubicBezTo>
                    <a:pt x="247" y="4991"/>
                    <a:pt x="317" y="5062"/>
                    <a:pt x="404" y="5062"/>
                  </a:cubicBezTo>
                  <a:lnTo>
                    <a:pt x="813" y="5062"/>
                  </a:lnTo>
                  <a:cubicBezTo>
                    <a:pt x="900" y="5062"/>
                    <a:pt x="971" y="4991"/>
                    <a:pt x="971" y="4905"/>
                  </a:cubicBezTo>
                  <a:lnTo>
                    <a:pt x="971" y="4516"/>
                  </a:lnTo>
                  <a:lnTo>
                    <a:pt x="3227" y="4516"/>
                  </a:lnTo>
                  <a:lnTo>
                    <a:pt x="3227" y="4905"/>
                  </a:lnTo>
                  <a:cubicBezTo>
                    <a:pt x="3227" y="4991"/>
                    <a:pt x="3297" y="5062"/>
                    <a:pt x="3384" y="5062"/>
                  </a:cubicBezTo>
                  <a:lnTo>
                    <a:pt x="3793" y="5062"/>
                  </a:lnTo>
                  <a:cubicBezTo>
                    <a:pt x="3880" y="5062"/>
                    <a:pt x="3951" y="4991"/>
                    <a:pt x="3951" y="4905"/>
                  </a:cubicBezTo>
                  <a:lnTo>
                    <a:pt x="3951" y="4512"/>
                  </a:lnTo>
                  <a:cubicBezTo>
                    <a:pt x="4081" y="4476"/>
                    <a:pt x="4138" y="4217"/>
                    <a:pt x="4163" y="3982"/>
                  </a:cubicBezTo>
                  <a:lnTo>
                    <a:pt x="4531" y="3982"/>
                  </a:lnTo>
                  <a:cubicBezTo>
                    <a:pt x="4899" y="3982"/>
                    <a:pt x="5198" y="3683"/>
                    <a:pt x="5198" y="3315"/>
                  </a:cubicBezTo>
                  <a:lnTo>
                    <a:pt x="5198" y="2694"/>
                  </a:lnTo>
                  <a:lnTo>
                    <a:pt x="5303" y="2694"/>
                  </a:lnTo>
                  <a:lnTo>
                    <a:pt x="5303" y="2325"/>
                  </a:lnTo>
                  <a:cubicBezTo>
                    <a:pt x="5370" y="2313"/>
                    <a:pt x="5430" y="2272"/>
                    <a:pt x="5467" y="2213"/>
                  </a:cubicBezTo>
                  <a:lnTo>
                    <a:pt x="5720" y="1800"/>
                  </a:lnTo>
                  <a:cubicBezTo>
                    <a:pt x="5744" y="1762"/>
                    <a:pt x="5756" y="1717"/>
                    <a:pt x="5756" y="1672"/>
                  </a:cubicBezTo>
                  <a:lnTo>
                    <a:pt x="5756" y="947"/>
                  </a:lnTo>
                  <a:lnTo>
                    <a:pt x="5809" y="947"/>
                  </a:lnTo>
                  <a:cubicBezTo>
                    <a:pt x="5905" y="947"/>
                    <a:pt x="5983" y="869"/>
                    <a:pt x="5983" y="773"/>
                  </a:cubicBezTo>
                  <a:cubicBezTo>
                    <a:pt x="5983" y="676"/>
                    <a:pt x="5905" y="598"/>
                    <a:pt x="5809" y="598"/>
                  </a:cubicBezTo>
                  <a:close/>
                  <a:moveTo>
                    <a:pt x="697" y="2993"/>
                  </a:moveTo>
                  <a:cubicBezTo>
                    <a:pt x="708" y="2962"/>
                    <a:pt x="720" y="2931"/>
                    <a:pt x="733" y="2899"/>
                  </a:cubicBezTo>
                  <a:cubicBezTo>
                    <a:pt x="778" y="2790"/>
                    <a:pt x="951" y="2436"/>
                    <a:pt x="1287" y="2433"/>
                  </a:cubicBezTo>
                  <a:lnTo>
                    <a:pt x="2910" y="2433"/>
                  </a:lnTo>
                  <a:cubicBezTo>
                    <a:pt x="3247" y="2436"/>
                    <a:pt x="3420" y="2790"/>
                    <a:pt x="3465" y="2899"/>
                  </a:cubicBezTo>
                  <a:cubicBezTo>
                    <a:pt x="3478" y="2931"/>
                    <a:pt x="3489" y="2962"/>
                    <a:pt x="3500" y="2993"/>
                  </a:cubicBezTo>
                  <a:cubicBezTo>
                    <a:pt x="3503" y="3000"/>
                    <a:pt x="3505" y="3007"/>
                    <a:pt x="3508" y="3014"/>
                  </a:cubicBezTo>
                  <a:lnTo>
                    <a:pt x="689" y="3014"/>
                  </a:lnTo>
                  <a:cubicBezTo>
                    <a:pt x="692" y="3007"/>
                    <a:pt x="695" y="3000"/>
                    <a:pt x="697" y="2993"/>
                  </a:cubicBezTo>
                  <a:close/>
                  <a:moveTo>
                    <a:pt x="1108" y="4042"/>
                  </a:moveTo>
                  <a:cubicBezTo>
                    <a:pt x="1100" y="4050"/>
                    <a:pt x="1091" y="4055"/>
                    <a:pt x="1080" y="4058"/>
                  </a:cubicBezTo>
                  <a:cubicBezTo>
                    <a:pt x="1075" y="4059"/>
                    <a:pt x="1071" y="4060"/>
                    <a:pt x="1066" y="4060"/>
                  </a:cubicBezTo>
                  <a:lnTo>
                    <a:pt x="487" y="4059"/>
                  </a:lnTo>
                  <a:cubicBezTo>
                    <a:pt x="473" y="4059"/>
                    <a:pt x="460" y="4053"/>
                    <a:pt x="450" y="4043"/>
                  </a:cubicBezTo>
                  <a:cubicBezTo>
                    <a:pt x="391" y="3987"/>
                    <a:pt x="369" y="3897"/>
                    <a:pt x="389" y="3821"/>
                  </a:cubicBezTo>
                  <a:cubicBezTo>
                    <a:pt x="411" y="3734"/>
                    <a:pt x="485" y="3661"/>
                    <a:pt x="576" y="3636"/>
                  </a:cubicBezTo>
                  <a:cubicBezTo>
                    <a:pt x="586" y="3633"/>
                    <a:pt x="596" y="3633"/>
                    <a:pt x="606" y="3637"/>
                  </a:cubicBezTo>
                  <a:lnTo>
                    <a:pt x="1059" y="3777"/>
                  </a:lnTo>
                  <a:cubicBezTo>
                    <a:pt x="1081" y="3783"/>
                    <a:pt x="1096" y="3802"/>
                    <a:pt x="1098" y="3824"/>
                  </a:cubicBezTo>
                  <a:cubicBezTo>
                    <a:pt x="1101" y="3863"/>
                    <a:pt x="1106" y="3890"/>
                    <a:pt x="1110" y="3919"/>
                  </a:cubicBezTo>
                  <a:cubicBezTo>
                    <a:pt x="1114" y="3943"/>
                    <a:pt x="1118" y="3968"/>
                    <a:pt x="1122" y="3999"/>
                  </a:cubicBezTo>
                  <a:cubicBezTo>
                    <a:pt x="1124" y="4014"/>
                    <a:pt x="1118" y="4030"/>
                    <a:pt x="1108" y="4042"/>
                  </a:cubicBezTo>
                  <a:close/>
                  <a:moveTo>
                    <a:pt x="3748" y="4043"/>
                  </a:moveTo>
                  <a:cubicBezTo>
                    <a:pt x="3738" y="4053"/>
                    <a:pt x="3725" y="4059"/>
                    <a:pt x="3711" y="4059"/>
                  </a:cubicBezTo>
                  <a:lnTo>
                    <a:pt x="3132" y="4060"/>
                  </a:lnTo>
                  <a:cubicBezTo>
                    <a:pt x="3127" y="4060"/>
                    <a:pt x="3122" y="4059"/>
                    <a:pt x="3117" y="4058"/>
                  </a:cubicBezTo>
                  <a:cubicBezTo>
                    <a:pt x="3107" y="4056"/>
                    <a:pt x="3097" y="4050"/>
                    <a:pt x="3090" y="4042"/>
                  </a:cubicBezTo>
                  <a:cubicBezTo>
                    <a:pt x="3079" y="4030"/>
                    <a:pt x="3074" y="4014"/>
                    <a:pt x="3076" y="3999"/>
                  </a:cubicBezTo>
                  <a:cubicBezTo>
                    <a:pt x="3079" y="3968"/>
                    <a:pt x="3083" y="3943"/>
                    <a:pt x="3087" y="3919"/>
                  </a:cubicBezTo>
                  <a:cubicBezTo>
                    <a:pt x="3092" y="3890"/>
                    <a:pt x="3096" y="3863"/>
                    <a:pt x="3100" y="3824"/>
                  </a:cubicBezTo>
                  <a:cubicBezTo>
                    <a:pt x="3102" y="3802"/>
                    <a:pt x="3117" y="3783"/>
                    <a:pt x="3138" y="3777"/>
                  </a:cubicBezTo>
                  <a:lnTo>
                    <a:pt x="3591" y="3637"/>
                  </a:lnTo>
                  <a:cubicBezTo>
                    <a:pt x="3601" y="3633"/>
                    <a:pt x="3612" y="3633"/>
                    <a:pt x="3622" y="3636"/>
                  </a:cubicBezTo>
                  <a:cubicBezTo>
                    <a:pt x="3713" y="3661"/>
                    <a:pt x="3786" y="3734"/>
                    <a:pt x="3809" y="3821"/>
                  </a:cubicBezTo>
                  <a:cubicBezTo>
                    <a:pt x="3828" y="3897"/>
                    <a:pt x="3806" y="3987"/>
                    <a:pt x="3748" y="4043"/>
                  </a:cubicBezTo>
                  <a:close/>
                  <a:moveTo>
                    <a:pt x="5378" y="1640"/>
                  </a:moveTo>
                  <a:lnTo>
                    <a:pt x="4751" y="1640"/>
                  </a:lnTo>
                  <a:cubicBezTo>
                    <a:pt x="4693" y="1640"/>
                    <a:pt x="4646" y="1593"/>
                    <a:pt x="4646" y="1535"/>
                  </a:cubicBezTo>
                  <a:cubicBezTo>
                    <a:pt x="4646" y="1477"/>
                    <a:pt x="4693" y="1431"/>
                    <a:pt x="4751" y="1431"/>
                  </a:cubicBezTo>
                  <a:lnTo>
                    <a:pt x="5378" y="1431"/>
                  </a:lnTo>
                  <a:cubicBezTo>
                    <a:pt x="5436" y="1431"/>
                    <a:pt x="5483" y="1477"/>
                    <a:pt x="5483" y="1535"/>
                  </a:cubicBezTo>
                  <a:cubicBezTo>
                    <a:pt x="5483" y="1593"/>
                    <a:pt x="5436" y="1640"/>
                    <a:pt x="5378" y="1640"/>
                  </a:cubicBezTo>
                  <a:close/>
                  <a:moveTo>
                    <a:pt x="5378" y="1263"/>
                  </a:moveTo>
                  <a:lnTo>
                    <a:pt x="4751" y="1263"/>
                  </a:lnTo>
                  <a:cubicBezTo>
                    <a:pt x="4693" y="1263"/>
                    <a:pt x="4646" y="1216"/>
                    <a:pt x="4646" y="1158"/>
                  </a:cubicBezTo>
                  <a:cubicBezTo>
                    <a:pt x="4646" y="1100"/>
                    <a:pt x="4693" y="1053"/>
                    <a:pt x="4751" y="1053"/>
                  </a:cubicBezTo>
                  <a:lnTo>
                    <a:pt x="5378" y="1053"/>
                  </a:lnTo>
                  <a:cubicBezTo>
                    <a:pt x="5436" y="1053"/>
                    <a:pt x="5483" y="1100"/>
                    <a:pt x="5483" y="1158"/>
                  </a:cubicBezTo>
                  <a:cubicBezTo>
                    <a:pt x="5483" y="1216"/>
                    <a:pt x="5436" y="1263"/>
                    <a:pt x="5378" y="126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îŝḷiďé">
              <a:extLst>
                <a:ext uri="{FF2B5EF4-FFF2-40B4-BE49-F238E27FC236}">
                  <a16:creationId xmlns:a16="http://schemas.microsoft.com/office/drawing/2014/main" id="{91789E09-EA55-439C-96CF-218560D885E0}"/>
                </a:ext>
              </a:extLst>
            </p:cNvPr>
            <p:cNvSpPr/>
            <p:nvPr/>
          </p:nvSpPr>
          <p:spPr bwMode="auto">
            <a:xfrm>
              <a:off x="5746867" y="2245117"/>
              <a:ext cx="698267" cy="487837"/>
            </a:xfrm>
            <a:custGeom>
              <a:avLst/>
              <a:gdLst>
                <a:gd name="T0" fmla="*/ 1209 w 1215"/>
                <a:gd name="T1" fmla="*/ 242 h 850"/>
                <a:gd name="T2" fmla="*/ 1043 w 1215"/>
                <a:gd name="T3" fmla="*/ 242 h 850"/>
                <a:gd name="T4" fmla="*/ 1033 w 1215"/>
                <a:gd name="T5" fmla="*/ 326 h 850"/>
                <a:gd name="T6" fmla="*/ 1023 w 1215"/>
                <a:gd name="T7" fmla="*/ 321 h 850"/>
                <a:gd name="T8" fmla="*/ 982 w 1215"/>
                <a:gd name="T9" fmla="*/ 145 h 850"/>
                <a:gd name="T10" fmla="*/ 813 w 1215"/>
                <a:gd name="T11" fmla="*/ 4 h 850"/>
                <a:gd name="T12" fmla="*/ 428 w 1215"/>
                <a:gd name="T13" fmla="*/ 4 h 850"/>
                <a:gd name="T14" fmla="*/ 258 w 1215"/>
                <a:gd name="T15" fmla="*/ 145 h 850"/>
                <a:gd name="T16" fmla="*/ 218 w 1215"/>
                <a:gd name="T17" fmla="*/ 321 h 850"/>
                <a:gd name="T18" fmla="*/ 207 w 1215"/>
                <a:gd name="T19" fmla="*/ 326 h 850"/>
                <a:gd name="T20" fmla="*/ 198 w 1215"/>
                <a:gd name="T21" fmla="*/ 242 h 850"/>
                <a:gd name="T22" fmla="*/ 32 w 1215"/>
                <a:gd name="T23" fmla="*/ 242 h 850"/>
                <a:gd name="T24" fmla="*/ 32 w 1215"/>
                <a:gd name="T25" fmla="*/ 323 h 850"/>
                <a:gd name="T26" fmla="*/ 199 w 1215"/>
                <a:gd name="T27" fmla="*/ 332 h 850"/>
                <a:gd name="T28" fmla="*/ 148 w 1215"/>
                <a:gd name="T29" fmla="*/ 420 h 850"/>
                <a:gd name="T30" fmla="*/ 148 w 1215"/>
                <a:gd name="T31" fmla="*/ 580 h 850"/>
                <a:gd name="T32" fmla="*/ 211 w 1215"/>
                <a:gd name="T33" fmla="*/ 676 h 850"/>
                <a:gd name="T34" fmla="*/ 211 w 1215"/>
                <a:gd name="T35" fmla="*/ 784 h 850"/>
                <a:gd name="T36" fmla="*/ 312 w 1215"/>
                <a:gd name="T37" fmla="*/ 850 h 850"/>
                <a:gd name="T38" fmla="*/ 413 w 1215"/>
                <a:gd name="T39" fmla="*/ 784 h 850"/>
                <a:gd name="T40" fmla="*/ 413 w 1215"/>
                <a:gd name="T41" fmla="*/ 694 h 850"/>
                <a:gd name="T42" fmla="*/ 811 w 1215"/>
                <a:gd name="T43" fmla="*/ 694 h 850"/>
                <a:gd name="T44" fmla="*/ 811 w 1215"/>
                <a:gd name="T45" fmla="*/ 784 h 850"/>
                <a:gd name="T46" fmla="*/ 911 w 1215"/>
                <a:gd name="T47" fmla="*/ 850 h 850"/>
                <a:gd name="T48" fmla="*/ 1012 w 1215"/>
                <a:gd name="T49" fmla="*/ 784 h 850"/>
                <a:gd name="T50" fmla="*/ 1012 w 1215"/>
                <a:gd name="T51" fmla="*/ 684 h 850"/>
                <a:gd name="T52" fmla="*/ 1093 w 1215"/>
                <a:gd name="T53" fmla="*/ 581 h 850"/>
                <a:gd name="T54" fmla="*/ 1093 w 1215"/>
                <a:gd name="T55" fmla="*/ 420 h 850"/>
                <a:gd name="T56" fmla="*/ 1042 w 1215"/>
                <a:gd name="T57" fmla="*/ 332 h 850"/>
                <a:gd name="T58" fmla="*/ 1208 w 1215"/>
                <a:gd name="T59" fmla="*/ 323 h 850"/>
                <a:gd name="T60" fmla="*/ 1209 w 1215"/>
                <a:gd name="T61" fmla="*/ 242 h 850"/>
                <a:gd name="T62" fmla="*/ 430 w 1215"/>
                <a:gd name="T63" fmla="*/ 549 h 850"/>
                <a:gd name="T64" fmla="*/ 248 w 1215"/>
                <a:gd name="T65" fmla="*/ 549 h 850"/>
                <a:gd name="T66" fmla="*/ 248 w 1215"/>
                <a:gd name="T67" fmla="*/ 463 h 850"/>
                <a:gd name="T68" fmla="*/ 430 w 1215"/>
                <a:gd name="T69" fmla="*/ 463 h 850"/>
                <a:gd name="T70" fmla="*/ 430 w 1215"/>
                <a:gd name="T71" fmla="*/ 549 h 850"/>
                <a:gd name="T72" fmla="*/ 687 w 1215"/>
                <a:gd name="T73" fmla="*/ 455 h 850"/>
                <a:gd name="T74" fmla="*/ 518 w 1215"/>
                <a:gd name="T75" fmla="*/ 582 h 850"/>
                <a:gd name="T76" fmla="*/ 607 w 1215"/>
                <a:gd name="T77" fmla="*/ 485 h 850"/>
                <a:gd name="T78" fmla="*/ 543 w 1215"/>
                <a:gd name="T79" fmla="*/ 488 h 850"/>
                <a:gd name="T80" fmla="*/ 673 w 1215"/>
                <a:gd name="T81" fmla="*/ 382 h 850"/>
                <a:gd name="T82" fmla="*/ 711 w 1215"/>
                <a:gd name="T83" fmla="*/ 380 h 850"/>
                <a:gd name="T84" fmla="*/ 622 w 1215"/>
                <a:gd name="T85" fmla="*/ 457 h 850"/>
                <a:gd name="T86" fmla="*/ 687 w 1215"/>
                <a:gd name="T87" fmla="*/ 455 h 850"/>
                <a:gd name="T88" fmla="*/ 261 w 1215"/>
                <a:gd name="T89" fmla="*/ 297 h 850"/>
                <a:gd name="T90" fmla="*/ 253 w 1215"/>
                <a:gd name="T91" fmla="*/ 297 h 850"/>
                <a:gd name="T92" fmla="*/ 296 w 1215"/>
                <a:gd name="T93" fmla="*/ 124 h 850"/>
                <a:gd name="T94" fmla="*/ 412 w 1215"/>
                <a:gd name="T95" fmla="*/ 32 h 850"/>
                <a:gd name="T96" fmla="*/ 828 w 1215"/>
                <a:gd name="T97" fmla="*/ 32 h 850"/>
                <a:gd name="T98" fmla="*/ 945 w 1215"/>
                <a:gd name="T99" fmla="*/ 124 h 850"/>
                <a:gd name="T100" fmla="*/ 988 w 1215"/>
                <a:gd name="T101" fmla="*/ 297 h 850"/>
                <a:gd name="T102" fmla="*/ 980 w 1215"/>
                <a:gd name="T103" fmla="*/ 297 h 850"/>
                <a:gd name="T104" fmla="*/ 261 w 1215"/>
                <a:gd name="T105" fmla="*/ 297 h 850"/>
                <a:gd name="T106" fmla="*/ 1017 w 1215"/>
                <a:gd name="T107" fmla="*/ 549 h 850"/>
                <a:gd name="T108" fmla="*/ 835 w 1215"/>
                <a:gd name="T109" fmla="*/ 549 h 850"/>
                <a:gd name="T110" fmla="*/ 835 w 1215"/>
                <a:gd name="T111" fmla="*/ 463 h 850"/>
                <a:gd name="T112" fmla="*/ 1017 w 1215"/>
                <a:gd name="T113" fmla="*/ 463 h 850"/>
                <a:gd name="T114" fmla="*/ 1017 w 1215"/>
                <a:gd name="T115" fmla="*/ 549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15" h="850">
                  <a:moveTo>
                    <a:pt x="1209" y="242"/>
                  </a:moveTo>
                  <a:cubicBezTo>
                    <a:pt x="1202" y="183"/>
                    <a:pt x="1043" y="242"/>
                    <a:pt x="1043" y="242"/>
                  </a:cubicBezTo>
                  <a:lnTo>
                    <a:pt x="1033" y="326"/>
                  </a:lnTo>
                  <a:cubicBezTo>
                    <a:pt x="1030" y="324"/>
                    <a:pt x="1026" y="323"/>
                    <a:pt x="1023" y="321"/>
                  </a:cubicBezTo>
                  <a:lnTo>
                    <a:pt x="982" y="145"/>
                  </a:lnTo>
                  <a:cubicBezTo>
                    <a:pt x="968" y="62"/>
                    <a:pt x="904" y="0"/>
                    <a:pt x="813" y="4"/>
                  </a:cubicBezTo>
                  <a:lnTo>
                    <a:pt x="428" y="4"/>
                  </a:lnTo>
                  <a:cubicBezTo>
                    <a:pt x="345" y="4"/>
                    <a:pt x="272" y="35"/>
                    <a:pt x="258" y="145"/>
                  </a:cubicBezTo>
                  <a:lnTo>
                    <a:pt x="218" y="321"/>
                  </a:lnTo>
                  <a:cubicBezTo>
                    <a:pt x="214" y="323"/>
                    <a:pt x="211" y="324"/>
                    <a:pt x="207" y="326"/>
                  </a:cubicBezTo>
                  <a:lnTo>
                    <a:pt x="198" y="242"/>
                  </a:lnTo>
                  <a:cubicBezTo>
                    <a:pt x="198" y="242"/>
                    <a:pt x="64" y="183"/>
                    <a:pt x="32" y="242"/>
                  </a:cubicBezTo>
                  <a:cubicBezTo>
                    <a:pt x="0" y="302"/>
                    <a:pt x="32" y="323"/>
                    <a:pt x="32" y="323"/>
                  </a:cubicBezTo>
                  <a:lnTo>
                    <a:pt x="199" y="332"/>
                  </a:lnTo>
                  <a:cubicBezTo>
                    <a:pt x="168" y="353"/>
                    <a:pt x="148" y="384"/>
                    <a:pt x="148" y="420"/>
                  </a:cubicBezTo>
                  <a:lnTo>
                    <a:pt x="148" y="580"/>
                  </a:lnTo>
                  <a:cubicBezTo>
                    <a:pt x="148" y="620"/>
                    <a:pt x="173" y="656"/>
                    <a:pt x="211" y="676"/>
                  </a:cubicBezTo>
                  <a:lnTo>
                    <a:pt x="211" y="784"/>
                  </a:lnTo>
                  <a:cubicBezTo>
                    <a:pt x="211" y="820"/>
                    <a:pt x="256" y="850"/>
                    <a:pt x="312" y="850"/>
                  </a:cubicBezTo>
                  <a:cubicBezTo>
                    <a:pt x="368" y="850"/>
                    <a:pt x="413" y="820"/>
                    <a:pt x="413" y="784"/>
                  </a:cubicBezTo>
                  <a:lnTo>
                    <a:pt x="413" y="694"/>
                  </a:lnTo>
                  <a:lnTo>
                    <a:pt x="811" y="694"/>
                  </a:lnTo>
                  <a:lnTo>
                    <a:pt x="811" y="784"/>
                  </a:lnTo>
                  <a:cubicBezTo>
                    <a:pt x="811" y="820"/>
                    <a:pt x="856" y="850"/>
                    <a:pt x="911" y="850"/>
                  </a:cubicBezTo>
                  <a:cubicBezTo>
                    <a:pt x="967" y="850"/>
                    <a:pt x="1012" y="820"/>
                    <a:pt x="1012" y="784"/>
                  </a:cubicBezTo>
                  <a:lnTo>
                    <a:pt x="1012" y="684"/>
                  </a:lnTo>
                  <a:cubicBezTo>
                    <a:pt x="1060" y="666"/>
                    <a:pt x="1093" y="626"/>
                    <a:pt x="1093" y="581"/>
                  </a:cubicBezTo>
                  <a:lnTo>
                    <a:pt x="1093" y="420"/>
                  </a:lnTo>
                  <a:cubicBezTo>
                    <a:pt x="1093" y="384"/>
                    <a:pt x="1073" y="353"/>
                    <a:pt x="1042" y="332"/>
                  </a:cubicBezTo>
                  <a:lnTo>
                    <a:pt x="1208" y="323"/>
                  </a:lnTo>
                  <a:cubicBezTo>
                    <a:pt x="1209" y="323"/>
                    <a:pt x="1215" y="302"/>
                    <a:pt x="1209" y="242"/>
                  </a:cubicBezTo>
                  <a:close/>
                  <a:moveTo>
                    <a:pt x="430" y="549"/>
                  </a:moveTo>
                  <a:lnTo>
                    <a:pt x="248" y="549"/>
                  </a:lnTo>
                  <a:lnTo>
                    <a:pt x="248" y="463"/>
                  </a:lnTo>
                  <a:lnTo>
                    <a:pt x="430" y="463"/>
                  </a:lnTo>
                  <a:lnTo>
                    <a:pt x="430" y="549"/>
                  </a:lnTo>
                  <a:close/>
                  <a:moveTo>
                    <a:pt x="687" y="455"/>
                  </a:moveTo>
                  <a:lnTo>
                    <a:pt x="518" y="582"/>
                  </a:lnTo>
                  <a:lnTo>
                    <a:pt x="607" y="485"/>
                  </a:lnTo>
                  <a:lnTo>
                    <a:pt x="543" y="488"/>
                  </a:lnTo>
                  <a:lnTo>
                    <a:pt x="673" y="382"/>
                  </a:lnTo>
                  <a:lnTo>
                    <a:pt x="711" y="380"/>
                  </a:lnTo>
                  <a:lnTo>
                    <a:pt x="622" y="457"/>
                  </a:lnTo>
                  <a:lnTo>
                    <a:pt x="687" y="455"/>
                  </a:lnTo>
                  <a:close/>
                  <a:moveTo>
                    <a:pt x="261" y="297"/>
                  </a:moveTo>
                  <a:cubicBezTo>
                    <a:pt x="258" y="297"/>
                    <a:pt x="255" y="297"/>
                    <a:pt x="253" y="297"/>
                  </a:cubicBezTo>
                  <a:lnTo>
                    <a:pt x="296" y="124"/>
                  </a:lnTo>
                  <a:cubicBezTo>
                    <a:pt x="304" y="74"/>
                    <a:pt x="359" y="32"/>
                    <a:pt x="412" y="32"/>
                  </a:cubicBezTo>
                  <a:lnTo>
                    <a:pt x="828" y="32"/>
                  </a:lnTo>
                  <a:cubicBezTo>
                    <a:pt x="882" y="32"/>
                    <a:pt x="931" y="67"/>
                    <a:pt x="945" y="124"/>
                  </a:cubicBezTo>
                  <a:lnTo>
                    <a:pt x="988" y="297"/>
                  </a:lnTo>
                  <a:cubicBezTo>
                    <a:pt x="985" y="297"/>
                    <a:pt x="983" y="297"/>
                    <a:pt x="980" y="297"/>
                  </a:cubicBezTo>
                  <a:lnTo>
                    <a:pt x="261" y="297"/>
                  </a:lnTo>
                  <a:close/>
                  <a:moveTo>
                    <a:pt x="1017" y="549"/>
                  </a:moveTo>
                  <a:lnTo>
                    <a:pt x="835" y="549"/>
                  </a:lnTo>
                  <a:lnTo>
                    <a:pt x="835" y="463"/>
                  </a:lnTo>
                  <a:lnTo>
                    <a:pt x="1017" y="463"/>
                  </a:lnTo>
                  <a:lnTo>
                    <a:pt x="1017" y="5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í$ḷîḑê">
              <a:extLst>
                <a:ext uri="{FF2B5EF4-FFF2-40B4-BE49-F238E27FC236}">
                  <a16:creationId xmlns:a16="http://schemas.microsoft.com/office/drawing/2014/main" id="{FA4A47DB-F5D5-4B7C-BD65-06AB244AAEA4}"/>
                </a:ext>
              </a:extLst>
            </p:cNvPr>
            <p:cNvSpPr txBox="1"/>
            <p:nvPr/>
          </p:nvSpPr>
          <p:spPr bwMode="auto">
            <a:xfrm>
              <a:off x="4805034" y="3229288"/>
              <a:ext cx="2581932" cy="3876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8" name="íṡḻiḑè">
              <a:extLst>
                <a:ext uri="{FF2B5EF4-FFF2-40B4-BE49-F238E27FC236}">
                  <a16:creationId xmlns:a16="http://schemas.microsoft.com/office/drawing/2014/main" id="{CBF6840D-084D-4A4B-8DB5-6925E90253E4}"/>
                </a:ext>
              </a:extLst>
            </p:cNvPr>
            <p:cNvSpPr/>
            <p:nvPr/>
          </p:nvSpPr>
          <p:spPr bwMode="auto">
            <a:xfrm>
              <a:off x="4805034" y="3616892"/>
              <a:ext cx="2581932" cy="9805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</a:t>
              </a:r>
              <a:r>
                <a:rPr lang="zh-CN" altLang="en-US" sz="1100" dirty="0"/>
                <a:t>。</a:t>
              </a: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îśļiḋè">
              <a:extLst>
                <a:ext uri="{FF2B5EF4-FFF2-40B4-BE49-F238E27FC236}">
                  <a16:creationId xmlns:a16="http://schemas.microsoft.com/office/drawing/2014/main" id="{6568B96E-B318-444E-9AD7-5D83A1679369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993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2000" i="1" dirty="0"/>
                <a:t>Unified fonts make reading more fluent.</a:t>
              </a:r>
            </a:p>
          </p:txBody>
        </p:sp>
        <p:grpSp>
          <p:nvGrpSpPr>
            <p:cNvPr id="20" name="íṧľiḓ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4E99213C-5B76-4A89-8F6A-6B0F9584F0D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282030" y="4891489"/>
              <a:ext cx="1627936" cy="1265789"/>
              <a:chOff x="3113088" y="1111251"/>
              <a:chExt cx="5965825" cy="4638675"/>
            </a:xfrm>
          </p:grpSpPr>
          <p:sp>
            <p:nvSpPr>
              <p:cNvPr id="21" name="ïsļîḓê">
                <a:extLst>
                  <a:ext uri="{FF2B5EF4-FFF2-40B4-BE49-F238E27FC236}">
                    <a16:creationId xmlns:a16="http://schemas.microsoft.com/office/drawing/2014/main" id="{8222FE82-CDAA-4331-86CF-795AE3D11642}"/>
                  </a:ext>
                </a:extLst>
              </p:cNvPr>
              <p:cNvSpPr/>
              <p:nvPr/>
            </p:nvSpPr>
            <p:spPr bwMode="auto">
              <a:xfrm>
                <a:off x="3316288" y="3951288"/>
                <a:ext cx="504825" cy="1682750"/>
              </a:xfrm>
              <a:custGeom>
                <a:avLst/>
                <a:gdLst>
                  <a:gd name="T0" fmla="*/ 318 w 318"/>
                  <a:gd name="T1" fmla="*/ 15 h 1060"/>
                  <a:gd name="T2" fmla="*/ 255 w 318"/>
                  <a:gd name="T3" fmla="*/ 421 h 1060"/>
                  <a:gd name="T4" fmla="*/ 103 w 318"/>
                  <a:gd name="T5" fmla="*/ 1060 h 1060"/>
                  <a:gd name="T6" fmla="*/ 0 w 318"/>
                  <a:gd name="T7" fmla="*/ 1032 h 1060"/>
                  <a:gd name="T8" fmla="*/ 52 w 318"/>
                  <a:gd name="T9" fmla="*/ 451 h 1060"/>
                  <a:gd name="T10" fmla="*/ 27 w 318"/>
                  <a:gd name="T11" fmla="*/ 0 h 1060"/>
                  <a:gd name="T12" fmla="*/ 318 w 318"/>
                  <a:gd name="T13" fmla="*/ 15 h 10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1060">
                    <a:moveTo>
                      <a:pt x="318" y="15"/>
                    </a:moveTo>
                    <a:lnTo>
                      <a:pt x="255" y="421"/>
                    </a:lnTo>
                    <a:lnTo>
                      <a:pt x="103" y="1060"/>
                    </a:lnTo>
                    <a:lnTo>
                      <a:pt x="0" y="1032"/>
                    </a:lnTo>
                    <a:lnTo>
                      <a:pt x="52" y="451"/>
                    </a:lnTo>
                    <a:lnTo>
                      <a:pt x="27" y="0"/>
                    </a:lnTo>
                    <a:lnTo>
                      <a:pt x="318" y="15"/>
                    </a:lnTo>
                    <a:close/>
                  </a:path>
                </a:pathLst>
              </a:custGeom>
              <a:solidFill>
                <a:srgbClr val="48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i$ľiḓe">
                <a:extLst>
                  <a:ext uri="{FF2B5EF4-FFF2-40B4-BE49-F238E27FC236}">
                    <a16:creationId xmlns:a16="http://schemas.microsoft.com/office/drawing/2014/main" id="{C01ECA52-4CCC-42B1-AD87-61451E17E00B}"/>
                  </a:ext>
                </a:extLst>
              </p:cNvPr>
              <p:cNvSpPr/>
              <p:nvPr/>
            </p:nvSpPr>
            <p:spPr bwMode="auto">
              <a:xfrm>
                <a:off x="3759200" y="3892551"/>
                <a:ext cx="466725" cy="1703388"/>
              </a:xfrm>
              <a:custGeom>
                <a:avLst/>
                <a:gdLst>
                  <a:gd name="T0" fmla="*/ 294 w 294"/>
                  <a:gd name="T1" fmla="*/ 37 h 1073"/>
                  <a:gd name="T2" fmla="*/ 294 w 294"/>
                  <a:gd name="T3" fmla="*/ 461 h 1073"/>
                  <a:gd name="T4" fmla="*/ 258 w 294"/>
                  <a:gd name="T5" fmla="*/ 1073 h 1073"/>
                  <a:gd name="T6" fmla="*/ 156 w 294"/>
                  <a:gd name="T7" fmla="*/ 1069 h 1073"/>
                  <a:gd name="T8" fmla="*/ 121 w 294"/>
                  <a:gd name="T9" fmla="*/ 485 h 1073"/>
                  <a:gd name="T10" fmla="*/ 0 w 294"/>
                  <a:gd name="T11" fmla="*/ 116 h 1073"/>
                  <a:gd name="T12" fmla="*/ 27 w 294"/>
                  <a:gd name="T13" fmla="*/ 0 h 1073"/>
                  <a:gd name="T14" fmla="*/ 294 w 294"/>
                  <a:gd name="T15" fmla="*/ 37 h 1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4" h="1073">
                    <a:moveTo>
                      <a:pt x="294" y="37"/>
                    </a:moveTo>
                    <a:lnTo>
                      <a:pt x="294" y="461"/>
                    </a:lnTo>
                    <a:lnTo>
                      <a:pt x="258" y="1073"/>
                    </a:lnTo>
                    <a:lnTo>
                      <a:pt x="156" y="1069"/>
                    </a:lnTo>
                    <a:lnTo>
                      <a:pt x="121" y="485"/>
                    </a:lnTo>
                    <a:lnTo>
                      <a:pt x="0" y="116"/>
                    </a:lnTo>
                    <a:lnTo>
                      <a:pt x="27" y="0"/>
                    </a:lnTo>
                    <a:lnTo>
                      <a:pt x="294" y="37"/>
                    </a:lnTo>
                    <a:close/>
                  </a:path>
                </a:pathLst>
              </a:custGeom>
              <a:solidFill>
                <a:srgbClr val="484F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is1ïḍe">
                <a:extLst>
                  <a:ext uri="{FF2B5EF4-FFF2-40B4-BE49-F238E27FC236}">
                    <a16:creationId xmlns:a16="http://schemas.microsoft.com/office/drawing/2014/main" id="{171140FD-CA95-46C1-8624-223CF3B81ECF}"/>
                  </a:ext>
                </a:extLst>
              </p:cNvPr>
              <p:cNvSpPr/>
              <p:nvPr/>
            </p:nvSpPr>
            <p:spPr bwMode="auto">
              <a:xfrm>
                <a:off x="3498850" y="2046288"/>
                <a:ext cx="411163" cy="458788"/>
              </a:xfrm>
              <a:custGeom>
                <a:avLst/>
                <a:gdLst>
                  <a:gd name="T0" fmla="*/ 282 w 341"/>
                  <a:gd name="T1" fmla="*/ 0 h 381"/>
                  <a:gd name="T2" fmla="*/ 56 w 341"/>
                  <a:gd name="T3" fmla="*/ 69 h 381"/>
                  <a:gd name="T4" fmla="*/ 10 w 341"/>
                  <a:gd name="T5" fmla="*/ 215 h 381"/>
                  <a:gd name="T6" fmla="*/ 41 w 341"/>
                  <a:gd name="T7" fmla="*/ 283 h 381"/>
                  <a:gd name="T8" fmla="*/ 81 w 341"/>
                  <a:gd name="T9" fmla="*/ 310 h 381"/>
                  <a:gd name="T10" fmla="*/ 142 w 341"/>
                  <a:gd name="T11" fmla="*/ 324 h 381"/>
                  <a:gd name="T12" fmla="*/ 132 w 341"/>
                  <a:gd name="T13" fmla="*/ 381 h 381"/>
                  <a:gd name="T14" fmla="*/ 250 w 341"/>
                  <a:gd name="T15" fmla="*/ 367 h 381"/>
                  <a:gd name="T16" fmla="*/ 242 w 341"/>
                  <a:gd name="T17" fmla="*/ 299 h 381"/>
                  <a:gd name="T18" fmla="*/ 269 w 341"/>
                  <a:gd name="T19" fmla="*/ 279 h 381"/>
                  <a:gd name="T20" fmla="*/ 323 w 341"/>
                  <a:gd name="T21" fmla="*/ 88 h 381"/>
                  <a:gd name="T22" fmla="*/ 282 w 341"/>
                  <a:gd name="T23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1" h="381">
                    <a:moveTo>
                      <a:pt x="282" y="0"/>
                    </a:moveTo>
                    <a:cubicBezTo>
                      <a:pt x="214" y="42"/>
                      <a:pt x="118" y="18"/>
                      <a:pt x="56" y="69"/>
                    </a:cubicBezTo>
                    <a:cubicBezTo>
                      <a:pt x="15" y="102"/>
                      <a:pt x="0" y="162"/>
                      <a:pt x="10" y="215"/>
                    </a:cubicBezTo>
                    <a:cubicBezTo>
                      <a:pt x="14" y="240"/>
                      <a:pt x="24" y="265"/>
                      <a:pt x="41" y="283"/>
                    </a:cubicBezTo>
                    <a:cubicBezTo>
                      <a:pt x="52" y="295"/>
                      <a:pt x="66" y="303"/>
                      <a:pt x="81" y="310"/>
                    </a:cubicBezTo>
                    <a:cubicBezTo>
                      <a:pt x="100" y="318"/>
                      <a:pt x="121" y="323"/>
                      <a:pt x="142" y="324"/>
                    </a:cubicBezTo>
                    <a:cubicBezTo>
                      <a:pt x="140" y="343"/>
                      <a:pt x="137" y="362"/>
                      <a:pt x="132" y="381"/>
                    </a:cubicBezTo>
                    <a:cubicBezTo>
                      <a:pt x="171" y="376"/>
                      <a:pt x="211" y="372"/>
                      <a:pt x="250" y="367"/>
                    </a:cubicBezTo>
                    <a:cubicBezTo>
                      <a:pt x="247" y="344"/>
                      <a:pt x="245" y="322"/>
                      <a:pt x="242" y="299"/>
                    </a:cubicBezTo>
                    <a:cubicBezTo>
                      <a:pt x="252" y="293"/>
                      <a:pt x="261" y="286"/>
                      <a:pt x="269" y="279"/>
                    </a:cubicBezTo>
                    <a:cubicBezTo>
                      <a:pt x="319" y="233"/>
                      <a:pt x="341" y="156"/>
                      <a:pt x="323" y="88"/>
                    </a:cubicBezTo>
                    <a:cubicBezTo>
                      <a:pt x="315" y="57"/>
                      <a:pt x="299" y="28"/>
                      <a:pt x="282" y="0"/>
                    </a:cubicBezTo>
                    <a:close/>
                  </a:path>
                </a:pathLst>
              </a:custGeom>
              <a:solidFill>
                <a:srgbClr val="EBCE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íṣḻïdé">
                <a:extLst>
                  <a:ext uri="{FF2B5EF4-FFF2-40B4-BE49-F238E27FC236}">
                    <a16:creationId xmlns:a16="http://schemas.microsoft.com/office/drawing/2014/main" id="{0119435E-96FD-4BEC-8797-603D98964B2C}"/>
                  </a:ext>
                </a:extLst>
              </p:cNvPr>
              <p:cNvSpPr/>
              <p:nvPr/>
            </p:nvSpPr>
            <p:spPr bwMode="auto">
              <a:xfrm>
                <a:off x="3390900" y="1803401"/>
                <a:ext cx="660400" cy="561975"/>
              </a:xfrm>
              <a:custGeom>
                <a:avLst/>
                <a:gdLst>
                  <a:gd name="T0" fmla="*/ 194 w 548"/>
                  <a:gd name="T1" fmla="*/ 258 h 467"/>
                  <a:gd name="T2" fmla="*/ 202 w 548"/>
                  <a:gd name="T3" fmla="*/ 255 h 467"/>
                  <a:gd name="T4" fmla="*/ 330 w 548"/>
                  <a:gd name="T5" fmla="*/ 243 h 467"/>
                  <a:gd name="T6" fmla="*/ 375 w 548"/>
                  <a:gd name="T7" fmla="*/ 255 h 467"/>
                  <a:gd name="T8" fmla="*/ 417 w 548"/>
                  <a:gd name="T9" fmla="*/ 311 h 467"/>
                  <a:gd name="T10" fmla="*/ 425 w 548"/>
                  <a:gd name="T11" fmla="*/ 381 h 467"/>
                  <a:gd name="T12" fmla="*/ 448 w 548"/>
                  <a:gd name="T13" fmla="*/ 363 h 467"/>
                  <a:gd name="T14" fmla="*/ 489 w 548"/>
                  <a:gd name="T15" fmla="*/ 282 h 467"/>
                  <a:gd name="T16" fmla="*/ 497 w 548"/>
                  <a:gd name="T17" fmla="*/ 191 h 467"/>
                  <a:gd name="T18" fmla="*/ 523 w 548"/>
                  <a:gd name="T19" fmla="*/ 158 h 467"/>
                  <a:gd name="T20" fmla="*/ 539 w 548"/>
                  <a:gd name="T21" fmla="*/ 73 h 467"/>
                  <a:gd name="T22" fmla="*/ 503 w 548"/>
                  <a:gd name="T23" fmla="*/ 29 h 467"/>
                  <a:gd name="T24" fmla="*/ 408 w 548"/>
                  <a:gd name="T25" fmla="*/ 20 h 467"/>
                  <a:gd name="T26" fmla="*/ 362 w 548"/>
                  <a:gd name="T27" fmla="*/ 6 h 467"/>
                  <a:gd name="T28" fmla="*/ 269 w 548"/>
                  <a:gd name="T29" fmla="*/ 43 h 467"/>
                  <a:gd name="T30" fmla="*/ 189 w 548"/>
                  <a:gd name="T31" fmla="*/ 106 h 467"/>
                  <a:gd name="T32" fmla="*/ 109 w 548"/>
                  <a:gd name="T33" fmla="*/ 127 h 467"/>
                  <a:gd name="T34" fmla="*/ 16 w 548"/>
                  <a:gd name="T35" fmla="*/ 222 h 467"/>
                  <a:gd name="T36" fmla="*/ 40 w 548"/>
                  <a:gd name="T37" fmla="*/ 370 h 467"/>
                  <a:gd name="T38" fmla="*/ 87 w 548"/>
                  <a:gd name="T39" fmla="*/ 432 h 467"/>
                  <a:gd name="T40" fmla="*/ 120 w 548"/>
                  <a:gd name="T41" fmla="*/ 438 h 467"/>
                  <a:gd name="T42" fmla="*/ 108 w 548"/>
                  <a:gd name="T43" fmla="*/ 372 h 467"/>
                  <a:gd name="T44" fmla="*/ 194 w 548"/>
                  <a:gd name="T45" fmla="*/ 258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48" h="467">
                    <a:moveTo>
                      <a:pt x="194" y="258"/>
                    </a:moveTo>
                    <a:cubicBezTo>
                      <a:pt x="196" y="257"/>
                      <a:pt x="199" y="256"/>
                      <a:pt x="202" y="255"/>
                    </a:cubicBezTo>
                    <a:cubicBezTo>
                      <a:pt x="243" y="242"/>
                      <a:pt x="287" y="238"/>
                      <a:pt x="330" y="243"/>
                    </a:cubicBezTo>
                    <a:cubicBezTo>
                      <a:pt x="346" y="244"/>
                      <a:pt x="362" y="248"/>
                      <a:pt x="375" y="255"/>
                    </a:cubicBezTo>
                    <a:cubicBezTo>
                      <a:pt x="396" y="267"/>
                      <a:pt x="410" y="288"/>
                      <a:pt x="417" y="311"/>
                    </a:cubicBezTo>
                    <a:cubicBezTo>
                      <a:pt x="424" y="333"/>
                      <a:pt x="425" y="357"/>
                      <a:pt x="425" y="381"/>
                    </a:cubicBezTo>
                    <a:cubicBezTo>
                      <a:pt x="434" y="378"/>
                      <a:pt x="442" y="370"/>
                      <a:pt x="448" y="363"/>
                    </a:cubicBezTo>
                    <a:cubicBezTo>
                      <a:pt x="465" y="340"/>
                      <a:pt x="484" y="311"/>
                      <a:pt x="489" y="282"/>
                    </a:cubicBezTo>
                    <a:cubicBezTo>
                      <a:pt x="495" y="253"/>
                      <a:pt x="485" y="219"/>
                      <a:pt x="497" y="191"/>
                    </a:cubicBezTo>
                    <a:cubicBezTo>
                      <a:pt x="502" y="178"/>
                      <a:pt x="514" y="169"/>
                      <a:pt x="523" y="158"/>
                    </a:cubicBezTo>
                    <a:cubicBezTo>
                      <a:pt x="542" y="135"/>
                      <a:pt x="548" y="102"/>
                      <a:pt x="539" y="73"/>
                    </a:cubicBezTo>
                    <a:cubicBezTo>
                      <a:pt x="533" y="55"/>
                      <a:pt x="521" y="38"/>
                      <a:pt x="503" y="29"/>
                    </a:cubicBezTo>
                    <a:cubicBezTo>
                      <a:pt x="475" y="15"/>
                      <a:pt x="440" y="27"/>
                      <a:pt x="408" y="20"/>
                    </a:cubicBezTo>
                    <a:cubicBezTo>
                      <a:pt x="393" y="17"/>
                      <a:pt x="378" y="9"/>
                      <a:pt x="362" y="6"/>
                    </a:cubicBezTo>
                    <a:cubicBezTo>
                      <a:pt x="328" y="0"/>
                      <a:pt x="295" y="20"/>
                      <a:pt x="269" y="43"/>
                    </a:cubicBezTo>
                    <a:cubicBezTo>
                      <a:pt x="244" y="65"/>
                      <a:pt x="220" y="92"/>
                      <a:pt x="189" y="106"/>
                    </a:cubicBezTo>
                    <a:cubicBezTo>
                      <a:pt x="164" y="117"/>
                      <a:pt x="135" y="118"/>
                      <a:pt x="109" y="127"/>
                    </a:cubicBezTo>
                    <a:cubicBezTo>
                      <a:pt x="66" y="142"/>
                      <a:pt x="31" y="179"/>
                      <a:pt x="16" y="222"/>
                    </a:cubicBezTo>
                    <a:cubicBezTo>
                      <a:pt x="0" y="271"/>
                      <a:pt x="3" y="332"/>
                      <a:pt x="40" y="370"/>
                    </a:cubicBezTo>
                    <a:cubicBezTo>
                      <a:pt x="58" y="389"/>
                      <a:pt x="72" y="410"/>
                      <a:pt x="87" y="432"/>
                    </a:cubicBezTo>
                    <a:cubicBezTo>
                      <a:pt x="93" y="439"/>
                      <a:pt x="123" y="467"/>
                      <a:pt x="120" y="438"/>
                    </a:cubicBezTo>
                    <a:cubicBezTo>
                      <a:pt x="119" y="416"/>
                      <a:pt x="110" y="394"/>
                      <a:pt x="108" y="372"/>
                    </a:cubicBezTo>
                    <a:cubicBezTo>
                      <a:pt x="104" y="317"/>
                      <a:pt x="145" y="276"/>
                      <a:pt x="194" y="258"/>
                    </a:cubicBezTo>
                    <a:close/>
                  </a:path>
                </a:pathLst>
              </a:custGeom>
              <a:solidFill>
                <a:srgbClr val="C19D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ïSļiḍè">
                <a:extLst>
                  <a:ext uri="{FF2B5EF4-FFF2-40B4-BE49-F238E27FC236}">
                    <a16:creationId xmlns:a16="http://schemas.microsoft.com/office/drawing/2014/main" id="{C14F0345-8AC8-4743-BAE1-33332A256983}"/>
                  </a:ext>
                </a:extLst>
              </p:cNvPr>
              <p:cNvSpPr/>
              <p:nvPr/>
            </p:nvSpPr>
            <p:spPr bwMode="auto">
              <a:xfrm>
                <a:off x="3206750" y="2486026"/>
                <a:ext cx="1131888" cy="1590675"/>
              </a:xfrm>
              <a:custGeom>
                <a:avLst/>
                <a:gdLst>
                  <a:gd name="T0" fmla="*/ 606 w 940"/>
                  <a:gd name="T1" fmla="*/ 15 h 1322"/>
                  <a:gd name="T2" fmla="*/ 302 w 940"/>
                  <a:gd name="T3" fmla="*/ 0 h 1322"/>
                  <a:gd name="T4" fmla="*/ 122 w 940"/>
                  <a:gd name="T5" fmla="*/ 461 h 1322"/>
                  <a:gd name="T6" fmla="*/ 67 w 940"/>
                  <a:gd name="T7" fmla="*/ 1322 h 1322"/>
                  <a:gd name="T8" fmla="*/ 940 w 940"/>
                  <a:gd name="T9" fmla="*/ 1285 h 1322"/>
                  <a:gd name="T10" fmla="*/ 789 w 940"/>
                  <a:gd name="T11" fmla="*/ 286 h 1322"/>
                  <a:gd name="T12" fmla="*/ 606 w 940"/>
                  <a:gd name="T13" fmla="*/ 15 h 1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0" h="1322">
                    <a:moveTo>
                      <a:pt x="606" y="15"/>
                    </a:moveTo>
                    <a:cubicBezTo>
                      <a:pt x="302" y="0"/>
                      <a:pt x="302" y="0"/>
                      <a:pt x="302" y="0"/>
                    </a:cubicBezTo>
                    <a:cubicBezTo>
                      <a:pt x="302" y="0"/>
                      <a:pt x="231" y="103"/>
                      <a:pt x="122" y="461"/>
                    </a:cubicBezTo>
                    <a:cubicBezTo>
                      <a:pt x="0" y="863"/>
                      <a:pt x="67" y="1322"/>
                      <a:pt x="67" y="1322"/>
                    </a:cubicBezTo>
                    <a:cubicBezTo>
                      <a:pt x="67" y="1322"/>
                      <a:pt x="421" y="1226"/>
                      <a:pt x="940" y="1285"/>
                    </a:cubicBezTo>
                    <a:cubicBezTo>
                      <a:pt x="789" y="286"/>
                      <a:pt x="789" y="286"/>
                      <a:pt x="789" y="286"/>
                    </a:cubicBezTo>
                    <a:lnTo>
                      <a:pt x="606" y="15"/>
                    </a:lnTo>
                    <a:close/>
                  </a:path>
                </a:pathLst>
              </a:custGeom>
              <a:solidFill>
                <a:srgbClr val="9398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íṡľídê">
                <a:extLst>
                  <a:ext uri="{FF2B5EF4-FFF2-40B4-BE49-F238E27FC236}">
                    <a16:creationId xmlns:a16="http://schemas.microsoft.com/office/drawing/2014/main" id="{6D6AE81A-6A39-4856-9503-F8EEA95E02DF}"/>
                  </a:ext>
                </a:extLst>
              </p:cNvPr>
              <p:cNvSpPr/>
              <p:nvPr/>
            </p:nvSpPr>
            <p:spPr bwMode="auto">
              <a:xfrm>
                <a:off x="8175625" y="5313363"/>
                <a:ext cx="160338" cy="249238"/>
              </a:xfrm>
              <a:custGeom>
                <a:avLst/>
                <a:gdLst>
                  <a:gd name="T0" fmla="*/ 0 w 101"/>
                  <a:gd name="T1" fmla="*/ 27 h 157"/>
                  <a:gd name="T2" fmla="*/ 22 w 101"/>
                  <a:gd name="T3" fmla="*/ 157 h 157"/>
                  <a:gd name="T4" fmla="*/ 90 w 101"/>
                  <a:gd name="T5" fmla="*/ 147 h 157"/>
                  <a:gd name="T6" fmla="*/ 101 w 101"/>
                  <a:gd name="T7" fmla="*/ 0 h 157"/>
                  <a:gd name="T8" fmla="*/ 0 w 101"/>
                  <a:gd name="T9" fmla="*/ 2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57">
                    <a:moveTo>
                      <a:pt x="0" y="27"/>
                    </a:moveTo>
                    <a:lnTo>
                      <a:pt x="22" y="157"/>
                    </a:lnTo>
                    <a:lnTo>
                      <a:pt x="90" y="147"/>
                    </a:lnTo>
                    <a:lnTo>
                      <a:pt x="101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EAC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iṧľïḍè">
                <a:extLst>
                  <a:ext uri="{FF2B5EF4-FFF2-40B4-BE49-F238E27FC236}">
                    <a16:creationId xmlns:a16="http://schemas.microsoft.com/office/drawing/2014/main" id="{FA7931B1-E1F4-4B96-B68F-D17C64324CAA}"/>
                  </a:ext>
                </a:extLst>
              </p:cNvPr>
              <p:cNvSpPr/>
              <p:nvPr/>
            </p:nvSpPr>
            <p:spPr bwMode="auto">
              <a:xfrm>
                <a:off x="8778875" y="5316538"/>
                <a:ext cx="176213" cy="309563"/>
              </a:xfrm>
              <a:custGeom>
                <a:avLst/>
                <a:gdLst>
                  <a:gd name="T0" fmla="*/ 0 w 111"/>
                  <a:gd name="T1" fmla="*/ 40 h 195"/>
                  <a:gd name="T2" fmla="*/ 46 w 111"/>
                  <a:gd name="T3" fmla="*/ 168 h 195"/>
                  <a:gd name="T4" fmla="*/ 111 w 111"/>
                  <a:gd name="T5" fmla="*/ 195 h 195"/>
                  <a:gd name="T6" fmla="*/ 95 w 111"/>
                  <a:gd name="T7" fmla="*/ 0 h 195"/>
                  <a:gd name="T8" fmla="*/ 0 w 111"/>
                  <a:gd name="T9" fmla="*/ 4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95">
                    <a:moveTo>
                      <a:pt x="0" y="40"/>
                    </a:moveTo>
                    <a:lnTo>
                      <a:pt x="46" y="168"/>
                    </a:lnTo>
                    <a:lnTo>
                      <a:pt x="111" y="195"/>
                    </a:lnTo>
                    <a:lnTo>
                      <a:pt x="95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EAC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$ļîďé">
                <a:extLst>
                  <a:ext uri="{FF2B5EF4-FFF2-40B4-BE49-F238E27FC236}">
                    <a16:creationId xmlns:a16="http://schemas.microsoft.com/office/drawing/2014/main" id="{406D6289-B32C-4A0E-AC62-1A31F5DBE167}"/>
                  </a:ext>
                </a:extLst>
              </p:cNvPr>
              <p:cNvSpPr/>
              <p:nvPr/>
            </p:nvSpPr>
            <p:spPr bwMode="auto">
              <a:xfrm>
                <a:off x="8074025" y="5546726"/>
                <a:ext cx="252413" cy="158750"/>
              </a:xfrm>
              <a:custGeom>
                <a:avLst/>
                <a:gdLst>
                  <a:gd name="T0" fmla="*/ 159 w 159"/>
                  <a:gd name="T1" fmla="*/ 0 h 100"/>
                  <a:gd name="T2" fmla="*/ 85 w 159"/>
                  <a:gd name="T3" fmla="*/ 10 h 100"/>
                  <a:gd name="T4" fmla="*/ 0 w 159"/>
                  <a:gd name="T5" fmla="*/ 53 h 100"/>
                  <a:gd name="T6" fmla="*/ 24 w 159"/>
                  <a:gd name="T7" fmla="*/ 100 h 100"/>
                  <a:gd name="T8" fmla="*/ 159 w 159"/>
                  <a:gd name="T9" fmla="*/ 85 h 100"/>
                  <a:gd name="T10" fmla="*/ 159 w 159"/>
                  <a:gd name="T1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00">
                    <a:moveTo>
                      <a:pt x="159" y="0"/>
                    </a:moveTo>
                    <a:lnTo>
                      <a:pt x="85" y="10"/>
                    </a:lnTo>
                    <a:lnTo>
                      <a:pt x="0" y="53"/>
                    </a:lnTo>
                    <a:lnTo>
                      <a:pt x="24" y="100"/>
                    </a:lnTo>
                    <a:lnTo>
                      <a:pt x="159" y="85"/>
                    </a:lnTo>
                    <a:lnTo>
                      <a:pt x="159" y="0"/>
                    </a:lnTo>
                    <a:close/>
                  </a:path>
                </a:pathLst>
              </a:custGeom>
              <a:solidFill>
                <a:srgbClr val="5149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íṧḻíďé">
                <a:extLst>
                  <a:ext uri="{FF2B5EF4-FFF2-40B4-BE49-F238E27FC236}">
                    <a16:creationId xmlns:a16="http://schemas.microsoft.com/office/drawing/2014/main" id="{373DF4CB-D40A-407D-A89F-2C9930EEED81}"/>
                  </a:ext>
                </a:extLst>
              </p:cNvPr>
              <p:cNvSpPr/>
              <p:nvPr/>
            </p:nvSpPr>
            <p:spPr bwMode="auto">
              <a:xfrm>
                <a:off x="8712200" y="5583238"/>
                <a:ext cx="255588" cy="144463"/>
              </a:xfrm>
              <a:custGeom>
                <a:avLst/>
                <a:gdLst>
                  <a:gd name="T0" fmla="*/ 88 w 161"/>
                  <a:gd name="T1" fmla="*/ 0 h 91"/>
                  <a:gd name="T2" fmla="*/ 0 w 161"/>
                  <a:gd name="T3" fmla="*/ 36 h 91"/>
                  <a:gd name="T4" fmla="*/ 14 w 161"/>
                  <a:gd name="T5" fmla="*/ 91 h 91"/>
                  <a:gd name="T6" fmla="*/ 161 w 161"/>
                  <a:gd name="T7" fmla="*/ 70 h 91"/>
                  <a:gd name="T8" fmla="*/ 156 w 161"/>
                  <a:gd name="T9" fmla="*/ 21 h 91"/>
                  <a:gd name="T10" fmla="*/ 88 w 161"/>
                  <a:gd name="T1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91">
                    <a:moveTo>
                      <a:pt x="88" y="0"/>
                    </a:moveTo>
                    <a:lnTo>
                      <a:pt x="0" y="36"/>
                    </a:lnTo>
                    <a:lnTo>
                      <a:pt x="14" y="91"/>
                    </a:lnTo>
                    <a:lnTo>
                      <a:pt x="161" y="70"/>
                    </a:lnTo>
                    <a:lnTo>
                      <a:pt x="156" y="21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5149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íSḻiḓé">
                <a:extLst>
                  <a:ext uri="{FF2B5EF4-FFF2-40B4-BE49-F238E27FC236}">
                    <a16:creationId xmlns:a16="http://schemas.microsoft.com/office/drawing/2014/main" id="{AE71E0AA-6FC9-434D-A798-573CCDBA7416}"/>
                  </a:ext>
                </a:extLst>
              </p:cNvPr>
              <p:cNvSpPr/>
              <p:nvPr/>
            </p:nvSpPr>
            <p:spPr bwMode="auto">
              <a:xfrm>
                <a:off x="8016875" y="3800476"/>
                <a:ext cx="442913" cy="1600200"/>
              </a:xfrm>
              <a:custGeom>
                <a:avLst/>
                <a:gdLst>
                  <a:gd name="T0" fmla="*/ 17 w 279"/>
                  <a:gd name="T1" fmla="*/ 66 h 1008"/>
                  <a:gd name="T2" fmla="*/ 0 w 279"/>
                  <a:gd name="T3" fmla="*/ 387 h 1008"/>
                  <a:gd name="T4" fmla="*/ 66 w 279"/>
                  <a:gd name="T5" fmla="*/ 1008 h 1008"/>
                  <a:gd name="T6" fmla="*/ 215 w 279"/>
                  <a:gd name="T7" fmla="*/ 992 h 1008"/>
                  <a:gd name="T8" fmla="*/ 236 w 279"/>
                  <a:gd name="T9" fmla="*/ 390 h 1008"/>
                  <a:gd name="T10" fmla="*/ 279 w 279"/>
                  <a:gd name="T11" fmla="*/ 0 h 1008"/>
                  <a:gd name="T12" fmla="*/ 17 w 279"/>
                  <a:gd name="T13" fmla="*/ 66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9" h="1008">
                    <a:moveTo>
                      <a:pt x="17" y="66"/>
                    </a:moveTo>
                    <a:lnTo>
                      <a:pt x="0" y="387"/>
                    </a:lnTo>
                    <a:lnTo>
                      <a:pt x="66" y="1008"/>
                    </a:lnTo>
                    <a:lnTo>
                      <a:pt x="215" y="992"/>
                    </a:lnTo>
                    <a:lnTo>
                      <a:pt x="236" y="390"/>
                    </a:lnTo>
                    <a:lnTo>
                      <a:pt x="279" y="0"/>
                    </a:lnTo>
                    <a:lnTo>
                      <a:pt x="17" y="66"/>
                    </a:lnTo>
                    <a:close/>
                  </a:path>
                </a:pathLst>
              </a:custGeom>
              <a:solidFill>
                <a:srgbClr val="9E66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isḻiďè">
                <a:extLst>
                  <a:ext uri="{FF2B5EF4-FFF2-40B4-BE49-F238E27FC236}">
                    <a16:creationId xmlns:a16="http://schemas.microsoft.com/office/drawing/2014/main" id="{DA0C4030-AEA4-4E54-B85B-AD1EC3A4BFE8}"/>
                  </a:ext>
                </a:extLst>
              </p:cNvPr>
              <p:cNvSpPr/>
              <p:nvPr/>
            </p:nvSpPr>
            <p:spPr bwMode="auto">
              <a:xfrm>
                <a:off x="8415338" y="3886201"/>
                <a:ext cx="590550" cy="1541463"/>
              </a:xfrm>
              <a:custGeom>
                <a:avLst/>
                <a:gdLst>
                  <a:gd name="T0" fmla="*/ 0 w 491"/>
                  <a:gd name="T1" fmla="*/ 0 h 1282"/>
                  <a:gd name="T2" fmla="*/ 35 w 491"/>
                  <a:gd name="T3" fmla="*/ 261 h 1282"/>
                  <a:gd name="T4" fmla="*/ 294 w 491"/>
                  <a:gd name="T5" fmla="*/ 1282 h 1282"/>
                  <a:gd name="T6" fmla="*/ 451 w 491"/>
                  <a:gd name="T7" fmla="*/ 1238 h 1282"/>
                  <a:gd name="T8" fmla="*/ 416 w 491"/>
                  <a:gd name="T9" fmla="*/ 535 h 1282"/>
                  <a:gd name="T10" fmla="*/ 491 w 491"/>
                  <a:gd name="T11" fmla="*/ 133 h 1282"/>
                  <a:gd name="T12" fmla="*/ 0 w 491"/>
                  <a:gd name="T13" fmla="*/ 0 h 1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1" h="1282">
                    <a:moveTo>
                      <a:pt x="0" y="0"/>
                    </a:moveTo>
                    <a:cubicBezTo>
                      <a:pt x="35" y="261"/>
                      <a:pt x="35" y="261"/>
                      <a:pt x="35" y="261"/>
                    </a:cubicBezTo>
                    <a:cubicBezTo>
                      <a:pt x="35" y="261"/>
                      <a:pt x="283" y="1282"/>
                      <a:pt x="294" y="1282"/>
                    </a:cubicBezTo>
                    <a:cubicBezTo>
                      <a:pt x="304" y="1282"/>
                      <a:pt x="451" y="1238"/>
                      <a:pt x="451" y="1238"/>
                    </a:cubicBezTo>
                    <a:cubicBezTo>
                      <a:pt x="416" y="535"/>
                      <a:pt x="416" y="535"/>
                      <a:pt x="416" y="535"/>
                    </a:cubicBezTo>
                    <a:cubicBezTo>
                      <a:pt x="416" y="535"/>
                      <a:pt x="491" y="143"/>
                      <a:pt x="491" y="133"/>
                    </a:cubicBezTo>
                    <a:cubicBezTo>
                      <a:pt x="491" y="1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E66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š1iḓé">
                <a:extLst>
                  <a:ext uri="{FF2B5EF4-FFF2-40B4-BE49-F238E27FC236}">
                    <a16:creationId xmlns:a16="http://schemas.microsoft.com/office/drawing/2014/main" id="{1D2B3E0C-B0B9-4DB4-8C6F-8A57CF62AEB8}"/>
                  </a:ext>
                </a:extLst>
              </p:cNvPr>
              <p:cNvSpPr/>
              <p:nvPr/>
            </p:nvSpPr>
            <p:spPr bwMode="auto">
              <a:xfrm>
                <a:off x="8470900" y="1909763"/>
                <a:ext cx="384175" cy="558800"/>
              </a:xfrm>
              <a:custGeom>
                <a:avLst/>
                <a:gdLst>
                  <a:gd name="T0" fmla="*/ 298 w 319"/>
                  <a:gd name="T1" fmla="*/ 194 h 464"/>
                  <a:gd name="T2" fmla="*/ 28 w 319"/>
                  <a:gd name="T3" fmla="*/ 148 h 464"/>
                  <a:gd name="T4" fmla="*/ 5 w 319"/>
                  <a:gd name="T5" fmla="*/ 287 h 464"/>
                  <a:gd name="T6" fmla="*/ 76 w 319"/>
                  <a:gd name="T7" fmla="*/ 403 h 464"/>
                  <a:gd name="T8" fmla="*/ 76 w 319"/>
                  <a:gd name="T9" fmla="*/ 403 h 464"/>
                  <a:gd name="T10" fmla="*/ 68 w 319"/>
                  <a:gd name="T11" fmla="*/ 439 h 464"/>
                  <a:gd name="T12" fmla="*/ 68 w 319"/>
                  <a:gd name="T13" fmla="*/ 447 h 464"/>
                  <a:gd name="T14" fmla="*/ 76 w 319"/>
                  <a:gd name="T15" fmla="*/ 451 h 464"/>
                  <a:gd name="T16" fmla="*/ 118 w 319"/>
                  <a:gd name="T17" fmla="*/ 461 h 464"/>
                  <a:gd name="T18" fmla="*/ 139 w 319"/>
                  <a:gd name="T19" fmla="*/ 462 h 464"/>
                  <a:gd name="T20" fmla="*/ 164 w 319"/>
                  <a:gd name="T21" fmla="*/ 426 h 464"/>
                  <a:gd name="T22" fmla="*/ 164 w 319"/>
                  <a:gd name="T23" fmla="*/ 414 h 464"/>
                  <a:gd name="T24" fmla="*/ 298 w 319"/>
                  <a:gd name="T25" fmla="*/ 194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9" h="464">
                    <a:moveTo>
                      <a:pt x="298" y="194"/>
                    </a:moveTo>
                    <a:cubicBezTo>
                      <a:pt x="267" y="61"/>
                      <a:pt x="84" y="0"/>
                      <a:pt x="28" y="148"/>
                    </a:cubicBezTo>
                    <a:cubicBezTo>
                      <a:pt x="12" y="192"/>
                      <a:pt x="0" y="239"/>
                      <a:pt x="5" y="287"/>
                    </a:cubicBezTo>
                    <a:cubicBezTo>
                      <a:pt x="10" y="334"/>
                      <a:pt x="35" y="380"/>
                      <a:pt x="76" y="403"/>
                    </a:cubicBezTo>
                    <a:cubicBezTo>
                      <a:pt x="76" y="403"/>
                      <a:pt x="76" y="403"/>
                      <a:pt x="76" y="403"/>
                    </a:cubicBezTo>
                    <a:cubicBezTo>
                      <a:pt x="74" y="415"/>
                      <a:pt x="71" y="427"/>
                      <a:pt x="68" y="439"/>
                    </a:cubicBezTo>
                    <a:cubicBezTo>
                      <a:pt x="68" y="442"/>
                      <a:pt x="67" y="444"/>
                      <a:pt x="68" y="447"/>
                    </a:cubicBezTo>
                    <a:cubicBezTo>
                      <a:pt x="70" y="449"/>
                      <a:pt x="73" y="450"/>
                      <a:pt x="76" y="451"/>
                    </a:cubicBezTo>
                    <a:cubicBezTo>
                      <a:pt x="90" y="454"/>
                      <a:pt x="104" y="458"/>
                      <a:pt x="118" y="461"/>
                    </a:cubicBezTo>
                    <a:cubicBezTo>
                      <a:pt x="125" y="462"/>
                      <a:pt x="132" y="464"/>
                      <a:pt x="139" y="462"/>
                    </a:cubicBezTo>
                    <a:cubicBezTo>
                      <a:pt x="154" y="459"/>
                      <a:pt x="162" y="441"/>
                      <a:pt x="164" y="426"/>
                    </a:cubicBezTo>
                    <a:cubicBezTo>
                      <a:pt x="164" y="422"/>
                      <a:pt x="164" y="418"/>
                      <a:pt x="164" y="414"/>
                    </a:cubicBezTo>
                    <a:cubicBezTo>
                      <a:pt x="250" y="392"/>
                      <a:pt x="319" y="282"/>
                      <a:pt x="298" y="194"/>
                    </a:cubicBezTo>
                    <a:close/>
                  </a:path>
                </a:pathLst>
              </a:custGeom>
              <a:solidFill>
                <a:srgbClr val="EAC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îṥlîḍê">
                <a:extLst>
                  <a:ext uri="{FF2B5EF4-FFF2-40B4-BE49-F238E27FC236}">
                    <a16:creationId xmlns:a16="http://schemas.microsoft.com/office/drawing/2014/main" id="{8E2EA992-EA10-4606-A352-0B207058DDAF}"/>
                  </a:ext>
                </a:extLst>
              </p:cNvPr>
              <p:cNvSpPr/>
              <p:nvPr/>
            </p:nvSpPr>
            <p:spPr bwMode="auto">
              <a:xfrm>
                <a:off x="8345488" y="1873251"/>
                <a:ext cx="333375" cy="538163"/>
              </a:xfrm>
              <a:custGeom>
                <a:avLst/>
                <a:gdLst>
                  <a:gd name="T0" fmla="*/ 133 w 276"/>
                  <a:gd name="T1" fmla="*/ 220 h 448"/>
                  <a:gd name="T2" fmla="*/ 116 w 276"/>
                  <a:gd name="T3" fmla="*/ 332 h 448"/>
                  <a:gd name="T4" fmla="*/ 123 w 276"/>
                  <a:gd name="T5" fmla="*/ 442 h 448"/>
                  <a:gd name="T6" fmla="*/ 105 w 276"/>
                  <a:gd name="T7" fmla="*/ 439 h 448"/>
                  <a:gd name="T8" fmla="*/ 11 w 276"/>
                  <a:gd name="T9" fmla="*/ 362 h 448"/>
                  <a:gd name="T10" fmla="*/ 3 w 276"/>
                  <a:gd name="T11" fmla="*/ 353 h 448"/>
                  <a:gd name="T12" fmla="*/ 1 w 276"/>
                  <a:gd name="T13" fmla="*/ 337 h 448"/>
                  <a:gd name="T14" fmla="*/ 113 w 276"/>
                  <a:gd name="T15" fmla="*/ 80 h 448"/>
                  <a:gd name="T16" fmla="*/ 259 w 276"/>
                  <a:gd name="T17" fmla="*/ 48 h 448"/>
                  <a:gd name="T18" fmla="*/ 274 w 276"/>
                  <a:gd name="T19" fmla="*/ 88 h 448"/>
                  <a:gd name="T20" fmla="*/ 274 w 276"/>
                  <a:gd name="T21" fmla="*/ 114 h 448"/>
                  <a:gd name="T22" fmla="*/ 209 w 276"/>
                  <a:gd name="T23" fmla="*/ 155 h 448"/>
                  <a:gd name="T24" fmla="*/ 133 w 276"/>
                  <a:gd name="T25" fmla="*/ 22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6" h="448">
                    <a:moveTo>
                      <a:pt x="133" y="220"/>
                    </a:moveTo>
                    <a:cubicBezTo>
                      <a:pt x="111" y="253"/>
                      <a:pt x="111" y="294"/>
                      <a:pt x="116" y="332"/>
                    </a:cubicBezTo>
                    <a:cubicBezTo>
                      <a:pt x="120" y="369"/>
                      <a:pt x="115" y="405"/>
                      <a:pt x="123" y="442"/>
                    </a:cubicBezTo>
                    <a:cubicBezTo>
                      <a:pt x="119" y="448"/>
                      <a:pt x="110" y="444"/>
                      <a:pt x="105" y="439"/>
                    </a:cubicBezTo>
                    <a:cubicBezTo>
                      <a:pt x="73" y="414"/>
                      <a:pt x="42" y="388"/>
                      <a:pt x="11" y="362"/>
                    </a:cubicBezTo>
                    <a:cubicBezTo>
                      <a:pt x="8" y="359"/>
                      <a:pt x="4" y="356"/>
                      <a:pt x="3" y="353"/>
                    </a:cubicBezTo>
                    <a:cubicBezTo>
                      <a:pt x="0" y="348"/>
                      <a:pt x="1" y="343"/>
                      <a:pt x="1" y="337"/>
                    </a:cubicBezTo>
                    <a:cubicBezTo>
                      <a:pt x="11" y="234"/>
                      <a:pt x="53" y="160"/>
                      <a:pt x="113" y="80"/>
                    </a:cubicBezTo>
                    <a:cubicBezTo>
                      <a:pt x="142" y="42"/>
                      <a:pt x="217" y="0"/>
                      <a:pt x="259" y="48"/>
                    </a:cubicBezTo>
                    <a:cubicBezTo>
                      <a:pt x="268" y="59"/>
                      <a:pt x="271" y="74"/>
                      <a:pt x="274" y="88"/>
                    </a:cubicBezTo>
                    <a:cubicBezTo>
                      <a:pt x="275" y="97"/>
                      <a:pt x="276" y="105"/>
                      <a:pt x="274" y="114"/>
                    </a:cubicBezTo>
                    <a:cubicBezTo>
                      <a:pt x="265" y="147"/>
                      <a:pt x="234" y="145"/>
                      <a:pt x="209" y="155"/>
                    </a:cubicBezTo>
                    <a:cubicBezTo>
                      <a:pt x="178" y="168"/>
                      <a:pt x="151" y="192"/>
                      <a:pt x="133" y="220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ï$1iḓé">
                <a:extLst>
                  <a:ext uri="{FF2B5EF4-FFF2-40B4-BE49-F238E27FC236}">
                    <a16:creationId xmlns:a16="http://schemas.microsoft.com/office/drawing/2014/main" id="{53109B17-FA36-4E19-B25A-41D9EC3F2541}"/>
                  </a:ext>
                </a:extLst>
              </p:cNvPr>
              <p:cNvSpPr/>
              <p:nvPr/>
            </p:nvSpPr>
            <p:spPr bwMode="auto">
              <a:xfrm>
                <a:off x="8551863" y="1808163"/>
                <a:ext cx="490538" cy="671513"/>
              </a:xfrm>
              <a:custGeom>
                <a:avLst/>
                <a:gdLst>
                  <a:gd name="T0" fmla="*/ 195 w 407"/>
                  <a:gd name="T1" fmla="*/ 346 h 557"/>
                  <a:gd name="T2" fmla="*/ 177 w 407"/>
                  <a:gd name="T3" fmla="*/ 437 h 557"/>
                  <a:gd name="T4" fmla="*/ 154 w 407"/>
                  <a:gd name="T5" fmla="*/ 475 h 557"/>
                  <a:gd name="T6" fmla="*/ 199 w 407"/>
                  <a:gd name="T7" fmla="*/ 557 h 557"/>
                  <a:gd name="T8" fmla="*/ 386 w 407"/>
                  <a:gd name="T9" fmla="*/ 459 h 557"/>
                  <a:gd name="T10" fmla="*/ 398 w 407"/>
                  <a:gd name="T11" fmla="*/ 449 h 557"/>
                  <a:gd name="T12" fmla="*/ 402 w 407"/>
                  <a:gd name="T13" fmla="*/ 435 h 557"/>
                  <a:gd name="T14" fmla="*/ 349 w 407"/>
                  <a:gd name="T15" fmla="*/ 162 h 557"/>
                  <a:gd name="T16" fmla="*/ 135 w 407"/>
                  <a:gd name="T17" fmla="*/ 4 h 557"/>
                  <a:gd name="T18" fmla="*/ 27 w 407"/>
                  <a:gd name="T19" fmla="*/ 146 h 557"/>
                  <a:gd name="T20" fmla="*/ 164 w 407"/>
                  <a:gd name="T21" fmla="*/ 265 h 557"/>
                  <a:gd name="T22" fmla="*/ 195 w 407"/>
                  <a:gd name="T23" fmla="*/ 346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7" h="557">
                    <a:moveTo>
                      <a:pt x="195" y="346"/>
                    </a:moveTo>
                    <a:cubicBezTo>
                      <a:pt x="194" y="376"/>
                      <a:pt x="186" y="409"/>
                      <a:pt x="177" y="437"/>
                    </a:cubicBezTo>
                    <a:cubicBezTo>
                      <a:pt x="173" y="447"/>
                      <a:pt x="154" y="469"/>
                      <a:pt x="154" y="475"/>
                    </a:cubicBezTo>
                    <a:cubicBezTo>
                      <a:pt x="151" y="494"/>
                      <a:pt x="190" y="540"/>
                      <a:pt x="199" y="557"/>
                    </a:cubicBezTo>
                    <a:cubicBezTo>
                      <a:pt x="262" y="524"/>
                      <a:pt x="324" y="492"/>
                      <a:pt x="386" y="459"/>
                    </a:cubicBezTo>
                    <a:cubicBezTo>
                      <a:pt x="390" y="457"/>
                      <a:pt x="395" y="454"/>
                      <a:pt x="398" y="449"/>
                    </a:cubicBezTo>
                    <a:cubicBezTo>
                      <a:pt x="401" y="445"/>
                      <a:pt x="401" y="440"/>
                      <a:pt x="402" y="435"/>
                    </a:cubicBezTo>
                    <a:cubicBezTo>
                      <a:pt x="407" y="338"/>
                      <a:pt x="384" y="250"/>
                      <a:pt x="349" y="162"/>
                    </a:cubicBezTo>
                    <a:cubicBezTo>
                      <a:pt x="314" y="73"/>
                      <a:pt x="233" y="0"/>
                      <a:pt x="135" y="4"/>
                    </a:cubicBezTo>
                    <a:cubicBezTo>
                      <a:pt x="56" y="7"/>
                      <a:pt x="0" y="64"/>
                      <a:pt x="27" y="146"/>
                    </a:cubicBezTo>
                    <a:cubicBezTo>
                      <a:pt x="47" y="208"/>
                      <a:pt x="123" y="222"/>
                      <a:pt x="164" y="265"/>
                    </a:cubicBezTo>
                    <a:cubicBezTo>
                      <a:pt x="189" y="292"/>
                      <a:pt x="196" y="318"/>
                      <a:pt x="195" y="346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íşľîḓê">
                <a:extLst>
                  <a:ext uri="{FF2B5EF4-FFF2-40B4-BE49-F238E27FC236}">
                    <a16:creationId xmlns:a16="http://schemas.microsoft.com/office/drawing/2014/main" id="{8087B44B-431C-47FE-944F-3D841E796F32}"/>
                  </a:ext>
                </a:extLst>
              </p:cNvPr>
              <p:cNvSpPr/>
              <p:nvPr/>
            </p:nvSpPr>
            <p:spPr bwMode="auto">
              <a:xfrm>
                <a:off x="7996238" y="2411413"/>
                <a:ext cx="1082675" cy="1739900"/>
              </a:xfrm>
              <a:custGeom>
                <a:avLst/>
                <a:gdLst>
                  <a:gd name="T0" fmla="*/ 602 w 899"/>
                  <a:gd name="T1" fmla="*/ 31 h 1446"/>
                  <a:gd name="T2" fmla="*/ 606 w 899"/>
                  <a:gd name="T3" fmla="*/ 32 h 1446"/>
                  <a:gd name="T4" fmla="*/ 766 w 899"/>
                  <a:gd name="T5" fmla="*/ 249 h 1446"/>
                  <a:gd name="T6" fmla="*/ 895 w 899"/>
                  <a:gd name="T7" fmla="*/ 820 h 1446"/>
                  <a:gd name="T8" fmla="*/ 896 w 899"/>
                  <a:gd name="T9" fmla="*/ 1143 h 1446"/>
                  <a:gd name="T10" fmla="*/ 883 w 899"/>
                  <a:gd name="T11" fmla="*/ 1446 h 1446"/>
                  <a:gd name="T12" fmla="*/ 449 w 899"/>
                  <a:gd name="T13" fmla="*/ 1280 h 1446"/>
                  <a:gd name="T14" fmla="*/ 0 w 899"/>
                  <a:gd name="T15" fmla="*/ 1345 h 1446"/>
                  <a:gd name="T16" fmla="*/ 193 w 899"/>
                  <a:gd name="T17" fmla="*/ 253 h 1446"/>
                  <a:gd name="T18" fmla="*/ 228 w 899"/>
                  <a:gd name="T19" fmla="*/ 135 h 1446"/>
                  <a:gd name="T20" fmla="*/ 314 w 899"/>
                  <a:gd name="T21" fmla="*/ 55 h 1446"/>
                  <a:gd name="T22" fmla="*/ 353 w 899"/>
                  <a:gd name="T23" fmla="*/ 32 h 1446"/>
                  <a:gd name="T24" fmla="*/ 602 w 899"/>
                  <a:gd name="T25" fmla="*/ 31 h 1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9" h="1446">
                    <a:moveTo>
                      <a:pt x="602" y="31"/>
                    </a:moveTo>
                    <a:cubicBezTo>
                      <a:pt x="603" y="31"/>
                      <a:pt x="605" y="32"/>
                      <a:pt x="606" y="32"/>
                    </a:cubicBezTo>
                    <a:cubicBezTo>
                      <a:pt x="677" y="59"/>
                      <a:pt x="734" y="179"/>
                      <a:pt x="766" y="249"/>
                    </a:cubicBezTo>
                    <a:cubicBezTo>
                      <a:pt x="850" y="431"/>
                      <a:pt x="887" y="619"/>
                      <a:pt x="895" y="820"/>
                    </a:cubicBezTo>
                    <a:cubicBezTo>
                      <a:pt x="899" y="927"/>
                      <a:pt x="899" y="1035"/>
                      <a:pt x="896" y="1143"/>
                    </a:cubicBezTo>
                    <a:cubicBezTo>
                      <a:pt x="895" y="1173"/>
                      <a:pt x="870" y="1440"/>
                      <a:pt x="883" y="1446"/>
                    </a:cubicBezTo>
                    <a:cubicBezTo>
                      <a:pt x="742" y="1380"/>
                      <a:pt x="599" y="1318"/>
                      <a:pt x="449" y="1280"/>
                    </a:cubicBezTo>
                    <a:cubicBezTo>
                      <a:pt x="299" y="1242"/>
                      <a:pt x="151" y="1312"/>
                      <a:pt x="0" y="1345"/>
                    </a:cubicBezTo>
                    <a:cubicBezTo>
                      <a:pt x="44" y="1007"/>
                      <a:pt x="98" y="579"/>
                      <a:pt x="193" y="253"/>
                    </a:cubicBezTo>
                    <a:cubicBezTo>
                      <a:pt x="204" y="214"/>
                      <a:pt x="211" y="172"/>
                      <a:pt x="228" y="135"/>
                    </a:cubicBezTo>
                    <a:cubicBezTo>
                      <a:pt x="248" y="92"/>
                      <a:pt x="277" y="80"/>
                      <a:pt x="314" y="55"/>
                    </a:cubicBezTo>
                    <a:cubicBezTo>
                      <a:pt x="327" y="46"/>
                      <a:pt x="339" y="38"/>
                      <a:pt x="353" y="32"/>
                    </a:cubicBezTo>
                    <a:cubicBezTo>
                      <a:pt x="427" y="0"/>
                      <a:pt x="527" y="4"/>
                      <a:pt x="602" y="31"/>
                    </a:cubicBezTo>
                    <a:close/>
                  </a:path>
                </a:pathLst>
              </a:custGeom>
              <a:solidFill>
                <a:srgbClr val="D1E0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ïS1îḑè">
                <a:extLst>
                  <a:ext uri="{FF2B5EF4-FFF2-40B4-BE49-F238E27FC236}">
                    <a16:creationId xmlns:a16="http://schemas.microsoft.com/office/drawing/2014/main" id="{B884B790-7DA8-4794-8A38-8C6DD4CC9875}"/>
                  </a:ext>
                </a:extLst>
              </p:cNvPr>
              <p:cNvSpPr/>
              <p:nvPr/>
            </p:nvSpPr>
            <p:spPr bwMode="auto">
              <a:xfrm>
                <a:off x="4811713" y="2589213"/>
                <a:ext cx="168275" cy="198438"/>
              </a:xfrm>
              <a:custGeom>
                <a:avLst/>
                <a:gdLst>
                  <a:gd name="T0" fmla="*/ 0 w 106"/>
                  <a:gd name="T1" fmla="*/ 85 h 125"/>
                  <a:gd name="T2" fmla="*/ 25 w 106"/>
                  <a:gd name="T3" fmla="*/ 71 h 125"/>
                  <a:gd name="T4" fmla="*/ 31 w 106"/>
                  <a:gd name="T5" fmla="*/ 0 h 125"/>
                  <a:gd name="T6" fmla="*/ 97 w 106"/>
                  <a:gd name="T7" fmla="*/ 9 h 125"/>
                  <a:gd name="T8" fmla="*/ 106 w 106"/>
                  <a:gd name="T9" fmla="*/ 91 h 125"/>
                  <a:gd name="T10" fmla="*/ 40 w 106"/>
                  <a:gd name="T11" fmla="*/ 125 h 125"/>
                  <a:gd name="T12" fmla="*/ 0 w 106"/>
                  <a:gd name="T13" fmla="*/ 8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25">
                    <a:moveTo>
                      <a:pt x="0" y="85"/>
                    </a:moveTo>
                    <a:lnTo>
                      <a:pt x="25" y="71"/>
                    </a:lnTo>
                    <a:lnTo>
                      <a:pt x="31" y="0"/>
                    </a:lnTo>
                    <a:lnTo>
                      <a:pt x="97" y="9"/>
                    </a:lnTo>
                    <a:lnTo>
                      <a:pt x="106" y="91"/>
                    </a:lnTo>
                    <a:lnTo>
                      <a:pt x="40" y="125"/>
                    </a:ln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EBCE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íśliḓe">
                <a:extLst>
                  <a:ext uri="{FF2B5EF4-FFF2-40B4-BE49-F238E27FC236}">
                    <a16:creationId xmlns:a16="http://schemas.microsoft.com/office/drawing/2014/main" id="{CA62858A-481A-495D-8E0D-8A71EC040BC1}"/>
                  </a:ext>
                </a:extLst>
              </p:cNvPr>
              <p:cNvSpPr/>
              <p:nvPr/>
            </p:nvSpPr>
            <p:spPr bwMode="auto">
              <a:xfrm>
                <a:off x="5694363" y="1355726"/>
                <a:ext cx="509588" cy="4381500"/>
              </a:xfrm>
              <a:custGeom>
                <a:avLst/>
                <a:gdLst>
                  <a:gd name="T0" fmla="*/ 206 w 321"/>
                  <a:gd name="T1" fmla="*/ 0 h 2760"/>
                  <a:gd name="T2" fmla="*/ 160 w 321"/>
                  <a:gd name="T3" fmla="*/ 0 h 2760"/>
                  <a:gd name="T4" fmla="*/ 115 w 321"/>
                  <a:gd name="T5" fmla="*/ 0 h 2760"/>
                  <a:gd name="T6" fmla="*/ 0 w 321"/>
                  <a:gd name="T7" fmla="*/ 2760 h 2760"/>
                  <a:gd name="T8" fmla="*/ 160 w 321"/>
                  <a:gd name="T9" fmla="*/ 2760 h 2760"/>
                  <a:gd name="T10" fmla="*/ 321 w 321"/>
                  <a:gd name="T11" fmla="*/ 2760 h 2760"/>
                  <a:gd name="T12" fmla="*/ 206 w 321"/>
                  <a:gd name="T13" fmla="*/ 0 h 2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1" h="2760">
                    <a:moveTo>
                      <a:pt x="206" y="0"/>
                    </a:moveTo>
                    <a:lnTo>
                      <a:pt x="160" y="0"/>
                    </a:lnTo>
                    <a:lnTo>
                      <a:pt x="115" y="0"/>
                    </a:lnTo>
                    <a:lnTo>
                      <a:pt x="0" y="2760"/>
                    </a:lnTo>
                    <a:lnTo>
                      <a:pt x="160" y="2760"/>
                    </a:lnTo>
                    <a:lnTo>
                      <a:pt x="321" y="2760"/>
                    </a:ln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726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í$1iḑè">
                <a:extLst>
                  <a:ext uri="{FF2B5EF4-FFF2-40B4-BE49-F238E27FC236}">
                    <a16:creationId xmlns:a16="http://schemas.microsoft.com/office/drawing/2014/main" id="{F915D509-9F9F-4407-A921-B3D465D2FE8E}"/>
                  </a:ext>
                </a:extLst>
              </p:cNvPr>
              <p:cNvSpPr/>
              <p:nvPr/>
            </p:nvSpPr>
            <p:spPr bwMode="auto">
              <a:xfrm>
                <a:off x="5948363" y="2413001"/>
                <a:ext cx="628650" cy="487363"/>
              </a:xfrm>
              <a:custGeom>
                <a:avLst/>
                <a:gdLst>
                  <a:gd name="T0" fmla="*/ 396 w 396"/>
                  <a:gd name="T1" fmla="*/ 31 h 307"/>
                  <a:gd name="T2" fmla="*/ 384 w 396"/>
                  <a:gd name="T3" fmla="*/ 16 h 307"/>
                  <a:gd name="T4" fmla="*/ 374 w 396"/>
                  <a:gd name="T5" fmla="*/ 0 h 307"/>
                  <a:gd name="T6" fmla="*/ 0 w 396"/>
                  <a:gd name="T7" fmla="*/ 196 h 307"/>
                  <a:gd name="T8" fmla="*/ 38 w 396"/>
                  <a:gd name="T9" fmla="*/ 252 h 307"/>
                  <a:gd name="T10" fmla="*/ 76 w 396"/>
                  <a:gd name="T11" fmla="*/ 307 h 307"/>
                  <a:gd name="T12" fmla="*/ 396 w 396"/>
                  <a:gd name="T13" fmla="*/ 31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6" h="307">
                    <a:moveTo>
                      <a:pt x="396" y="31"/>
                    </a:moveTo>
                    <a:lnTo>
                      <a:pt x="384" y="16"/>
                    </a:lnTo>
                    <a:lnTo>
                      <a:pt x="374" y="0"/>
                    </a:lnTo>
                    <a:lnTo>
                      <a:pt x="0" y="196"/>
                    </a:lnTo>
                    <a:lnTo>
                      <a:pt x="38" y="252"/>
                    </a:lnTo>
                    <a:lnTo>
                      <a:pt x="76" y="307"/>
                    </a:lnTo>
                    <a:lnTo>
                      <a:pt x="396" y="31"/>
                    </a:lnTo>
                    <a:close/>
                  </a:path>
                </a:pathLst>
              </a:custGeom>
              <a:solidFill>
                <a:srgbClr val="726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íšļiḋé">
                <a:extLst>
                  <a:ext uri="{FF2B5EF4-FFF2-40B4-BE49-F238E27FC236}">
                    <a16:creationId xmlns:a16="http://schemas.microsoft.com/office/drawing/2014/main" id="{9864EA89-84EE-40EA-9F35-4EBABA2F047F}"/>
                  </a:ext>
                </a:extLst>
              </p:cNvPr>
              <p:cNvSpPr/>
              <p:nvPr/>
            </p:nvSpPr>
            <p:spPr bwMode="auto">
              <a:xfrm>
                <a:off x="5935663" y="3965576"/>
                <a:ext cx="673100" cy="354013"/>
              </a:xfrm>
              <a:custGeom>
                <a:avLst/>
                <a:gdLst>
                  <a:gd name="T0" fmla="*/ 424 w 424"/>
                  <a:gd name="T1" fmla="*/ 37 h 223"/>
                  <a:gd name="T2" fmla="*/ 417 w 424"/>
                  <a:gd name="T3" fmla="*/ 19 h 223"/>
                  <a:gd name="T4" fmla="*/ 411 w 424"/>
                  <a:gd name="T5" fmla="*/ 0 h 223"/>
                  <a:gd name="T6" fmla="*/ 0 w 424"/>
                  <a:gd name="T7" fmla="*/ 97 h 223"/>
                  <a:gd name="T8" fmla="*/ 22 w 424"/>
                  <a:gd name="T9" fmla="*/ 160 h 223"/>
                  <a:gd name="T10" fmla="*/ 45 w 424"/>
                  <a:gd name="T11" fmla="*/ 223 h 223"/>
                  <a:gd name="T12" fmla="*/ 424 w 424"/>
                  <a:gd name="T13" fmla="*/ 37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4" h="223">
                    <a:moveTo>
                      <a:pt x="424" y="37"/>
                    </a:moveTo>
                    <a:lnTo>
                      <a:pt x="417" y="19"/>
                    </a:lnTo>
                    <a:lnTo>
                      <a:pt x="411" y="0"/>
                    </a:lnTo>
                    <a:lnTo>
                      <a:pt x="0" y="97"/>
                    </a:lnTo>
                    <a:lnTo>
                      <a:pt x="22" y="160"/>
                    </a:lnTo>
                    <a:lnTo>
                      <a:pt x="45" y="223"/>
                    </a:lnTo>
                    <a:lnTo>
                      <a:pt x="424" y="37"/>
                    </a:lnTo>
                    <a:close/>
                  </a:path>
                </a:pathLst>
              </a:custGeom>
              <a:solidFill>
                <a:srgbClr val="726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îsľíḓê">
                <a:extLst>
                  <a:ext uri="{FF2B5EF4-FFF2-40B4-BE49-F238E27FC236}">
                    <a16:creationId xmlns:a16="http://schemas.microsoft.com/office/drawing/2014/main" id="{42F6EDE0-5510-419B-A8B0-71EEE6E19D13}"/>
                  </a:ext>
                </a:extLst>
              </p:cNvPr>
              <p:cNvSpPr/>
              <p:nvPr/>
            </p:nvSpPr>
            <p:spPr bwMode="auto">
              <a:xfrm>
                <a:off x="5373688" y="2617788"/>
                <a:ext cx="638175" cy="463550"/>
              </a:xfrm>
              <a:custGeom>
                <a:avLst/>
                <a:gdLst>
                  <a:gd name="T0" fmla="*/ 20 w 402"/>
                  <a:gd name="T1" fmla="*/ 0 h 292"/>
                  <a:gd name="T2" fmla="*/ 10 w 402"/>
                  <a:gd name="T3" fmla="*/ 16 h 292"/>
                  <a:gd name="T4" fmla="*/ 0 w 402"/>
                  <a:gd name="T5" fmla="*/ 32 h 292"/>
                  <a:gd name="T6" fmla="*/ 331 w 402"/>
                  <a:gd name="T7" fmla="*/ 292 h 292"/>
                  <a:gd name="T8" fmla="*/ 366 w 402"/>
                  <a:gd name="T9" fmla="*/ 236 h 292"/>
                  <a:gd name="T10" fmla="*/ 402 w 402"/>
                  <a:gd name="T11" fmla="*/ 179 h 292"/>
                  <a:gd name="T12" fmla="*/ 20 w 402"/>
                  <a:gd name="T13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2" h="292">
                    <a:moveTo>
                      <a:pt x="20" y="0"/>
                    </a:moveTo>
                    <a:lnTo>
                      <a:pt x="10" y="16"/>
                    </a:lnTo>
                    <a:lnTo>
                      <a:pt x="0" y="32"/>
                    </a:lnTo>
                    <a:lnTo>
                      <a:pt x="331" y="292"/>
                    </a:lnTo>
                    <a:lnTo>
                      <a:pt x="366" y="236"/>
                    </a:lnTo>
                    <a:lnTo>
                      <a:pt x="402" y="179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726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is1iḍé">
                <a:extLst>
                  <a:ext uri="{FF2B5EF4-FFF2-40B4-BE49-F238E27FC236}">
                    <a16:creationId xmlns:a16="http://schemas.microsoft.com/office/drawing/2014/main" id="{78254184-F0C6-406C-9ECA-2AA01C1812FC}"/>
                  </a:ext>
                </a:extLst>
              </p:cNvPr>
              <p:cNvSpPr/>
              <p:nvPr/>
            </p:nvSpPr>
            <p:spPr bwMode="auto">
              <a:xfrm>
                <a:off x="5356225" y="4224338"/>
                <a:ext cx="661988" cy="393700"/>
              </a:xfrm>
              <a:custGeom>
                <a:avLst/>
                <a:gdLst>
                  <a:gd name="T0" fmla="*/ 15 w 417"/>
                  <a:gd name="T1" fmla="*/ 0 h 248"/>
                  <a:gd name="T2" fmla="*/ 8 w 417"/>
                  <a:gd name="T3" fmla="*/ 17 h 248"/>
                  <a:gd name="T4" fmla="*/ 0 w 417"/>
                  <a:gd name="T5" fmla="*/ 35 h 248"/>
                  <a:gd name="T6" fmla="*/ 364 w 417"/>
                  <a:gd name="T7" fmla="*/ 248 h 248"/>
                  <a:gd name="T8" fmla="*/ 391 w 417"/>
                  <a:gd name="T9" fmla="*/ 187 h 248"/>
                  <a:gd name="T10" fmla="*/ 417 w 417"/>
                  <a:gd name="T11" fmla="*/ 126 h 248"/>
                  <a:gd name="T12" fmla="*/ 15 w 417"/>
                  <a:gd name="T13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7" h="248">
                    <a:moveTo>
                      <a:pt x="15" y="0"/>
                    </a:moveTo>
                    <a:lnTo>
                      <a:pt x="8" y="17"/>
                    </a:lnTo>
                    <a:lnTo>
                      <a:pt x="0" y="35"/>
                    </a:lnTo>
                    <a:lnTo>
                      <a:pt x="364" y="248"/>
                    </a:lnTo>
                    <a:lnTo>
                      <a:pt x="391" y="187"/>
                    </a:lnTo>
                    <a:lnTo>
                      <a:pt x="417" y="12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7265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îSḻïḋe">
                <a:extLst>
                  <a:ext uri="{FF2B5EF4-FFF2-40B4-BE49-F238E27FC236}">
                    <a16:creationId xmlns:a16="http://schemas.microsoft.com/office/drawing/2014/main" id="{745BAAF2-2C3C-487F-AF81-0DE0FD389C7C}"/>
                  </a:ext>
                </a:extLst>
              </p:cNvPr>
              <p:cNvSpPr/>
              <p:nvPr/>
            </p:nvSpPr>
            <p:spPr bwMode="auto">
              <a:xfrm>
                <a:off x="5441950" y="1111251"/>
                <a:ext cx="1009650" cy="1006475"/>
              </a:xfrm>
              <a:prstGeom prst="ellipse">
                <a:avLst/>
              </a:prstGeom>
              <a:solidFill>
                <a:srgbClr val="66B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îṧľïḓè">
                <a:extLst>
                  <a:ext uri="{FF2B5EF4-FFF2-40B4-BE49-F238E27FC236}">
                    <a16:creationId xmlns:a16="http://schemas.microsoft.com/office/drawing/2014/main" id="{EB597ADC-82F2-44ED-92F3-F65F73C58A30}"/>
                  </a:ext>
                </a:extLst>
              </p:cNvPr>
              <p:cNvSpPr/>
              <p:nvPr/>
            </p:nvSpPr>
            <p:spPr bwMode="auto">
              <a:xfrm>
                <a:off x="6532563" y="1422401"/>
                <a:ext cx="1282700" cy="1281113"/>
              </a:xfrm>
              <a:prstGeom prst="ellipse">
                <a:avLst/>
              </a:prstGeom>
              <a:solidFill>
                <a:srgbClr val="58A1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í$ľiḋê">
                <a:extLst>
                  <a:ext uri="{FF2B5EF4-FFF2-40B4-BE49-F238E27FC236}">
                    <a16:creationId xmlns:a16="http://schemas.microsoft.com/office/drawing/2014/main" id="{0B9E5B53-E0DB-466B-A785-2B8B3CDF113B}"/>
                  </a:ext>
                </a:extLst>
              </p:cNvPr>
              <p:cNvSpPr/>
              <p:nvPr/>
            </p:nvSpPr>
            <p:spPr bwMode="auto">
              <a:xfrm>
                <a:off x="4646613" y="2020888"/>
                <a:ext cx="993775" cy="990600"/>
              </a:xfrm>
              <a:prstGeom prst="ellipse">
                <a:avLst/>
              </a:prstGeom>
              <a:solidFill>
                <a:srgbClr val="4C8A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íŝḻídè">
                <a:extLst>
                  <a:ext uri="{FF2B5EF4-FFF2-40B4-BE49-F238E27FC236}">
                    <a16:creationId xmlns:a16="http://schemas.microsoft.com/office/drawing/2014/main" id="{FD7D4FB2-3D43-43E7-B68F-A747FBD56831}"/>
                  </a:ext>
                </a:extLst>
              </p:cNvPr>
              <p:cNvSpPr/>
              <p:nvPr/>
            </p:nvSpPr>
            <p:spPr bwMode="auto">
              <a:xfrm>
                <a:off x="6262688" y="3001963"/>
                <a:ext cx="1616075" cy="1612900"/>
              </a:xfrm>
              <a:prstGeom prst="ellipse">
                <a:avLst/>
              </a:prstGeom>
              <a:solidFill>
                <a:srgbClr val="66B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ïSľídé">
                <a:extLst>
                  <a:ext uri="{FF2B5EF4-FFF2-40B4-BE49-F238E27FC236}">
                    <a16:creationId xmlns:a16="http://schemas.microsoft.com/office/drawing/2014/main" id="{90C72BEE-D9A7-4B29-8DE9-DDADC311495C}"/>
                  </a:ext>
                </a:extLst>
              </p:cNvPr>
              <p:cNvSpPr/>
              <p:nvPr/>
            </p:nvSpPr>
            <p:spPr bwMode="auto">
              <a:xfrm>
                <a:off x="3951288" y="3141663"/>
                <a:ext cx="1719263" cy="1719263"/>
              </a:xfrm>
              <a:prstGeom prst="ellipse">
                <a:avLst/>
              </a:prstGeom>
              <a:solidFill>
                <a:srgbClr val="5AA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iṡḻíḑé">
                <a:extLst>
                  <a:ext uri="{FF2B5EF4-FFF2-40B4-BE49-F238E27FC236}">
                    <a16:creationId xmlns:a16="http://schemas.microsoft.com/office/drawing/2014/main" id="{2153DDD4-6D82-455A-A01E-643120DE21C8}"/>
                  </a:ext>
                </a:extLst>
              </p:cNvPr>
              <p:cNvSpPr/>
              <p:nvPr/>
            </p:nvSpPr>
            <p:spPr bwMode="auto">
              <a:xfrm>
                <a:off x="7572375" y="2449513"/>
                <a:ext cx="849313" cy="746125"/>
              </a:xfrm>
              <a:custGeom>
                <a:avLst/>
                <a:gdLst>
                  <a:gd name="T0" fmla="*/ 535 w 535"/>
                  <a:gd name="T1" fmla="*/ 0 h 470"/>
                  <a:gd name="T2" fmla="*/ 447 w 535"/>
                  <a:gd name="T3" fmla="*/ 47 h 470"/>
                  <a:gd name="T4" fmla="*/ 238 w 535"/>
                  <a:gd name="T5" fmla="*/ 282 h 470"/>
                  <a:gd name="T6" fmla="*/ 80 w 535"/>
                  <a:gd name="T7" fmla="*/ 65 h 470"/>
                  <a:gd name="T8" fmla="*/ 0 w 535"/>
                  <a:gd name="T9" fmla="*/ 102 h 470"/>
                  <a:gd name="T10" fmla="*/ 138 w 535"/>
                  <a:gd name="T11" fmla="*/ 448 h 470"/>
                  <a:gd name="T12" fmla="*/ 248 w 535"/>
                  <a:gd name="T13" fmla="*/ 470 h 470"/>
                  <a:gd name="T14" fmla="*/ 406 w 535"/>
                  <a:gd name="T15" fmla="*/ 354 h 470"/>
                  <a:gd name="T16" fmla="*/ 535 w 535"/>
                  <a:gd name="T17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5" h="470">
                    <a:moveTo>
                      <a:pt x="535" y="0"/>
                    </a:moveTo>
                    <a:lnTo>
                      <a:pt x="447" y="47"/>
                    </a:lnTo>
                    <a:lnTo>
                      <a:pt x="238" y="282"/>
                    </a:lnTo>
                    <a:lnTo>
                      <a:pt x="80" y="65"/>
                    </a:lnTo>
                    <a:lnTo>
                      <a:pt x="0" y="102"/>
                    </a:lnTo>
                    <a:lnTo>
                      <a:pt x="138" y="448"/>
                    </a:lnTo>
                    <a:lnTo>
                      <a:pt x="248" y="470"/>
                    </a:lnTo>
                    <a:lnTo>
                      <a:pt x="406" y="354"/>
                    </a:lnTo>
                    <a:lnTo>
                      <a:pt x="535" y="0"/>
                    </a:lnTo>
                    <a:close/>
                  </a:path>
                </a:pathLst>
              </a:custGeom>
              <a:solidFill>
                <a:srgbClr val="D1E0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íṣļíḑè">
                <a:extLst>
                  <a:ext uri="{FF2B5EF4-FFF2-40B4-BE49-F238E27FC236}">
                    <a16:creationId xmlns:a16="http://schemas.microsoft.com/office/drawing/2014/main" id="{6EC024C8-8466-4113-8E13-3F0D0888A01E}"/>
                  </a:ext>
                </a:extLst>
              </p:cNvPr>
              <p:cNvSpPr/>
              <p:nvPr/>
            </p:nvSpPr>
            <p:spPr bwMode="auto">
              <a:xfrm>
                <a:off x="7905750" y="2568576"/>
                <a:ext cx="1036638" cy="1098550"/>
              </a:xfrm>
              <a:custGeom>
                <a:avLst/>
                <a:gdLst>
                  <a:gd name="T0" fmla="*/ 592 w 653"/>
                  <a:gd name="T1" fmla="*/ 0 h 692"/>
                  <a:gd name="T2" fmla="*/ 653 w 653"/>
                  <a:gd name="T3" fmla="*/ 125 h 692"/>
                  <a:gd name="T4" fmla="*/ 421 w 653"/>
                  <a:gd name="T5" fmla="*/ 535 h 692"/>
                  <a:gd name="T6" fmla="*/ 31 w 653"/>
                  <a:gd name="T7" fmla="*/ 692 h 692"/>
                  <a:gd name="T8" fmla="*/ 0 w 653"/>
                  <a:gd name="T9" fmla="*/ 609 h 692"/>
                  <a:gd name="T10" fmla="*/ 339 w 653"/>
                  <a:gd name="T11" fmla="*/ 401 h 692"/>
                  <a:gd name="T12" fmla="*/ 498 w 653"/>
                  <a:gd name="T13" fmla="*/ 33 h 692"/>
                  <a:gd name="T14" fmla="*/ 592 w 653"/>
                  <a:gd name="T15" fmla="*/ 0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3" h="692">
                    <a:moveTo>
                      <a:pt x="592" y="0"/>
                    </a:moveTo>
                    <a:lnTo>
                      <a:pt x="653" y="125"/>
                    </a:lnTo>
                    <a:lnTo>
                      <a:pt x="421" y="535"/>
                    </a:lnTo>
                    <a:lnTo>
                      <a:pt x="31" y="692"/>
                    </a:lnTo>
                    <a:lnTo>
                      <a:pt x="0" y="609"/>
                    </a:lnTo>
                    <a:lnTo>
                      <a:pt x="339" y="401"/>
                    </a:lnTo>
                    <a:lnTo>
                      <a:pt x="498" y="33"/>
                    </a:lnTo>
                    <a:lnTo>
                      <a:pt x="592" y="0"/>
                    </a:lnTo>
                    <a:close/>
                  </a:path>
                </a:pathLst>
              </a:custGeom>
              <a:solidFill>
                <a:srgbClr val="D1E0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iŝľïďé">
                <a:extLst>
                  <a:ext uri="{FF2B5EF4-FFF2-40B4-BE49-F238E27FC236}">
                    <a16:creationId xmlns:a16="http://schemas.microsoft.com/office/drawing/2014/main" id="{D883CAE2-76B0-41C6-8FEE-F89A30919686}"/>
                  </a:ext>
                </a:extLst>
              </p:cNvPr>
              <p:cNvSpPr/>
              <p:nvPr/>
            </p:nvSpPr>
            <p:spPr bwMode="auto">
              <a:xfrm>
                <a:off x="7562850" y="2371726"/>
                <a:ext cx="152400" cy="225425"/>
              </a:xfrm>
              <a:custGeom>
                <a:avLst/>
                <a:gdLst>
                  <a:gd name="T0" fmla="*/ 69 w 96"/>
                  <a:gd name="T1" fmla="*/ 122 h 142"/>
                  <a:gd name="T2" fmla="*/ 96 w 96"/>
                  <a:gd name="T3" fmla="*/ 60 h 142"/>
                  <a:gd name="T4" fmla="*/ 69 w 96"/>
                  <a:gd name="T5" fmla="*/ 0 h 142"/>
                  <a:gd name="T6" fmla="*/ 5 w 96"/>
                  <a:gd name="T7" fmla="*/ 0 h 142"/>
                  <a:gd name="T8" fmla="*/ 5 w 96"/>
                  <a:gd name="T9" fmla="*/ 21 h 142"/>
                  <a:gd name="T10" fmla="*/ 37 w 96"/>
                  <a:gd name="T11" fmla="*/ 27 h 142"/>
                  <a:gd name="T12" fmla="*/ 34 w 96"/>
                  <a:gd name="T13" fmla="*/ 78 h 142"/>
                  <a:gd name="T14" fmla="*/ 0 w 96"/>
                  <a:gd name="T15" fmla="*/ 128 h 142"/>
                  <a:gd name="T16" fmla="*/ 25 w 96"/>
                  <a:gd name="T17" fmla="*/ 142 h 142"/>
                  <a:gd name="T18" fmla="*/ 69 w 96"/>
                  <a:gd name="T19" fmla="*/ 12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6" h="142">
                    <a:moveTo>
                      <a:pt x="69" y="122"/>
                    </a:moveTo>
                    <a:lnTo>
                      <a:pt x="96" y="60"/>
                    </a:lnTo>
                    <a:lnTo>
                      <a:pt x="69" y="0"/>
                    </a:lnTo>
                    <a:lnTo>
                      <a:pt x="5" y="0"/>
                    </a:lnTo>
                    <a:lnTo>
                      <a:pt x="5" y="21"/>
                    </a:lnTo>
                    <a:lnTo>
                      <a:pt x="37" y="27"/>
                    </a:lnTo>
                    <a:lnTo>
                      <a:pt x="34" y="78"/>
                    </a:lnTo>
                    <a:lnTo>
                      <a:pt x="0" y="128"/>
                    </a:lnTo>
                    <a:lnTo>
                      <a:pt x="25" y="142"/>
                    </a:lnTo>
                    <a:lnTo>
                      <a:pt x="69" y="122"/>
                    </a:lnTo>
                    <a:close/>
                  </a:path>
                </a:pathLst>
              </a:custGeom>
              <a:solidFill>
                <a:srgbClr val="EAC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îšḻiḓé">
                <a:extLst>
                  <a:ext uri="{FF2B5EF4-FFF2-40B4-BE49-F238E27FC236}">
                    <a16:creationId xmlns:a16="http://schemas.microsoft.com/office/drawing/2014/main" id="{2C2F19AD-EA4A-46EF-8F4D-B88598948334}"/>
                  </a:ext>
                </a:extLst>
              </p:cNvPr>
              <p:cNvSpPr/>
              <p:nvPr/>
            </p:nvSpPr>
            <p:spPr bwMode="auto">
              <a:xfrm>
                <a:off x="7718425" y="3551238"/>
                <a:ext cx="228600" cy="161925"/>
              </a:xfrm>
              <a:custGeom>
                <a:avLst/>
                <a:gdLst>
                  <a:gd name="T0" fmla="*/ 122 w 144"/>
                  <a:gd name="T1" fmla="*/ 0 h 102"/>
                  <a:gd name="T2" fmla="*/ 37 w 144"/>
                  <a:gd name="T3" fmla="*/ 0 h 102"/>
                  <a:gd name="T4" fmla="*/ 0 w 144"/>
                  <a:gd name="T5" fmla="*/ 67 h 102"/>
                  <a:gd name="T6" fmla="*/ 27 w 144"/>
                  <a:gd name="T7" fmla="*/ 102 h 102"/>
                  <a:gd name="T8" fmla="*/ 90 w 144"/>
                  <a:gd name="T9" fmla="*/ 67 h 102"/>
                  <a:gd name="T10" fmla="*/ 144 w 144"/>
                  <a:gd name="T11" fmla="*/ 58 h 102"/>
                  <a:gd name="T12" fmla="*/ 122 w 144"/>
                  <a:gd name="T1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02">
                    <a:moveTo>
                      <a:pt x="122" y="0"/>
                    </a:moveTo>
                    <a:lnTo>
                      <a:pt x="37" y="0"/>
                    </a:lnTo>
                    <a:lnTo>
                      <a:pt x="0" y="67"/>
                    </a:lnTo>
                    <a:lnTo>
                      <a:pt x="27" y="102"/>
                    </a:lnTo>
                    <a:lnTo>
                      <a:pt x="90" y="67"/>
                    </a:lnTo>
                    <a:lnTo>
                      <a:pt x="144" y="58"/>
                    </a:lnTo>
                    <a:lnTo>
                      <a:pt x="122" y="0"/>
                    </a:lnTo>
                    <a:close/>
                  </a:path>
                </a:pathLst>
              </a:custGeom>
              <a:solidFill>
                <a:srgbClr val="EAC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ïsḻîde">
                <a:extLst>
                  <a:ext uri="{FF2B5EF4-FFF2-40B4-BE49-F238E27FC236}">
                    <a16:creationId xmlns:a16="http://schemas.microsoft.com/office/drawing/2014/main" id="{DB3479CC-F7D8-4E96-BCBA-A47E4FF74610}"/>
                  </a:ext>
                </a:extLst>
              </p:cNvPr>
              <p:cNvSpPr/>
              <p:nvPr/>
            </p:nvSpPr>
            <p:spPr bwMode="auto">
              <a:xfrm>
                <a:off x="3937000" y="2459038"/>
                <a:ext cx="723900" cy="706438"/>
              </a:xfrm>
              <a:custGeom>
                <a:avLst/>
                <a:gdLst>
                  <a:gd name="T0" fmla="*/ 0 w 456"/>
                  <a:gd name="T1" fmla="*/ 29 h 445"/>
                  <a:gd name="T2" fmla="*/ 239 w 456"/>
                  <a:gd name="T3" fmla="*/ 257 h 445"/>
                  <a:gd name="T4" fmla="*/ 387 w 456"/>
                  <a:gd name="T5" fmla="*/ 0 h 445"/>
                  <a:gd name="T6" fmla="*/ 456 w 456"/>
                  <a:gd name="T7" fmla="*/ 54 h 445"/>
                  <a:gd name="T8" fmla="*/ 327 w 456"/>
                  <a:gd name="T9" fmla="*/ 445 h 445"/>
                  <a:gd name="T10" fmla="*/ 212 w 456"/>
                  <a:gd name="T11" fmla="*/ 434 h 445"/>
                  <a:gd name="T12" fmla="*/ 37 w 456"/>
                  <a:gd name="T13" fmla="*/ 300 h 445"/>
                  <a:gd name="T14" fmla="*/ 0 w 456"/>
                  <a:gd name="T15" fmla="*/ 29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6" h="445">
                    <a:moveTo>
                      <a:pt x="0" y="29"/>
                    </a:moveTo>
                    <a:lnTo>
                      <a:pt x="239" y="257"/>
                    </a:lnTo>
                    <a:lnTo>
                      <a:pt x="387" y="0"/>
                    </a:lnTo>
                    <a:lnTo>
                      <a:pt x="456" y="54"/>
                    </a:lnTo>
                    <a:lnTo>
                      <a:pt x="327" y="445"/>
                    </a:lnTo>
                    <a:lnTo>
                      <a:pt x="212" y="434"/>
                    </a:lnTo>
                    <a:lnTo>
                      <a:pt x="37" y="30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9398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îsḷïďè">
                <a:extLst>
                  <a:ext uri="{FF2B5EF4-FFF2-40B4-BE49-F238E27FC236}">
                    <a16:creationId xmlns:a16="http://schemas.microsoft.com/office/drawing/2014/main" id="{147E6135-DAFB-4B7E-BCFF-6E768E1FACEA}"/>
                  </a:ext>
                </a:extLst>
              </p:cNvPr>
              <p:cNvSpPr/>
              <p:nvPr/>
            </p:nvSpPr>
            <p:spPr bwMode="auto">
              <a:xfrm>
                <a:off x="4573588" y="2316163"/>
                <a:ext cx="179388" cy="219075"/>
              </a:xfrm>
              <a:custGeom>
                <a:avLst/>
                <a:gdLst>
                  <a:gd name="T0" fmla="*/ 0 w 113"/>
                  <a:gd name="T1" fmla="*/ 100 h 138"/>
                  <a:gd name="T2" fmla="*/ 6 w 113"/>
                  <a:gd name="T3" fmla="*/ 28 h 138"/>
                  <a:gd name="T4" fmla="*/ 50 w 113"/>
                  <a:gd name="T5" fmla="*/ 0 h 138"/>
                  <a:gd name="T6" fmla="*/ 113 w 113"/>
                  <a:gd name="T7" fmla="*/ 28 h 138"/>
                  <a:gd name="T8" fmla="*/ 95 w 113"/>
                  <a:gd name="T9" fmla="*/ 50 h 138"/>
                  <a:gd name="T10" fmla="*/ 55 w 113"/>
                  <a:gd name="T11" fmla="*/ 50 h 138"/>
                  <a:gd name="T12" fmla="*/ 49 w 113"/>
                  <a:gd name="T13" fmla="*/ 138 h 138"/>
                  <a:gd name="T14" fmla="*/ 0 w 113"/>
                  <a:gd name="T15" fmla="*/ 10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138">
                    <a:moveTo>
                      <a:pt x="0" y="100"/>
                    </a:moveTo>
                    <a:lnTo>
                      <a:pt x="6" y="28"/>
                    </a:lnTo>
                    <a:lnTo>
                      <a:pt x="50" y="0"/>
                    </a:lnTo>
                    <a:lnTo>
                      <a:pt x="113" y="28"/>
                    </a:lnTo>
                    <a:lnTo>
                      <a:pt x="95" y="50"/>
                    </a:lnTo>
                    <a:lnTo>
                      <a:pt x="55" y="50"/>
                    </a:lnTo>
                    <a:lnTo>
                      <a:pt x="49" y="138"/>
                    </a:ln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EBCE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îsļïḓé">
                <a:extLst>
                  <a:ext uri="{FF2B5EF4-FFF2-40B4-BE49-F238E27FC236}">
                    <a16:creationId xmlns:a16="http://schemas.microsoft.com/office/drawing/2014/main" id="{0C45C9FC-8174-446A-B343-B8C35B444E9D}"/>
                  </a:ext>
                </a:extLst>
              </p:cNvPr>
              <p:cNvSpPr/>
              <p:nvPr/>
            </p:nvSpPr>
            <p:spPr bwMode="auto">
              <a:xfrm>
                <a:off x="3113088" y="2486026"/>
                <a:ext cx="838200" cy="1200150"/>
              </a:xfrm>
              <a:custGeom>
                <a:avLst/>
                <a:gdLst>
                  <a:gd name="T0" fmla="*/ 288 w 528"/>
                  <a:gd name="T1" fmla="*/ 0 h 756"/>
                  <a:gd name="T2" fmla="*/ 0 w 528"/>
                  <a:gd name="T3" fmla="*/ 493 h 756"/>
                  <a:gd name="T4" fmla="*/ 471 w 528"/>
                  <a:gd name="T5" fmla="*/ 756 h 756"/>
                  <a:gd name="T6" fmla="*/ 528 w 528"/>
                  <a:gd name="T7" fmla="*/ 686 h 756"/>
                  <a:gd name="T8" fmla="*/ 216 w 528"/>
                  <a:gd name="T9" fmla="*/ 435 h 756"/>
                  <a:gd name="T10" fmla="*/ 371 w 528"/>
                  <a:gd name="T11" fmla="*/ 210 h 756"/>
                  <a:gd name="T12" fmla="*/ 288 w 528"/>
                  <a:gd name="T13" fmla="*/ 0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8" h="756">
                    <a:moveTo>
                      <a:pt x="288" y="0"/>
                    </a:moveTo>
                    <a:lnTo>
                      <a:pt x="0" y="493"/>
                    </a:lnTo>
                    <a:lnTo>
                      <a:pt x="471" y="756"/>
                    </a:lnTo>
                    <a:lnTo>
                      <a:pt x="528" y="686"/>
                    </a:lnTo>
                    <a:lnTo>
                      <a:pt x="216" y="435"/>
                    </a:lnTo>
                    <a:lnTo>
                      <a:pt x="371" y="210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9398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íšlîḍè">
                <a:extLst>
                  <a:ext uri="{FF2B5EF4-FFF2-40B4-BE49-F238E27FC236}">
                    <a16:creationId xmlns:a16="http://schemas.microsoft.com/office/drawing/2014/main" id="{F9CA5E31-890C-4D87-8AB6-82C2783E404E}"/>
                  </a:ext>
                </a:extLst>
              </p:cNvPr>
              <p:cNvSpPr/>
              <p:nvPr/>
            </p:nvSpPr>
            <p:spPr bwMode="auto">
              <a:xfrm>
                <a:off x="3876675" y="3592513"/>
                <a:ext cx="258763" cy="201613"/>
              </a:xfrm>
              <a:custGeom>
                <a:avLst/>
                <a:gdLst>
                  <a:gd name="T0" fmla="*/ 38 w 163"/>
                  <a:gd name="T1" fmla="*/ 0 h 127"/>
                  <a:gd name="T2" fmla="*/ 119 w 163"/>
                  <a:gd name="T3" fmla="*/ 16 h 127"/>
                  <a:gd name="T4" fmla="*/ 163 w 163"/>
                  <a:gd name="T5" fmla="*/ 89 h 127"/>
                  <a:gd name="T6" fmla="*/ 110 w 163"/>
                  <a:gd name="T7" fmla="*/ 127 h 127"/>
                  <a:gd name="T8" fmla="*/ 0 w 163"/>
                  <a:gd name="T9" fmla="*/ 47 h 127"/>
                  <a:gd name="T10" fmla="*/ 38 w 163"/>
                  <a:gd name="T11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127">
                    <a:moveTo>
                      <a:pt x="38" y="0"/>
                    </a:moveTo>
                    <a:lnTo>
                      <a:pt x="119" y="16"/>
                    </a:lnTo>
                    <a:lnTo>
                      <a:pt x="163" y="89"/>
                    </a:lnTo>
                    <a:lnTo>
                      <a:pt x="110" y="127"/>
                    </a:lnTo>
                    <a:lnTo>
                      <a:pt x="0" y="4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EBCE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išlïďe">
                <a:extLst>
                  <a:ext uri="{FF2B5EF4-FFF2-40B4-BE49-F238E27FC236}">
                    <a16:creationId xmlns:a16="http://schemas.microsoft.com/office/drawing/2014/main" id="{B3109648-F307-4C93-ACDC-7F48AB0C79FD}"/>
                  </a:ext>
                </a:extLst>
              </p:cNvPr>
              <p:cNvSpPr/>
              <p:nvPr/>
            </p:nvSpPr>
            <p:spPr bwMode="auto">
              <a:xfrm>
                <a:off x="3302000" y="5595938"/>
                <a:ext cx="241300" cy="153988"/>
              </a:xfrm>
              <a:custGeom>
                <a:avLst/>
                <a:gdLst>
                  <a:gd name="T0" fmla="*/ 23 w 152"/>
                  <a:gd name="T1" fmla="*/ 0 h 97"/>
                  <a:gd name="T2" fmla="*/ 112 w 152"/>
                  <a:gd name="T3" fmla="*/ 24 h 97"/>
                  <a:gd name="T4" fmla="*/ 152 w 152"/>
                  <a:gd name="T5" fmla="*/ 63 h 97"/>
                  <a:gd name="T6" fmla="*/ 114 w 152"/>
                  <a:gd name="T7" fmla="*/ 97 h 97"/>
                  <a:gd name="T8" fmla="*/ 0 w 152"/>
                  <a:gd name="T9" fmla="*/ 46 h 97"/>
                  <a:gd name="T10" fmla="*/ 23 w 152"/>
                  <a:gd name="T1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2" h="97">
                    <a:moveTo>
                      <a:pt x="23" y="0"/>
                    </a:moveTo>
                    <a:lnTo>
                      <a:pt x="112" y="24"/>
                    </a:lnTo>
                    <a:lnTo>
                      <a:pt x="152" y="63"/>
                    </a:lnTo>
                    <a:lnTo>
                      <a:pt x="114" y="97"/>
                    </a:lnTo>
                    <a:lnTo>
                      <a:pt x="0" y="46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ïSļíḍè">
                <a:extLst>
                  <a:ext uri="{FF2B5EF4-FFF2-40B4-BE49-F238E27FC236}">
                    <a16:creationId xmlns:a16="http://schemas.microsoft.com/office/drawing/2014/main" id="{BD9635F8-6835-4D5C-905E-E653AE0AA6B9}"/>
                  </a:ext>
                </a:extLst>
              </p:cNvPr>
              <p:cNvSpPr/>
              <p:nvPr/>
            </p:nvSpPr>
            <p:spPr bwMode="auto">
              <a:xfrm>
                <a:off x="4024313" y="5586413"/>
                <a:ext cx="230188" cy="133350"/>
              </a:xfrm>
              <a:custGeom>
                <a:avLst/>
                <a:gdLst>
                  <a:gd name="T0" fmla="*/ 70 w 145"/>
                  <a:gd name="T1" fmla="*/ 5 h 84"/>
                  <a:gd name="T2" fmla="*/ 145 w 145"/>
                  <a:gd name="T3" fmla="*/ 35 h 84"/>
                  <a:gd name="T4" fmla="*/ 128 w 145"/>
                  <a:gd name="T5" fmla="*/ 84 h 84"/>
                  <a:gd name="T6" fmla="*/ 0 w 145"/>
                  <a:gd name="T7" fmla="*/ 54 h 84"/>
                  <a:gd name="T8" fmla="*/ 0 w 145"/>
                  <a:gd name="T9" fmla="*/ 0 h 84"/>
                  <a:gd name="T10" fmla="*/ 70 w 145"/>
                  <a:gd name="T11" fmla="*/ 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84">
                    <a:moveTo>
                      <a:pt x="70" y="5"/>
                    </a:moveTo>
                    <a:lnTo>
                      <a:pt x="145" y="35"/>
                    </a:lnTo>
                    <a:lnTo>
                      <a:pt x="128" y="84"/>
                    </a:lnTo>
                    <a:lnTo>
                      <a:pt x="0" y="54"/>
                    </a:lnTo>
                    <a:lnTo>
                      <a:pt x="0" y="0"/>
                    </a:lnTo>
                    <a:lnTo>
                      <a:pt x="70" y="5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îšļíḓè">
                <a:extLst>
                  <a:ext uri="{FF2B5EF4-FFF2-40B4-BE49-F238E27FC236}">
                    <a16:creationId xmlns:a16="http://schemas.microsoft.com/office/drawing/2014/main" id="{E9CD2FA4-DBD9-41AF-A30B-B69D823D3478}"/>
                  </a:ext>
                </a:extLst>
              </p:cNvPr>
              <p:cNvSpPr/>
              <p:nvPr/>
            </p:nvSpPr>
            <p:spPr bwMode="auto">
              <a:xfrm>
                <a:off x="4752975" y="3433763"/>
                <a:ext cx="482600" cy="414338"/>
              </a:xfrm>
              <a:custGeom>
                <a:avLst/>
                <a:gdLst>
                  <a:gd name="T0" fmla="*/ 79 w 400"/>
                  <a:gd name="T1" fmla="*/ 276 h 345"/>
                  <a:gd name="T2" fmla="*/ 144 w 400"/>
                  <a:gd name="T3" fmla="*/ 295 h 345"/>
                  <a:gd name="T4" fmla="*/ 228 w 400"/>
                  <a:gd name="T5" fmla="*/ 319 h 345"/>
                  <a:gd name="T6" fmla="*/ 293 w 400"/>
                  <a:gd name="T7" fmla="*/ 338 h 345"/>
                  <a:gd name="T8" fmla="*/ 345 w 400"/>
                  <a:gd name="T9" fmla="*/ 307 h 345"/>
                  <a:gd name="T10" fmla="*/ 360 w 400"/>
                  <a:gd name="T11" fmla="*/ 241 h 345"/>
                  <a:gd name="T12" fmla="*/ 379 w 400"/>
                  <a:gd name="T13" fmla="*/ 156 h 345"/>
                  <a:gd name="T14" fmla="*/ 394 w 400"/>
                  <a:gd name="T15" fmla="*/ 90 h 345"/>
                  <a:gd name="T16" fmla="*/ 361 w 400"/>
                  <a:gd name="T17" fmla="*/ 73 h 345"/>
                  <a:gd name="T18" fmla="*/ 320 w 400"/>
                  <a:gd name="T19" fmla="*/ 97 h 345"/>
                  <a:gd name="T20" fmla="*/ 284 w 400"/>
                  <a:gd name="T21" fmla="*/ 37 h 345"/>
                  <a:gd name="T22" fmla="*/ 196 w 400"/>
                  <a:gd name="T23" fmla="*/ 0 h 345"/>
                  <a:gd name="T24" fmla="*/ 0 w 400"/>
                  <a:gd name="T25" fmla="*/ 1 h 345"/>
                  <a:gd name="T26" fmla="*/ 82 w 400"/>
                  <a:gd name="T27" fmla="*/ 145 h 345"/>
                  <a:gd name="T28" fmla="*/ 87 w 400"/>
                  <a:gd name="T29" fmla="*/ 152 h 345"/>
                  <a:gd name="T30" fmla="*/ 120 w 400"/>
                  <a:gd name="T31" fmla="*/ 214 h 345"/>
                  <a:gd name="T32" fmla="*/ 80 w 400"/>
                  <a:gd name="T33" fmla="*/ 238 h 345"/>
                  <a:gd name="T34" fmla="*/ 79 w 400"/>
                  <a:gd name="T35" fmla="*/ 276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0" h="345">
                    <a:moveTo>
                      <a:pt x="79" y="276"/>
                    </a:moveTo>
                    <a:cubicBezTo>
                      <a:pt x="144" y="295"/>
                      <a:pt x="144" y="295"/>
                      <a:pt x="144" y="295"/>
                    </a:cubicBezTo>
                    <a:cubicBezTo>
                      <a:pt x="167" y="301"/>
                      <a:pt x="205" y="312"/>
                      <a:pt x="228" y="319"/>
                    </a:cubicBezTo>
                    <a:cubicBezTo>
                      <a:pt x="293" y="338"/>
                      <a:pt x="293" y="338"/>
                      <a:pt x="293" y="338"/>
                    </a:cubicBezTo>
                    <a:cubicBezTo>
                      <a:pt x="316" y="345"/>
                      <a:pt x="340" y="331"/>
                      <a:pt x="345" y="307"/>
                    </a:cubicBezTo>
                    <a:cubicBezTo>
                      <a:pt x="360" y="241"/>
                      <a:pt x="360" y="241"/>
                      <a:pt x="360" y="241"/>
                    </a:cubicBezTo>
                    <a:cubicBezTo>
                      <a:pt x="365" y="218"/>
                      <a:pt x="374" y="180"/>
                      <a:pt x="379" y="156"/>
                    </a:cubicBezTo>
                    <a:cubicBezTo>
                      <a:pt x="394" y="90"/>
                      <a:pt x="394" y="90"/>
                      <a:pt x="394" y="90"/>
                    </a:cubicBezTo>
                    <a:cubicBezTo>
                      <a:pt x="400" y="66"/>
                      <a:pt x="384" y="59"/>
                      <a:pt x="361" y="73"/>
                    </a:cubicBezTo>
                    <a:cubicBezTo>
                      <a:pt x="320" y="97"/>
                      <a:pt x="320" y="97"/>
                      <a:pt x="320" y="97"/>
                    </a:cubicBezTo>
                    <a:cubicBezTo>
                      <a:pt x="305" y="71"/>
                      <a:pt x="290" y="46"/>
                      <a:pt x="284" y="37"/>
                    </a:cubicBezTo>
                    <a:cubicBezTo>
                      <a:pt x="271" y="16"/>
                      <a:pt x="246" y="0"/>
                      <a:pt x="196" y="0"/>
                    </a:cubicBezTo>
                    <a:cubicBezTo>
                      <a:pt x="159" y="0"/>
                      <a:pt x="62" y="1"/>
                      <a:pt x="0" y="1"/>
                    </a:cubicBezTo>
                    <a:cubicBezTo>
                      <a:pt x="82" y="145"/>
                      <a:pt x="82" y="145"/>
                      <a:pt x="82" y="145"/>
                    </a:cubicBezTo>
                    <a:cubicBezTo>
                      <a:pt x="84" y="147"/>
                      <a:pt x="85" y="149"/>
                      <a:pt x="87" y="152"/>
                    </a:cubicBezTo>
                    <a:cubicBezTo>
                      <a:pt x="91" y="160"/>
                      <a:pt x="106" y="187"/>
                      <a:pt x="120" y="214"/>
                    </a:cubicBezTo>
                    <a:cubicBezTo>
                      <a:pt x="80" y="238"/>
                      <a:pt x="80" y="238"/>
                      <a:pt x="80" y="238"/>
                    </a:cubicBezTo>
                    <a:cubicBezTo>
                      <a:pt x="57" y="252"/>
                      <a:pt x="56" y="269"/>
                      <a:pt x="79" y="2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îṡḷïḍé">
                <a:extLst>
                  <a:ext uri="{FF2B5EF4-FFF2-40B4-BE49-F238E27FC236}">
                    <a16:creationId xmlns:a16="http://schemas.microsoft.com/office/drawing/2014/main" id="{A6C04C67-5D90-4B97-9DE1-05A1F184C213}"/>
                  </a:ext>
                </a:extLst>
              </p:cNvPr>
              <p:cNvSpPr/>
              <p:nvPr/>
            </p:nvSpPr>
            <p:spPr bwMode="auto">
              <a:xfrm>
                <a:off x="4451350" y="3433763"/>
                <a:ext cx="381000" cy="373063"/>
              </a:xfrm>
              <a:custGeom>
                <a:avLst/>
                <a:gdLst>
                  <a:gd name="T0" fmla="*/ 87 w 317"/>
                  <a:gd name="T1" fmla="*/ 48 h 309"/>
                  <a:gd name="T2" fmla="*/ 12 w 317"/>
                  <a:gd name="T3" fmla="*/ 165 h 309"/>
                  <a:gd name="T4" fmla="*/ 26 w 317"/>
                  <a:gd name="T5" fmla="*/ 221 h 309"/>
                  <a:gd name="T6" fmla="*/ 157 w 317"/>
                  <a:gd name="T7" fmla="*/ 298 h 309"/>
                  <a:gd name="T8" fmla="*/ 214 w 317"/>
                  <a:gd name="T9" fmla="*/ 283 h 309"/>
                  <a:gd name="T10" fmla="*/ 294 w 317"/>
                  <a:gd name="T11" fmla="*/ 151 h 309"/>
                  <a:gd name="T12" fmla="*/ 317 w 317"/>
                  <a:gd name="T13" fmla="*/ 144 h 309"/>
                  <a:gd name="T14" fmla="*/ 235 w 317"/>
                  <a:gd name="T15" fmla="*/ 0 h 309"/>
                  <a:gd name="T16" fmla="*/ 187 w 317"/>
                  <a:gd name="T17" fmla="*/ 0 h 309"/>
                  <a:gd name="T18" fmla="*/ 87 w 317"/>
                  <a:gd name="T19" fmla="*/ 48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7" h="309">
                    <a:moveTo>
                      <a:pt x="87" y="48"/>
                    </a:moveTo>
                    <a:cubicBezTo>
                      <a:pt x="66" y="80"/>
                      <a:pt x="12" y="165"/>
                      <a:pt x="12" y="165"/>
                    </a:cubicBezTo>
                    <a:cubicBezTo>
                      <a:pt x="0" y="184"/>
                      <a:pt x="6" y="209"/>
                      <a:pt x="26" y="221"/>
                    </a:cubicBezTo>
                    <a:cubicBezTo>
                      <a:pt x="157" y="298"/>
                      <a:pt x="157" y="298"/>
                      <a:pt x="157" y="298"/>
                    </a:cubicBezTo>
                    <a:cubicBezTo>
                      <a:pt x="176" y="309"/>
                      <a:pt x="202" y="303"/>
                      <a:pt x="214" y="283"/>
                    </a:cubicBezTo>
                    <a:cubicBezTo>
                      <a:pt x="214" y="283"/>
                      <a:pt x="288" y="162"/>
                      <a:pt x="294" y="151"/>
                    </a:cubicBezTo>
                    <a:cubicBezTo>
                      <a:pt x="301" y="139"/>
                      <a:pt x="310" y="137"/>
                      <a:pt x="317" y="144"/>
                    </a:cubicBezTo>
                    <a:cubicBezTo>
                      <a:pt x="235" y="0"/>
                      <a:pt x="235" y="0"/>
                      <a:pt x="235" y="0"/>
                    </a:cubicBezTo>
                    <a:cubicBezTo>
                      <a:pt x="213" y="0"/>
                      <a:pt x="196" y="0"/>
                      <a:pt x="187" y="0"/>
                    </a:cubicBezTo>
                    <a:cubicBezTo>
                      <a:pt x="153" y="0"/>
                      <a:pt x="114" y="6"/>
                      <a:pt x="87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ïŝliḓê">
                <a:extLst>
                  <a:ext uri="{FF2B5EF4-FFF2-40B4-BE49-F238E27FC236}">
                    <a16:creationId xmlns:a16="http://schemas.microsoft.com/office/drawing/2014/main" id="{B13575A1-0F3C-4254-A1E0-DA78A672FB81}"/>
                  </a:ext>
                </a:extLst>
              </p:cNvPr>
              <p:cNvSpPr/>
              <p:nvPr/>
            </p:nvSpPr>
            <p:spPr bwMode="auto">
              <a:xfrm>
                <a:off x="4233863" y="3752851"/>
                <a:ext cx="419100" cy="576263"/>
              </a:xfrm>
              <a:custGeom>
                <a:avLst/>
                <a:gdLst>
                  <a:gd name="T0" fmla="*/ 35 w 348"/>
                  <a:gd name="T1" fmla="*/ 322 h 478"/>
                  <a:gd name="T2" fmla="*/ 121 w 348"/>
                  <a:gd name="T3" fmla="*/ 478 h 478"/>
                  <a:gd name="T4" fmla="*/ 213 w 348"/>
                  <a:gd name="T5" fmla="*/ 326 h 478"/>
                  <a:gd name="T6" fmla="*/ 262 w 348"/>
                  <a:gd name="T7" fmla="*/ 244 h 478"/>
                  <a:gd name="T8" fmla="*/ 309 w 348"/>
                  <a:gd name="T9" fmla="*/ 271 h 478"/>
                  <a:gd name="T10" fmla="*/ 342 w 348"/>
                  <a:gd name="T11" fmla="*/ 252 h 478"/>
                  <a:gd name="T12" fmla="*/ 326 w 348"/>
                  <a:gd name="T13" fmla="*/ 187 h 478"/>
                  <a:gd name="T14" fmla="*/ 304 w 348"/>
                  <a:gd name="T15" fmla="*/ 102 h 478"/>
                  <a:gd name="T16" fmla="*/ 288 w 348"/>
                  <a:gd name="T17" fmla="*/ 36 h 478"/>
                  <a:gd name="T18" fmla="*/ 235 w 348"/>
                  <a:gd name="T19" fmla="*/ 7 h 478"/>
                  <a:gd name="T20" fmla="*/ 171 w 348"/>
                  <a:gd name="T21" fmla="*/ 28 h 478"/>
                  <a:gd name="T22" fmla="*/ 87 w 348"/>
                  <a:gd name="T23" fmla="*/ 54 h 478"/>
                  <a:gd name="T24" fmla="*/ 23 w 348"/>
                  <a:gd name="T25" fmla="*/ 75 h 478"/>
                  <a:gd name="T26" fmla="*/ 25 w 348"/>
                  <a:gd name="T27" fmla="*/ 112 h 478"/>
                  <a:gd name="T28" fmla="*/ 60 w 348"/>
                  <a:gd name="T29" fmla="*/ 132 h 478"/>
                  <a:gd name="T30" fmla="*/ 16 w 348"/>
                  <a:gd name="T31" fmla="*/ 219 h 478"/>
                  <a:gd name="T32" fmla="*/ 35 w 348"/>
                  <a:gd name="T33" fmla="*/ 322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8" h="478">
                    <a:moveTo>
                      <a:pt x="35" y="322"/>
                    </a:moveTo>
                    <a:cubicBezTo>
                      <a:pt x="50" y="350"/>
                      <a:pt x="91" y="424"/>
                      <a:pt x="121" y="478"/>
                    </a:cubicBezTo>
                    <a:cubicBezTo>
                      <a:pt x="213" y="326"/>
                      <a:pt x="213" y="326"/>
                      <a:pt x="213" y="326"/>
                    </a:cubicBezTo>
                    <a:cubicBezTo>
                      <a:pt x="224" y="307"/>
                      <a:pt x="245" y="273"/>
                      <a:pt x="262" y="244"/>
                    </a:cubicBezTo>
                    <a:cubicBezTo>
                      <a:pt x="309" y="271"/>
                      <a:pt x="309" y="271"/>
                      <a:pt x="309" y="271"/>
                    </a:cubicBezTo>
                    <a:cubicBezTo>
                      <a:pt x="333" y="284"/>
                      <a:pt x="348" y="276"/>
                      <a:pt x="342" y="252"/>
                    </a:cubicBezTo>
                    <a:cubicBezTo>
                      <a:pt x="326" y="187"/>
                      <a:pt x="326" y="187"/>
                      <a:pt x="326" y="187"/>
                    </a:cubicBezTo>
                    <a:cubicBezTo>
                      <a:pt x="320" y="164"/>
                      <a:pt x="310" y="125"/>
                      <a:pt x="304" y="102"/>
                    </a:cubicBezTo>
                    <a:cubicBezTo>
                      <a:pt x="288" y="36"/>
                      <a:pt x="288" y="36"/>
                      <a:pt x="288" y="36"/>
                    </a:cubicBezTo>
                    <a:cubicBezTo>
                      <a:pt x="282" y="13"/>
                      <a:pt x="258" y="0"/>
                      <a:pt x="235" y="7"/>
                    </a:cubicBezTo>
                    <a:cubicBezTo>
                      <a:pt x="171" y="28"/>
                      <a:pt x="171" y="28"/>
                      <a:pt x="171" y="28"/>
                    </a:cubicBezTo>
                    <a:cubicBezTo>
                      <a:pt x="148" y="35"/>
                      <a:pt x="110" y="47"/>
                      <a:pt x="87" y="54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0" y="82"/>
                      <a:pt x="1" y="99"/>
                      <a:pt x="25" y="112"/>
                    </a:cubicBezTo>
                    <a:cubicBezTo>
                      <a:pt x="60" y="132"/>
                      <a:pt x="60" y="132"/>
                      <a:pt x="60" y="132"/>
                    </a:cubicBezTo>
                    <a:cubicBezTo>
                      <a:pt x="42" y="167"/>
                      <a:pt x="21" y="208"/>
                      <a:pt x="16" y="219"/>
                    </a:cubicBezTo>
                    <a:cubicBezTo>
                      <a:pt x="6" y="240"/>
                      <a:pt x="12" y="277"/>
                      <a:pt x="35" y="3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íṡḷîḍe">
                <a:extLst>
                  <a:ext uri="{FF2B5EF4-FFF2-40B4-BE49-F238E27FC236}">
                    <a16:creationId xmlns:a16="http://schemas.microsoft.com/office/drawing/2014/main" id="{0778D577-51AF-452B-B9E0-3840D6BF687F}"/>
                  </a:ext>
                </a:extLst>
              </p:cNvPr>
              <p:cNvSpPr/>
              <p:nvPr/>
            </p:nvSpPr>
            <p:spPr bwMode="auto">
              <a:xfrm>
                <a:off x="4384675" y="4179888"/>
                <a:ext cx="379413" cy="307975"/>
              </a:xfrm>
              <a:custGeom>
                <a:avLst/>
                <a:gdLst>
                  <a:gd name="T0" fmla="*/ 0 w 315"/>
                  <a:gd name="T1" fmla="*/ 140 h 256"/>
                  <a:gd name="T2" fmla="*/ 33 w 315"/>
                  <a:gd name="T3" fmla="*/ 201 h 256"/>
                  <a:gd name="T4" fmla="*/ 146 w 315"/>
                  <a:gd name="T5" fmla="*/ 255 h 256"/>
                  <a:gd name="T6" fmla="*/ 274 w 315"/>
                  <a:gd name="T7" fmla="*/ 255 h 256"/>
                  <a:gd name="T8" fmla="*/ 315 w 315"/>
                  <a:gd name="T9" fmla="*/ 213 h 256"/>
                  <a:gd name="T10" fmla="*/ 314 w 315"/>
                  <a:gd name="T11" fmla="*/ 61 h 256"/>
                  <a:gd name="T12" fmla="*/ 273 w 315"/>
                  <a:gd name="T13" fmla="*/ 21 h 256"/>
                  <a:gd name="T14" fmla="*/ 97 w 315"/>
                  <a:gd name="T15" fmla="*/ 22 h 256"/>
                  <a:gd name="T16" fmla="*/ 85 w 315"/>
                  <a:gd name="T17" fmla="*/ 1 h 256"/>
                  <a:gd name="T18" fmla="*/ 0 w 315"/>
                  <a:gd name="T19" fmla="*/ 1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5" h="256">
                    <a:moveTo>
                      <a:pt x="0" y="140"/>
                    </a:moveTo>
                    <a:cubicBezTo>
                      <a:pt x="16" y="170"/>
                      <a:pt x="30" y="194"/>
                      <a:pt x="33" y="201"/>
                    </a:cubicBezTo>
                    <a:cubicBezTo>
                      <a:pt x="43" y="219"/>
                      <a:pt x="57" y="256"/>
                      <a:pt x="146" y="255"/>
                    </a:cubicBezTo>
                    <a:cubicBezTo>
                      <a:pt x="234" y="255"/>
                      <a:pt x="274" y="255"/>
                      <a:pt x="274" y="255"/>
                    </a:cubicBezTo>
                    <a:cubicBezTo>
                      <a:pt x="297" y="255"/>
                      <a:pt x="315" y="236"/>
                      <a:pt x="315" y="213"/>
                    </a:cubicBezTo>
                    <a:cubicBezTo>
                      <a:pt x="314" y="61"/>
                      <a:pt x="314" y="61"/>
                      <a:pt x="314" y="61"/>
                    </a:cubicBezTo>
                    <a:cubicBezTo>
                      <a:pt x="314" y="39"/>
                      <a:pt x="296" y="20"/>
                      <a:pt x="273" y="21"/>
                    </a:cubicBezTo>
                    <a:cubicBezTo>
                      <a:pt x="273" y="21"/>
                      <a:pt x="122" y="21"/>
                      <a:pt x="97" y="22"/>
                    </a:cubicBezTo>
                    <a:cubicBezTo>
                      <a:pt x="81" y="22"/>
                      <a:pt x="79" y="11"/>
                      <a:pt x="85" y="1"/>
                    </a:cubicBezTo>
                    <a:cubicBezTo>
                      <a:pt x="85" y="0"/>
                      <a:pt x="0" y="140"/>
                      <a:pt x="0" y="1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ïṧlîďê">
                <a:extLst>
                  <a:ext uri="{FF2B5EF4-FFF2-40B4-BE49-F238E27FC236}">
                    <a16:creationId xmlns:a16="http://schemas.microsoft.com/office/drawing/2014/main" id="{E5E9CA11-D08E-4439-A916-8BF6B0C4C97E}"/>
                  </a:ext>
                </a:extLst>
              </p:cNvPr>
              <p:cNvSpPr/>
              <p:nvPr/>
            </p:nvSpPr>
            <p:spPr bwMode="auto">
              <a:xfrm>
                <a:off x="5033963" y="3811588"/>
                <a:ext cx="349250" cy="538163"/>
              </a:xfrm>
              <a:custGeom>
                <a:avLst/>
                <a:gdLst>
                  <a:gd name="T0" fmla="*/ 278 w 290"/>
                  <a:gd name="T1" fmla="*/ 160 h 448"/>
                  <a:gd name="T2" fmla="*/ 210 w 290"/>
                  <a:gd name="T3" fmla="*/ 27 h 448"/>
                  <a:gd name="T4" fmla="*/ 156 w 290"/>
                  <a:gd name="T5" fmla="*/ 12 h 448"/>
                  <a:gd name="T6" fmla="*/ 26 w 290"/>
                  <a:gd name="T7" fmla="*/ 92 h 448"/>
                  <a:gd name="T8" fmla="*/ 11 w 290"/>
                  <a:gd name="T9" fmla="*/ 149 h 448"/>
                  <a:gd name="T10" fmla="*/ 73 w 290"/>
                  <a:gd name="T11" fmla="*/ 260 h 448"/>
                  <a:gd name="T12" fmla="*/ 90 w 290"/>
                  <a:gd name="T13" fmla="*/ 294 h 448"/>
                  <a:gd name="T14" fmla="*/ 167 w 290"/>
                  <a:gd name="T15" fmla="*/ 448 h 448"/>
                  <a:gd name="T16" fmla="*/ 258 w 290"/>
                  <a:gd name="T17" fmla="*/ 275 h 448"/>
                  <a:gd name="T18" fmla="*/ 278 w 290"/>
                  <a:gd name="T19" fmla="*/ 16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0" h="448">
                    <a:moveTo>
                      <a:pt x="278" y="160"/>
                    </a:moveTo>
                    <a:cubicBezTo>
                      <a:pt x="267" y="137"/>
                      <a:pt x="210" y="27"/>
                      <a:pt x="210" y="27"/>
                    </a:cubicBezTo>
                    <a:cubicBezTo>
                      <a:pt x="200" y="6"/>
                      <a:pt x="175" y="0"/>
                      <a:pt x="156" y="12"/>
                    </a:cubicBezTo>
                    <a:cubicBezTo>
                      <a:pt x="26" y="92"/>
                      <a:pt x="26" y="92"/>
                      <a:pt x="26" y="92"/>
                    </a:cubicBezTo>
                    <a:cubicBezTo>
                      <a:pt x="7" y="103"/>
                      <a:pt x="0" y="129"/>
                      <a:pt x="11" y="149"/>
                    </a:cubicBezTo>
                    <a:cubicBezTo>
                      <a:pt x="11" y="149"/>
                      <a:pt x="51" y="220"/>
                      <a:pt x="73" y="260"/>
                    </a:cubicBezTo>
                    <a:cubicBezTo>
                      <a:pt x="90" y="294"/>
                      <a:pt x="90" y="294"/>
                      <a:pt x="90" y="294"/>
                    </a:cubicBezTo>
                    <a:cubicBezTo>
                      <a:pt x="167" y="448"/>
                      <a:pt x="167" y="448"/>
                      <a:pt x="167" y="448"/>
                    </a:cubicBezTo>
                    <a:cubicBezTo>
                      <a:pt x="194" y="398"/>
                      <a:pt x="239" y="312"/>
                      <a:pt x="258" y="275"/>
                    </a:cubicBezTo>
                    <a:cubicBezTo>
                      <a:pt x="283" y="225"/>
                      <a:pt x="290" y="182"/>
                      <a:pt x="278" y="1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ïśḷiḋê">
                <a:extLst>
                  <a:ext uri="{FF2B5EF4-FFF2-40B4-BE49-F238E27FC236}">
                    <a16:creationId xmlns:a16="http://schemas.microsoft.com/office/drawing/2014/main" id="{C72A0F12-4C75-4DB8-8F20-42E55BAE362B}"/>
                  </a:ext>
                </a:extLst>
              </p:cNvPr>
              <p:cNvSpPr/>
              <p:nvPr/>
            </p:nvSpPr>
            <p:spPr bwMode="auto">
              <a:xfrm>
                <a:off x="4770438" y="4102101"/>
                <a:ext cx="458788" cy="479425"/>
              </a:xfrm>
              <a:custGeom>
                <a:avLst/>
                <a:gdLst>
                  <a:gd name="T0" fmla="*/ 362 w 381"/>
                  <a:gd name="T1" fmla="*/ 256 h 398"/>
                  <a:gd name="T2" fmla="*/ 381 w 381"/>
                  <a:gd name="T3" fmla="*/ 222 h 398"/>
                  <a:gd name="T4" fmla="*/ 304 w 381"/>
                  <a:gd name="T5" fmla="*/ 68 h 398"/>
                  <a:gd name="T6" fmla="*/ 290 w 381"/>
                  <a:gd name="T7" fmla="*/ 83 h 398"/>
                  <a:gd name="T8" fmla="*/ 211 w 381"/>
                  <a:gd name="T9" fmla="*/ 84 h 398"/>
                  <a:gd name="T10" fmla="*/ 210 w 381"/>
                  <a:gd name="T11" fmla="*/ 36 h 398"/>
                  <a:gd name="T12" fmla="*/ 178 w 381"/>
                  <a:gd name="T13" fmla="*/ 16 h 398"/>
                  <a:gd name="T14" fmla="*/ 129 w 381"/>
                  <a:gd name="T15" fmla="*/ 63 h 398"/>
                  <a:gd name="T16" fmla="*/ 66 w 381"/>
                  <a:gd name="T17" fmla="*/ 124 h 398"/>
                  <a:gd name="T18" fmla="*/ 17 w 381"/>
                  <a:gd name="T19" fmla="*/ 171 h 398"/>
                  <a:gd name="T20" fmla="*/ 18 w 381"/>
                  <a:gd name="T21" fmla="*/ 231 h 398"/>
                  <a:gd name="T22" fmla="*/ 67 w 381"/>
                  <a:gd name="T23" fmla="*/ 277 h 398"/>
                  <a:gd name="T24" fmla="*/ 132 w 381"/>
                  <a:gd name="T25" fmla="*/ 336 h 398"/>
                  <a:gd name="T26" fmla="*/ 181 w 381"/>
                  <a:gd name="T27" fmla="*/ 382 h 398"/>
                  <a:gd name="T28" fmla="*/ 213 w 381"/>
                  <a:gd name="T29" fmla="*/ 362 h 398"/>
                  <a:gd name="T30" fmla="*/ 213 w 381"/>
                  <a:gd name="T31" fmla="*/ 316 h 398"/>
                  <a:gd name="T32" fmla="*/ 273 w 381"/>
                  <a:gd name="T33" fmla="*/ 316 h 398"/>
                  <a:gd name="T34" fmla="*/ 362 w 381"/>
                  <a:gd name="T35" fmla="*/ 25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1" h="398">
                    <a:moveTo>
                      <a:pt x="362" y="256"/>
                    </a:moveTo>
                    <a:cubicBezTo>
                      <a:pt x="365" y="251"/>
                      <a:pt x="372" y="238"/>
                      <a:pt x="381" y="222"/>
                    </a:cubicBezTo>
                    <a:cubicBezTo>
                      <a:pt x="304" y="68"/>
                      <a:pt x="304" y="68"/>
                      <a:pt x="304" y="68"/>
                    </a:cubicBezTo>
                    <a:cubicBezTo>
                      <a:pt x="305" y="77"/>
                      <a:pt x="301" y="83"/>
                      <a:pt x="290" y="83"/>
                    </a:cubicBezTo>
                    <a:cubicBezTo>
                      <a:pt x="282" y="83"/>
                      <a:pt x="245" y="84"/>
                      <a:pt x="211" y="84"/>
                    </a:cubicBezTo>
                    <a:cubicBezTo>
                      <a:pt x="210" y="36"/>
                      <a:pt x="210" y="36"/>
                      <a:pt x="210" y="36"/>
                    </a:cubicBezTo>
                    <a:cubicBezTo>
                      <a:pt x="210" y="9"/>
                      <a:pt x="195" y="0"/>
                      <a:pt x="178" y="16"/>
                    </a:cubicBezTo>
                    <a:cubicBezTo>
                      <a:pt x="129" y="63"/>
                      <a:pt x="129" y="63"/>
                      <a:pt x="129" y="63"/>
                    </a:cubicBezTo>
                    <a:cubicBezTo>
                      <a:pt x="112" y="80"/>
                      <a:pt x="83" y="107"/>
                      <a:pt x="66" y="124"/>
                    </a:cubicBezTo>
                    <a:cubicBezTo>
                      <a:pt x="17" y="171"/>
                      <a:pt x="17" y="171"/>
                      <a:pt x="17" y="171"/>
                    </a:cubicBezTo>
                    <a:cubicBezTo>
                      <a:pt x="0" y="187"/>
                      <a:pt x="0" y="214"/>
                      <a:pt x="18" y="231"/>
                    </a:cubicBezTo>
                    <a:cubicBezTo>
                      <a:pt x="67" y="277"/>
                      <a:pt x="67" y="277"/>
                      <a:pt x="67" y="277"/>
                    </a:cubicBezTo>
                    <a:cubicBezTo>
                      <a:pt x="85" y="293"/>
                      <a:pt x="114" y="320"/>
                      <a:pt x="132" y="336"/>
                    </a:cubicBezTo>
                    <a:cubicBezTo>
                      <a:pt x="181" y="382"/>
                      <a:pt x="181" y="382"/>
                      <a:pt x="181" y="382"/>
                    </a:cubicBezTo>
                    <a:cubicBezTo>
                      <a:pt x="199" y="398"/>
                      <a:pt x="213" y="389"/>
                      <a:pt x="213" y="362"/>
                    </a:cubicBezTo>
                    <a:cubicBezTo>
                      <a:pt x="213" y="316"/>
                      <a:pt x="213" y="316"/>
                      <a:pt x="213" y="316"/>
                    </a:cubicBezTo>
                    <a:cubicBezTo>
                      <a:pt x="232" y="316"/>
                      <a:pt x="254" y="316"/>
                      <a:pt x="273" y="316"/>
                    </a:cubicBezTo>
                    <a:cubicBezTo>
                      <a:pt x="329" y="316"/>
                      <a:pt x="350" y="277"/>
                      <a:pt x="362" y="2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iš1ïďe">
                <a:extLst>
                  <a:ext uri="{FF2B5EF4-FFF2-40B4-BE49-F238E27FC236}">
                    <a16:creationId xmlns:a16="http://schemas.microsoft.com/office/drawing/2014/main" id="{83918613-A578-4452-B417-D864B2D6784C}"/>
                  </a:ext>
                </a:extLst>
              </p:cNvPr>
              <p:cNvSpPr/>
              <p:nvPr/>
            </p:nvSpPr>
            <p:spPr bwMode="auto">
              <a:xfrm>
                <a:off x="6654800" y="1962151"/>
                <a:ext cx="477838" cy="434975"/>
              </a:xfrm>
              <a:custGeom>
                <a:avLst/>
                <a:gdLst>
                  <a:gd name="T0" fmla="*/ 302 w 397"/>
                  <a:gd name="T1" fmla="*/ 76 h 362"/>
                  <a:gd name="T2" fmla="*/ 0 w 397"/>
                  <a:gd name="T3" fmla="*/ 6 h 362"/>
                  <a:gd name="T4" fmla="*/ 133 w 397"/>
                  <a:gd name="T5" fmla="*/ 286 h 362"/>
                  <a:gd name="T6" fmla="*/ 363 w 397"/>
                  <a:gd name="T7" fmla="*/ 298 h 362"/>
                  <a:gd name="T8" fmla="*/ 302 w 397"/>
                  <a:gd name="T9" fmla="*/ 76 h 362"/>
                  <a:gd name="T10" fmla="*/ 363 w 397"/>
                  <a:gd name="T11" fmla="*/ 298 h 362"/>
                  <a:gd name="T12" fmla="*/ 342 w 397"/>
                  <a:gd name="T13" fmla="*/ 306 h 362"/>
                  <a:gd name="T14" fmla="*/ 135 w 397"/>
                  <a:gd name="T15" fmla="*/ 114 h 362"/>
                  <a:gd name="T16" fmla="*/ 366 w 397"/>
                  <a:gd name="T17" fmla="*/ 276 h 362"/>
                  <a:gd name="T18" fmla="*/ 363 w 397"/>
                  <a:gd name="T19" fmla="*/ 298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7" h="362">
                    <a:moveTo>
                      <a:pt x="302" y="76"/>
                    </a:moveTo>
                    <a:cubicBezTo>
                      <a:pt x="208" y="0"/>
                      <a:pt x="0" y="6"/>
                      <a:pt x="0" y="6"/>
                    </a:cubicBezTo>
                    <a:cubicBezTo>
                      <a:pt x="0" y="6"/>
                      <a:pt x="39" y="210"/>
                      <a:pt x="133" y="286"/>
                    </a:cubicBezTo>
                    <a:cubicBezTo>
                      <a:pt x="228" y="362"/>
                      <a:pt x="363" y="298"/>
                      <a:pt x="363" y="298"/>
                    </a:cubicBezTo>
                    <a:cubicBezTo>
                      <a:pt x="363" y="298"/>
                      <a:pt x="397" y="153"/>
                      <a:pt x="302" y="76"/>
                    </a:cubicBezTo>
                    <a:close/>
                    <a:moveTo>
                      <a:pt x="363" y="298"/>
                    </a:moveTo>
                    <a:cubicBezTo>
                      <a:pt x="363" y="298"/>
                      <a:pt x="355" y="302"/>
                      <a:pt x="342" y="306"/>
                    </a:cubicBezTo>
                    <a:cubicBezTo>
                      <a:pt x="135" y="114"/>
                      <a:pt x="135" y="114"/>
                      <a:pt x="135" y="114"/>
                    </a:cubicBezTo>
                    <a:cubicBezTo>
                      <a:pt x="366" y="276"/>
                      <a:pt x="366" y="276"/>
                      <a:pt x="366" y="276"/>
                    </a:cubicBezTo>
                    <a:cubicBezTo>
                      <a:pt x="365" y="290"/>
                      <a:pt x="363" y="298"/>
                      <a:pt x="363" y="2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îsľíďe">
                <a:extLst>
                  <a:ext uri="{FF2B5EF4-FFF2-40B4-BE49-F238E27FC236}">
                    <a16:creationId xmlns:a16="http://schemas.microsoft.com/office/drawing/2014/main" id="{67C7329A-F002-42F9-9655-5483E4D490BB}"/>
                  </a:ext>
                </a:extLst>
              </p:cNvPr>
              <p:cNvSpPr/>
              <p:nvPr/>
            </p:nvSpPr>
            <p:spPr bwMode="auto">
              <a:xfrm>
                <a:off x="7077075" y="1789113"/>
                <a:ext cx="590550" cy="627063"/>
              </a:xfrm>
              <a:custGeom>
                <a:avLst/>
                <a:gdLst>
                  <a:gd name="T0" fmla="*/ 378 w 490"/>
                  <a:gd name="T1" fmla="*/ 400 h 522"/>
                  <a:gd name="T2" fmla="*/ 490 w 490"/>
                  <a:gd name="T3" fmla="*/ 0 h 522"/>
                  <a:gd name="T4" fmla="*/ 107 w 490"/>
                  <a:gd name="T5" fmla="*/ 161 h 522"/>
                  <a:gd name="T6" fmla="*/ 77 w 490"/>
                  <a:gd name="T7" fmla="*/ 467 h 522"/>
                  <a:gd name="T8" fmla="*/ 378 w 490"/>
                  <a:gd name="T9" fmla="*/ 400 h 522"/>
                  <a:gd name="T10" fmla="*/ 77 w 490"/>
                  <a:gd name="T11" fmla="*/ 467 h 522"/>
                  <a:gd name="T12" fmla="*/ 68 w 490"/>
                  <a:gd name="T13" fmla="*/ 439 h 522"/>
                  <a:gd name="T14" fmla="*/ 337 w 490"/>
                  <a:gd name="T15" fmla="*/ 174 h 522"/>
                  <a:gd name="T16" fmla="*/ 107 w 490"/>
                  <a:gd name="T17" fmla="*/ 474 h 522"/>
                  <a:gd name="T18" fmla="*/ 77 w 490"/>
                  <a:gd name="T19" fmla="*/ 467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0" h="522">
                    <a:moveTo>
                      <a:pt x="378" y="400"/>
                    </a:moveTo>
                    <a:cubicBezTo>
                      <a:pt x="485" y="278"/>
                      <a:pt x="490" y="0"/>
                      <a:pt x="490" y="0"/>
                    </a:cubicBezTo>
                    <a:cubicBezTo>
                      <a:pt x="490" y="0"/>
                      <a:pt x="215" y="39"/>
                      <a:pt x="107" y="161"/>
                    </a:cubicBezTo>
                    <a:cubicBezTo>
                      <a:pt x="0" y="283"/>
                      <a:pt x="77" y="467"/>
                      <a:pt x="77" y="467"/>
                    </a:cubicBezTo>
                    <a:cubicBezTo>
                      <a:pt x="77" y="467"/>
                      <a:pt x="270" y="522"/>
                      <a:pt x="378" y="400"/>
                    </a:cubicBezTo>
                    <a:close/>
                    <a:moveTo>
                      <a:pt x="77" y="467"/>
                    </a:moveTo>
                    <a:cubicBezTo>
                      <a:pt x="77" y="467"/>
                      <a:pt x="73" y="457"/>
                      <a:pt x="68" y="439"/>
                    </a:cubicBezTo>
                    <a:cubicBezTo>
                      <a:pt x="337" y="174"/>
                      <a:pt x="337" y="174"/>
                      <a:pt x="337" y="174"/>
                    </a:cubicBezTo>
                    <a:cubicBezTo>
                      <a:pt x="107" y="474"/>
                      <a:pt x="107" y="474"/>
                      <a:pt x="107" y="474"/>
                    </a:cubicBezTo>
                    <a:cubicBezTo>
                      <a:pt x="88" y="471"/>
                      <a:pt x="77" y="467"/>
                      <a:pt x="77" y="4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ïṣľïďe">
                <a:extLst>
                  <a:ext uri="{FF2B5EF4-FFF2-40B4-BE49-F238E27FC236}">
                    <a16:creationId xmlns:a16="http://schemas.microsoft.com/office/drawing/2014/main" id="{B92CA1BA-4C4B-487B-AC4F-89B6AD0E5154}"/>
                  </a:ext>
                </a:extLst>
              </p:cNvPr>
              <p:cNvSpPr/>
              <p:nvPr/>
            </p:nvSpPr>
            <p:spPr bwMode="auto">
              <a:xfrm>
                <a:off x="6737350" y="3302001"/>
                <a:ext cx="665163" cy="1031875"/>
              </a:xfrm>
              <a:custGeom>
                <a:avLst/>
                <a:gdLst>
                  <a:gd name="T0" fmla="*/ 276 w 552"/>
                  <a:gd name="T1" fmla="*/ 0 h 858"/>
                  <a:gd name="T2" fmla="*/ 0 w 552"/>
                  <a:gd name="T3" fmla="*/ 549 h 858"/>
                  <a:gd name="T4" fmla="*/ 276 w 552"/>
                  <a:gd name="T5" fmla="*/ 858 h 858"/>
                  <a:gd name="T6" fmla="*/ 552 w 552"/>
                  <a:gd name="T7" fmla="*/ 549 h 858"/>
                  <a:gd name="T8" fmla="*/ 276 w 552"/>
                  <a:gd name="T9" fmla="*/ 0 h 858"/>
                  <a:gd name="T10" fmla="*/ 79 w 552"/>
                  <a:gd name="T11" fmla="*/ 594 h 858"/>
                  <a:gd name="T12" fmla="*/ 104 w 552"/>
                  <a:gd name="T13" fmla="*/ 737 h 858"/>
                  <a:gd name="T14" fmla="*/ 34 w 552"/>
                  <a:gd name="T15" fmla="*/ 535 h 858"/>
                  <a:gd name="T16" fmla="*/ 276 w 552"/>
                  <a:gd name="T17" fmla="*/ 53 h 858"/>
                  <a:gd name="T18" fmla="*/ 277 w 552"/>
                  <a:gd name="T19" fmla="*/ 54 h 858"/>
                  <a:gd name="T20" fmla="*/ 79 w 552"/>
                  <a:gd name="T21" fmla="*/ 594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2" h="858">
                    <a:moveTo>
                      <a:pt x="276" y="0"/>
                    </a:moveTo>
                    <a:cubicBezTo>
                      <a:pt x="276" y="0"/>
                      <a:pt x="0" y="299"/>
                      <a:pt x="0" y="549"/>
                    </a:cubicBezTo>
                    <a:cubicBezTo>
                      <a:pt x="0" y="798"/>
                      <a:pt x="191" y="858"/>
                      <a:pt x="276" y="858"/>
                    </a:cubicBezTo>
                    <a:cubicBezTo>
                      <a:pt x="361" y="858"/>
                      <a:pt x="552" y="798"/>
                      <a:pt x="552" y="549"/>
                    </a:cubicBezTo>
                    <a:cubicBezTo>
                      <a:pt x="552" y="299"/>
                      <a:pt x="276" y="0"/>
                      <a:pt x="276" y="0"/>
                    </a:cubicBezTo>
                    <a:close/>
                    <a:moveTo>
                      <a:pt x="79" y="594"/>
                    </a:moveTo>
                    <a:cubicBezTo>
                      <a:pt x="81" y="648"/>
                      <a:pt x="90" y="695"/>
                      <a:pt x="104" y="737"/>
                    </a:cubicBezTo>
                    <a:cubicBezTo>
                      <a:pt x="64" y="692"/>
                      <a:pt x="34" y="627"/>
                      <a:pt x="34" y="535"/>
                    </a:cubicBezTo>
                    <a:cubicBezTo>
                      <a:pt x="34" y="316"/>
                      <a:pt x="276" y="53"/>
                      <a:pt x="276" y="53"/>
                    </a:cubicBezTo>
                    <a:cubicBezTo>
                      <a:pt x="276" y="53"/>
                      <a:pt x="276" y="54"/>
                      <a:pt x="277" y="54"/>
                    </a:cubicBezTo>
                    <a:cubicBezTo>
                      <a:pt x="182" y="199"/>
                      <a:pt x="72" y="409"/>
                      <a:pt x="79" y="5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îşľíḍê">
                <a:extLst>
                  <a:ext uri="{FF2B5EF4-FFF2-40B4-BE49-F238E27FC236}">
                    <a16:creationId xmlns:a16="http://schemas.microsoft.com/office/drawing/2014/main" id="{8AAC38AD-6704-4DA0-B37B-D37C8AA04A5F}"/>
                  </a:ext>
                </a:extLst>
              </p:cNvPr>
              <p:cNvSpPr/>
              <p:nvPr/>
            </p:nvSpPr>
            <p:spPr bwMode="auto">
              <a:xfrm>
                <a:off x="4878388" y="2228851"/>
                <a:ext cx="527050" cy="574675"/>
              </a:xfrm>
              <a:custGeom>
                <a:avLst/>
                <a:gdLst>
                  <a:gd name="T0" fmla="*/ 0 w 332"/>
                  <a:gd name="T1" fmla="*/ 40 h 362"/>
                  <a:gd name="T2" fmla="*/ 111 w 332"/>
                  <a:gd name="T3" fmla="*/ 0 h 362"/>
                  <a:gd name="T4" fmla="*/ 273 w 332"/>
                  <a:gd name="T5" fmla="*/ 177 h 362"/>
                  <a:gd name="T6" fmla="*/ 194 w 332"/>
                  <a:gd name="T7" fmla="*/ 208 h 362"/>
                  <a:gd name="T8" fmla="*/ 332 w 332"/>
                  <a:gd name="T9" fmla="*/ 362 h 362"/>
                  <a:gd name="T10" fmla="*/ 67 w 332"/>
                  <a:gd name="T11" fmla="*/ 199 h 362"/>
                  <a:gd name="T12" fmla="*/ 151 w 332"/>
                  <a:gd name="T13" fmla="*/ 159 h 362"/>
                  <a:gd name="T14" fmla="*/ 0 w 332"/>
                  <a:gd name="T15" fmla="*/ 4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2" h="362">
                    <a:moveTo>
                      <a:pt x="0" y="40"/>
                    </a:moveTo>
                    <a:lnTo>
                      <a:pt x="111" y="0"/>
                    </a:lnTo>
                    <a:lnTo>
                      <a:pt x="273" y="177"/>
                    </a:lnTo>
                    <a:lnTo>
                      <a:pt x="194" y="208"/>
                    </a:lnTo>
                    <a:lnTo>
                      <a:pt x="332" y="362"/>
                    </a:lnTo>
                    <a:lnTo>
                      <a:pt x="67" y="199"/>
                    </a:lnTo>
                    <a:lnTo>
                      <a:pt x="151" y="159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iSľiḋe">
                <a:extLst>
                  <a:ext uri="{FF2B5EF4-FFF2-40B4-BE49-F238E27FC236}">
                    <a16:creationId xmlns:a16="http://schemas.microsoft.com/office/drawing/2014/main" id="{295BFF83-6A9A-4673-B319-8681EB09A680}"/>
                  </a:ext>
                </a:extLst>
              </p:cNvPr>
              <p:cNvSpPr/>
              <p:nvPr/>
            </p:nvSpPr>
            <p:spPr bwMode="auto">
              <a:xfrm>
                <a:off x="5808663" y="1770063"/>
                <a:ext cx="258763" cy="187325"/>
              </a:xfrm>
              <a:custGeom>
                <a:avLst/>
                <a:gdLst>
                  <a:gd name="T0" fmla="*/ 198 w 215"/>
                  <a:gd name="T1" fmla="*/ 0 h 156"/>
                  <a:gd name="T2" fmla="*/ 106 w 215"/>
                  <a:gd name="T3" fmla="*/ 0 h 156"/>
                  <a:gd name="T4" fmla="*/ 14 w 215"/>
                  <a:gd name="T5" fmla="*/ 0 h 156"/>
                  <a:gd name="T6" fmla="*/ 0 w 215"/>
                  <a:gd name="T7" fmla="*/ 14 h 156"/>
                  <a:gd name="T8" fmla="*/ 1 w 215"/>
                  <a:gd name="T9" fmla="*/ 74 h 156"/>
                  <a:gd name="T10" fmla="*/ 4 w 215"/>
                  <a:gd name="T11" fmla="*/ 84 h 156"/>
                  <a:gd name="T12" fmla="*/ 42 w 215"/>
                  <a:gd name="T13" fmla="*/ 125 h 156"/>
                  <a:gd name="T14" fmla="*/ 47 w 215"/>
                  <a:gd name="T15" fmla="*/ 135 h 156"/>
                  <a:gd name="T16" fmla="*/ 47 w 215"/>
                  <a:gd name="T17" fmla="*/ 141 h 156"/>
                  <a:gd name="T18" fmla="*/ 59 w 215"/>
                  <a:gd name="T19" fmla="*/ 156 h 156"/>
                  <a:gd name="T20" fmla="*/ 154 w 215"/>
                  <a:gd name="T21" fmla="*/ 156 h 156"/>
                  <a:gd name="T22" fmla="*/ 167 w 215"/>
                  <a:gd name="T23" fmla="*/ 141 h 156"/>
                  <a:gd name="T24" fmla="*/ 167 w 215"/>
                  <a:gd name="T25" fmla="*/ 135 h 156"/>
                  <a:gd name="T26" fmla="*/ 171 w 215"/>
                  <a:gd name="T27" fmla="*/ 125 h 156"/>
                  <a:gd name="T28" fmla="*/ 210 w 215"/>
                  <a:gd name="T29" fmla="*/ 83 h 156"/>
                  <a:gd name="T30" fmla="*/ 215 w 215"/>
                  <a:gd name="T31" fmla="*/ 73 h 156"/>
                  <a:gd name="T32" fmla="*/ 215 w 215"/>
                  <a:gd name="T33" fmla="*/ 14 h 156"/>
                  <a:gd name="T34" fmla="*/ 198 w 215"/>
                  <a:gd name="T35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5" h="156">
                    <a:moveTo>
                      <a:pt x="198" y="0"/>
                    </a:moveTo>
                    <a:cubicBezTo>
                      <a:pt x="106" y="0"/>
                      <a:pt x="106" y="0"/>
                      <a:pt x="106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8"/>
                      <a:pt x="2" y="81"/>
                      <a:pt x="4" y="84"/>
                    </a:cubicBezTo>
                    <a:cubicBezTo>
                      <a:pt x="42" y="125"/>
                      <a:pt x="42" y="125"/>
                      <a:pt x="42" y="125"/>
                    </a:cubicBezTo>
                    <a:cubicBezTo>
                      <a:pt x="44" y="128"/>
                      <a:pt x="47" y="131"/>
                      <a:pt x="47" y="135"/>
                    </a:cubicBezTo>
                    <a:cubicBezTo>
                      <a:pt x="47" y="141"/>
                      <a:pt x="47" y="141"/>
                      <a:pt x="47" y="141"/>
                    </a:cubicBezTo>
                    <a:cubicBezTo>
                      <a:pt x="47" y="149"/>
                      <a:pt x="51" y="156"/>
                      <a:pt x="59" y="156"/>
                    </a:cubicBezTo>
                    <a:cubicBezTo>
                      <a:pt x="154" y="156"/>
                      <a:pt x="154" y="156"/>
                      <a:pt x="154" y="156"/>
                    </a:cubicBezTo>
                    <a:cubicBezTo>
                      <a:pt x="162" y="156"/>
                      <a:pt x="167" y="149"/>
                      <a:pt x="167" y="141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7" y="131"/>
                      <a:pt x="169" y="128"/>
                      <a:pt x="171" y="125"/>
                    </a:cubicBezTo>
                    <a:cubicBezTo>
                      <a:pt x="210" y="83"/>
                      <a:pt x="210" y="83"/>
                      <a:pt x="210" y="83"/>
                    </a:cubicBezTo>
                    <a:cubicBezTo>
                      <a:pt x="212" y="80"/>
                      <a:pt x="215" y="77"/>
                      <a:pt x="215" y="73"/>
                    </a:cubicBezTo>
                    <a:cubicBezTo>
                      <a:pt x="215" y="14"/>
                      <a:pt x="215" y="14"/>
                      <a:pt x="215" y="14"/>
                    </a:cubicBezTo>
                    <a:cubicBezTo>
                      <a:pt x="215" y="5"/>
                      <a:pt x="206" y="0"/>
                      <a:pt x="19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ṧļídê">
                <a:extLst>
                  <a:ext uri="{FF2B5EF4-FFF2-40B4-BE49-F238E27FC236}">
                    <a16:creationId xmlns:a16="http://schemas.microsoft.com/office/drawing/2014/main" id="{9207C8CC-C2A2-4FA8-A811-D759AE59F452}"/>
                  </a:ext>
                </a:extLst>
              </p:cNvPr>
              <p:cNvSpPr/>
              <p:nvPr/>
            </p:nvSpPr>
            <p:spPr bwMode="auto">
              <a:xfrm>
                <a:off x="5754688" y="1266826"/>
                <a:ext cx="328613" cy="195263"/>
              </a:xfrm>
              <a:custGeom>
                <a:avLst/>
                <a:gdLst>
                  <a:gd name="T0" fmla="*/ 19 w 273"/>
                  <a:gd name="T1" fmla="*/ 158 h 162"/>
                  <a:gd name="T2" fmla="*/ 264 w 273"/>
                  <a:gd name="T3" fmla="*/ 58 h 162"/>
                  <a:gd name="T4" fmla="*/ 273 w 273"/>
                  <a:gd name="T5" fmla="*/ 45 h 162"/>
                  <a:gd name="T6" fmla="*/ 273 w 273"/>
                  <a:gd name="T7" fmla="*/ 17 h 162"/>
                  <a:gd name="T8" fmla="*/ 252 w 273"/>
                  <a:gd name="T9" fmla="*/ 4 h 162"/>
                  <a:gd name="T10" fmla="*/ 8 w 273"/>
                  <a:gd name="T11" fmla="*/ 103 h 162"/>
                  <a:gd name="T12" fmla="*/ 0 w 273"/>
                  <a:gd name="T13" fmla="*/ 117 h 162"/>
                  <a:gd name="T14" fmla="*/ 0 w 273"/>
                  <a:gd name="T15" fmla="*/ 144 h 162"/>
                  <a:gd name="T16" fmla="*/ 19 w 273"/>
                  <a:gd name="T17" fmla="*/ 158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3" h="162">
                    <a:moveTo>
                      <a:pt x="19" y="158"/>
                    </a:moveTo>
                    <a:cubicBezTo>
                      <a:pt x="264" y="58"/>
                      <a:pt x="264" y="58"/>
                      <a:pt x="264" y="58"/>
                    </a:cubicBezTo>
                    <a:cubicBezTo>
                      <a:pt x="270" y="56"/>
                      <a:pt x="273" y="51"/>
                      <a:pt x="273" y="45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7"/>
                      <a:pt x="262" y="0"/>
                      <a:pt x="252" y="4"/>
                    </a:cubicBezTo>
                    <a:cubicBezTo>
                      <a:pt x="8" y="103"/>
                      <a:pt x="8" y="103"/>
                      <a:pt x="8" y="103"/>
                    </a:cubicBezTo>
                    <a:cubicBezTo>
                      <a:pt x="2" y="105"/>
                      <a:pt x="0" y="110"/>
                      <a:pt x="0" y="117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4"/>
                      <a:pt x="9" y="162"/>
                      <a:pt x="19" y="1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ïṩļîdè">
                <a:extLst>
                  <a:ext uri="{FF2B5EF4-FFF2-40B4-BE49-F238E27FC236}">
                    <a16:creationId xmlns:a16="http://schemas.microsoft.com/office/drawing/2014/main" id="{CC48F92B-5727-49B6-B6EA-DCCC7BCEA2C7}"/>
                  </a:ext>
                </a:extLst>
              </p:cNvPr>
              <p:cNvSpPr/>
              <p:nvPr/>
            </p:nvSpPr>
            <p:spPr bwMode="auto">
              <a:xfrm>
                <a:off x="5764213" y="1474788"/>
                <a:ext cx="365125" cy="280988"/>
              </a:xfrm>
              <a:custGeom>
                <a:avLst/>
                <a:gdLst>
                  <a:gd name="T0" fmla="*/ 284 w 304"/>
                  <a:gd name="T1" fmla="*/ 3 h 234"/>
                  <a:gd name="T2" fmla="*/ 8 w 304"/>
                  <a:gd name="T3" fmla="*/ 115 h 234"/>
                  <a:gd name="T4" fmla="*/ 0 w 304"/>
                  <a:gd name="T5" fmla="*/ 128 h 234"/>
                  <a:gd name="T6" fmla="*/ 0 w 304"/>
                  <a:gd name="T7" fmla="*/ 156 h 234"/>
                  <a:gd name="T8" fmla="*/ 8 w 304"/>
                  <a:gd name="T9" fmla="*/ 169 h 234"/>
                  <a:gd name="T10" fmla="*/ 46 w 304"/>
                  <a:gd name="T11" fmla="*/ 195 h 234"/>
                  <a:gd name="T12" fmla="*/ 52 w 304"/>
                  <a:gd name="T13" fmla="*/ 208 h 234"/>
                  <a:gd name="T14" fmla="*/ 52 w 304"/>
                  <a:gd name="T15" fmla="*/ 218 h 234"/>
                  <a:gd name="T16" fmla="*/ 66 w 304"/>
                  <a:gd name="T17" fmla="*/ 234 h 234"/>
                  <a:gd name="T18" fmla="*/ 87 w 304"/>
                  <a:gd name="T19" fmla="*/ 234 h 234"/>
                  <a:gd name="T20" fmla="*/ 100 w 304"/>
                  <a:gd name="T21" fmla="*/ 218 h 234"/>
                  <a:gd name="T22" fmla="*/ 100 w 304"/>
                  <a:gd name="T23" fmla="*/ 180 h 234"/>
                  <a:gd name="T24" fmla="*/ 95 w 304"/>
                  <a:gd name="T25" fmla="*/ 168 h 234"/>
                  <a:gd name="T26" fmla="*/ 71 w 304"/>
                  <a:gd name="T27" fmla="*/ 148 h 234"/>
                  <a:gd name="T28" fmla="*/ 295 w 304"/>
                  <a:gd name="T29" fmla="*/ 58 h 234"/>
                  <a:gd name="T30" fmla="*/ 304 w 304"/>
                  <a:gd name="T31" fmla="*/ 45 h 234"/>
                  <a:gd name="T32" fmla="*/ 304 w 304"/>
                  <a:gd name="T33" fmla="*/ 17 h 234"/>
                  <a:gd name="T34" fmla="*/ 284 w 304"/>
                  <a:gd name="T35" fmla="*/ 3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4" h="234">
                    <a:moveTo>
                      <a:pt x="284" y="3"/>
                    </a:moveTo>
                    <a:cubicBezTo>
                      <a:pt x="8" y="115"/>
                      <a:pt x="8" y="115"/>
                      <a:pt x="8" y="115"/>
                    </a:cubicBezTo>
                    <a:cubicBezTo>
                      <a:pt x="3" y="117"/>
                      <a:pt x="0" y="122"/>
                      <a:pt x="0" y="128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62"/>
                      <a:pt x="3" y="167"/>
                      <a:pt x="8" y="169"/>
                    </a:cubicBezTo>
                    <a:cubicBezTo>
                      <a:pt x="46" y="195"/>
                      <a:pt x="46" y="195"/>
                      <a:pt x="46" y="195"/>
                    </a:cubicBezTo>
                    <a:cubicBezTo>
                      <a:pt x="50" y="198"/>
                      <a:pt x="52" y="203"/>
                      <a:pt x="52" y="208"/>
                    </a:cubicBezTo>
                    <a:cubicBezTo>
                      <a:pt x="52" y="218"/>
                      <a:pt x="52" y="218"/>
                      <a:pt x="52" y="218"/>
                    </a:cubicBezTo>
                    <a:cubicBezTo>
                      <a:pt x="52" y="226"/>
                      <a:pt x="58" y="234"/>
                      <a:pt x="66" y="234"/>
                    </a:cubicBezTo>
                    <a:cubicBezTo>
                      <a:pt x="87" y="234"/>
                      <a:pt x="87" y="234"/>
                      <a:pt x="87" y="234"/>
                    </a:cubicBezTo>
                    <a:cubicBezTo>
                      <a:pt x="95" y="234"/>
                      <a:pt x="100" y="226"/>
                      <a:pt x="100" y="218"/>
                    </a:cubicBezTo>
                    <a:cubicBezTo>
                      <a:pt x="100" y="180"/>
                      <a:pt x="100" y="180"/>
                      <a:pt x="100" y="180"/>
                    </a:cubicBezTo>
                    <a:cubicBezTo>
                      <a:pt x="100" y="175"/>
                      <a:pt x="99" y="171"/>
                      <a:pt x="95" y="168"/>
                    </a:cubicBezTo>
                    <a:cubicBezTo>
                      <a:pt x="71" y="148"/>
                      <a:pt x="71" y="148"/>
                      <a:pt x="71" y="148"/>
                    </a:cubicBezTo>
                    <a:cubicBezTo>
                      <a:pt x="295" y="58"/>
                      <a:pt x="295" y="58"/>
                      <a:pt x="295" y="58"/>
                    </a:cubicBezTo>
                    <a:cubicBezTo>
                      <a:pt x="301" y="56"/>
                      <a:pt x="304" y="51"/>
                      <a:pt x="304" y="45"/>
                    </a:cubicBezTo>
                    <a:cubicBezTo>
                      <a:pt x="304" y="17"/>
                      <a:pt x="304" y="17"/>
                      <a:pt x="304" y="17"/>
                    </a:cubicBezTo>
                    <a:cubicBezTo>
                      <a:pt x="304" y="7"/>
                      <a:pt x="294" y="0"/>
                      <a:pt x="284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îṥḻiḑè">
                <a:extLst>
                  <a:ext uri="{FF2B5EF4-FFF2-40B4-BE49-F238E27FC236}">
                    <a16:creationId xmlns:a16="http://schemas.microsoft.com/office/drawing/2014/main" id="{D8700900-F5F5-4806-AEBF-4AAB80BC650D}"/>
                  </a:ext>
                </a:extLst>
              </p:cNvPr>
              <p:cNvSpPr/>
              <p:nvPr/>
            </p:nvSpPr>
            <p:spPr bwMode="auto">
              <a:xfrm>
                <a:off x="5729288" y="1355726"/>
                <a:ext cx="417513" cy="230188"/>
              </a:xfrm>
              <a:custGeom>
                <a:avLst/>
                <a:gdLst>
                  <a:gd name="T0" fmla="*/ 346 w 346"/>
                  <a:gd name="T1" fmla="*/ 17 h 191"/>
                  <a:gd name="T2" fmla="*/ 326 w 346"/>
                  <a:gd name="T3" fmla="*/ 4 h 191"/>
                  <a:gd name="T4" fmla="*/ 9 w 346"/>
                  <a:gd name="T5" fmla="*/ 133 h 191"/>
                  <a:gd name="T6" fmla="*/ 0 w 346"/>
                  <a:gd name="T7" fmla="*/ 146 h 191"/>
                  <a:gd name="T8" fmla="*/ 0 w 346"/>
                  <a:gd name="T9" fmla="*/ 174 h 191"/>
                  <a:gd name="T10" fmla="*/ 20 w 346"/>
                  <a:gd name="T11" fmla="*/ 187 h 191"/>
                  <a:gd name="T12" fmla="*/ 337 w 346"/>
                  <a:gd name="T13" fmla="*/ 59 h 191"/>
                  <a:gd name="T14" fmla="*/ 346 w 346"/>
                  <a:gd name="T15" fmla="*/ 45 h 191"/>
                  <a:gd name="T16" fmla="*/ 346 w 346"/>
                  <a:gd name="T17" fmla="*/ 17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6" h="191">
                    <a:moveTo>
                      <a:pt x="346" y="17"/>
                    </a:moveTo>
                    <a:cubicBezTo>
                      <a:pt x="346" y="7"/>
                      <a:pt x="335" y="0"/>
                      <a:pt x="326" y="4"/>
                    </a:cubicBezTo>
                    <a:cubicBezTo>
                      <a:pt x="9" y="133"/>
                      <a:pt x="9" y="133"/>
                      <a:pt x="9" y="133"/>
                    </a:cubicBezTo>
                    <a:cubicBezTo>
                      <a:pt x="3" y="135"/>
                      <a:pt x="0" y="140"/>
                      <a:pt x="0" y="146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84"/>
                      <a:pt x="10" y="191"/>
                      <a:pt x="20" y="187"/>
                    </a:cubicBezTo>
                    <a:cubicBezTo>
                      <a:pt x="337" y="59"/>
                      <a:pt x="337" y="59"/>
                      <a:pt x="337" y="59"/>
                    </a:cubicBezTo>
                    <a:cubicBezTo>
                      <a:pt x="343" y="56"/>
                      <a:pt x="346" y="51"/>
                      <a:pt x="346" y="45"/>
                    </a:cubicBezTo>
                    <a:lnTo>
                      <a:pt x="346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íSľîḑè">
                <a:extLst>
                  <a:ext uri="{FF2B5EF4-FFF2-40B4-BE49-F238E27FC236}">
                    <a16:creationId xmlns:a16="http://schemas.microsoft.com/office/drawing/2014/main" id="{8040BD07-5FBE-47B2-B6BF-0DAAEDB4E59D}"/>
                  </a:ext>
                </a:extLst>
              </p:cNvPr>
              <p:cNvSpPr/>
              <p:nvPr/>
            </p:nvSpPr>
            <p:spPr bwMode="auto">
              <a:xfrm>
                <a:off x="5994400" y="1619251"/>
                <a:ext cx="114300" cy="136525"/>
              </a:xfrm>
              <a:custGeom>
                <a:avLst/>
                <a:gdLst>
                  <a:gd name="T0" fmla="*/ 74 w 95"/>
                  <a:gd name="T1" fmla="*/ 4 h 113"/>
                  <a:gd name="T2" fmla="*/ 9 w 95"/>
                  <a:gd name="T3" fmla="*/ 29 h 113"/>
                  <a:gd name="T4" fmla="*/ 0 w 95"/>
                  <a:gd name="T5" fmla="*/ 43 h 113"/>
                  <a:gd name="T6" fmla="*/ 0 w 95"/>
                  <a:gd name="T7" fmla="*/ 91 h 113"/>
                  <a:gd name="T8" fmla="*/ 0 w 95"/>
                  <a:gd name="T9" fmla="*/ 92 h 113"/>
                  <a:gd name="T10" fmla="*/ 0 w 95"/>
                  <a:gd name="T11" fmla="*/ 97 h 113"/>
                  <a:gd name="T12" fmla="*/ 14 w 95"/>
                  <a:gd name="T13" fmla="*/ 113 h 113"/>
                  <a:gd name="T14" fmla="*/ 31 w 95"/>
                  <a:gd name="T15" fmla="*/ 113 h 113"/>
                  <a:gd name="T16" fmla="*/ 48 w 95"/>
                  <a:gd name="T17" fmla="*/ 97 h 113"/>
                  <a:gd name="T18" fmla="*/ 48 w 95"/>
                  <a:gd name="T19" fmla="*/ 83 h 113"/>
                  <a:gd name="T20" fmla="*/ 57 w 95"/>
                  <a:gd name="T21" fmla="*/ 69 h 113"/>
                  <a:gd name="T22" fmla="*/ 85 w 95"/>
                  <a:gd name="T23" fmla="*/ 59 h 113"/>
                  <a:gd name="T24" fmla="*/ 95 w 95"/>
                  <a:gd name="T25" fmla="*/ 45 h 113"/>
                  <a:gd name="T26" fmla="*/ 95 w 95"/>
                  <a:gd name="T27" fmla="*/ 17 h 113"/>
                  <a:gd name="T28" fmla="*/ 74 w 95"/>
                  <a:gd name="T29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" h="113">
                    <a:moveTo>
                      <a:pt x="74" y="4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3" y="31"/>
                      <a:pt x="0" y="37"/>
                      <a:pt x="0" y="43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5"/>
                      <a:pt x="5" y="113"/>
                      <a:pt x="14" y="113"/>
                    </a:cubicBezTo>
                    <a:cubicBezTo>
                      <a:pt x="31" y="113"/>
                      <a:pt x="31" y="113"/>
                      <a:pt x="31" y="113"/>
                    </a:cubicBezTo>
                    <a:cubicBezTo>
                      <a:pt x="40" y="113"/>
                      <a:pt x="48" y="105"/>
                      <a:pt x="48" y="97"/>
                    </a:cubicBezTo>
                    <a:cubicBezTo>
                      <a:pt x="48" y="83"/>
                      <a:pt x="48" y="83"/>
                      <a:pt x="48" y="83"/>
                    </a:cubicBezTo>
                    <a:cubicBezTo>
                      <a:pt x="48" y="76"/>
                      <a:pt x="51" y="71"/>
                      <a:pt x="57" y="69"/>
                    </a:cubicBezTo>
                    <a:cubicBezTo>
                      <a:pt x="85" y="59"/>
                      <a:pt x="85" y="59"/>
                      <a:pt x="85" y="59"/>
                    </a:cubicBezTo>
                    <a:cubicBezTo>
                      <a:pt x="91" y="57"/>
                      <a:pt x="95" y="51"/>
                      <a:pt x="95" y="45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7"/>
                      <a:pt x="84" y="0"/>
                      <a:pt x="74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18439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412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72ABA08-A186-44EF-A0A6-F686412EBD8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143625"/>
            <a:chOff x="0" y="0"/>
            <a:chExt cx="12192000" cy="6143625"/>
          </a:xfrm>
        </p:grpSpPr>
        <p:sp>
          <p:nvSpPr>
            <p:cNvPr id="6" name="îṥḻíḍe">
              <a:extLst>
                <a:ext uri="{FF2B5EF4-FFF2-40B4-BE49-F238E27FC236}">
                  <a16:creationId xmlns:a16="http://schemas.microsoft.com/office/drawing/2014/main" id="{08B852FE-6224-4195-BD53-CA9329DA9AF3}"/>
                </a:ext>
              </a:extLst>
            </p:cNvPr>
            <p:cNvSpPr/>
            <p:nvPr/>
          </p:nvSpPr>
          <p:spPr>
            <a:xfrm rot="5400000" flipV="1">
              <a:off x="4191000" y="-4191000"/>
              <a:ext cx="3810000" cy="12192000"/>
            </a:xfrm>
            <a:prstGeom prst="homePlate">
              <a:avLst>
                <a:gd name="adj" fmla="val 36222"/>
              </a:avLst>
            </a:prstGeom>
            <a:solidFill>
              <a:schemeClr val="bg1">
                <a:lumMod val="95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7" name="îṥľîdè">
              <a:extLst>
                <a:ext uri="{FF2B5EF4-FFF2-40B4-BE49-F238E27FC236}">
                  <a16:creationId xmlns:a16="http://schemas.microsoft.com/office/drawing/2014/main" id="{21CDCA6D-E21F-49A3-AFA5-58CDE9E07611}"/>
                </a:ext>
              </a:extLst>
            </p:cNvPr>
            <p:cNvSpPr/>
            <p:nvPr/>
          </p:nvSpPr>
          <p:spPr>
            <a:xfrm>
              <a:off x="5054116" y="2552700"/>
              <a:ext cx="2083768" cy="2082802"/>
            </a:xfrm>
            <a:custGeom>
              <a:avLst/>
              <a:gdLst>
                <a:gd name="connsiteX0" fmla="*/ 0 w 1260455"/>
                <a:gd name="connsiteY0" fmla="*/ 630228 h 1260455"/>
                <a:gd name="connsiteX1" fmla="*/ 630228 w 1260455"/>
                <a:gd name="connsiteY1" fmla="*/ 0 h 1260455"/>
                <a:gd name="connsiteX2" fmla="*/ 1260456 w 1260455"/>
                <a:gd name="connsiteY2" fmla="*/ 630228 h 1260455"/>
                <a:gd name="connsiteX3" fmla="*/ 630228 w 1260455"/>
                <a:gd name="connsiteY3" fmla="*/ 1260456 h 1260455"/>
                <a:gd name="connsiteX4" fmla="*/ 0 w 1260455"/>
                <a:gd name="connsiteY4" fmla="*/ 630228 h 126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íšḷiḑê">
              <a:extLst>
                <a:ext uri="{FF2B5EF4-FFF2-40B4-BE49-F238E27FC236}">
                  <a16:creationId xmlns:a16="http://schemas.microsoft.com/office/drawing/2014/main" id="{3C49DDD6-DCC6-4B8B-864B-89118BD01D42}"/>
                </a:ext>
              </a:extLst>
            </p:cNvPr>
            <p:cNvSpPr/>
            <p:nvPr/>
          </p:nvSpPr>
          <p:spPr>
            <a:xfrm>
              <a:off x="1869444" y="2197100"/>
              <a:ext cx="1455656" cy="1454982"/>
            </a:xfrm>
            <a:custGeom>
              <a:avLst/>
              <a:gdLst>
                <a:gd name="connsiteX0" fmla="*/ 0 w 1260455"/>
                <a:gd name="connsiteY0" fmla="*/ 630228 h 1260455"/>
                <a:gd name="connsiteX1" fmla="*/ 630228 w 1260455"/>
                <a:gd name="connsiteY1" fmla="*/ 0 h 1260455"/>
                <a:gd name="connsiteX2" fmla="*/ 1260456 w 1260455"/>
                <a:gd name="connsiteY2" fmla="*/ 630228 h 1260455"/>
                <a:gd name="connsiteX3" fmla="*/ 630228 w 1260455"/>
                <a:gd name="connsiteY3" fmla="*/ 1260456 h 1260455"/>
                <a:gd name="connsiteX4" fmla="*/ 0 w 1260455"/>
                <a:gd name="connsiteY4" fmla="*/ 630228 h 126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iSľiḑe">
              <a:extLst>
                <a:ext uri="{FF2B5EF4-FFF2-40B4-BE49-F238E27FC236}">
                  <a16:creationId xmlns:a16="http://schemas.microsoft.com/office/drawing/2014/main" id="{D37119C9-3FF0-4ADB-B64B-75D3A15C4DA3}"/>
                </a:ext>
              </a:extLst>
            </p:cNvPr>
            <p:cNvSpPr/>
            <p:nvPr/>
          </p:nvSpPr>
          <p:spPr>
            <a:xfrm>
              <a:off x="8984326" y="2197100"/>
              <a:ext cx="1455656" cy="1454982"/>
            </a:xfrm>
            <a:custGeom>
              <a:avLst/>
              <a:gdLst>
                <a:gd name="connsiteX0" fmla="*/ 0 w 1260455"/>
                <a:gd name="connsiteY0" fmla="*/ 630228 h 1260455"/>
                <a:gd name="connsiteX1" fmla="*/ 630228 w 1260455"/>
                <a:gd name="connsiteY1" fmla="*/ 0 h 1260455"/>
                <a:gd name="connsiteX2" fmla="*/ 1260456 w 1260455"/>
                <a:gd name="connsiteY2" fmla="*/ 630228 h 1260455"/>
                <a:gd name="connsiteX3" fmla="*/ 630228 w 1260455"/>
                <a:gd name="connsiteY3" fmla="*/ 1260456 h 1260455"/>
                <a:gd name="connsiteX4" fmla="*/ 0 w 1260455"/>
                <a:gd name="connsiteY4" fmla="*/ 630228 h 126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îślídè">
              <a:extLst>
                <a:ext uri="{FF2B5EF4-FFF2-40B4-BE49-F238E27FC236}">
                  <a16:creationId xmlns:a16="http://schemas.microsoft.com/office/drawing/2014/main" id="{973BA5EB-AF41-4816-AA32-B91139F1C59B}"/>
                </a:ext>
              </a:extLst>
            </p:cNvPr>
            <p:cNvSpPr txBox="1"/>
            <p:nvPr/>
          </p:nvSpPr>
          <p:spPr>
            <a:xfrm>
              <a:off x="673099" y="1123950"/>
              <a:ext cx="10845800" cy="71399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1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11" name="íṣḷîdé">
              <a:extLst>
                <a:ext uri="{FF2B5EF4-FFF2-40B4-BE49-F238E27FC236}">
                  <a16:creationId xmlns:a16="http://schemas.microsoft.com/office/drawing/2014/main" id="{31E287F9-6AD9-4AF1-A52B-AB7B308AF74B}"/>
                </a:ext>
              </a:extLst>
            </p:cNvPr>
            <p:cNvSpPr/>
            <p:nvPr/>
          </p:nvSpPr>
          <p:spPr bwMode="auto">
            <a:xfrm>
              <a:off x="4781804" y="5220799"/>
              <a:ext cx="2628392" cy="922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íṡ1îḍe">
              <a:extLst>
                <a:ext uri="{FF2B5EF4-FFF2-40B4-BE49-F238E27FC236}">
                  <a16:creationId xmlns:a16="http://schemas.microsoft.com/office/drawing/2014/main" id="{B732ABA1-23B5-4609-BCD3-5D293EAC3495}"/>
                </a:ext>
              </a:extLst>
            </p:cNvPr>
            <p:cNvSpPr txBox="1"/>
            <p:nvPr/>
          </p:nvSpPr>
          <p:spPr bwMode="auto">
            <a:xfrm>
              <a:off x="4781804" y="4718051"/>
              <a:ext cx="2628392" cy="5027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3" name="ïš1ïḋé">
              <a:extLst>
                <a:ext uri="{FF2B5EF4-FFF2-40B4-BE49-F238E27FC236}">
                  <a16:creationId xmlns:a16="http://schemas.microsoft.com/office/drawing/2014/main" id="{17EC9223-D1C1-4B79-9DDD-6366365E013A}"/>
                </a:ext>
              </a:extLst>
            </p:cNvPr>
            <p:cNvSpPr/>
            <p:nvPr/>
          </p:nvSpPr>
          <p:spPr bwMode="auto">
            <a:xfrm>
              <a:off x="1283076" y="4169157"/>
              <a:ext cx="2628392" cy="922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s1ídê">
              <a:extLst>
                <a:ext uri="{FF2B5EF4-FFF2-40B4-BE49-F238E27FC236}">
                  <a16:creationId xmlns:a16="http://schemas.microsoft.com/office/drawing/2014/main" id="{F66127F6-2E0D-4E8A-89BB-7E88A5CCCE57}"/>
                </a:ext>
              </a:extLst>
            </p:cNvPr>
            <p:cNvSpPr txBox="1"/>
            <p:nvPr/>
          </p:nvSpPr>
          <p:spPr bwMode="auto">
            <a:xfrm>
              <a:off x="1283076" y="3666409"/>
              <a:ext cx="2628392" cy="5027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5" name="íṥḻîḓe">
              <a:extLst>
                <a:ext uri="{FF2B5EF4-FFF2-40B4-BE49-F238E27FC236}">
                  <a16:creationId xmlns:a16="http://schemas.microsoft.com/office/drawing/2014/main" id="{BD66FB76-9390-4EA2-9239-C0822DD4BDAD}"/>
                </a:ext>
              </a:extLst>
            </p:cNvPr>
            <p:cNvSpPr/>
            <p:nvPr/>
          </p:nvSpPr>
          <p:spPr bwMode="auto">
            <a:xfrm>
              <a:off x="8397958" y="4169157"/>
              <a:ext cx="2628392" cy="922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ïśľiḋè">
              <a:extLst>
                <a:ext uri="{FF2B5EF4-FFF2-40B4-BE49-F238E27FC236}">
                  <a16:creationId xmlns:a16="http://schemas.microsoft.com/office/drawing/2014/main" id="{C60171F7-1A37-4E14-954B-2C31CFB2F94A}"/>
                </a:ext>
              </a:extLst>
            </p:cNvPr>
            <p:cNvSpPr txBox="1"/>
            <p:nvPr/>
          </p:nvSpPr>
          <p:spPr bwMode="auto">
            <a:xfrm>
              <a:off x="8397958" y="3666409"/>
              <a:ext cx="2628392" cy="5027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727544CE-1469-43C8-AB0A-1E7616FEA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9989988-95F0-45D9-920C-94CEFF985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B6EE449-DA09-4715-A9D0-DC11E76FE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2353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D2274B-7412-4112-91B2-A6BE51D1D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AC79FBB-8E7F-451F-BBB9-1C0E9E6BD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DAC0541-BED9-4178-B5F9-93989B616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4366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627436D-6F4C-40E9-B916-AF5DC5560A7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4859743"/>
            <a:chOff x="669925" y="1123950"/>
            <a:chExt cx="10850563" cy="4859743"/>
          </a:xfrm>
        </p:grpSpPr>
        <p:grpSp>
          <p:nvGrpSpPr>
            <p:cNvPr id="6" name="iṣḷíḑè">
              <a:extLst>
                <a:ext uri="{FF2B5EF4-FFF2-40B4-BE49-F238E27FC236}">
                  <a16:creationId xmlns:a16="http://schemas.microsoft.com/office/drawing/2014/main" id="{F7177587-0E94-4086-86B0-2823D3F54E3B}"/>
                </a:ext>
              </a:extLst>
            </p:cNvPr>
            <p:cNvGrpSpPr/>
            <p:nvPr/>
          </p:nvGrpSpPr>
          <p:grpSpPr>
            <a:xfrm>
              <a:off x="4392692" y="1123950"/>
              <a:ext cx="3406616" cy="3711256"/>
              <a:chOff x="4192662" y="1123950"/>
              <a:chExt cx="3903588" cy="4252670"/>
            </a:xfrm>
          </p:grpSpPr>
          <p:sp>
            <p:nvSpPr>
              <p:cNvPr id="24" name="işlïdê">
                <a:extLst>
                  <a:ext uri="{FF2B5EF4-FFF2-40B4-BE49-F238E27FC236}">
                    <a16:creationId xmlns:a16="http://schemas.microsoft.com/office/drawing/2014/main" id="{95EDFFBB-3063-4C7D-9597-6F9E2153CB0A}"/>
                  </a:ext>
                </a:extLst>
              </p:cNvPr>
              <p:cNvSpPr/>
              <p:nvPr/>
            </p:nvSpPr>
            <p:spPr bwMode="auto">
              <a:xfrm>
                <a:off x="4227464" y="1123950"/>
                <a:ext cx="3811636" cy="3807490"/>
              </a:xfrm>
              <a:custGeom>
                <a:avLst/>
                <a:gdLst>
                  <a:gd name="T0" fmla="*/ 0 w 1839"/>
                  <a:gd name="T1" fmla="*/ 919 h 1837"/>
                  <a:gd name="T2" fmla="*/ 919 w 1839"/>
                  <a:gd name="T3" fmla="*/ 0 h 1837"/>
                  <a:gd name="T4" fmla="*/ 1839 w 1839"/>
                  <a:gd name="T5" fmla="*/ 919 h 1837"/>
                  <a:gd name="T6" fmla="*/ 919 w 1839"/>
                  <a:gd name="T7" fmla="*/ 1837 h 1837"/>
                  <a:gd name="T8" fmla="*/ 0 w 1839"/>
                  <a:gd name="T9" fmla="*/ 919 h 1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9" h="1837">
                    <a:moveTo>
                      <a:pt x="0" y="919"/>
                    </a:moveTo>
                    <a:lnTo>
                      <a:pt x="919" y="0"/>
                    </a:lnTo>
                    <a:lnTo>
                      <a:pt x="1839" y="919"/>
                    </a:lnTo>
                    <a:lnTo>
                      <a:pt x="919" y="1837"/>
                    </a:lnTo>
                    <a:lnTo>
                      <a:pt x="0" y="919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5" name="iṩ1îdé">
                <a:extLst>
                  <a:ext uri="{FF2B5EF4-FFF2-40B4-BE49-F238E27FC236}">
                    <a16:creationId xmlns:a16="http://schemas.microsoft.com/office/drawing/2014/main" id="{91202D6C-9986-4DC0-899B-EE85A697B035}"/>
                  </a:ext>
                </a:extLst>
              </p:cNvPr>
              <p:cNvSpPr/>
              <p:nvPr/>
            </p:nvSpPr>
            <p:spPr>
              <a:xfrm rot="18900000" flipH="1">
                <a:off x="4192662" y="3091477"/>
                <a:ext cx="831089" cy="83109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íṩľíḑé">
                <a:extLst>
                  <a:ext uri="{FF2B5EF4-FFF2-40B4-BE49-F238E27FC236}">
                    <a16:creationId xmlns:a16="http://schemas.microsoft.com/office/drawing/2014/main" id="{12038BFA-C094-49F8-B19E-51AF7D80F5A3}"/>
                  </a:ext>
                </a:extLst>
              </p:cNvPr>
              <p:cNvSpPr/>
              <p:nvPr/>
            </p:nvSpPr>
            <p:spPr>
              <a:xfrm rot="18900000" flipH="1">
                <a:off x="4919687" y="3818503"/>
                <a:ext cx="831089" cy="83109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ïṩľíďè">
                <a:extLst>
                  <a:ext uri="{FF2B5EF4-FFF2-40B4-BE49-F238E27FC236}">
                    <a16:creationId xmlns:a16="http://schemas.microsoft.com/office/drawing/2014/main" id="{66959EEA-E9F9-41AF-9D4D-F63B8509718A}"/>
                  </a:ext>
                </a:extLst>
              </p:cNvPr>
              <p:cNvSpPr/>
              <p:nvPr/>
            </p:nvSpPr>
            <p:spPr>
              <a:xfrm rot="2700000" flipH="1">
                <a:off x="7265160" y="3088128"/>
                <a:ext cx="831091" cy="83108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ïṣlïḓè">
                <a:extLst>
                  <a:ext uri="{FF2B5EF4-FFF2-40B4-BE49-F238E27FC236}">
                    <a16:creationId xmlns:a16="http://schemas.microsoft.com/office/drawing/2014/main" id="{99453404-3A28-4FD3-9B27-666C1704A2E4}"/>
                  </a:ext>
                </a:extLst>
              </p:cNvPr>
              <p:cNvSpPr/>
              <p:nvPr/>
            </p:nvSpPr>
            <p:spPr>
              <a:xfrm rot="2700000" flipH="1">
                <a:off x="6538133" y="3815154"/>
                <a:ext cx="831091" cy="83108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íṧľiḓé">
                <a:extLst>
                  <a:ext uri="{FF2B5EF4-FFF2-40B4-BE49-F238E27FC236}">
                    <a16:creationId xmlns:a16="http://schemas.microsoft.com/office/drawing/2014/main" id="{5CDC01F4-87C6-471E-93D4-A3A2A8F135F7}"/>
                  </a:ext>
                </a:extLst>
              </p:cNvPr>
              <p:cNvSpPr/>
              <p:nvPr/>
            </p:nvSpPr>
            <p:spPr>
              <a:xfrm rot="2700000" flipH="1">
                <a:off x="5718330" y="4545529"/>
                <a:ext cx="831091" cy="83109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ïślîḓe">
                <a:extLst>
                  <a:ext uri="{FF2B5EF4-FFF2-40B4-BE49-F238E27FC236}">
                    <a16:creationId xmlns:a16="http://schemas.microsoft.com/office/drawing/2014/main" id="{33AF0B31-E834-49D1-BEAF-A108058C70C4}"/>
                  </a:ext>
                </a:extLst>
              </p:cNvPr>
              <p:cNvSpPr/>
              <p:nvPr/>
            </p:nvSpPr>
            <p:spPr bwMode="auto">
              <a:xfrm>
                <a:off x="4392404" y="3276127"/>
                <a:ext cx="438916" cy="438914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işḻiḓè">
                <a:extLst>
                  <a:ext uri="{FF2B5EF4-FFF2-40B4-BE49-F238E27FC236}">
                    <a16:creationId xmlns:a16="http://schemas.microsoft.com/office/drawing/2014/main" id="{641CEC61-7F2E-4BB0-8E9B-BE47FD64CE5E}"/>
                  </a:ext>
                </a:extLst>
              </p:cNvPr>
              <p:cNvSpPr/>
              <p:nvPr/>
            </p:nvSpPr>
            <p:spPr bwMode="auto">
              <a:xfrm>
                <a:off x="6730086" y="4010113"/>
                <a:ext cx="432766" cy="432764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îṣḻíde">
                <a:extLst>
                  <a:ext uri="{FF2B5EF4-FFF2-40B4-BE49-F238E27FC236}">
                    <a16:creationId xmlns:a16="http://schemas.microsoft.com/office/drawing/2014/main" id="{43A7CF0D-FBDE-491F-8B7F-0BCB0AEF56E4}"/>
                  </a:ext>
                </a:extLst>
              </p:cNvPr>
              <p:cNvSpPr/>
              <p:nvPr/>
            </p:nvSpPr>
            <p:spPr bwMode="auto">
              <a:xfrm>
                <a:off x="5105086" y="3988032"/>
                <a:ext cx="432766" cy="432764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išḻïďè">
                <a:extLst>
                  <a:ext uri="{FF2B5EF4-FFF2-40B4-BE49-F238E27FC236}">
                    <a16:creationId xmlns:a16="http://schemas.microsoft.com/office/drawing/2014/main" id="{3E776B71-3444-4A4E-95EF-0EA3B2CFE6A9}"/>
                  </a:ext>
                </a:extLst>
              </p:cNvPr>
              <p:cNvSpPr/>
              <p:nvPr/>
            </p:nvSpPr>
            <p:spPr bwMode="auto">
              <a:xfrm>
                <a:off x="7501560" y="3257653"/>
                <a:ext cx="432766" cy="432764"/>
              </a:xfrm>
              <a:custGeom>
                <a:avLst/>
                <a:gdLst>
                  <a:gd name="T0" fmla="*/ 118 w 236"/>
                  <a:gd name="T1" fmla="*/ 142 h 236"/>
                  <a:gd name="T2" fmla="*/ 142 w 236"/>
                  <a:gd name="T3" fmla="*/ 118 h 236"/>
                  <a:gd name="T4" fmla="*/ 137 w 236"/>
                  <a:gd name="T5" fmla="*/ 105 h 236"/>
                  <a:gd name="T6" fmla="*/ 118 w 236"/>
                  <a:gd name="T7" fmla="*/ 95 h 236"/>
                  <a:gd name="T8" fmla="*/ 99 w 236"/>
                  <a:gd name="T9" fmla="*/ 105 h 236"/>
                  <a:gd name="T10" fmla="*/ 94 w 236"/>
                  <a:gd name="T11" fmla="*/ 118 h 236"/>
                  <a:gd name="T12" fmla="*/ 118 w 236"/>
                  <a:gd name="T13" fmla="*/ 142 h 236"/>
                  <a:gd name="T14" fmla="*/ 170 w 236"/>
                  <a:gd name="T15" fmla="*/ 89 h 236"/>
                  <a:gd name="T16" fmla="*/ 170 w 236"/>
                  <a:gd name="T17" fmla="*/ 70 h 236"/>
                  <a:gd name="T18" fmla="*/ 170 w 236"/>
                  <a:gd name="T19" fmla="*/ 67 h 236"/>
                  <a:gd name="T20" fmla="*/ 167 w 236"/>
                  <a:gd name="T21" fmla="*/ 67 h 236"/>
                  <a:gd name="T22" fmla="*/ 147 w 236"/>
                  <a:gd name="T23" fmla="*/ 67 h 236"/>
                  <a:gd name="T24" fmla="*/ 147 w 236"/>
                  <a:gd name="T25" fmla="*/ 90 h 236"/>
                  <a:gd name="T26" fmla="*/ 170 w 236"/>
                  <a:gd name="T27" fmla="*/ 89 h 236"/>
                  <a:gd name="T28" fmla="*/ 118 w 236"/>
                  <a:gd name="T29" fmla="*/ 0 h 236"/>
                  <a:gd name="T30" fmla="*/ 0 w 236"/>
                  <a:gd name="T31" fmla="*/ 118 h 236"/>
                  <a:gd name="T32" fmla="*/ 118 w 236"/>
                  <a:gd name="T33" fmla="*/ 236 h 236"/>
                  <a:gd name="T34" fmla="*/ 236 w 236"/>
                  <a:gd name="T35" fmla="*/ 118 h 236"/>
                  <a:gd name="T36" fmla="*/ 118 w 236"/>
                  <a:gd name="T37" fmla="*/ 0 h 236"/>
                  <a:gd name="T38" fmla="*/ 185 w 236"/>
                  <a:gd name="T39" fmla="*/ 105 h 236"/>
                  <a:gd name="T40" fmla="*/ 185 w 236"/>
                  <a:gd name="T41" fmla="*/ 160 h 236"/>
                  <a:gd name="T42" fmla="*/ 159 w 236"/>
                  <a:gd name="T43" fmla="*/ 186 h 236"/>
                  <a:gd name="T44" fmla="*/ 77 w 236"/>
                  <a:gd name="T45" fmla="*/ 186 h 236"/>
                  <a:gd name="T46" fmla="*/ 51 w 236"/>
                  <a:gd name="T47" fmla="*/ 160 h 236"/>
                  <a:gd name="T48" fmla="*/ 51 w 236"/>
                  <a:gd name="T49" fmla="*/ 105 h 236"/>
                  <a:gd name="T50" fmla="*/ 51 w 236"/>
                  <a:gd name="T51" fmla="*/ 77 h 236"/>
                  <a:gd name="T52" fmla="*/ 77 w 236"/>
                  <a:gd name="T53" fmla="*/ 51 h 236"/>
                  <a:gd name="T54" fmla="*/ 159 w 236"/>
                  <a:gd name="T55" fmla="*/ 51 h 236"/>
                  <a:gd name="T56" fmla="*/ 185 w 236"/>
                  <a:gd name="T57" fmla="*/ 77 h 236"/>
                  <a:gd name="T58" fmla="*/ 185 w 236"/>
                  <a:gd name="T59" fmla="*/ 105 h 236"/>
                  <a:gd name="T60" fmla="*/ 155 w 236"/>
                  <a:gd name="T61" fmla="*/ 118 h 236"/>
                  <a:gd name="T62" fmla="*/ 118 w 236"/>
                  <a:gd name="T63" fmla="*/ 155 h 236"/>
                  <a:gd name="T64" fmla="*/ 81 w 236"/>
                  <a:gd name="T65" fmla="*/ 118 h 236"/>
                  <a:gd name="T66" fmla="*/ 84 w 236"/>
                  <a:gd name="T67" fmla="*/ 105 h 236"/>
                  <a:gd name="T68" fmla="*/ 64 w 236"/>
                  <a:gd name="T69" fmla="*/ 105 h 236"/>
                  <a:gd name="T70" fmla="*/ 64 w 236"/>
                  <a:gd name="T71" fmla="*/ 160 h 236"/>
                  <a:gd name="T72" fmla="*/ 77 w 236"/>
                  <a:gd name="T73" fmla="*/ 172 h 236"/>
                  <a:gd name="T74" fmla="*/ 159 w 236"/>
                  <a:gd name="T75" fmla="*/ 172 h 236"/>
                  <a:gd name="T76" fmla="*/ 172 w 236"/>
                  <a:gd name="T77" fmla="*/ 160 h 236"/>
                  <a:gd name="T78" fmla="*/ 172 w 236"/>
                  <a:gd name="T79" fmla="*/ 105 h 236"/>
                  <a:gd name="T80" fmla="*/ 152 w 236"/>
                  <a:gd name="T81" fmla="*/ 105 h 236"/>
                  <a:gd name="T82" fmla="*/ 155 w 236"/>
                  <a:gd name="T83" fmla="*/ 118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36" h="236">
                    <a:moveTo>
                      <a:pt x="118" y="142"/>
                    </a:moveTo>
                    <a:cubicBezTo>
                      <a:pt x="131" y="142"/>
                      <a:pt x="142" y="131"/>
                      <a:pt x="142" y="118"/>
                    </a:cubicBezTo>
                    <a:cubicBezTo>
                      <a:pt x="142" y="113"/>
                      <a:pt x="140" y="108"/>
                      <a:pt x="137" y="105"/>
                    </a:cubicBezTo>
                    <a:cubicBezTo>
                      <a:pt x="133" y="99"/>
                      <a:pt x="126" y="95"/>
                      <a:pt x="118" y="95"/>
                    </a:cubicBezTo>
                    <a:cubicBezTo>
                      <a:pt x="110" y="95"/>
                      <a:pt x="103" y="99"/>
                      <a:pt x="99" y="105"/>
                    </a:cubicBezTo>
                    <a:cubicBezTo>
                      <a:pt x="96" y="108"/>
                      <a:pt x="94" y="113"/>
                      <a:pt x="94" y="118"/>
                    </a:cubicBezTo>
                    <a:cubicBezTo>
                      <a:pt x="94" y="131"/>
                      <a:pt x="105" y="142"/>
                      <a:pt x="118" y="142"/>
                    </a:cubicBezTo>
                    <a:close/>
                    <a:moveTo>
                      <a:pt x="170" y="89"/>
                    </a:moveTo>
                    <a:cubicBezTo>
                      <a:pt x="170" y="70"/>
                      <a:pt x="170" y="70"/>
                      <a:pt x="170" y="70"/>
                    </a:cubicBezTo>
                    <a:cubicBezTo>
                      <a:pt x="170" y="67"/>
                      <a:pt x="170" y="67"/>
                      <a:pt x="170" y="67"/>
                    </a:cubicBezTo>
                    <a:cubicBezTo>
                      <a:pt x="167" y="67"/>
                      <a:pt x="167" y="67"/>
                      <a:pt x="167" y="67"/>
                    </a:cubicBezTo>
                    <a:cubicBezTo>
                      <a:pt x="147" y="67"/>
                      <a:pt x="147" y="67"/>
                      <a:pt x="147" y="67"/>
                    </a:cubicBezTo>
                    <a:cubicBezTo>
                      <a:pt x="147" y="90"/>
                      <a:pt x="147" y="90"/>
                      <a:pt x="147" y="90"/>
                    </a:cubicBezTo>
                    <a:lnTo>
                      <a:pt x="170" y="89"/>
                    </a:ln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85" y="105"/>
                    </a:moveTo>
                    <a:cubicBezTo>
                      <a:pt x="185" y="160"/>
                      <a:pt x="185" y="160"/>
                      <a:pt x="185" y="160"/>
                    </a:cubicBezTo>
                    <a:cubicBezTo>
                      <a:pt x="185" y="174"/>
                      <a:pt x="173" y="186"/>
                      <a:pt x="159" y="186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62" y="186"/>
                      <a:pt x="51" y="174"/>
                      <a:pt x="51" y="160"/>
                    </a:cubicBezTo>
                    <a:cubicBezTo>
                      <a:pt x="51" y="105"/>
                      <a:pt x="51" y="105"/>
                      <a:pt x="51" y="10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63"/>
                      <a:pt x="62" y="51"/>
                      <a:pt x="77" y="51"/>
                    </a:cubicBezTo>
                    <a:cubicBezTo>
                      <a:pt x="159" y="51"/>
                      <a:pt x="159" y="51"/>
                      <a:pt x="159" y="51"/>
                    </a:cubicBezTo>
                    <a:cubicBezTo>
                      <a:pt x="173" y="51"/>
                      <a:pt x="185" y="63"/>
                      <a:pt x="185" y="77"/>
                    </a:cubicBezTo>
                    <a:lnTo>
                      <a:pt x="185" y="105"/>
                    </a:lnTo>
                    <a:close/>
                    <a:moveTo>
                      <a:pt x="155" y="118"/>
                    </a:moveTo>
                    <a:cubicBezTo>
                      <a:pt x="155" y="139"/>
                      <a:pt x="138" y="155"/>
                      <a:pt x="118" y="155"/>
                    </a:cubicBezTo>
                    <a:cubicBezTo>
                      <a:pt x="98" y="155"/>
                      <a:pt x="81" y="139"/>
                      <a:pt x="81" y="118"/>
                    </a:cubicBezTo>
                    <a:cubicBezTo>
                      <a:pt x="81" y="114"/>
                      <a:pt x="82" y="109"/>
                      <a:pt x="84" y="105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60"/>
                      <a:pt x="64" y="160"/>
                      <a:pt x="64" y="160"/>
                    </a:cubicBezTo>
                    <a:cubicBezTo>
                      <a:pt x="64" y="167"/>
                      <a:pt x="70" y="172"/>
                      <a:pt x="77" y="172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6" y="172"/>
                      <a:pt x="172" y="167"/>
                      <a:pt x="172" y="160"/>
                    </a:cubicBezTo>
                    <a:cubicBezTo>
                      <a:pt x="172" y="105"/>
                      <a:pt x="172" y="105"/>
                      <a:pt x="172" y="105"/>
                    </a:cubicBezTo>
                    <a:cubicBezTo>
                      <a:pt x="152" y="105"/>
                      <a:pt x="152" y="105"/>
                      <a:pt x="152" y="105"/>
                    </a:cubicBezTo>
                    <a:cubicBezTo>
                      <a:pt x="154" y="109"/>
                      <a:pt x="155" y="114"/>
                      <a:pt x="155" y="1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ísḷïḋè">
                <a:extLst>
                  <a:ext uri="{FF2B5EF4-FFF2-40B4-BE49-F238E27FC236}">
                    <a16:creationId xmlns:a16="http://schemas.microsoft.com/office/drawing/2014/main" id="{1F744816-F316-4076-B5F8-9CCD99FD7B51}"/>
                  </a:ext>
                </a:extLst>
              </p:cNvPr>
              <p:cNvSpPr/>
              <p:nvPr/>
            </p:nvSpPr>
            <p:spPr bwMode="auto">
              <a:xfrm>
                <a:off x="5913961" y="4715058"/>
                <a:ext cx="432766" cy="432764"/>
              </a:xfrm>
              <a:custGeom>
                <a:avLst/>
                <a:gdLst>
                  <a:gd name="T0" fmla="*/ 119 w 236"/>
                  <a:gd name="T1" fmla="*/ 123 h 236"/>
                  <a:gd name="T2" fmla="*/ 111 w 236"/>
                  <a:gd name="T3" fmla="*/ 131 h 236"/>
                  <a:gd name="T4" fmla="*/ 115 w 236"/>
                  <a:gd name="T5" fmla="*/ 138 h 236"/>
                  <a:gd name="T6" fmla="*/ 115 w 236"/>
                  <a:gd name="T7" fmla="*/ 150 h 236"/>
                  <a:gd name="T8" fmla="*/ 118 w 236"/>
                  <a:gd name="T9" fmla="*/ 154 h 236"/>
                  <a:gd name="T10" fmla="*/ 119 w 236"/>
                  <a:gd name="T11" fmla="*/ 154 h 236"/>
                  <a:gd name="T12" fmla="*/ 122 w 236"/>
                  <a:gd name="T13" fmla="*/ 150 h 236"/>
                  <a:gd name="T14" fmla="*/ 122 w 236"/>
                  <a:gd name="T15" fmla="*/ 138 h 236"/>
                  <a:gd name="T16" fmla="*/ 126 w 236"/>
                  <a:gd name="T17" fmla="*/ 131 h 236"/>
                  <a:gd name="T18" fmla="*/ 119 w 236"/>
                  <a:gd name="T19" fmla="*/ 123 h 236"/>
                  <a:gd name="T20" fmla="*/ 119 w 236"/>
                  <a:gd name="T21" fmla="*/ 66 h 236"/>
                  <a:gd name="T22" fmla="*/ 100 w 236"/>
                  <a:gd name="T23" fmla="*/ 84 h 236"/>
                  <a:gd name="T24" fmla="*/ 100 w 236"/>
                  <a:gd name="T25" fmla="*/ 102 h 236"/>
                  <a:gd name="T26" fmla="*/ 137 w 236"/>
                  <a:gd name="T27" fmla="*/ 102 h 236"/>
                  <a:gd name="T28" fmla="*/ 137 w 236"/>
                  <a:gd name="T29" fmla="*/ 84 h 236"/>
                  <a:gd name="T30" fmla="*/ 119 w 236"/>
                  <a:gd name="T31" fmla="*/ 66 h 236"/>
                  <a:gd name="T32" fmla="*/ 118 w 236"/>
                  <a:gd name="T33" fmla="*/ 0 h 236"/>
                  <a:gd name="T34" fmla="*/ 0 w 236"/>
                  <a:gd name="T35" fmla="*/ 118 h 236"/>
                  <a:gd name="T36" fmla="*/ 118 w 236"/>
                  <a:gd name="T37" fmla="*/ 236 h 236"/>
                  <a:gd name="T38" fmla="*/ 236 w 236"/>
                  <a:gd name="T39" fmla="*/ 118 h 236"/>
                  <a:gd name="T40" fmla="*/ 118 w 236"/>
                  <a:gd name="T41" fmla="*/ 0 h 236"/>
                  <a:gd name="T42" fmla="*/ 164 w 236"/>
                  <a:gd name="T43" fmla="*/ 161 h 236"/>
                  <a:gd name="T44" fmla="*/ 149 w 236"/>
                  <a:gd name="T45" fmla="*/ 176 h 236"/>
                  <a:gd name="T46" fmla="*/ 88 w 236"/>
                  <a:gd name="T47" fmla="*/ 176 h 236"/>
                  <a:gd name="T48" fmla="*/ 73 w 236"/>
                  <a:gd name="T49" fmla="*/ 161 h 236"/>
                  <a:gd name="T50" fmla="*/ 73 w 236"/>
                  <a:gd name="T51" fmla="*/ 105 h 236"/>
                  <a:gd name="T52" fmla="*/ 76 w 236"/>
                  <a:gd name="T53" fmla="*/ 102 h 236"/>
                  <a:gd name="T54" fmla="*/ 86 w 236"/>
                  <a:gd name="T55" fmla="*/ 102 h 236"/>
                  <a:gd name="T56" fmla="*/ 86 w 236"/>
                  <a:gd name="T57" fmla="*/ 84 h 236"/>
                  <a:gd name="T58" fmla="*/ 118 w 236"/>
                  <a:gd name="T59" fmla="*/ 51 h 236"/>
                  <a:gd name="T60" fmla="*/ 119 w 236"/>
                  <a:gd name="T61" fmla="*/ 51 h 236"/>
                  <a:gd name="T62" fmla="*/ 152 w 236"/>
                  <a:gd name="T63" fmla="*/ 84 h 236"/>
                  <a:gd name="T64" fmla="*/ 152 w 236"/>
                  <a:gd name="T65" fmla="*/ 102 h 236"/>
                  <a:gd name="T66" fmla="*/ 161 w 236"/>
                  <a:gd name="T67" fmla="*/ 102 h 236"/>
                  <a:gd name="T68" fmla="*/ 164 w 236"/>
                  <a:gd name="T69" fmla="*/ 105 h 236"/>
                  <a:gd name="T70" fmla="*/ 164 w 236"/>
                  <a:gd name="T71" fmla="*/ 161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36" h="236">
                    <a:moveTo>
                      <a:pt x="119" y="123"/>
                    </a:moveTo>
                    <a:cubicBezTo>
                      <a:pt x="114" y="123"/>
                      <a:pt x="111" y="127"/>
                      <a:pt x="111" y="131"/>
                    </a:cubicBezTo>
                    <a:cubicBezTo>
                      <a:pt x="111" y="134"/>
                      <a:pt x="112" y="136"/>
                      <a:pt x="115" y="138"/>
                    </a:cubicBezTo>
                    <a:cubicBezTo>
                      <a:pt x="115" y="150"/>
                      <a:pt x="115" y="150"/>
                      <a:pt x="115" y="150"/>
                    </a:cubicBezTo>
                    <a:cubicBezTo>
                      <a:pt x="115" y="152"/>
                      <a:pt x="116" y="154"/>
                      <a:pt x="118" y="154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21" y="154"/>
                      <a:pt x="122" y="152"/>
                      <a:pt x="122" y="150"/>
                    </a:cubicBezTo>
                    <a:cubicBezTo>
                      <a:pt x="122" y="138"/>
                      <a:pt x="122" y="138"/>
                      <a:pt x="122" y="138"/>
                    </a:cubicBezTo>
                    <a:cubicBezTo>
                      <a:pt x="125" y="136"/>
                      <a:pt x="126" y="134"/>
                      <a:pt x="126" y="131"/>
                    </a:cubicBezTo>
                    <a:cubicBezTo>
                      <a:pt x="126" y="126"/>
                      <a:pt x="123" y="123"/>
                      <a:pt x="119" y="123"/>
                    </a:cubicBezTo>
                    <a:close/>
                    <a:moveTo>
                      <a:pt x="119" y="66"/>
                    </a:moveTo>
                    <a:cubicBezTo>
                      <a:pt x="108" y="66"/>
                      <a:pt x="100" y="74"/>
                      <a:pt x="100" y="84"/>
                    </a:cubicBezTo>
                    <a:cubicBezTo>
                      <a:pt x="100" y="102"/>
                      <a:pt x="100" y="102"/>
                      <a:pt x="100" y="102"/>
                    </a:cubicBezTo>
                    <a:cubicBezTo>
                      <a:pt x="137" y="102"/>
                      <a:pt x="137" y="102"/>
                      <a:pt x="137" y="102"/>
                    </a:cubicBezTo>
                    <a:cubicBezTo>
                      <a:pt x="137" y="84"/>
                      <a:pt x="137" y="84"/>
                      <a:pt x="137" y="84"/>
                    </a:cubicBezTo>
                    <a:cubicBezTo>
                      <a:pt x="137" y="74"/>
                      <a:pt x="129" y="66"/>
                      <a:pt x="119" y="66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64" y="161"/>
                    </a:moveTo>
                    <a:cubicBezTo>
                      <a:pt x="164" y="169"/>
                      <a:pt x="157" y="176"/>
                      <a:pt x="149" y="176"/>
                    </a:cubicBezTo>
                    <a:cubicBezTo>
                      <a:pt x="88" y="176"/>
                      <a:pt x="88" y="176"/>
                      <a:pt x="88" y="176"/>
                    </a:cubicBezTo>
                    <a:cubicBezTo>
                      <a:pt x="80" y="176"/>
                      <a:pt x="73" y="169"/>
                      <a:pt x="73" y="161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73" y="103"/>
                      <a:pt x="74" y="102"/>
                      <a:pt x="76" y="102"/>
                    </a:cubicBezTo>
                    <a:cubicBezTo>
                      <a:pt x="86" y="102"/>
                      <a:pt x="86" y="102"/>
                      <a:pt x="86" y="102"/>
                    </a:cubicBezTo>
                    <a:cubicBezTo>
                      <a:pt x="86" y="84"/>
                      <a:pt x="86" y="84"/>
                      <a:pt x="86" y="84"/>
                    </a:cubicBezTo>
                    <a:cubicBezTo>
                      <a:pt x="86" y="66"/>
                      <a:pt x="100" y="52"/>
                      <a:pt x="118" y="51"/>
                    </a:cubicBezTo>
                    <a:cubicBezTo>
                      <a:pt x="119" y="51"/>
                      <a:pt x="119" y="51"/>
                      <a:pt x="119" y="51"/>
                    </a:cubicBezTo>
                    <a:cubicBezTo>
                      <a:pt x="137" y="52"/>
                      <a:pt x="152" y="66"/>
                      <a:pt x="152" y="84"/>
                    </a:cubicBezTo>
                    <a:cubicBezTo>
                      <a:pt x="152" y="102"/>
                      <a:pt x="152" y="102"/>
                      <a:pt x="152" y="102"/>
                    </a:cubicBezTo>
                    <a:cubicBezTo>
                      <a:pt x="161" y="102"/>
                      <a:pt x="161" y="102"/>
                      <a:pt x="161" y="102"/>
                    </a:cubicBezTo>
                    <a:cubicBezTo>
                      <a:pt x="163" y="102"/>
                      <a:pt x="164" y="103"/>
                      <a:pt x="164" y="105"/>
                    </a:cubicBezTo>
                    <a:lnTo>
                      <a:pt x="164" y="16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śḷîḑe">
                <a:extLst>
                  <a:ext uri="{FF2B5EF4-FFF2-40B4-BE49-F238E27FC236}">
                    <a16:creationId xmlns:a16="http://schemas.microsoft.com/office/drawing/2014/main" id="{3A05C86B-0ED1-435F-A8C2-1799413CF0FB}"/>
                  </a:ext>
                </a:extLst>
              </p:cNvPr>
              <p:cNvSpPr/>
              <p:nvPr/>
            </p:nvSpPr>
            <p:spPr bwMode="auto">
              <a:xfrm>
                <a:off x="4673575" y="1351985"/>
                <a:ext cx="2919414" cy="2916238"/>
              </a:xfrm>
              <a:custGeom>
                <a:avLst/>
                <a:gdLst>
                  <a:gd name="T0" fmla="*/ 0 w 1839"/>
                  <a:gd name="T1" fmla="*/ 919 h 1837"/>
                  <a:gd name="T2" fmla="*/ 919 w 1839"/>
                  <a:gd name="T3" fmla="*/ 0 h 1837"/>
                  <a:gd name="T4" fmla="*/ 1839 w 1839"/>
                  <a:gd name="T5" fmla="*/ 919 h 1837"/>
                  <a:gd name="T6" fmla="*/ 919 w 1839"/>
                  <a:gd name="T7" fmla="*/ 1837 h 1837"/>
                  <a:gd name="T8" fmla="*/ 0 w 1839"/>
                  <a:gd name="T9" fmla="*/ 919 h 1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9" h="1837">
                    <a:moveTo>
                      <a:pt x="0" y="919"/>
                    </a:moveTo>
                    <a:lnTo>
                      <a:pt x="919" y="0"/>
                    </a:lnTo>
                    <a:lnTo>
                      <a:pt x="1839" y="919"/>
                    </a:lnTo>
                    <a:lnTo>
                      <a:pt x="919" y="1837"/>
                    </a:lnTo>
                    <a:lnTo>
                      <a:pt x="0" y="919"/>
                    </a:lnTo>
                    <a:close/>
                  </a:path>
                </a:pathLst>
              </a:custGeom>
              <a:blipFill>
                <a:blip r:embed="rId3"/>
                <a:srcRect/>
                <a:stretch>
                  <a:fillRect l="-25042" r="-2479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3363DDE0-35C8-40D5-B134-94846D384028}"/>
                </a:ext>
              </a:extLst>
            </p:cNvPr>
            <p:cNvCxnSpPr/>
            <p:nvPr/>
          </p:nvCxnSpPr>
          <p:spPr>
            <a:xfrm flipH="1">
              <a:off x="669925" y="3713559"/>
              <a:ext cx="389708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64037749-6236-4F75-AC02-7692889BF68B}"/>
                </a:ext>
              </a:extLst>
            </p:cNvPr>
            <p:cNvCxnSpPr/>
            <p:nvPr/>
          </p:nvCxnSpPr>
          <p:spPr>
            <a:xfrm flipH="1">
              <a:off x="7623408" y="3713559"/>
              <a:ext cx="389708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ṣḻïďe">
              <a:extLst>
                <a:ext uri="{FF2B5EF4-FFF2-40B4-BE49-F238E27FC236}">
                  <a16:creationId xmlns:a16="http://schemas.microsoft.com/office/drawing/2014/main" id="{9F097842-849D-463E-AD2A-089184223D3F}"/>
                </a:ext>
              </a:extLst>
            </p:cNvPr>
            <p:cNvGrpSpPr/>
            <p:nvPr/>
          </p:nvGrpSpPr>
          <p:grpSpPr>
            <a:xfrm>
              <a:off x="673100" y="2385254"/>
              <a:ext cx="3433763" cy="1233752"/>
              <a:chOff x="1760651" y="1440088"/>
              <a:chExt cx="3126184" cy="1233752"/>
            </a:xfrm>
          </p:grpSpPr>
          <p:sp>
            <p:nvSpPr>
              <p:cNvPr id="22" name="í$ḷíḋê">
                <a:extLst>
                  <a:ext uri="{FF2B5EF4-FFF2-40B4-BE49-F238E27FC236}">
                    <a16:creationId xmlns:a16="http://schemas.microsoft.com/office/drawing/2014/main" id="{518AD4D3-1D50-496D-ACA8-DCE841400705}"/>
                  </a:ext>
                </a:extLst>
              </p:cNvPr>
              <p:cNvSpPr/>
              <p:nvPr/>
            </p:nvSpPr>
            <p:spPr bwMode="auto">
              <a:xfrm>
                <a:off x="1760651" y="1881893"/>
                <a:ext cx="3126184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íŝḻiḍe">
                <a:extLst>
                  <a:ext uri="{FF2B5EF4-FFF2-40B4-BE49-F238E27FC236}">
                    <a16:creationId xmlns:a16="http://schemas.microsoft.com/office/drawing/2014/main" id="{402C285F-A256-4E1C-A723-1436601840D6}"/>
                  </a:ext>
                </a:extLst>
              </p:cNvPr>
              <p:cNvSpPr txBox="1"/>
              <p:nvPr/>
            </p:nvSpPr>
            <p:spPr bwMode="auto">
              <a:xfrm>
                <a:off x="1760651" y="1440088"/>
                <a:ext cx="312618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0" name="iŝļiḋé">
              <a:extLst>
                <a:ext uri="{FF2B5EF4-FFF2-40B4-BE49-F238E27FC236}">
                  <a16:creationId xmlns:a16="http://schemas.microsoft.com/office/drawing/2014/main" id="{B9A1A0BF-B260-493E-9D43-39F75C8A759A}"/>
                </a:ext>
              </a:extLst>
            </p:cNvPr>
            <p:cNvGrpSpPr/>
            <p:nvPr/>
          </p:nvGrpSpPr>
          <p:grpSpPr>
            <a:xfrm>
              <a:off x="8085138" y="2385254"/>
              <a:ext cx="3433763" cy="1233752"/>
              <a:chOff x="1760651" y="1440088"/>
              <a:chExt cx="3126184" cy="1233752"/>
            </a:xfrm>
          </p:grpSpPr>
          <p:sp>
            <p:nvSpPr>
              <p:cNvPr id="20" name="íSḷíďê">
                <a:extLst>
                  <a:ext uri="{FF2B5EF4-FFF2-40B4-BE49-F238E27FC236}">
                    <a16:creationId xmlns:a16="http://schemas.microsoft.com/office/drawing/2014/main" id="{37385ED7-C6F9-4395-9478-D86434F72D7C}"/>
                  </a:ext>
                </a:extLst>
              </p:cNvPr>
              <p:cNvSpPr/>
              <p:nvPr/>
            </p:nvSpPr>
            <p:spPr bwMode="auto">
              <a:xfrm>
                <a:off x="1760651" y="1881893"/>
                <a:ext cx="3126184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îSlïḋé">
                <a:extLst>
                  <a:ext uri="{FF2B5EF4-FFF2-40B4-BE49-F238E27FC236}">
                    <a16:creationId xmlns:a16="http://schemas.microsoft.com/office/drawing/2014/main" id="{0E61A6FF-234D-4063-8053-F4C204966F1D}"/>
                  </a:ext>
                </a:extLst>
              </p:cNvPr>
              <p:cNvSpPr txBox="1"/>
              <p:nvPr/>
            </p:nvSpPr>
            <p:spPr bwMode="auto">
              <a:xfrm>
                <a:off x="1760651" y="1440088"/>
                <a:ext cx="312618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1" name="ïšḷîḋe">
              <a:extLst>
                <a:ext uri="{FF2B5EF4-FFF2-40B4-BE49-F238E27FC236}">
                  <a16:creationId xmlns:a16="http://schemas.microsoft.com/office/drawing/2014/main" id="{EA11A87D-76F0-4041-82D7-D6BEEA0BF784}"/>
                </a:ext>
              </a:extLst>
            </p:cNvPr>
            <p:cNvGrpSpPr/>
            <p:nvPr/>
          </p:nvGrpSpPr>
          <p:grpSpPr>
            <a:xfrm>
              <a:off x="1443183" y="3922758"/>
              <a:ext cx="3433763" cy="1233752"/>
              <a:chOff x="1760651" y="1440088"/>
              <a:chExt cx="3126184" cy="1233752"/>
            </a:xfrm>
          </p:grpSpPr>
          <p:sp>
            <p:nvSpPr>
              <p:cNvPr id="18" name="íśḷîďè">
                <a:extLst>
                  <a:ext uri="{FF2B5EF4-FFF2-40B4-BE49-F238E27FC236}">
                    <a16:creationId xmlns:a16="http://schemas.microsoft.com/office/drawing/2014/main" id="{48B54AB6-741B-415E-93B0-4D9532FE1AD4}"/>
                  </a:ext>
                </a:extLst>
              </p:cNvPr>
              <p:cNvSpPr/>
              <p:nvPr/>
            </p:nvSpPr>
            <p:spPr bwMode="auto">
              <a:xfrm>
                <a:off x="1760651" y="1881893"/>
                <a:ext cx="3126184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îšḻîdê">
                <a:extLst>
                  <a:ext uri="{FF2B5EF4-FFF2-40B4-BE49-F238E27FC236}">
                    <a16:creationId xmlns:a16="http://schemas.microsoft.com/office/drawing/2014/main" id="{252F339B-8DAC-4738-BEDD-BA43D98FF059}"/>
                  </a:ext>
                </a:extLst>
              </p:cNvPr>
              <p:cNvSpPr txBox="1"/>
              <p:nvPr/>
            </p:nvSpPr>
            <p:spPr bwMode="auto">
              <a:xfrm>
                <a:off x="1760651" y="1440088"/>
                <a:ext cx="312618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2" name="iṣḻíḓé">
              <a:extLst>
                <a:ext uri="{FF2B5EF4-FFF2-40B4-BE49-F238E27FC236}">
                  <a16:creationId xmlns:a16="http://schemas.microsoft.com/office/drawing/2014/main" id="{DC61EC46-63F0-4409-B812-C7EA71C2345D}"/>
                </a:ext>
              </a:extLst>
            </p:cNvPr>
            <p:cNvGrpSpPr/>
            <p:nvPr/>
          </p:nvGrpSpPr>
          <p:grpSpPr>
            <a:xfrm>
              <a:off x="7132638" y="3922758"/>
              <a:ext cx="3433763" cy="1233752"/>
              <a:chOff x="1760651" y="1440088"/>
              <a:chExt cx="3126184" cy="1233752"/>
            </a:xfrm>
          </p:grpSpPr>
          <p:sp>
            <p:nvSpPr>
              <p:cNvPr id="16" name="íṧḷiḍè">
                <a:extLst>
                  <a:ext uri="{FF2B5EF4-FFF2-40B4-BE49-F238E27FC236}">
                    <a16:creationId xmlns:a16="http://schemas.microsoft.com/office/drawing/2014/main" id="{989DEADE-B65A-4D5A-ADC2-60135B60643B}"/>
                  </a:ext>
                </a:extLst>
              </p:cNvPr>
              <p:cNvSpPr/>
              <p:nvPr/>
            </p:nvSpPr>
            <p:spPr bwMode="auto">
              <a:xfrm>
                <a:off x="1760651" y="1881893"/>
                <a:ext cx="3126184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îṩḷíḑe">
                <a:extLst>
                  <a:ext uri="{FF2B5EF4-FFF2-40B4-BE49-F238E27FC236}">
                    <a16:creationId xmlns:a16="http://schemas.microsoft.com/office/drawing/2014/main" id="{89D19AFF-8886-40F7-B5A4-EBDE72BB9D37}"/>
                  </a:ext>
                </a:extLst>
              </p:cNvPr>
              <p:cNvSpPr txBox="1"/>
              <p:nvPr/>
            </p:nvSpPr>
            <p:spPr bwMode="auto">
              <a:xfrm>
                <a:off x="1760651" y="1440088"/>
                <a:ext cx="312618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3" name="ïśḷïḓé">
              <a:extLst>
                <a:ext uri="{FF2B5EF4-FFF2-40B4-BE49-F238E27FC236}">
                  <a16:creationId xmlns:a16="http://schemas.microsoft.com/office/drawing/2014/main" id="{9D88765C-2DFD-446C-9608-64CC21643F6E}"/>
                </a:ext>
              </a:extLst>
            </p:cNvPr>
            <p:cNvGrpSpPr/>
            <p:nvPr/>
          </p:nvGrpSpPr>
          <p:grpSpPr>
            <a:xfrm>
              <a:off x="3971926" y="5023851"/>
              <a:ext cx="4248150" cy="959842"/>
              <a:chOff x="1760651" y="1440088"/>
              <a:chExt cx="3126184" cy="959842"/>
            </a:xfrm>
          </p:grpSpPr>
          <p:sp>
            <p:nvSpPr>
              <p:cNvPr id="14" name="îṧľïďé">
                <a:extLst>
                  <a:ext uri="{FF2B5EF4-FFF2-40B4-BE49-F238E27FC236}">
                    <a16:creationId xmlns:a16="http://schemas.microsoft.com/office/drawing/2014/main" id="{87D950EA-A709-4B4B-ADEC-E824E5A59111}"/>
                  </a:ext>
                </a:extLst>
              </p:cNvPr>
              <p:cNvSpPr/>
              <p:nvPr/>
            </p:nvSpPr>
            <p:spPr bwMode="auto">
              <a:xfrm>
                <a:off x="1760651" y="1881893"/>
                <a:ext cx="3126184" cy="518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ïṥ1idê">
                <a:extLst>
                  <a:ext uri="{FF2B5EF4-FFF2-40B4-BE49-F238E27FC236}">
                    <a16:creationId xmlns:a16="http://schemas.microsoft.com/office/drawing/2014/main" id="{E62403BA-0050-4361-8CF3-E0855EF6C434}"/>
                  </a:ext>
                </a:extLst>
              </p:cNvPr>
              <p:cNvSpPr txBox="1"/>
              <p:nvPr/>
            </p:nvSpPr>
            <p:spPr bwMode="auto">
              <a:xfrm>
                <a:off x="1760651" y="1440088"/>
                <a:ext cx="312618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31002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97147" y="211727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E56EE9-7290-4961-A831-91D544CD3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B2707CF-E1EA-4BF6-9B78-60D7DA8FA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1935DEF-A5E6-48EC-A758-FCEF3A27C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243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CF5A567-8838-4CF0-9E40-0A95FA605E5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259240"/>
            <a:ext cx="10845800" cy="4887560"/>
            <a:chOff x="673099" y="1259240"/>
            <a:chExt cx="10845800" cy="4887560"/>
          </a:xfrm>
        </p:grpSpPr>
        <p:sp>
          <p:nvSpPr>
            <p:cNvPr id="6" name="íśḷíḑè">
              <a:extLst>
                <a:ext uri="{FF2B5EF4-FFF2-40B4-BE49-F238E27FC236}">
                  <a16:creationId xmlns:a16="http://schemas.microsoft.com/office/drawing/2014/main" id="{032498ED-48D0-42F7-9620-1DF93E3F6F51}"/>
                </a:ext>
              </a:extLst>
            </p:cNvPr>
            <p:cNvSpPr/>
            <p:nvPr/>
          </p:nvSpPr>
          <p:spPr>
            <a:xfrm>
              <a:off x="4606925" y="2648783"/>
              <a:ext cx="2978150" cy="294556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9600" dirty="0"/>
                <a:t>1</a:t>
              </a:r>
            </a:p>
          </p:txBody>
        </p:sp>
        <p:sp>
          <p:nvSpPr>
            <p:cNvPr id="7" name="ïşļïḋê">
              <a:extLst>
                <a:ext uri="{FF2B5EF4-FFF2-40B4-BE49-F238E27FC236}">
                  <a16:creationId xmlns:a16="http://schemas.microsoft.com/office/drawing/2014/main" id="{4BA74D82-B44A-431B-932A-4BE3E3D4DAA0}"/>
                </a:ext>
              </a:extLst>
            </p:cNvPr>
            <p:cNvSpPr/>
            <p:nvPr/>
          </p:nvSpPr>
          <p:spPr>
            <a:xfrm>
              <a:off x="1628775" y="3698875"/>
              <a:ext cx="2978150" cy="189547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7200" dirty="0"/>
                <a:t>2</a:t>
              </a:r>
              <a:endParaRPr lang="zh-CN" altLang="en-US" sz="7200" dirty="0"/>
            </a:p>
          </p:txBody>
        </p:sp>
        <p:sp>
          <p:nvSpPr>
            <p:cNvPr id="8" name="iṣ1íḓe">
              <a:extLst>
                <a:ext uri="{FF2B5EF4-FFF2-40B4-BE49-F238E27FC236}">
                  <a16:creationId xmlns:a16="http://schemas.microsoft.com/office/drawing/2014/main" id="{C89215A0-E99C-48ED-84FB-913C1D71C180}"/>
                </a:ext>
              </a:extLst>
            </p:cNvPr>
            <p:cNvSpPr/>
            <p:nvPr/>
          </p:nvSpPr>
          <p:spPr>
            <a:xfrm>
              <a:off x="7585075" y="3955504"/>
              <a:ext cx="2978150" cy="163884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7200" dirty="0"/>
                <a:t>3</a:t>
              </a:r>
              <a:endParaRPr lang="zh-CN" altLang="en-US" sz="7200" dirty="0"/>
            </a:p>
          </p:txBody>
        </p:sp>
        <p:sp>
          <p:nvSpPr>
            <p:cNvPr id="9" name="îSľïďè">
              <a:extLst>
                <a:ext uri="{FF2B5EF4-FFF2-40B4-BE49-F238E27FC236}">
                  <a16:creationId xmlns:a16="http://schemas.microsoft.com/office/drawing/2014/main" id="{CC0CF488-5018-43B6-ACCB-441F1D7E3130}"/>
                </a:ext>
              </a:extLst>
            </p:cNvPr>
            <p:cNvSpPr/>
            <p:nvPr/>
          </p:nvSpPr>
          <p:spPr>
            <a:xfrm>
              <a:off x="673099" y="5594350"/>
              <a:ext cx="10845800" cy="552450"/>
            </a:xfrm>
            <a:prstGeom prst="trapezoid">
              <a:avLst>
                <a:gd name="adj" fmla="val 11120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îṡľiḓê">
              <a:extLst>
                <a:ext uri="{FF2B5EF4-FFF2-40B4-BE49-F238E27FC236}">
                  <a16:creationId xmlns:a16="http://schemas.microsoft.com/office/drawing/2014/main" id="{1D6E92FC-D805-405E-8BE2-4D3BAF5FA7EA}"/>
                </a:ext>
              </a:extLst>
            </p:cNvPr>
            <p:cNvSpPr txBox="1"/>
            <p:nvPr/>
          </p:nvSpPr>
          <p:spPr bwMode="auto">
            <a:xfrm>
              <a:off x="5067304" y="1259240"/>
              <a:ext cx="2057396" cy="44180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íṩ1ïḓê">
              <a:extLst>
                <a:ext uri="{FF2B5EF4-FFF2-40B4-BE49-F238E27FC236}">
                  <a16:creationId xmlns:a16="http://schemas.microsoft.com/office/drawing/2014/main" id="{5ED0F4E7-5916-4250-A62C-3CF8BA00FFC6}"/>
                </a:ext>
              </a:extLst>
            </p:cNvPr>
            <p:cNvSpPr/>
            <p:nvPr/>
          </p:nvSpPr>
          <p:spPr bwMode="auto">
            <a:xfrm>
              <a:off x="4638675" y="1701045"/>
              <a:ext cx="2914650" cy="850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12" name="ïṡlîḋê">
              <a:extLst>
                <a:ext uri="{FF2B5EF4-FFF2-40B4-BE49-F238E27FC236}">
                  <a16:creationId xmlns:a16="http://schemas.microsoft.com/office/drawing/2014/main" id="{0B953F03-11BB-4CBB-94D2-70BBF2264F1D}"/>
                </a:ext>
              </a:extLst>
            </p:cNvPr>
            <p:cNvSpPr txBox="1"/>
            <p:nvPr/>
          </p:nvSpPr>
          <p:spPr bwMode="auto">
            <a:xfrm>
              <a:off x="8029579" y="2608168"/>
              <a:ext cx="2057396" cy="441805"/>
            </a:xfrm>
            <a:prstGeom prst="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í$1iďè">
              <a:extLst>
                <a:ext uri="{FF2B5EF4-FFF2-40B4-BE49-F238E27FC236}">
                  <a16:creationId xmlns:a16="http://schemas.microsoft.com/office/drawing/2014/main" id="{33FB3D10-8E71-4EE6-BD8D-DAEC9A0ED9B5}"/>
                </a:ext>
              </a:extLst>
            </p:cNvPr>
            <p:cNvSpPr/>
            <p:nvPr/>
          </p:nvSpPr>
          <p:spPr bwMode="auto">
            <a:xfrm>
              <a:off x="7600950" y="3049973"/>
              <a:ext cx="2914650" cy="850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14" name="ïŝ1îďe">
              <a:extLst>
                <a:ext uri="{FF2B5EF4-FFF2-40B4-BE49-F238E27FC236}">
                  <a16:creationId xmlns:a16="http://schemas.microsoft.com/office/drawing/2014/main" id="{3E801D91-C31D-480F-B326-5CAF9151DD37}"/>
                </a:ext>
              </a:extLst>
            </p:cNvPr>
            <p:cNvSpPr txBox="1"/>
            <p:nvPr/>
          </p:nvSpPr>
          <p:spPr bwMode="auto">
            <a:xfrm>
              <a:off x="2089154" y="2370252"/>
              <a:ext cx="2057396" cy="441805"/>
            </a:xfrm>
            <a:prstGeom prst="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îṥľíḑè">
              <a:extLst>
                <a:ext uri="{FF2B5EF4-FFF2-40B4-BE49-F238E27FC236}">
                  <a16:creationId xmlns:a16="http://schemas.microsoft.com/office/drawing/2014/main" id="{5FEB381B-2FC5-40A8-99A9-D638AF98378F}"/>
                </a:ext>
              </a:extLst>
            </p:cNvPr>
            <p:cNvSpPr/>
            <p:nvPr/>
          </p:nvSpPr>
          <p:spPr bwMode="auto">
            <a:xfrm>
              <a:off x="1660525" y="2812057"/>
              <a:ext cx="2914650" cy="850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 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32459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9A761D-E6EB-4BD9-BECC-84FD5FD85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5" y="3"/>
            <a:ext cx="10850563" cy="1028699"/>
          </a:xfrm>
        </p:spPr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C2BB97B-9707-4CAA-9CB6-CC7E7F67F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90F7BDE-0F10-4A01-8E6F-9DFB91210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108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1484D80-843C-408B-A3D2-FB99FB4E014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-603449"/>
            <a:ext cx="10845800" cy="6757744"/>
            <a:chOff x="673099" y="-603449"/>
            <a:chExt cx="10845800" cy="6757744"/>
          </a:xfrm>
        </p:grpSpPr>
        <p:sp>
          <p:nvSpPr>
            <p:cNvPr id="6" name="îsľídê">
              <a:extLst>
                <a:ext uri="{FF2B5EF4-FFF2-40B4-BE49-F238E27FC236}">
                  <a16:creationId xmlns:a16="http://schemas.microsoft.com/office/drawing/2014/main" id="{6EB6D5DF-FA1E-4A61-BD23-61AD4D74747A}"/>
                </a:ext>
              </a:extLst>
            </p:cNvPr>
            <p:cNvSpPr/>
            <p:nvPr/>
          </p:nvSpPr>
          <p:spPr>
            <a:xfrm flipV="1">
              <a:off x="2377616" y="-603449"/>
              <a:ext cx="7440288" cy="5571643"/>
            </a:xfrm>
            <a:prstGeom prst="donut">
              <a:avLst>
                <a:gd name="adj" fmla="val 5234"/>
              </a:avLst>
            </a:prstGeom>
            <a:gradFill flip="none" rotWithShape="1">
              <a:gsLst>
                <a:gs pos="57000">
                  <a:schemeClr val="accent1">
                    <a:lumMod val="0"/>
                    <a:lumOff val="100000"/>
                    <a:alpha val="0"/>
                  </a:schemeClr>
                </a:gs>
                <a:gs pos="100000">
                  <a:schemeClr val="bg1">
                    <a:lumMod val="85000"/>
                    <a:alpha val="39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îśļîďe">
              <a:extLst>
                <a:ext uri="{FF2B5EF4-FFF2-40B4-BE49-F238E27FC236}">
                  <a16:creationId xmlns:a16="http://schemas.microsoft.com/office/drawing/2014/main" id="{FF5E5EAC-4FF3-4468-8FFE-07BE18861FCF}"/>
                </a:ext>
              </a:extLst>
            </p:cNvPr>
            <p:cNvSpPr/>
            <p:nvPr/>
          </p:nvSpPr>
          <p:spPr>
            <a:xfrm>
              <a:off x="673099" y="1123957"/>
              <a:ext cx="10845800" cy="2305043"/>
            </a:xfrm>
            <a:prstGeom prst="rect">
              <a:avLst/>
            </a:prstGeom>
            <a:blipFill>
              <a:blip r:embed="rId3"/>
              <a:srcRect/>
              <a:stretch>
                <a:fillRect t="-107431" b="-10625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8" name="íṧ1ïde">
              <a:extLst>
                <a:ext uri="{FF2B5EF4-FFF2-40B4-BE49-F238E27FC236}">
                  <a16:creationId xmlns:a16="http://schemas.microsoft.com/office/drawing/2014/main" id="{E634C7CF-E7CC-47DE-864F-5D676077D89B}"/>
                </a:ext>
              </a:extLst>
            </p:cNvPr>
            <p:cNvGrpSpPr/>
            <p:nvPr/>
          </p:nvGrpSpPr>
          <p:grpSpPr>
            <a:xfrm>
              <a:off x="2377617" y="2943225"/>
              <a:ext cx="971550" cy="971550"/>
              <a:chOff x="4068207" y="3501011"/>
              <a:chExt cx="1578620" cy="1578620"/>
            </a:xfrm>
          </p:grpSpPr>
          <p:sp>
            <p:nvSpPr>
              <p:cNvPr id="24" name="îšḻïḋê">
                <a:extLst>
                  <a:ext uri="{FF2B5EF4-FFF2-40B4-BE49-F238E27FC236}">
                    <a16:creationId xmlns:a16="http://schemas.microsoft.com/office/drawing/2014/main" id="{CCD73A9A-CF48-4784-A7E8-546B6BE0473C}"/>
                  </a:ext>
                </a:extLst>
              </p:cNvPr>
              <p:cNvSpPr/>
              <p:nvPr/>
            </p:nvSpPr>
            <p:spPr bwMode="auto">
              <a:xfrm>
                <a:off x="4068207" y="3501011"/>
                <a:ext cx="1578620" cy="157862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" name="ïṧľîḑe">
                <a:extLst>
                  <a:ext uri="{FF2B5EF4-FFF2-40B4-BE49-F238E27FC236}">
                    <a16:creationId xmlns:a16="http://schemas.microsoft.com/office/drawing/2014/main" id="{1DB75661-3679-4CB6-8D41-B7D91E4C579D}"/>
                  </a:ext>
                </a:extLst>
              </p:cNvPr>
              <p:cNvSpPr/>
              <p:nvPr/>
            </p:nvSpPr>
            <p:spPr bwMode="auto">
              <a:xfrm>
                <a:off x="4546986" y="3950701"/>
                <a:ext cx="621058" cy="686036"/>
              </a:xfrm>
              <a:custGeom>
                <a:avLst/>
                <a:gdLst>
                  <a:gd name="connsiteX0" fmla="*/ 485820 w 551045"/>
                  <a:gd name="connsiteY0" fmla="*/ 430096 h 608697"/>
                  <a:gd name="connsiteX1" fmla="*/ 550987 w 551045"/>
                  <a:gd name="connsiteY1" fmla="*/ 492317 h 608697"/>
                  <a:gd name="connsiteX2" fmla="*/ 551045 w 551045"/>
                  <a:gd name="connsiteY2" fmla="*/ 492490 h 608697"/>
                  <a:gd name="connsiteX3" fmla="*/ 550987 w 551045"/>
                  <a:gd name="connsiteY3" fmla="*/ 493813 h 608697"/>
                  <a:gd name="connsiteX4" fmla="*/ 551045 w 551045"/>
                  <a:gd name="connsiteY4" fmla="*/ 495193 h 608697"/>
                  <a:gd name="connsiteX5" fmla="*/ 485820 w 551045"/>
                  <a:gd name="connsiteY5" fmla="*/ 560289 h 608697"/>
                  <a:gd name="connsiteX6" fmla="*/ 421862 w 551045"/>
                  <a:gd name="connsiteY6" fmla="*/ 507902 h 608697"/>
                  <a:gd name="connsiteX7" fmla="*/ 420134 w 551045"/>
                  <a:gd name="connsiteY7" fmla="*/ 494560 h 608697"/>
                  <a:gd name="connsiteX8" fmla="*/ 422611 w 551045"/>
                  <a:gd name="connsiteY8" fmla="*/ 479034 h 608697"/>
                  <a:gd name="connsiteX9" fmla="*/ 485820 w 551045"/>
                  <a:gd name="connsiteY9" fmla="*/ 430096 h 608697"/>
                  <a:gd name="connsiteX10" fmla="*/ 485137 w 551045"/>
                  <a:gd name="connsiteY10" fmla="*/ 236253 h 608697"/>
                  <a:gd name="connsiteX11" fmla="*/ 551045 w 551045"/>
                  <a:gd name="connsiteY11" fmla="*/ 302055 h 608697"/>
                  <a:gd name="connsiteX12" fmla="*/ 485137 w 551045"/>
                  <a:gd name="connsiteY12" fmla="*/ 367857 h 608697"/>
                  <a:gd name="connsiteX13" fmla="*/ 419229 w 551045"/>
                  <a:gd name="connsiteY13" fmla="*/ 302055 h 608697"/>
                  <a:gd name="connsiteX14" fmla="*/ 485137 w 551045"/>
                  <a:gd name="connsiteY14" fmla="*/ 236253 h 608697"/>
                  <a:gd name="connsiteX15" fmla="*/ 45513 w 551045"/>
                  <a:gd name="connsiteY15" fmla="*/ 160819 h 608697"/>
                  <a:gd name="connsiteX16" fmla="*/ 62048 w 551045"/>
                  <a:gd name="connsiteY16" fmla="*/ 160819 h 608697"/>
                  <a:gd name="connsiteX17" fmla="*/ 78583 w 551045"/>
                  <a:gd name="connsiteY17" fmla="*/ 243365 h 608697"/>
                  <a:gd name="connsiteX18" fmla="*/ 98228 w 551045"/>
                  <a:gd name="connsiteY18" fmla="*/ 243365 h 608697"/>
                  <a:gd name="connsiteX19" fmla="*/ 103356 w 551045"/>
                  <a:gd name="connsiteY19" fmla="*/ 187625 h 608697"/>
                  <a:gd name="connsiteX20" fmla="*/ 102722 w 551045"/>
                  <a:gd name="connsiteY20" fmla="*/ 184634 h 608697"/>
                  <a:gd name="connsiteX21" fmla="*/ 94368 w 551045"/>
                  <a:gd name="connsiteY21" fmla="*/ 163293 h 608697"/>
                  <a:gd name="connsiteX22" fmla="*/ 93331 w 551045"/>
                  <a:gd name="connsiteY22" fmla="*/ 161107 h 608697"/>
                  <a:gd name="connsiteX23" fmla="*/ 93389 w 551045"/>
                  <a:gd name="connsiteY23" fmla="*/ 161107 h 608697"/>
                  <a:gd name="connsiteX24" fmla="*/ 93274 w 551045"/>
                  <a:gd name="connsiteY24" fmla="*/ 160819 h 608697"/>
                  <a:gd name="connsiteX25" fmla="*/ 137347 w 551045"/>
                  <a:gd name="connsiteY25" fmla="*/ 160819 h 608697"/>
                  <a:gd name="connsiteX26" fmla="*/ 137232 w 551045"/>
                  <a:gd name="connsiteY26" fmla="*/ 161107 h 608697"/>
                  <a:gd name="connsiteX27" fmla="*/ 137404 w 551045"/>
                  <a:gd name="connsiteY27" fmla="*/ 161107 h 608697"/>
                  <a:gd name="connsiteX28" fmla="*/ 136367 w 551045"/>
                  <a:gd name="connsiteY28" fmla="*/ 163293 h 608697"/>
                  <a:gd name="connsiteX29" fmla="*/ 127322 w 551045"/>
                  <a:gd name="connsiteY29" fmla="*/ 187913 h 608697"/>
                  <a:gd name="connsiteX30" fmla="*/ 132450 w 551045"/>
                  <a:gd name="connsiteY30" fmla="*/ 243365 h 608697"/>
                  <a:gd name="connsiteX31" fmla="*/ 152038 w 551045"/>
                  <a:gd name="connsiteY31" fmla="*/ 243365 h 608697"/>
                  <a:gd name="connsiteX32" fmla="*/ 168630 w 551045"/>
                  <a:gd name="connsiteY32" fmla="*/ 160819 h 608697"/>
                  <a:gd name="connsiteX33" fmla="*/ 185165 w 551045"/>
                  <a:gd name="connsiteY33" fmla="*/ 160819 h 608697"/>
                  <a:gd name="connsiteX34" fmla="*/ 230678 w 551045"/>
                  <a:gd name="connsiteY34" fmla="*/ 206263 h 608697"/>
                  <a:gd name="connsiteX35" fmla="*/ 230678 w 551045"/>
                  <a:gd name="connsiteY35" fmla="*/ 338682 h 608697"/>
                  <a:gd name="connsiteX36" fmla="*/ 185165 w 551045"/>
                  <a:gd name="connsiteY36" fmla="*/ 384125 h 608697"/>
                  <a:gd name="connsiteX37" fmla="*/ 179346 w 551045"/>
                  <a:gd name="connsiteY37" fmla="*/ 384125 h 608697"/>
                  <a:gd name="connsiteX38" fmla="*/ 179346 w 551045"/>
                  <a:gd name="connsiteY38" fmla="*/ 576599 h 608697"/>
                  <a:gd name="connsiteX39" fmla="*/ 147256 w 551045"/>
                  <a:gd name="connsiteY39" fmla="*/ 608697 h 608697"/>
                  <a:gd name="connsiteX40" fmla="*/ 115339 w 551045"/>
                  <a:gd name="connsiteY40" fmla="*/ 580223 h 608697"/>
                  <a:gd name="connsiteX41" fmla="*/ 83422 w 551045"/>
                  <a:gd name="connsiteY41" fmla="*/ 608697 h 608697"/>
                  <a:gd name="connsiteX42" fmla="*/ 51332 w 551045"/>
                  <a:gd name="connsiteY42" fmla="*/ 576599 h 608697"/>
                  <a:gd name="connsiteX43" fmla="*/ 51332 w 551045"/>
                  <a:gd name="connsiteY43" fmla="*/ 384125 h 608697"/>
                  <a:gd name="connsiteX44" fmla="*/ 45513 w 551045"/>
                  <a:gd name="connsiteY44" fmla="*/ 384125 h 608697"/>
                  <a:gd name="connsiteX45" fmla="*/ 0 w 551045"/>
                  <a:gd name="connsiteY45" fmla="*/ 338682 h 608697"/>
                  <a:gd name="connsiteX46" fmla="*/ 0 w 551045"/>
                  <a:gd name="connsiteY46" fmla="*/ 206263 h 608697"/>
                  <a:gd name="connsiteX47" fmla="*/ 45513 w 551045"/>
                  <a:gd name="connsiteY47" fmla="*/ 160819 h 608697"/>
                  <a:gd name="connsiteX48" fmla="*/ 400710 w 551045"/>
                  <a:gd name="connsiteY48" fmla="*/ 89618 h 608697"/>
                  <a:gd name="connsiteX49" fmla="*/ 400710 w 551045"/>
                  <a:gd name="connsiteY49" fmla="*/ 134086 h 608697"/>
                  <a:gd name="connsiteX50" fmla="*/ 355362 w 551045"/>
                  <a:gd name="connsiteY50" fmla="*/ 179359 h 608697"/>
                  <a:gd name="connsiteX51" fmla="*/ 355362 w 551045"/>
                  <a:gd name="connsiteY51" fmla="*/ 279857 h 608697"/>
                  <a:gd name="connsiteX52" fmla="*/ 401517 w 551045"/>
                  <a:gd name="connsiteY52" fmla="*/ 279857 h 608697"/>
                  <a:gd name="connsiteX53" fmla="*/ 401517 w 551045"/>
                  <a:gd name="connsiteY53" fmla="*/ 324325 h 608697"/>
                  <a:gd name="connsiteX54" fmla="*/ 355362 w 551045"/>
                  <a:gd name="connsiteY54" fmla="*/ 324325 h 608697"/>
                  <a:gd name="connsiteX55" fmla="*/ 355362 w 551045"/>
                  <a:gd name="connsiteY55" fmla="*/ 424823 h 608697"/>
                  <a:gd name="connsiteX56" fmla="*/ 400710 w 551045"/>
                  <a:gd name="connsiteY56" fmla="*/ 470038 h 608697"/>
                  <a:gd name="connsiteX57" fmla="*/ 400710 w 551045"/>
                  <a:gd name="connsiteY57" fmla="*/ 514563 h 608697"/>
                  <a:gd name="connsiteX58" fmla="*/ 310820 w 551045"/>
                  <a:gd name="connsiteY58" fmla="*/ 424823 h 608697"/>
                  <a:gd name="connsiteX59" fmla="*/ 310820 w 551045"/>
                  <a:gd name="connsiteY59" fmla="*/ 324325 h 608697"/>
                  <a:gd name="connsiteX60" fmla="*/ 270830 w 551045"/>
                  <a:gd name="connsiteY60" fmla="*/ 324325 h 608697"/>
                  <a:gd name="connsiteX61" fmla="*/ 270830 w 551045"/>
                  <a:gd name="connsiteY61" fmla="*/ 279857 h 608697"/>
                  <a:gd name="connsiteX62" fmla="*/ 310820 w 551045"/>
                  <a:gd name="connsiteY62" fmla="*/ 279857 h 608697"/>
                  <a:gd name="connsiteX63" fmla="*/ 310820 w 551045"/>
                  <a:gd name="connsiteY63" fmla="*/ 179359 h 608697"/>
                  <a:gd name="connsiteX64" fmla="*/ 400710 w 551045"/>
                  <a:gd name="connsiteY64" fmla="*/ 89618 h 608697"/>
                  <a:gd name="connsiteX65" fmla="*/ 487441 w 551045"/>
                  <a:gd name="connsiteY65" fmla="*/ 44033 h 608697"/>
                  <a:gd name="connsiteX66" fmla="*/ 487729 w 551045"/>
                  <a:gd name="connsiteY66" fmla="*/ 44148 h 608697"/>
                  <a:gd name="connsiteX67" fmla="*/ 550282 w 551045"/>
                  <a:gd name="connsiteY67" fmla="*/ 107206 h 608697"/>
                  <a:gd name="connsiteX68" fmla="*/ 550340 w 551045"/>
                  <a:gd name="connsiteY68" fmla="*/ 107897 h 608697"/>
                  <a:gd name="connsiteX69" fmla="*/ 550340 w 551045"/>
                  <a:gd name="connsiteY69" fmla="*/ 108760 h 608697"/>
                  <a:gd name="connsiteX70" fmla="*/ 550340 w 551045"/>
                  <a:gd name="connsiteY70" fmla="*/ 109220 h 608697"/>
                  <a:gd name="connsiteX71" fmla="*/ 550340 w 551045"/>
                  <a:gd name="connsiteY71" fmla="*/ 109680 h 608697"/>
                  <a:gd name="connsiteX72" fmla="*/ 550282 w 551045"/>
                  <a:gd name="connsiteY72" fmla="*/ 111867 h 608697"/>
                  <a:gd name="connsiteX73" fmla="*/ 550167 w 551045"/>
                  <a:gd name="connsiteY73" fmla="*/ 113420 h 608697"/>
                  <a:gd name="connsiteX74" fmla="*/ 550167 w 551045"/>
                  <a:gd name="connsiteY74" fmla="*/ 113938 h 608697"/>
                  <a:gd name="connsiteX75" fmla="*/ 485137 w 551045"/>
                  <a:gd name="connsiteY75" fmla="*/ 174349 h 608697"/>
                  <a:gd name="connsiteX76" fmla="*/ 484158 w 551045"/>
                  <a:gd name="connsiteY76" fmla="*/ 174292 h 608697"/>
                  <a:gd name="connsiteX77" fmla="*/ 467685 w 551045"/>
                  <a:gd name="connsiteY77" fmla="*/ 171933 h 608697"/>
                  <a:gd name="connsiteX78" fmla="*/ 419993 w 551045"/>
                  <a:gd name="connsiteY78" fmla="*/ 110428 h 608697"/>
                  <a:gd name="connsiteX79" fmla="*/ 419935 w 551045"/>
                  <a:gd name="connsiteY79" fmla="*/ 110083 h 608697"/>
                  <a:gd name="connsiteX80" fmla="*/ 419993 w 551045"/>
                  <a:gd name="connsiteY80" fmla="*/ 109680 h 608697"/>
                  <a:gd name="connsiteX81" fmla="*/ 419935 w 551045"/>
                  <a:gd name="connsiteY81" fmla="*/ 109220 h 608697"/>
                  <a:gd name="connsiteX82" fmla="*/ 419993 w 551045"/>
                  <a:gd name="connsiteY82" fmla="*/ 108530 h 608697"/>
                  <a:gd name="connsiteX83" fmla="*/ 419993 w 551045"/>
                  <a:gd name="connsiteY83" fmla="*/ 106516 h 608697"/>
                  <a:gd name="connsiteX84" fmla="*/ 485137 w 551045"/>
                  <a:gd name="connsiteY84" fmla="*/ 44090 h 608697"/>
                  <a:gd name="connsiteX85" fmla="*/ 486001 w 551045"/>
                  <a:gd name="connsiteY85" fmla="*/ 44090 h 608697"/>
                  <a:gd name="connsiteX86" fmla="*/ 487441 w 551045"/>
                  <a:gd name="connsiteY86" fmla="*/ 44033 h 608697"/>
                  <a:gd name="connsiteX87" fmla="*/ 114993 w 551045"/>
                  <a:gd name="connsiteY87" fmla="*/ 748 h 608697"/>
                  <a:gd name="connsiteX88" fmla="*/ 115281 w 551045"/>
                  <a:gd name="connsiteY88" fmla="*/ 748 h 608697"/>
                  <a:gd name="connsiteX89" fmla="*/ 115569 w 551045"/>
                  <a:gd name="connsiteY89" fmla="*/ 748 h 608697"/>
                  <a:gd name="connsiteX90" fmla="*/ 179403 w 551045"/>
                  <a:gd name="connsiteY90" fmla="*/ 50176 h 608697"/>
                  <a:gd name="connsiteX91" fmla="*/ 181534 w 551045"/>
                  <a:gd name="connsiteY91" fmla="*/ 66863 h 608697"/>
                  <a:gd name="connsiteX92" fmla="*/ 115685 w 551045"/>
                  <a:gd name="connsiteY92" fmla="*/ 132634 h 608697"/>
                  <a:gd name="connsiteX93" fmla="*/ 115397 w 551045"/>
                  <a:gd name="connsiteY93" fmla="*/ 132634 h 608697"/>
                  <a:gd name="connsiteX94" fmla="*/ 115109 w 551045"/>
                  <a:gd name="connsiteY94" fmla="*/ 132634 h 608697"/>
                  <a:gd name="connsiteX95" fmla="*/ 51275 w 551045"/>
                  <a:gd name="connsiteY95" fmla="*/ 83262 h 608697"/>
                  <a:gd name="connsiteX96" fmla="*/ 49144 w 551045"/>
                  <a:gd name="connsiteY96" fmla="*/ 66575 h 608697"/>
                  <a:gd name="connsiteX97" fmla="*/ 114993 w 551045"/>
                  <a:gd name="connsiteY97" fmla="*/ 748 h 608697"/>
                  <a:gd name="connsiteX98" fmla="*/ 114958 w 551045"/>
                  <a:gd name="connsiteY98" fmla="*/ 423 h 608697"/>
                  <a:gd name="connsiteX99" fmla="*/ 48690 w 551045"/>
                  <a:gd name="connsiteY99" fmla="*/ 66575 h 608697"/>
                  <a:gd name="connsiteX100" fmla="*/ 50822 w 551045"/>
                  <a:gd name="connsiteY100" fmla="*/ 83372 h 608697"/>
                  <a:gd name="connsiteX101" fmla="*/ 115073 w 551045"/>
                  <a:gd name="connsiteY101" fmla="*/ 133015 h 608697"/>
                  <a:gd name="connsiteX102" fmla="*/ 115361 w 551045"/>
                  <a:gd name="connsiteY102" fmla="*/ 133015 h 608697"/>
                  <a:gd name="connsiteX103" fmla="*/ 115649 w 551045"/>
                  <a:gd name="connsiteY103" fmla="*/ 133015 h 608697"/>
                  <a:gd name="connsiteX104" fmla="*/ 181917 w 551045"/>
                  <a:gd name="connsiteY104" fmla="*/ 66863 h 608697"/>
                  <a:gd name="connsiteX105" fmla="*/ 179785 w 551045"/>
                  <a:gd name="connsiteY105" fmla="*/ 50066 h 608697"/>
                  <a:gd name="connsiteX106" fmla="*/ 115534 w 551045"/>
                  <a:gd name="connsiteY106" fmla="*/ 423 h 608697"/>
                  <a:gd name="connsiteX107" fmla="*/ 115246 w 551045"/>
                  <a:gd name="connsiteY107" fmla="*/ 423 h 608697"/>
                  <a:gd name="connsiteX108" fmla="*/ 114958 w 551045"/>
                  <a:gd name="connsiteY108" fmla="*/ 423 h 608697"/>
                  <a:gd name="connsiteX109" fmla="*/ 114993 w 551045"/>
                  <a:gd name="connsiteY109" fmla="*/ 0 h 608697"/>
                  <a:gd name="connsiteX110" fmla="*/ 115281 w 551045"/>
                  <a:gd name="connsiteY110" fmla="*/ 0 h 608697"/>
                  <a:gd name="connsiteX111" fmla="*/ 115569 w 551045"/>
                  <a:gd name="connsiteY111" fmla="*/ 0 h 608697"/>
                  <a:gd name="connsiteX112" fmla="*/ 180152 w 551045"/>
                  <a:gd name="connsiteY112" fmla="*/ 49946 h 608697"/>
                  <a:gd name="connsiteX113" fmla="*/ 182341 w 551045"/>
                  <a:gd name="connsiteY113" fmla="*/ 66863 h 608697"/>
                  <a:gd name="connsiteX114" fmla="*/ 115685 w 551045"/>
                  <a:gd name="connsiteY114" fmla="*/ 133439 h 608697"/>
                  <a:gd name="connsiteX115" fmla="*/ 115397 w 551045"/>
                  <a:gd name="connsiteY115" fmla="*/ 133439 h 608697"/>
                  <a:gd name="connsiteX116" fmla="*/ 115109 w 551045"/>
                  <a:gd name="connsiteY116" fmla="*/ 133439 h 608697"/>
                  <a:gd name="connsiteX117" fmla="*/ 50526 w 551045"/>
                  <a:gd name="connsiteY117" fmla="*/ 83493 h 608697"/>
                  <a:gd name="connsiteX118" fmla="*/ 48337 w 551045"/>
                  <a:gd name="connsiteY118" fmla="*/ 66575 h 608697"/>
                  <a:gd name="connsiteX119" fmla="*/ 114993 w 551045"/>
                  <a:gd name="connsiteY119" fmla="*/ 0 h 6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551045" h="608697">
                    <a:moveTo>
                      <a:pt x="485820" y="430096"/>
                    </a:moveTo>
                    <a:cubicBezTo>
                      <a:pt x="520910" y="430096"/>
                      <a:pt x="549489" y="457699"/>
                      <a:pt x="550987" y="492317"/>
                    </a:cubicBezTo>
                    <a:cubicBezTo>
                      <a:pt x="550987" y="492375"/>
                      <a:pt x="551045" y="492432"/>
                      <a:pt x="551045" y="492490"/>
                    </a:cubicBezTo>
                    <a:cubicBezTo>
                      <a:pt x="551045" y="492950"/>
                      <a:pt x="551045" y="493353"/>
                      <a:pt x="550987" y="493813"/>
                    </a:cubicBezTo>
                    <a:cubicBezTo>
                      <a:pt x="551045" y="494273"/>
                      <a:pt x="551045" y="494733"/>
                      <a:pt x="551045" y="495193"/>
                    </a:cubicBezTo>
                    <a:cubicBezTo>
                      <a:pt x="551045" y="531134"/>
                      <a:pt x="521832" y="560289"/>
                      <a:pt x="485820" y="560289"/>
                    </a:cubicBezTo>
                    <a:cubicBezTo>
                      <a:pt x="454129" y="560289"/>
                      <a:pt x="427739" y="537747"/>
                      <a:pt x="421862" y="507902"/>
                    </a:cubicBezTo>
                    <a:cubicBezTo>
                      <a:pt x="420710" y="503474"/>
                      <a:pt x="420076" y="499046"/>
                      <a:pt x="420134" y="494560"/>
                    </a:cubicBezTo>
                    <a:cubicBezTo>
                      <a:pt x="420134" y="489385"/>
                      <a:pt x="421056" y="484152"/>
                      <a:pt x="422611" y="479034"/>
                    </a:cubicBezTo>
                    <a:cubicBezTo>
                      <a:pt x="429814" y="450913"/>
                      <a:pt x="455397" y="430096"/>
                      <a:pt x="485820" y="430096"/>
                    </a:cubicBezTo>
                    <a:close/>
                    <a:moveTo>
                      <a:pt x="485137" y="236253"/>
                    </a:moveTo>
                    <a:cubicBezTo>
                      <a:pt x="521537" y="236253"/>
                      <a:pt x="551045" y="265714"/>
                      <a:pt x="551045" y="302055"/>
                    </a:cubicBezTo>
                    <a:cubicBezTo>
                      <a:pt x="551045" y="338396"/>
                      <a:pt x="521537" y="367857"/>
                      <a:pt x="485137" y="367857"/>
                    </a:cubicBezTo>
                    <a:cubicBezTo>
                      <a:pt x="448737" y="367857"/>
                      <a:pt x="419229" y="338396"/>
                      <a:pt x="419229" y="302055"/>
                    </a:cubicBezTo>
                    <a:cubicBezTo>
                      <a:pt x="419229" y="265714"/>
                      <a:pt x="448737" y="236253"/>
                      <a:pt x="485137" y="236253"/>
                    </a:cubicBezTo>
                    <a:close/>
                    <a:moveTo>
                      <a:pt x="45513" y="160819"/>
                    </a:moveTo>
                    <a:lnTo>
                      <a:pt x="62048" y="160819"/>
                    </a:lnTo>
                    <a:lnTo>
                      <a:pt x="78583" y="243365"/>
                    </a:lnTo>
                    <a:lnTo>
                      <a:pt x="98228" y="243365"/>
                    </a:lnTo>
                    <a:lnTo>
                      <a:pt x="103356" y="187625"/>
                    </a:lnTo>
                    <a:cubicBezTo>
                      <a:pt x="103183" y="186647"/>
                      <a:pt x="102952" y="185612"/>
                      <a:pt x="102722" y="184634"/>
                    </a:cubicBezTo>
                    <a:cubicBezTo>
                      <a:pt x="100936" y="177386"/>
                      <a:pt x="97767" y="170483"/>
                      <a:pt x="94368" y="163293"/>
                    </a:cubicBezTo>
                    <a:cubicBezTo>
                      <a:pt x="94368" y="163293"/>
                      <a:pt x="93677" y="161855"/>
                      <a:pt x="93331" y="161107"/>
                    </a:cubicBezTo>
                    <a:lnTo>
                      <a:pt x="93389" y="161107"/>
                    </a:lnTo>
                    <a:cubicBezTo>
                      <a:pt x="93331" y="160992"/>
                      <a:pt x="93274" y="160877"/>
                      <a:pt x="93274" y="160819"/>
                    </a:cubicBezTo>
                    <a:lnTo>
                      <a:pt x="137347" y="160819"/>
                    </a:lnTo>
                    <a:cubicBezTo>
                      <a:pt x="137289" y="160877"/>
                      <a:pt x="137232" y="160992"/>
                      <a:pt x="137232" y="161107"/>
                    </a:cubicBezTo>
                    <a:lnTo>
                      <a:pt x="137404" y="161107"/>
                    </a:lnTo>
                    <a:cubicBezTo>
                      <a:pt x="137059" y="161855"/>
                      <a:pt x="136367" y="163293"/>
                      <a:pt x="136367" y="163293"/>
                    </a:cubicBezTo>
                    <a:cubicBezTo>
                      <a:pt x="132507" y="171576"/>
                      <a:pt x="128820" y="179514"/>
                      <a:pt x="127322" y="187913"/>
                    </a:cubicBezTo>
                    <a:lnTo>
                      <a:pt x="132450" y="243365"/>
                    </a:lnTo>
                    <a:lnTo>
                      <a:pt x="152038" y="243365"/>
                    </a:lnTo>
                    <a:lnTo>
                      <a:pt x="168630" y="160819"/>
                    </a:lnTo>
                    <a:lnTo>
                      <a:pt x="185165" y="160819"/>
                    </a:lnTo>
                    <a:cubicBezTo>
                      <a:pt x="210283" y="160819"/>
                      <a:pt x="230678" y="181125"/>
                      <a:pt x="230678" y="206263"/>
                    </a:cubicBezTo>
                    <a:lnTo>
                      <a:pt x="230678" y="338682"/>
                    </a:lnTo>
                    <a:cubicBezTo>
                      <a:pt x="230678" y="363820"/>
                      <a:pt x="210283" y="384125"/>
                      <a:pt x="185165" y="384125"/>
                    </a:cubicBezTo>
                    <a:lnTo>
                      <a:pt x="179346" y="384125"/>
                    </a:lnTo>
                    <a:lnTo>
                      <a:pt x="179346" y="576599"/>
                    </a:lnTo>
                    <a:cubicBezTo>
                      <a:pt x="179346" y="594316"/>
                      <a:pt x="165000" y="608697"/>
                      <a:pt x="147256" y="608697"/>
                    </a:cubicBezTo>
                    <a:cubicBezTo>
                      <a:pt x="130721" y="608697"/>
                      <a:pt x="117125" y="596215"/>
                      <a:pt x="115339" y="580223"/>
                    </a:cubicBezTo>
                    <a:cubicBezTo>
                      <a:pt x="113553" y="596215"/>
                      <a:pt x="99957" y="608697"/>
                      <a:pt x="83422" y="608697"/>
                    </a:cubicBezTo>
                    <a:cubicBezTo>
                      <a:pt x="65678" y="608697"/>
                      <a:pt x="51332" y="594316"/>
                      <a:pt x="51332" y="576599"/>
                    </a:cubicBezTo>
                    <a:lnTo>
                      <a:pt x="51332" y="384125"/>
                    </a:lnTo>
                    <a:lnTo>
                      <a:pt x="45513" y="384125"/>
                    </a:lnTo>
                    <a:cubicBezTo>
                      <a:pt x="20395" y="384125"/>
                      <a:pt x="0" y="363820"/>
                      <a:pt x="0" y="338682"/>
                    </a:cubicBezTo>
                    <a:lnTo>
                      <a:pt x="0" y="206263"/>
                    </a:lnTo>
                    <a:cubicBezTo>
                      <a:pt x="0" y="181125"/>
                      <a:pt x="20395" y="160819"/>
                      <a:pt x="45513" y="160819"/>
                    </a:cubicBezTo>
                    <a:close/>
                    <a:moveTo>
                      <a:pt x="400710" y="89618"/>
                    </a:moveTo>
                    <a:lnTo>
                      <a:pt x="400710" y="134086"/>
                    </a:lnTo>
                    <a:cubicBezTo>
                      <a:pt x="375702" y="134086"/>
                      <a:pt x="355362" y="154393"/>
                      <a:pt x="355362" y="179359"/>
                    </a:cubicBezTo>
                    <a:lnTo>
                      <a:pt x="355362" y="279857"/>
                    </a:lnTo>
                    <a:lnTo>
                      <a:pt x="401517" y="279857"/>
                    </a:lnTo>
                    <a:lnTo>
                      <a:pt x="401517" y="324325"/>
                    </a:lnTo>
                    <a:lnTo>
                      <a:pt x="355362" y="324325"/>
                    </a:lnTo>
                    <a:lnTo>
                      <a:pt x="355362" y="424823"/>
                    </a:lnTo>
                    <a:cubicBezTo>
                      <a:pt x="355362" y="449731"/>
                      <a:pt x="375702" y="470038"/>
                      <a:pt x="400710" y="470038"/>
                    </a:cubicBezTo>
                    <a:lnTo>
                      <a:pt x="400710" y="514563"/>
                    </a:lnTo>
                    <a:cubicBezTo>
                      <a:pt x="351155" y="514563"/>
                      <a:pt x="310820" y="474295"/>
                      <a:pt x="310820" y="424823"/>
                    </a:cubicBezTo>
                    <a:lnTo>
                      <a:pt x="310820" y="324325"/>
                    </a:lnTo>
                    <a:lnTo>
                      <a:pt x="270830" y="324325"/>
                    </a:lnTo>
                    <a:lnTo>
                      <a:pt x="270830" y="279857"/>
                    </a:lnTo>
                    <a:lnTo>
                      <a:pt x="310820" y="279857"/>
                    </a:lnTo>
                    <a:lnTo>
                      <a:pt x="310820" y="179359"/>
                    </a:lnTo>
                    <a:cubicBezTo>
                      <a:pt x="310820" y="129886"/>
                      <a:pt x="351155" y="89618"/>
                      <a:pt x="400710" y="89618"/>
                    </a:cubicBezTo>
                    <a:close/>
                    <a:moveTo>
                      <a:pt x="487441" y="44033"/>
                    </a:moveTo>
                    <a:cubicBezTo>
                      <a:pt x="487557" y="44090"/>
                      <a:pt x="487614" y="44090"/>
                      <a:pt x="487729" y="44148"/>
                    </a:cubicBezTo>
                    <a:cubicBezTo>
                      <a:pt x="521828" y="45471"/>
                      <a:pt x="549246" y="73030"/>
                      <a:pt x="550282" y="107206"/>
                    </a:cubicBezTo>
                    <a:cubicBezTo>
                      <a:pt x="550282" y="107436"/>
                      <a:pt x="550282" y="107667"/>
                      <a:pt x="550340" y="107897"/>
                    </a:cubicBezTo>
                    <a:cubicBezTo>
                      <a:pt x="550340" y="108184"/>
                      <a:pt x="550340" y="108472"/>
                      <a:pt x="550340" y="108760"/>
                    </a:cubicBezTo>
                    <a:cubicBezTo>
                      <a:pt x="550340" y="108875"/>
                      <a:pt x="550340" y="109047"/>
                      <a:pt x="550340" y="109220"/>
                    </a:cubicBezTo>
                    <a:cubicBezTo>
                      <a:pt x="550340" y="109393"/>
                      <a:pt x="550340" y="109508"/>
                      <a:pt x="550340" y="109680"/>
                    </a:cubicBezTo>
                    <a:cubicBezTo>
                      <a:pt x="550340" y="110371"/>
                      <a:pt x="550282" y="111119"/>
                      <a:pt x="550282" y="111867"/>
                    </a:cubicBezTo>
                    <a:cubicBezTo>
                      <a:pt x="550225" y="112384"/>
                      <a:pt x="550225" y="112902"/>
                      <a:pt x="550167" y="113420"/>
                    </a:cubicBezTo>
                    <a:cubicBezTo>
                      <a:pt x="550167" y="113593"/>
                      <a:pt x="550167" y="113765"/>
                      <a:pt x="550167" y="113938"/>
                    </a:cubicBezTo>
                    <a:cubicBezTo>
                      <a:pt x="547748" y="147653"/>
                      <a:pt x="519582" y="174349"/>
                      <a:pt x="485137" y="174349"/>
                    </a:cubicBezTo>
                    <a:cubicBezTo>
                      <a:pt x="484792" y="174349"/>
                      <a:pt x="484446" y="174292"/>
                      <a:pt x="484158" y="174292"/>
                    </a:cubicBezTo>
                    <a:cubicBezTo>
                      <a:pt x="478629" y="174579"/>
                      <a:pt x="473099" y="173716"/>
                      <a:pt x="467685" y="171933"/>
                    </a:cubicBezTo>
                    <a:cubicBezTo>
                      <a:pt x="440556" y="164396"/>
                      <a:pt x="420511" y="139828"/>
                      <a:pt x="419993" y="110428"/>
                    </a:cubicBezTo>
                    <a:cubicBezTo>
                      <a:pt x="419993" y="110313"/>
                      <a:pt x="419935" y="110198"/>
                      <a:pt x="419935" y="110083"/>
                    </a:cubicBezTo>
                    <a:cubicBezTo>
                      <a:pt x="419935" y="109910"/>
                      <a:pt x="419935" y="109795"/>
                      <a:pt x="419993" y="109680"/>
                    </a:cubicBezTo>
                    <a:cubicBezTo>
                      <a:pt x="419993" y="109508"/>
                      <a:pt x="419935" y="109335"/>
                      <a:pt x="419935" y="109220"/>
                    </a:cubicBezTo>
                    <a:cubicBezTo>
                      <a:pt x="419935" y="108990"/>
                      <a:pt x="419935" y="108760"/>
                      <a:pt x="419993" y="108530"/>
                    </a:cubicBezTo>
                    <a:cubicBezTo>
                      <a:pt x="419993" y="107839"/>
                      <a:pt x="419993" y="107206"/>
                      <a:pt x="419993" y="106516"/>
                    </a:cubicBezTo>
                    <a:cubicBezTo>
                      <a:pt x="421433" y="71822"/>
                      <a:pt x="450059" y="44090"/>
                      <a:pt x="485137" y="44090"/>
                    </a:cubicBezTo>
                    <a:cubicBezTo>
                      <a:pt x="485425" y="44090"/>
                      <a:pt x="485713" y="44090"/>
                      <a:pt x="486001" y="44090"/>
                    </a:cubicBezTo>
                    <a:cubicBezTo>
                      <a:pt x="486462" y="44090"/>
                      <a:pt x="486981" y="44033"/>
                      <a:pt x="487441" y="44033"/>
                    </a:cubicBezTo>
                    <a:close/>
                    <a:moveTo>
                      <a:pt x="114993" y="748"/>
                    </a:moveTo>
                    <a:lnTo>
                      <a:pt x="115281" y="748"/>
                    </a:lnTo>
                    <a:lnTo>
                      <a:pt x="115569" y="748"/>
                    </a:lnTo>
                    <a:cubicBezTo>
                      <a:pt x="145700" y="748"/>
                      <a:pt x="171913" y="21060"/>
                      <a:pt x="179403" y="50176"/>
                    </a:cubicBezTo>
                    <a:cubicBezTo>
                      <a:pt x="180843" y="55585"/>
                      <a:pt x="181534" y="61224"/>
                      <a:pt x="181534" y="66863"/>
                    </a:cubicBezTo>
                    <a:cubicBezTo>
                      <a:pt x="181534" y="103115"/>
                      <a:pt x="151980" y="132634"/>
                      <a:pt x="115685" y="132634"/>
                    </a:cubicBezTo>
                    <a:lnTo>
                      <a:pt x="115397" y="132634"/>
                    </a:lnTo>
                    <a:lnTo>
                      <a:pt x="115109" y="132634"/>
                    </a:lnTo>
                    <a:cubicBezTo>
                      <a:pt x="84978" y="132634"/>
                      <a:pt x="58765" y="112321"/>
                      <a:pt x="51275" y="83262"/>
                    </a:cubicBezTo>
                    <a:cubicBezTo>
                      <a:pt x="49835" y="77854"/>
                      <a:pt x="49144" y="72214"/>
                      <a:pt x="49144" y="66575"/>
                    </a:cubicBezTo>
                    <a:cubicBezTo>
                      <a:pt x="49144" y="30267"/>
                      <a:pt x="78698" y="748"/>
                      <a:pt x="114993" y="748"/>
                    </a:cubicBezTo>
                    <a:close/>
                    <a:moveTo>
                      <a:pt x="114958" y="423"/>
                    </a:moveTo>
                    <a:cubicBezTo>
                      <a:pt x="78366" y="423"/>
                      <a:pt x="48690" y="30047"/>
                      <a:pt x="48690" y="66575"/>
                    </a:cubicBezTo>
                    <a:cubicBezTo>
                      <a:pt x="48690" y="72385"/>
                      <a:pt x="49439" y="78022"/>
                      <a:pt x="50822" y="83372"/>
                    </a:cubicBezTo>
                    <a:cubicBezTo>
                      <a:pt x="58198" y="111904"/>
                      <a:pt x="84129" y="133015"/>
                      <a:pt x="115073" y="133015"/>
                    </a:cubicBezTo>
                    <a:cubicBezTo>
                      <a:pt x="115131" y="133015"/>
                      <a:pt x="115246" y="133015"/>
                      <a:pt x="115361" y="133015"/>
                    </a:cubicBezTo>
                    <a:cubicBezTo>
                      <a:pt x="115419" y="133015"/>
                      <a:pt x="115534" y="133015"/>
                      <a:pt x="115649" y="133015"/>
                    </a:cubicBezTo>
                    <a:cubicBezTo>
                      <a:pt x="152241" y="133015"/>
                      <a:pt x="181917" y="103391"/>
                      <a:pt x="181917" y="66863"/>
                    </a:cubicBezTo>
                    <a:cubicBezTo>
                      <a:pt x="181917" y="61053"/>
                      <a:pt x="181168" y="55415"/>
                      <a:pt x="179785" y="50066"/>
                    </a:cubicBezTo>
                    <a:cubicBezTo>
                      <a:pt x="172409" y="21534"/>
                      <a:pt x="146478" y="423"/>
                      <a:pt x="115534" y="423"/>
                    </a:cubicBezTo>
                    <a:cubicBezTo>
                      <a:pt x="115476" y="423"/>
                      <a:pt x="115361" y="423"/>
                      <a:pt x="115246" y="423"/>
                    </a:cubicBezTo>
                    <a:cubicBezTo>
                      <a:pt x="115188" y="423"/>
                      <a:pt x="115073" y="423"/>
                      <a:pt x="114958" y="423"/>
                    </a:cubicBezTo>
                    <a:close/>
                    <a:moveTo>
                      <a:pt x="114993" y="0"/>
                    </a:moveTo>
                    <a:lnTo>
                      <a:pt x="115281" y="0"/>
                    </a:lnTo>
                    <a:lnTo>
                      <a:pt x="115569" y="0"/>
                    </a:lnTo>
                    <a:cubicBezTo>
                      <a:pt x="146046" y="0"/>
                      <a:pt x="172605" y="20542"/>
                      <a:pt x="180152" y="49946"/>
                    </a:cubicBezTo>
                    <a:cubicBezTo>
                      <a:pt x="181592" y="55470"/>
                      <a:pt x="182341" y="61109"/>
                      <a:pt x="182341" y="66863"/>
                    </a:cubicBezTo>
                    <a:cubicBezTo>
                      <a:pt x="182341" y="103575"/>
                      <a:pt x="152441" y="133439"/>
                      <a:pt x="115685" y="133439"/>
                    </a:cubicBezTo>
                    <a:lnTo>
                      <a:pt x="115397" y="133439"/>
                    </a:lnTo>
                    <a:lnTo>
                      <a:pt x="115109" y="133439"/>
                    </a:lnTo>
                    <a:cubicBezTo>
                      <a:pt x="84632" y="133439"/>
                      <a:pt x="58073" y="112897"/>
                      <a:pt x="50526" y="83493"/>
                    </a:cubicBezTo>
                    <a:cubicBezTo>
                      <a:pt x="49086" y="77969"/>
                      <a:pt x="48337" y="72272"/>
                      <a:pt x="48337" y="66575"/>
                    </a:cubicBezTo>
                    <a:cubicBezTo>
                      <a:pt x="48337" y="29864"/>
                      <a:pt x="78237" y="0"/>
                      <a:pt x="11499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9" name="ïṣ1iḓê">
              <a:extLst>
                <a:ext uri="{FF2B5EF4-FFF2-40B4-BE49-F238E27FC236}">
                  <a16:creationId xmlns:a16="http://schemas.microsoft.com/office/drawing/2014/main" id="{F672F815-57C1-4434-B1F0-BE1D7F67448A}"/>
                </a:ext>
              </a:extLst>
            </p:cNvPr>
            <p:cNvGrpSpPr/>
            <p:nvPr/>
          </p:nvGrpSpPr>
          <p:grpSpPr>
            <a:xfrm>
              <a:off x="5159898" y="3095988"/>
              <a:ext cx="1872206" cy="1872206"/>
              <a:chOff x="4068207" y="3501011"/>
              <a:chExt cx="1578620" cy="1578620"/>
            </a:xfrm>
          </p:grpSpPr>
          <p:sp>
            <p:nvSpPr>
              <p:cNvPr id="22" name="ïṡḻïḍe">
                <a:extLst>
                  <a:ext uri="{FF2B5EF4-FFF2-40B4-BE49-F238E27FC236}">
                    <a16:creationId xmlns:a16="http://schemas.microsoft.com/office/drawing/2014/main" id="{5DC3AA1D-BD9E-4B0E-ABF2-024D168B318A}"/>
                  </a:ext>
                </a:extLst>
              </p:cNvPr>
              <p:cNvSpPr/>
              <p:nvPr/>
            </p:nvSpPr>
            <p:spPr bwMode="auto">
              <a:xfrm>
                <a:off x="4068207" y="3501011"/>
                <a:ext cx="1578620" cy="15786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3" name="iṡḻïḋè">
                <a:extLst>
                  <a:ext uri="{FF2B5EF4-FFF2-40B4-BE49-F238E27FC236}">
                    <a16:creationId xmlns:a16="http://schemas.microsoft.com/office/drawing/2014/main" id="{CCDD5EFE-9E4F-490B-9320-3E13A12AA3B0}"/>
                  </a:ext>
                </a:extLst>
              </p:cNvPr>
              <p:cNvSpPr/>
              <p:nvPr/>
            </p:nvSpPr>
            <p:spPr bwMode="auto">
              <a:xfrm>
                <a:off x="4514498" y="4016737"/>
                <a:ext cx="686036" cy="553965"/>
              </a:xfrm>
              <a:custGeom>
                <a:avLst/>
                <a:gdLst>
                  <a:gd name="connsiteX0" fmla="*/ 499361 w 608838"/>
                  <a:gd name="connsiteY0" fmla="*/ 285654 h 491629"/>
                  <a:gd name="connsiteX1" fmla="*/ 499361 w 608838"/>
                  <a:gd name="connsiteY1" fmla="*/ 344437 h 491629"/>
                  <a:gd name="connsiteX2" fmla="*/ 558245 w 608838"/>
                  <a:gd name="connsiteY2" fmla="*/ 344437 h 491629"/>
                  <a:gd name="connsiteX3" fmla="*/ 558245 w 608838"/>
                  <a:gd name="connsiteY3" fmla="*/ 285654 h 491629"/>
                  <a:gd name="connsiteX4" fmla="*/ 50593 w 608838"/>
                  <a:gd name="connsiteY4" fmla="*/ 285654 h 491629"/>
                  <a:gd name="connsiteX5" fmla="*/ 50593 w 608838"/>
                  <a:gd name="connsiteY5" fmla="*/ 344437 h 491629"/>
                  <a:gd name="connsiteX6" fmla="*/ 109477 w 608838"/>
                  <a:gd name="connsiteY6" fmla="*/ 344437 h 491629"/>
                  <a:gd name="connsiteX7" fmla="*/ 109477 w 608838"/>
                  <a:gd name="connsiteY7" fmla="*/ 285654 h 491629"/>
                  <a:gd name="connsiteX8" fmla="*/ 324062 w 608838"/>
                  <a:gd name="connsiteY8" fmla="*/ 265425 h 491629"/>
                  <a:gd name="connsiteX9" fmla="*/ 324062 w 608838"/>
                  <a:gd name="connsiteY9" fmla="*/ 329947 h 491629"/>
                  <a:gd name="connsiteX10" fmla="*/ 388693 w 608838"/>
                  <a:gd name="connsiteY10" fmla="*/ 329947 h 491629"/>
                  <a:gd name="connsiteX11" fmla="*/ 388693 w 608838"/>
                  <a:gd name="connsiteY11" fmla="*/ 265425 h 491629"/>
                  <a:gd name="connsiteX12" fmla="*/ 220144 w 608838"/>
                  <a:gd name="connsiteY12" fmla="*/ 265425 h 491629"/>
                  <a:gd name="connsiteX13" fmla="*/ 220144 w 608838"/>
                  <a:gd name="connsiteY13" fmla="*/ 329947 h 491629"/>
                  <a:gd name="connsiteX14" fmla="*/ 284775 w 608838"/>
                  <a:gd name="connsiteY14" fmla="*/ 329947 h 491629"/>
                  <a:gd name="connsiteX15" fmla="*/ 284775 w 608838"/>
                  <a:gd name="connsiteY15" fmla="*/ 265425 h 491629"/>
                  <a:gd name="connsiteX16" fmla="*/ 499361 w 608838"/>
                  <a:gd name="connsiteY16" fmla="*/ 191225 h 491629"/>
                  <a:gd name="connsiteX17" fmla="*/ 499361 w 608838"/>
                  <a:gd name="connsiteY17" fmla="*/ 250008 h 491629"/>
                  <a:gd name="connsiteX18" fmla="*/ 558245 w 608838"/>
                  <a:gd name="connsiteY18" fmla="*/ 250008 h 491629"/>
                  <a:gd name="connsiteX19" fmla="*/ 558245 w 608838"/>
                  <a:gd name="connsiteY19" fmla="*/ 191225 h 491629"/>
                  <a:gd name="connsiteX20" fmla="*/ 50593 w 608838"/>
                  <a:gd name="connsiteY20" fmla="*/ 191225 h 491629"/>
                  <a:gd name="connsiteX21" fmla="*/ 50593 w 608838"/>
                  <a:gd name="connsiteY21" fmla="*/ 250008 h 491629"/>
                  <a:gd name="connsiteX22" fmla="*/ 109477 w 608838"/>
                  <a:gd name="connsiteY22" fmla="*/ 250008 h 491629"/>
                  <a:gd name="connsiteX23" fmla="*/ 109477 w 608838"/>
                  <a:gd name="connsiteY23" fmla="*/ 191225 h 491629"/>
                  <a:gd name="connsiteX24" fmla="*/ 324062 w 608838"/>
                  <a:gd name="connsiteY24" fmla="*/ 161682 h 491629"/>
                  <a:gd name="connsiteX25" fmla="*/ 324062 w 608838"/>
                  <a:gd name="connsiteY25" fmla="*/ 226204 h 491629"/>
                  <a:gd name="connsiteX26" fmla="*/ 388693 w 608838"/>
                  <a:gd name="connsiteY26" fmla="*/ 226204 h 491629"/>
                  <a:gd name="connsiteX27" fmla="*/ 388693 w 608838"/>
                  <a:gd name="connsiteY27" fmla="*/ 161682 h 491629"/>
                  <a:gd name="connsiteX28" fmla="*/ 220144 w 608838"/>
                  <a:gd name="connsiteY28" fmla="*/ 161682 h 491629"/>
                  <a:gd name="connsiteX29" fmla="*/ 220144 w 608838"/>
                  <a:gd name="connsiteY29" fmla="*/ 226204 h 491629"/>
                  <a:gd name="connsiteX30" fmla="*/ 284775 w 608838"/>
                  <a:gd name="connsiteY30" fmla="*/ 226204 h 491629"/>
                  <a:gd name="connsiteX31" fmla="*/ 284775 w 608838"/>
                  <a:gd name="connsiteY31" fmla="*/ 161682 h 491629"/>
                  <a:gd name="connsiteX32" fmla="*/ 499361 w 608838"/>
                  <a:gd name="connsiteY32" fmla="*/ 96797 h 491629"/>
                  <a:gd name="connsiteX33" fmla="*/ 499361 w 608838"/>
                  <a:gd name="connsiteY33" fmla="*/ 155579 h 491629"/>
                  <a:gd name="connsiteX34" fmla="*/ 558245 w 608838"/>
                  <a:gd name="connsiteY34" fmla="*/ 155579 h 491629"/>
                  <a:gd name="connsiteX35" fmla="*/ 558245 w 608838"/>
                  <a:gd name="connsiteY35" fmla="*/ 96797 h 491629"/>
                  <a:gd name="connsiteX36" fmla="*/ 50593 w 608838"/>
                  <a:gd name="connsiteY36" fmla="*/ 96797 h 491629"/>
                  <a:gd name="connsiteX37" fmla="*/ 50593 w 608838"/>
                  <a:gd name="connsiteY37" fmla="*/ 155579 h 491629"/>
                  <a:gd name="connsiteX38" fmla="*/ 109477 w 608838"/>
                  <a:gd name="connsiteY38" fmla="*/ 155579 h 491629"/>
                  <a:gd name="connsiteX39" fmla="*/ 109477 w 608838"/>
                  <a:gd name="connsiteY39" fmla="*/ 96797 h 491629"/>
                  <a:gd name="connsiteX40" fmla="*/ 324062 w 608838"/>
                  <a:gd name="connsiteY40" fmla="*/ 57938 h 491629"/>
                  <a:gd name="connsiteX41" fmla="*/ 324062 w 608838"/>
                  <a:gd name="connsiteY41" fmla="*/ 122461 h 491629"/>
                  <a:gd name="connsiteX42" fmla="*/ 388693 w 608838"/>
                  <a:gd name="connsiteY42" fmla="*/ 122461 h 491629"/>
                  <a:gd name="connsiteX43" fmla="*/ 388693 w 608838"/>
                  <a:gd name="connsiteY43" fmla="*/ 57938 h 491629"/>
                  <a:gd name="connsiteX44" fmla="*/ 220144 w 608838"/>
                  <a:gd name="connsiteY44" fmla="*/ 57938 h 491629"/>
                  <a:gd name="connsiteX45" fmla="*/ 220144 w 608838"/>
                  <a:gd name="connsiteY45" fmla="*/ 122461 h 491629"/>
                  <a:gd name="connsiteX46" fmla="*/ 284775 w 608838"/>
                  <a:gd name="connsiteY46" fmla="*/ 122461 h 491629"/>
                  <a:gd name="connsiteX47" fmla="*/ 284775 w 608838"/>
                  <a:gd name="connsiteY47" fmla="*/ 57938 h 491629"/>
                  <a:gd name="connsiteX48" fmla="*/ 469401 w 608838"/>
                  <a:gd name="connsiteY48" fmla="*/ 44033 h 491629"/>
                  <a:gd name="connsiteX49" fmla="*/ 608838 w 608838"/>
                  <a:gd name="connsiteY49" fmla="*/ 44033 h 491629"/>
                  <a:gd name="connsiteX50" fmla="*/ 608838 w 608838"/>
                  <a:gd name="connsiteY50" fmla="*/ 491629 h 491629"/>
                  <a:gd name="connsiteX51" fmla="*/ 510950 w 608838"/>
                  <a:gd name="connsiteY51" fmla="*/ 491629 h 491629"/>
                  <a:gd name="connsiteX52" fmla="*/ 510950 w 608838"/>
                  <a:gd name="connsiteY52" fmla="*/ 391651 h 491629"/>
                  <a:gd name="connsiteX53" fmla="*/ 469401 w 608838"/>
                  <a:gd name="connsiteY53" fmla="*/ 391651 h 491629"/>
                  <a:gd name="connsiteX54" fmla="*/ 0 w 608838"/>
                  <a:gd name="connsiteY54" fmla="*/ 44033 h 491629"/>
                  <a:gd name="connsiteX55" fmla="*/ 139437 w 608838"/>
                  <a:gd name="connsiteY55" fmla="*/ 44033 h 491629"/>
                  <a:gd name="connsiteX56" fmla="*/ 139437 w 608838"/>
                  <a:gd name="connsiteY56" fmla="*/ 391651 h 491629"/>
                  <a:gd name="connsiteX57" fmla="*/ 97889 w 608838"/>
                  <a:gd name="connsiteY57" fmla="*/ 391651 h 491629"/>
                  <a:gd name="connsiteX58" fmla="*/ 97889 w 608838"/>
                  <a:gd name="connsiteY58" fmla="*/ 491629 h 491629"/>
                  <a:gd name="connsiteX59" fmla="*/ 0 w 608838"/>
                  <a:gd name="connsiteY59" fmla="*/ 491629 h 491629"/>
                  <a:gd name="connsiteX60" fmla="*/ 164558 w 608838"/>
                  <a:gd name="connsiteY60" fmla="*/ 0 h 491629"/>
                  <a:gd name="connsiteX61" fmla="*/ 444279 w 608838"/>
                  <a:gd name="connsiteY61" fmla="*/ 0 h 491629"/>
                  <a:gd name="connsiteX62" fmla="*/ 444279 w 608838"/>
                  <a:gd name="connsiteY62" fmla="*/ 491629 h 491629"/>
                  <a:gd name="connsiteX63" fmla="*/ 336781 w 608838"/>
                  <a:gd name="connsiteY63" fmla="*/ 491629 h 491629"/>
                  <a:gd name="connsiteX64" fmla="*/ 336781 w 608838"/>
                  <a:gd name="connsiteY64" fmla="*/ 381866 h 491629"/>
                  <a:gd name="connsiteX65" fmla="*/ 272056 w 608838"/>
                  <a:gd name="connsiteY65" fmla="*/ 381866 h 491629"/>
                  <a:gd name="connsiteX66" fmla="*/ 272056 w 608838"/>
                  <a:gd name="connsiteY66" fmla="*/ 491629 h 491629"/>
                  <a:gd name="connsiteX67" fmla="*/ 164558 w 608838"/>
                  <a:gd name="connsiteY67" fmla="*/ 491629 h 491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08838" h="491629">
                    <a:moveTo>
                      <a:pt x="499361" y="285654"/>
                    </a:moveTo>
                    <a:lnTo>
                      <a:pt x="499361" y="344437"/>
                    </a:lnTo>
                    <a:lnTo>
                      <a:pt x="558245" y="344437"/>
                    </a:lnTo>
                    <a:lnTo>
                      <a:pt x="558245" y="285654"/>
                    </a:lnTo>
                    <a:close/>
                    <a:moveTo>
                      <a:pt x="50593" y="285654"/>
                    </a:moveTo>
                    <a:lnTo>
                      <a:pt x="50593" y="344437"/>
                    </a:lnTo>
                    <a:lnTo>
                      <a:pt x="109477" y="344437"/>
                    </a:lnTo>
                    <a:lnTo>
                      <a:pt x="109477" y="285654"/>
                    </a:lnTo>
                    <a:close/>
                    <a:moveTo>
                      <a:pt x="324062" y="265425"/>
                    </a:moveTo>
                    <a:lnTo>
                      <a:pt x="324062" y="329947"/>
                    </a:lnTo>
                    <a:lnTo>
                      <a:pt x="388693" y="329947"/>
                    </a:lnTo>
                    <a:lnTo>
                      <a:pt x="388693" y="265425"/>
                    </a:lnTo>
                    <a:close/>
                    <a:moveTo>
                      <a:pt x="220144" y="265425"/>
                    </a:moveTo>
                    <a:lnTo>
                      <a:pt x="220144" y="329947"/>
                    </a:lnTo>
                    <a:lnTo>
                      <a:pt x="284775" y="329947"/>
                    </a:lnTo>
                    <a:lnTo>
                      <a:pt x="284775" y="265425"/>
                    </a:lnTo>
                    <a:close/>
                    <a:moveTo>
                      <a:pt x="499361" y="191225"/>
                    </a:moveTo>
                    <a:lnTo>
                      <a:pt x="499361" y="250008"/>
                    </a:lnTo>
                    <a:lnTo>
                      <a:pt x="558245" y="250008"/>
                    </a:lnTo>
                    <a:lnTo>
                      <a:pt x="558245" y="191225"/>
                    </a:lnTo>
                    <a:close/>
                    <a:moveTo>
                      <a:pt x="50593" y="191225"/>
                    </a:moveTo>
                    <a:lnTo>
                      <a:pt x="50593" y="250008"/>
                    </a:lnTo>
                    <a:lnTo>
                      <a:pt x="109477" y="250008"/>
                    </a:lnTo>
                    <a:lnTo>
                      <a:pt x="109477" y="191225"/>
                    </a:lnTo>
                    <a:close/>
                    <a:moveTo>
                      <a:pt x="324062" y="161682"/>
                    </a:moveTo>
                    <a:lnTo>
                      <a:pt x="324062" y="226204"/>
                    </a:lnTo>
                    <a:lnTo>
                      <a:pt x="388693" y="226204"/>
                    </a:lnTo>
                    <a:lnTo>
                      <a:pt x="388693" y="161682"/>
                    </a:lnTo>
                    <a:close/>
                    <a:moveTo>
                      <a:pt x="220144" y="161682"/>
                    </a:moveTo>
                    <a:lnTo>
                      <a:pt x="220144" y="226204"/>
                    </a:lnTo>
                    <a:lnTo>
                      <a:pt x="284775" y="226204"/>
                    </a:lnTo>
                    <a:lnTo>
                      <a:pt x="284775" y="161682"/>
                    </a:lnTo>
                    <a:close/>
                    <a:moveTo>
                      <a:pt x="499361" y="96797"/>
                    </a:moveTo>
                    <a:lnTo>
                      <a:pt x="499361" y="155579"/>
                    </a:lnTo>
                    <a:lnTo>
                      <a:pt x="558245" y="155579"/>
                    </a:lnTo>
                    <a:lnTo>
                      <a:pt x="558245" y="96797"/>
                    </a:lnTo>
                    <a:close/>
                    <a:moveTo>
                      <a:pt x="50593" y="96797"/>
                    </a:moveTo>
                    <a:lnTo>
                      <a:pt x="50593" y="155579"/>
                    </a:lnTo>
                    <a:lnTo>
                      <a:pt x="109477" y="155579"/>
                    </a:lnTo>
                    <a:lnTo>
                      <a:pt x="109477" y="96797"/>
                    </a:lnTo>
                    <a:close/>
                    <a:moveTo>
                      <a:pt x="324062" y="57938"/>
                    </a:moveTo>
                    <a:lnTo>
                      <a:pt x="324062" y="122461"/>
                    </a:lnTo>
                    <a:lnTo>
                      <a:pt x="388693" y="122461"/>
                    </a:lnTo>
                    <a:lnTo>
                      <a:pt x="388693" y="57938"/>
                    </a:lnTo>
                    <a:close/>
                    <a:moveTo>
                      <a:pt x="220144" y="57938"/>
                    </a:moveTo>
                    <a:lnTo>
                      <a:pt x="220144" y="122461"/>
                    </a:lnTo>
                    <a:lnTo>
                      <a:pt x="284775" y="122461"/>
                    </a:lnTo>
                    <a:lnTo>
                      <a:pt x="284775" y="57938"/>
                    </a:lnTo>
                    <a:close/>
                    <a:moveTo>
                      <a:pt x="469401" y="44033"/>
                    </a:moveTo>
                    <a:lnTo>
                      <a:pt x="608838" y="44033"/>
                    </a:lnTo>
                    <a:lnTo>
                      <a:pt x="608838" y="491629"/>
                    </a:lnTo>
                    <a:lnTo>
                      <a:pt x="510950" y="491629"/>
                    </a:lnTo>
                    <a:lnTo>
                      <a:pt x="510950" y="391651"/>
                    </a:lnTo>
                    <a:lnTo>
                      <a:pt x="469401" y="391651"/>
                    </a:lnTo>
                    <a:close/>
                    <a:moveTo>
                      <a:pt x="0" y="44033"/>
                    </a:moveTo>
                    <a:lnTo>
                      <a:pt x="139437" y="44033"/>
                    </a:lnTo>
                    <a:lnTo>
                      <a:pt x="139437" y="391651"/>
                    </a:lnTo>
                    <a:lnTo>
                      <a:pt x="97889" y="391651"/>
                    </a:lnTo>
                    <a:lnTo>
                      <a:pt x="97889" y="491629"/>
                    </a:lnTo>
                    <a:lnTo>
                      <a:pt x="0" y="491629"/>
                    </a:lnTo>
                    <a:close/>
                    <a:moveTo>
                      <a:pt x="164558" y="0"/>
                    </a:moveTo>
                    <a:lnTo>
                      <a:pt x="444279" y="0"/>
                    </a:lnTo>
                    <a:lnTo>
                      <a:pt x="444279" y="491629"/>
                    </a:lnTo>
                    <a:lnTo>
                      <a:pt x="336781" y="491629"/>
                    </a:lnTo>
                    <a:lnTo>
                      <a:pt x="336781" y="381866"/>
                    </a:lnTo>
                    <a:lnTo>
                      <a:pt x="272056" y="381866"/>
                    </a:lnTo>
                    <a:lnTo>
                      <a:pt x="272056" y="491629"/>
                    </a:lnTo>
                    <a:lnTo>
                      <a:pt x="164558" y="49162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0" name="ïSliḑè">
              <a:extLst>
                <a:ext uri="{FF2B5EF4-FFF2-40B4-BE49-F238E27FC236}">
                  <a16:creationId xmlns:a16="http://schemas.microsoft.com/office/drawing/2014/main" id="{A0563F06-C1D9-4B2D-A804-99CE006D8E58}"/>
                </a:ext>
              </a:extLst>
            </p:cNvPr>
            <p:cNvGrpSpPr/>
            <p:nvPr/>
          </p:nvGrpSpPr>
          <p:grpSpPr>
            <a:xfrm>
              <a:off x="8842834" y="2943225"/>
              <a:ext cx="971550" cy="971550"/>
              <a:chOff x="4068207" y="3501011"/>
              <a:chExt cx="1578620" cy="1578620"/>
            </a:xfrm>
          </p:grpSpPr>
          <p:sp>
            <p:nvSpPr>
              <p:cNvPr id="20" name="iṩḷîḑé">
                <a:extLst>
                  <a:ext uri="{FF2B5EF4-FFF2-40B4-BE49-F238E27FC236}">
                    <a16:creationId xmlns:a16="http://schemas.microsoft.com/office/drawing/2014/main" id="{082B912D-EE26-42FF-A827-F6267AA811E3}"/>
                  </a:ext>
                </a:extLst>
              </p:cNvPr>
              <p:cNvSpPr/>
              <p:nvPr/>
            </p:nvSpPr>
            <p:spPr bwMode="auto">
              <a:xfrm>
                <a:off x="4068207" y="3501011"/>
                <a:ext cx="1578620" cy="157862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1" name="îṥļïḋe">
                <a:extLst>
                  <a:ext uri="{FF2B5EF4-FFF2-40B4-BE49-F238E27FC236}">
                    <a16:creationId xmlns:a16="http://schemas.microsoft.com/office/drawing/2014/main" id="{F5CD2EE6-715F-4E0C-B422-B2E5141C0FA5}"/>
                  </a:ext>
                </a:extLst>
              </p:cNvPr>
              <p:cNvSpPr/>
              <p:nvPr/>
            </p:nvSpPr>
            <p:spPr bwMode="auto">
              <a:xfrm>
                <a:off x="4521798" y="3950701"/>
                <a:ext cx="671434" cy="686036"/>
              </a:xfrm>
              <a:custGeom>
                <a:avLst/>
                <a:gdLst>
                  <a:gd name="connsiteX0" fmla="*/ 232613 w 595120"/>
                  <a:gd name="connsiteY0" fmla="*/ 116080 h 608062"/>
                  <a:gd name="connsiteX1" fmla="*/ 257134 w 595120"/>
                  <a:gd name="connsiteY1" fmla="*/ 116080 h 608062"/>
                  <a:gd name="connsiteX2" fmla="*/ 287215 w 595120"/>
                  <a:gd name="connsiteY2" fmla="*/ 195186 h 608062"/>
                  <a:gd name="connsiteX3" fmla="*/ 280961 w 595120"/>
                  <a:gd name="connsiteY3" fmla="*/ 161878 h 608062"/>
                  <a:gd name="connsiteX4" fmla="*/ 282053 w 595120"/>
                  <a:gd name="connsiteY4" fmla="*/ 155137 h 608062"/>
                  <a:gd name="connsiteX5" fmla="*/ 291782 w 595120"/>
                  <a:gd name="connsiteY5" fmla="*/ 137492 h 608062"/>
                  <a:gd name="connsiteX6" fmla="*/ 282847 w 595120"/>
                  <a:gd name="connsiteY6" fmla="*/ 121235 h 608062"/>
                  <a:gd name="connsiteX7" fmla="*/ 282847 w 595120"/>
                  <a:gd name="connsiteY7" fmla="*/ 117765 h 608062"/>
                  <a:gd name="connsiteX8" fmla="*/ 285924 w 595120"/>
                  <a:gd name="connsiteY8" fmla="*/ 116080 h 608062"/>
                  <a:gd name="connsiteX9" fmla="*/ 309552 w 595120"/>
                  <a:gd name="connsiteY9" fmla="*/ 116080 h 608062"/>
                  <a:gd name="connsiteX10" fmla="*/ 312629 w 595120"/>
                  <a:gd name="connsiteY10" fmla="*/ 117765 h 608062"/>
                  <a:gd name="connsiteX11" fmla="*/ 312629 w 595120"/>
                  <a:gd name="connsiteY11" fmla="*/ 121235 h 608062"/>
                  <a:gd name="connsiteX12" fmla="*/ 304390 w 595120"/>
                  <a:gd name="connsiteY12" fmla="*/ 137492 h 608062"/>
                  <a:gd name="connsiteX13" fmla="*/ 314118 w 595120"/>
                  <a:gd name="connsiteY13" fmla="*/ 155137 h 608062"/>
                  <a:gd name="connsiteX14" fmla="*/ 315111 w 595120"/>
                  <a:gd name="connsiteY14" fmla="*/ 161977 h 608062"/>
                  <a:gd name="connsiteX15" fmla="*/ 308063 w 595120"/>
                  <a:gd name="connsiteY15" fmla="*/ 195186 h 608062"/>
                  <a:gd name="connsiteX16" fmla="*/ 338342 w 595120"/>
                  <a:gd name="connsiteY16" fmla="*/ 116080 h 608062"/>
                  <a:gd name="connsiteX17" fmla="*/ 362466 w 595120"/>
                  <a:gd name="connsiteY17" fmla="*/ 116080 h 608062"/>
                  <a:gd name="connsiteX18" fmla="*/ 419748 w 595120"/>
                  <a:gd name="connsiteY18" fmla="*/ 172882 h 608062"/>
                  <a:gd name="connsiteX19" fmla="*/ 420145 w 595120"/>
                  <a:gd name="connsiteY19" fmla="*/ 262991 h 608062"/>
                  <a:gd name="connsiteX20" fmla="*/ 420641 w 595120"/>
                  <a:gd name="connsiteY20" fmla="*/ 350324 h 608062"/>
                  <a:gd name="connsiteX21" fmla="*/ 396517 w 595120"/>
                  <a:gd name="connsiteY21" fmla="*/ 374611 h 608062"/>
                  <a:gd name="connsiteX22" fmla="*/ 396418 w 595120"/>
                  <a:gd name="connsiteY22" fmla="*/ 374611 h 608062"/>
                  <a:gd name="connsiteX23" fmla="*/ 372195 w 595120"/>
                  <a:gd name="connsiteY23" fmla="*/ 350523 h 608062"/>
                  <a:gd name="connsiteX24" fmla="*/ 371798 w 595120"/>
                  <a:gd name="connsiteY24" fmla="*/ 262793 h 608062"/>
                  <a:gd name="connsiteX25" fmla="*/ 371301 w 595120"/>
                  <a:gd name="connsiteY25" fmla="*/ 173179 h 608062"/>
                  <a:gd name="connsiteX26" fmla="*/ 366139 w 595120"/>
                  <a:gd name="connsiteY26" fmla="*/ 168421 h 608062"/>
                  <a:gd name="connsiteX27" fmla="*/ 361274 w 595120"/>
                  <a:gd name="connsiteY27" fmla="*/ 173476 h 608062"/>
                  <a:gd name="connsiteX28" fmla="*/ 361771 w 595120"/>
                  <a:gd name="connsiteY28" fmla="*/ 579116 h 608062"/>
                  <a:gd name="connsiteX29" fmla="*/ 332683 w 595120"/>
                  <a:gd name="connsiteY29" fmla="*/ 608062 h 608062"/>
                  <a:gd name="connsiteX30" fmla="*/ 303695 w 595120"/>
                  <a:gd name="connsiteY30" fmla="*/ 579116 h 608062"/>
                  <a:gd name="connsiteX31" fmla="*/ 303695 w 595120"/>
                  <a:gd name="connsiteY31" fmla="*/ 353695 h 608062"/>
                  <a:gd name="connsiteX32" fmla="*/ 297440 w 595120"/>
                  <a:gd name="connsiteY32" fmla="*/ 347450 h 608062"/>
                  <a:gd name="connsiteX33" fmla="*/ 291186 w 595120"/>
                  <a:gd name="connsiteY33" fmla="*/ 353695 h 608062"/>
                  <a:gd name="connsiteX34" fmla="*/ 291186 w 595120"/>
                  <a:gd name="connsiteY34" fmla="*/ 579116 h 608062"/>
                  <a:gd name="connsiteX35" fmla="*/ 262098 w 595120"/>
                  <a:gd name="connsiteY35" fmla="*/ 608062 h 608062"/>
                  <a:gd name="connsiteX36" fmla="*/ 233110 w 595120"/>
                  <a:gd name="connsiteY36" fmla="*/ 579116 h 608062"/>
                  <a:gd name="connsiteX37" fmla="*/ 233110 w 595120"/>
                  <a:gd name="connsiteY37" fmla="*/ 172386 h 608062"/>
                  <a:gd name="connsiteX38" fmla="*/ 228940 w 595120"/>
                  <a:gd name="connsiteY38" fmla="*/ 167727 h 608062"/>
                  <a:gd name="connsiteX39" fmla="*/ 223976 w 595120"/>
                  <a:gd name="connsiteY39" fmla="*/ 171395 h 608062"/>
                  <a:gd name="connsiteX40" fmla="*/ 223381 w 595120"/>
                  <a:gd name="connsiteY40" fmla="*/ 260017 h 608062"/>
                  <a:gd name="connsiteX41" fmla="*/ 222884 w 595120"/>
                  <a:gd name="connsiteY41" fmla="*/ 350523 h 608062"/>
                  <a:gd name="connsiteX42" fmla="*/ 198661 w 595120"/>
                  <a:gd name="connsiteY42" fmla="*/ 374611 h 608062"/>
                  <a:gd name="connsiteX43" fmla="*/ 198562 w 595120"/>
                  <a:gd name="connsiteY43" fmla="*/ 374611 h 608062"/>
                  <a:gd name="connsiteX44" fmla="*/ 174537 w 595120"/>
                  <a:gd name="connsiteY44" fmla="*/ 350324 h 608062"/>
                  <a:gd name="connsiteX45" fmla="*/ 174934 w 595120"/>
                  <a:gd name="connsiteY45" fmla="*/ 260711 h 608062"/>
                  <a:gd name="connsiteX46" fmla="*/ 175431 w 595120"/>
                  <a:gd name="connsiteY46" fmla="*/ 172882 h 608062"/>
                  <a:gd name="connsiteX47" fmla="*/ 232613 w 595120"/>
                  <a:gd name="connsiteY47" fmla="*/ 116080 h 608062"/>
                  <a:gd name="connsiteX48" fmla="*/ 54022 w 595120"/>
                  <a:gd name="connsiteY48" fmla="*/ 107683 h 608062"/>
                  <a:gd name="connsiteX49" fmla="*/ 180436 w 595120"/>
                  <a:gd name="connsiteY49" fmla="*/ 108080 h 608062"/>
                  <a:gd name="connsiteX50" fmla="*/ 148957 w 595120"/>
                  <a:gd name="connsiteY50" fmla="*/ 172807 h 608062"/>
                  <a:gd name="connsiteX51" fmla="*/ 148063 w 595120"/>
                  <a:gd name="connsiteY51" fmla="*/ 350236 h 608062"/>
                  <a:gd name="connsiteX52" fmla="*/ 173783 w 595120"/>
                  <a:gd name="connsiteY52" fmla="*/ 394444 h 608062"/>
                  <a:gd name="connsiteX53" fmla="*/ 173783 w 595120"/>
                  <a:gd name="connsiteY53" fmla="*/ 537379 h 608062"/>
                  <a:gd name="connsiteX54" fmla="*/ 146871 w 595120"/>
                  <a:gd name="connsiteY54" fmla="*/ 564241 h 608062"/>
                  <a:gd name="connsiteX55" fmla="*/ 119960 w 595120"/>
                  <a:gd name="connsiteY55" fmla="*/ 537379 h 608062"/>
                  <a:gd name="connsiteX56" fmla="*/ 119960 w 595120"/>
                  <a:gd name="connsiteY56" fmla="*/ 328231 h 608062"/>
                  <a:gd name="connsiteX57" fmla="*/ 114101 w 595120"/>
                  <a:gd name="connsiteY57" fmla="*/ 322482 h 608062"/>
                  <a:gd name="connsiteX58" fmla="*/ 108341 w 595120"/>
                  <a:gd name="connsiteY58" fmla="*/ 328231 h 608062"/>
                  <a:gd name="connsiteX59" fmla="*/ 108341 w 595120"/>
                  <a:gd name="connsiteY59" fmla="*/ 537379 h 608062"/>
                  <a:gd name="connsiteX60" fmla="*/ 81330 w 595120"/>
                  <a:gd name="connsiteY60" fmla="*/ 564241 h 608062"/>
                  <a:gd name="connsiteX61" fmla="*/ 54419 w 595120"/>
                  <a:gd name="connsiteY61" fmla="*/ 537379 h 608062"/>
                  <a:gd name="connsiteX62" fmla="*/ 54419 w 595120"/>
                  <a:gd name="connsiteY62" fmla="*/ 160714 h 608062"/>
                  <a:gd name="connsiteX63" fmla="*/ 50149 w 595120"/>
                  <a:gd name="connsiteY63" fmla="*/ 156352 h 608062"/>
                  <a:gd name="connsiteX64" fmla="*/ 45779 w 595120"/>
                  <a:gd name="connsiteY64" fmla="*/ 160714 h 608062"/>
                  <a:gd name="connsiteX65" fmla="*/ 44886 w 595120"/>
                  <a:gd name="connsiteY65" fmla="*/ 325356 h 608062"/>
                  <a:gd name="connsiteX66" fmla="*/ 22443 w 595120"/>
                  <a:gd name="connsiteY66" fmla="*/ 347659 h 608062"/>
                  <a:gd name="connsiteX67" fmla="*/ 22343 w 595120"/>
                  <a:gd name="connsiteY67" fmla="*/ 347659 h 608062"/>
                  <a:gd name="connsiteX68" fmla="*/ 0 w 595120"/>
                  <a:gd name="connsiteY68" fmla="*/ 325059 h 608062"/>
                  <a:gd name="connsiteX69" fmla="*/ 894 w 595120"/>
                  <a:gd name="connsiteY69" fmla="*/ 160516 h 608062"/>
                  <a:gd name="connsiteX70" fmla="*/ 54022 w 595120"/>
                  <a:gd name="connsiteY70" fmla="*/ 107683 h 608062"/>
                  <a:gd name="connsiteX71" fmla="*/ 520495 w 595120"/>
                  <a:gd name="connsiteY71" fmla="*/ 107634 h 608062"/>
                  <a:gd name="connsiteX72" fmla="*/ 541197 w 595120"/>
                  <a:gd name="connsiteY72" fmla="*/ 107641 h 608062"/>
                  <a:gd name="connsiteX73" fmla="*/ 594325 w 595120"/>
                  <a:gd name="connsiteY73" fmla="*/ 160478 h 608062"/>
                  <a:gd name="connsiteX74" fmla="*/ 595120 w 595120"/>
                  <a:gd name="connsiteY74" fmla="*/ 325037 h 608062"/>
                  <a:gd name="connsiteX75" fmla="*/ 572776 w 595120"/>
                  <a:gd name="connsiteY75" fmla="*/ 347639 h 608062"/>
                  <a:gd name="connsiteX76" fmla="*/ 572677 w 595120"/>
                  <a:gd name="connsiteY76" fmla="*/ 347639 h 608062"/>
                  <a:gd name="connsiteX77" fmla="*/ 550234 w 595120"/>
                  <a:gd name="connsiteY77" fmla="*/ 325334 h 608062"/>
                  <a:gd name="connsiteX78" fmla="*/ 549340 w 595120"/>
                  <a:gd name="connsiteY78" fmla="*/ 160677 h 608062"/>
                  <a:gd name="connsiteX79" fmla="*/ 549340 w 595120"/>
                  <a:gd name="connsiteY79" fmla="*/ 160578 h 608062"/>
                  <a:gd name="connsiteX80" fmla="*/ 544673 w 595120"/>
                  <a:gd name="connsiteY80" fmla="*/ 155918 h 608062"/>
                  <a:gd name="connsiteX81" fmla="*/ 540006 w 595120"/>
                  <a:gd name="connsiteY81" fmla="*/ 160578 h 608062"/>
                  <a:gd name="connsiteX82" fmla="*/ 540502 w 595120"/>
                  <a:gd name="connsiteY82" fmla="*/ 537377 h 608062"/>
                  <a:gd name="connsiteX83" fmla="*/ 513492 w 595120"/>
                  <a:gd name="connsiteY83" fmla="*/ 564241 h 608062"/>
                  <a:gd name="connsiteX84" fmla="*/ 486580 w 595120"/>
                  <a:gd name="connsiteY84" fmla="*/ 537377 h 608062"/>
                  <a:gd name="connsiteX85" fmla="*/ 486580 w 595120"/>
                  <a:gd name="connsiteY85" fmla="*/ 328209 h 608062"/>
                  <a:gd name="connsiteX86" fmla="*/ 480820 w 595120"/>
                  <a:gd name="connsiteY86" fmla="*/ 322459 h 608062"/>
                  <a:gd name="connsiteX87" fmla="*/ 474961 w 595120"/>
                  <a:gd name="connsiteY87" fmla="*/ 328209 h 608062"/>
                  <a:gd name="connsiteX88" fmla="*/ 474961 w 595120"/>
                  <a:gd name="connsiteY88" fmla="*/ 537377 h 608062"/>
                  <a:gd name="connsiteX89" fmla="*/ 448050 w 595120"/>
                  <a:gd name="connsiteY89" fmla="*/ 564241 h 608062"/>
                  <a:gd name="connsiteX90" fmla="*/ 421138 w 595120"/>
                  <a:gd name="connsiteY90" fmla="*/ 537377 h 608062"/>
                  <a:gd name="connsiteX91" fmla="*/ 421138 w 595120"/>
                  <a:gd name="connsiteY91" fmla="*/ 394627 h 608062"/>
                  <a:gd name="connsiteX92" fmla="*/ 447057 w 595120"/>
                  <a:gd name="connsiteY92" fmla="*/ 350216 h 608062"/>
                  <a:gd name="connsiteX93" fmla="*/ 446163 w 595120"/>
                  <a:gd name="connsiteY93" fmla="*/ 172771 h 608062"/>
                  <a:gd name="connsiteX94" fmla="*/ 414783 w 595120"/>
                  <a:gd name="connsiteY94" fmla="*/ 108038 h 608062"/>
                  <a:gd name="connsiteX95" fmla="*/ 520495 w 595120"/>
                  <a:gd name="connsiteY95" fmla="*/ 107634 h 608062"/>
                  <a:gd name="connsiteX96" fmla="*/ 481094 w 595120"/>
                  <a:gd name="connsiteY96" fmla="*/ 0 h 608062"/>
                  <a:gd name="connsiteX97" fmla="*/ 527547 w 595120"/>
                  <a:gd name="connsiteY97" fmla="*/ 46482 h 608062"/>
                  <a:gd name="connsiteX98" fmla="*/ 511864 w 595120"/>
                  <a:gd name="connsiteY98" fmla="*/ 81269 h 608062"/>
                  <a:gd name="connsiteX99" fmla="*/ 481094 w 595120"/>
                  <a:gd name="connsiteY99" fmla="*/ 92864 h 608062"/>
                  <a:gd name="connsiteX100" fmla="*/ 450324 w 595120"/>
                  <a:gd name="connsiteY100" fmla="*/ 81269 h 608062"/>
                  <a:gd name="connsiteX101" fmla="*/ 434542 w 595120"/>
                  <a:gd name="connsiteY101" fmla="*/ 46482 h 608062"/>
                  <a:gd name="connsiteX102" fmla="*/ 481094 w 595120"/>
                  <a:gd name="connsiteY102" fmla="*/ 0 h 608062"/>
                  <a:gd name="connsiteX103" fmla="*/ 297750 w 595120"/>
                  <a:gd name="connsiteY103" fmla="*/ 0 h 608062"/>
                  <a:gd name="connsiteX104" fmla="*/ 301424 w 595120"/>
                  <a:gd name="connsiteY104" fmla="*/ 99 h 608062"/>
                  <a:gd name="connsiteX105" fmla="*/ 305097 w 595120"/>
                  <a:gd name="connsiteY105" fmla="*/ 496 h 608062"/>
                  <a:gd name="connsiteX106" fmla="*/ 308473 w 595120"/>
                  <a:gd name="connsiteY106" fmla="*/ 1190 h 608062"/>
                  <a:gd name="connsiteX107" fmla="*/ 310458 w 595120"/>
                  <a:gd name="connsiteY107" fmla="*/ 1586 h 608062"/>
                  <a:gd name="connsiteX108" fmla="*/ 316415 w 595120"/>
                  <a:gd name="connsiteY108" fmla="*/ 3569 h 608062"/>
                  <a:gd name="connsiteX109" fmla="*/ 347887 w 595120"/>
                  <a:gd name="connsiteY109" fmla="*/ 50066 h 608062"/>
                  <a:gd name="connsiteX110" fmla="*/ 329917 w 595120"/>
                  <a:gd name="connsiteY110" fmla="*/ 88434 h 608062"/>
                  <a:gd name="connsiteX111" fmla="*/ 328428 w 595120"/>
                  <a:gd name="connsiteY111" fmla="*/ 89623 h 608062"/>
                  <a:gd name="connsiteX112" fmla="*/ 297750 w 595120"/>
                  <a:gd name="connsiteY112" fmla="*/ 100132 h 608062"/>
                  <a:gd name="connsiteX113" fmla="*/ 267073 w 595120"/>
                  <a:gd name="connsiteY113" fmla="*/ 89623 h 608062"/>
                  <a:gd name="connsiteX114" fmla="*/ 264095 w 595120"/>
                  <a:gd name="connsiteY114" fmla="*/ 87145 h 608062"/>
                  <a:gd name="connsiteX115" fmla="*/ 262307 w 595120"/>
                  <a:gd name="connsiteY115" fmla="*/ 85459 h 608062"/>
                  <a:gd name="connsiteX116" fmla="*/ 257641 w 595120"/>
                  <a:gd name="connsiteY116" fmla="*/ 80007 h 608062"/>
                  <a:gd name="connsiteX117" fmla="*/ 256251 w 595120"/>
                  <a:gd name="connsiteY117" fmla="*/ 78024 h 608062"/>
                  <a:gd name="connsiteX118" fmla="*/ 253670 w 595120"/>
                  <a:gd name="connsiteY118" fmla="*/ 73959 h 608062"/>
                  <a:gd name="connsiteX119" fmla="*/ 251585 w 595120"/>
                  <a:gd name="connsiteY119" fmla="*/ 69498 h 608062"/>
                  <a:gd name="connsiteX120" fmla="*/ 249202 w 595120"/>
                  <a:gd name="connsiteY120" fmla="*/ 62558 h 608062"/>
                  <a:gd name="connsiteX121" fmla="*/ 247614 w 595120"/>
                  <a:gd name="connsiteY121" fmla="*/ 50066 h 608062"/>
                  <a:gd name="connsiteX122" fmla="*/ 269753 w 595120"/>
                  <a:gd name="connsiteY122" fmla="*/ 8526 h 608062"/>
                  <a:gd name="connsiteX123" fmla="*/ 273923 w 595120"/>
                  <a:gd name="connsiteY123" fmla="*/ 6048 h 608062"/>
                  <a:gd name="connsiteX124" fmla="*/ 278292 w 595120"/>
                  <a:gd name="connsiteY124" fmla="*/ 3966 h 608062"/>
                  <a:gd name="connsiteX125" fmla="*/ 280575 w 595120"/>
                  <a:gd name="connsiteY125" fmla="*/ 3074 h 608062"/>
                  <a:gd name="connsiteX126" fmla="*/ 285241 w 595120"/>
                  <a:gd name="connsiteY126" fmla="*/ 1586 h 608062"/>
                  <a:gd name="connsiteX127" fmla="*/ 287624 w 595120"/>
                  <a:gd name="connsiteY127" fmla="*/ 992 h 608062"/>
                  <a:gd name="connsiteX128" fmla="*/ 292687 w 595120"/>
                  <a:gd name="connsiteY128" fmla="*/ 298 h 608062"/>
                  <a:gd name="connsiteX129" fmla="*/ 297750 w 595120"/>
                  <a:gd name="connsiteY129" fmla="*/ 0 h 608062"/>
                  <a:gd name="connsiteX130" fmla="*/ 114407 w 595120"/>
                  <a:gd name="connsiteY130" fmla="*/ 0 h 608062"/>
                  <a:gd name="connsiteX131" fmla="*/ 160959 w 595120"/>
                  <a:gd name="connsiteY131" fmla="*/ 46482 h 608062"/>
                  <a:gd name="connsiteX132" fmla="*/ 160661 w 595120"/>
                  <a:gd name="connsiteY132" fmla="*/ 51536 h 608062"/>
                  <a:gd name="connsiteX133" fmla="*/ 159867 w 595120"/>
                  <a:gd name="connsiteY133" fmla="*/ 56492 h 608062"/>
                  <a:gd name="connsiteX134" fmla="*/ 159272 w 595120"/>
                  <a:gd name="connsiteY134" fmla="*/ 58969 h 608062"/>
                  <a:gd name="connsiteX135" fmla="*/ 145177 w 595120"/>
                  <a:gd name="connsiteY135" fmla="*/ 81269 h 608062"/>
                  <a:gd name="connsiteX136" fmla="*/ 114407 w 595120"/>
                  <a:gd name="connsiteY136" fmla="*/ 92864 h 608062"/>
                  <a:gd name="connsiteX137" fmla="*/ 83637 w 595120"/>
                  <a:gd name="connsiteY137" fmla="*/ 81269 h 608062"/>
                  <a:gd name="connsiteX138" fmla="*/ 81949 w 595120"/>
                  <a:gd name="connsiteY138" fmla="*/ 79584 h 608062"/>
                  <a:gd name="connsiteX139" fmla="*/ 69641 w 595120"/>
                  <a:gd name="connsiteY139" fmla="*/ 58969 h 608062"/>
                  <a:gd name="connsiteX140" fmla="*/ 69046 w 595120"/>
                  <a:gd name="connsiteY140" fmla="*/ 56492 h 608062"/>
                  <a:gd name="connsiteX141" fmla="*/ 68252 w 595120"/>
                  <a:gd name="connsiteY141" fmla="*/ 51536 h 608062"/>
                  <a:gd name="connsiteX142" fmla="*/ 67954 w 595120"/>
                  <a:gd name="connsiteY142" fmla="*/ 46482 h 608062"/>
                  <a:gd name="connsiteX143" fmla="*/ 114407 w 595120"/>
                  <a:gd name="connsiteY143" fmla="*/ 0 h 60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</a:cxnLst>
                <a:rect l="l" t="t" r="r" b="b"/>
                <a:pathLst>
                  <a:path w="595120" h="608062">
                    <a:moveTo>
                      <a:pt x="232613" y="116080"/>
                    </a:moveTo>
                    <a:lnTo>
                      <a:pt x="257134" y="116080"/>
                    </a:lnTo>
                    <a:cubicBezTo>
                      <a:pt x="260113" y="123713"/>
                      <a:pt x="283839" y="186760"/>
                      <a:pt x="287215" y="195186"/>
                    </a:cubicBezTo>
                    <a:lnTo>
                      <a:pt x="280961" y="161878"/>
                    </a:lnTo>
                    <a:cubicBezTo>
                      <a:pt x="280563" y="159598"/>
                      <a:pt x="280961" y="157219"/>
                      <a:pt x="282053" y="155137"/>
                    </a:cubicBezTo>
                    <a:lnTo>
                      <a:pt x="291782" y="137492"/>
                    </a:lnTo>
                    <a:lnTo>
                      <a:pt x="282847" y="121235"/>
                    </a:lnTo>
                    <a:cubicBezTo>
                      <a:pt x="282251" y="120145"/>
                      <a:pt x="282251" y="118856"/>
                      <a:pt x="282847" y="117765"/>
                    </a:cubicBezTo>
                    <a:cubicBezTo>
                      <a:pt x="283542" y="116675"/>
                      <a:pt x="284634" y="116080"/>
                      <a:pt x="285924" y="116080"/>
                    </a:cubicBezTo>
                    <a:lnTo>
                      <a:pt x="309552" y="116080"/>
                    </a:lnTo>
                    <a:cubicBezTo>
                      <a:pt x="310842" y="116080"/>
                      <a:pt x="312034" y="116675"/>
                      <a:pt x="312629" y="117765"/>
                    </a:cubicBezTo>
                    <a:cubicBezTo>
                      <a:pt x="313225" y="118856"/>
                      <a:pt x="313324" y="120145"/>
                      <a:pt x="312629" y="121235"/>
                    </a:cubicBezTo>
                    <a:lnTo>
                      <a:pt x="304390" y="137492"/>
                    </a:lnTo>
                    <a:lnTo>
                      <a:pt x="314118" y="155137"/>
                    </a:lnTo>
                    <a:cubicBezTo>
                      <a:pt x="315211" y="157219"/>
                      <a:pt x="315608" y="159598"/>
                      <a:pt x="315111" y="161977"/>
                    </a:cubicBezTo>
                    <a:lnTo>
                      <a:pt x="308063" y="195186"/>
                    </a:lnTo>
                    <a:cubicBezTo>
                      <a:pt x="311537" y="186165"/>
                      <a:pt x="335363" y="123912"/>
                      <a:pt x="338342" y="116080"/>
                    </a:cubicBezTo>
                    <a:lnTo>
                      <a:pt x="362466" y="116080"/>
                    </a:lnTo>
                    <a:cubicBezTo>
                      <a:pt x="393837" y="116080"/>
                      <a:pt x="419549" y="141557"/>
                      <a:pt x="419748" y="172882"/>
                    </a:cubicBezTo>
                    <a:lnTo>
                      <a:pt x="420145" y="262991"/>
                    </a:lnTo>
                    <a:lnTo>
                      <a:pt x="420641" y="350324"/>
                    </a:lnTo>
                    <a:cubicBezTo>
                      <a:pt x="420641" y="363707"/>
                      <a:pt x="409919" y="374512"/>
                      <a:pt x="396517" y="374611"/>
                    </a:cubicBezTo>
                    <a:lnTo>
                      <a:pt x="396418" y="374611"/>
                    </a:lnTo>
                    <a:cubicBezTo>
                      <a:pt x="383115" y="374611"/>
                      <a:pt x="372294" y="363905"/>
                      <a:pt x="372195" y="350523"/>
                    </a:cubicBezTo>
                    <a:lnTo>
                      <a:pt x="371798" y="262793"/>
                    </a:lnTo>
                    <a:lnTo>
                      <a:pt x="371301" y="173179"/>
                    </a:lnTo>
                    <a:cubicBezTo>
                      <a:pt x="371202" y="170403"/>
                      <a:pt x="368819" y="168322"/>
                      <a:pt x="366139" y="168421"/>
                    </a:cubicBezTo>
                    <a:cubicBezTo>
                      <a:pt x="363359" y="168520"/>
                      <a:pt x="361274" y="170800"/>
                      <a:pt x="361274" y="173476"/>
                    </a:cubicBezTo>
                    <a:cubicBezTo>
                      <a:pt x="361374" y="211939"/>
                      <a:pt x="361771" y="368663"/>
                      <a:pt x="361771" y="579116"/>
                    </a:cubicBezTo>
                    <a:cubicBezTo>
                      <a:pt x="361771" y="595076"/>
                      <a:pt x="348766" y="608062"/>
                      <a:pt x="332683" y="608062"/>
                    </a:cubicBezTo>
                    <a:cubicBezTo>
                      <a:pt x="316600" y="608062"/>
                      <a:pt x="303695" y="595076"/>
                      <a:pt x="303695" y="579116"/>
                    </a:cubicBezTo>
                    <a:lnTo>
                      <a:pt x="303695" y="353695"/>
                    </a:lnTo>
                    <a:cubicBezTo>
                      <a:pt x="303695" y="350324"/>
                      <a:pt x="300915" y="347450"/>
                      <a:pt x="297440" y="347450"/>
                    </a:cubicBezTo>
                    <a:cubicBezTo>
                      <a:pt x="293966" y="347450"/>
                      <a:pt x="291186" y="350324"/>
                      <a:pt x="291186" y="353695"/>
                    </a:cubicBezTo>
                    <a:lnTo>
                      <a:pt x="291186" y="579116"/>
                    </a:lnTo>
                    <a:cubicBezTo>
                      <a:pt x="291186" y="595076"/>
                      <a:pt x="278181" y="608062"/>
                      <a:pt x="262098" y="608062"/>
                    </a:cubicBezTo>
                    <a:cubicBezTo>
                      <a:pt x="246115" y="608062"/>
                      <a:pt x="233110" y="595076"/>
                      <a:pt x="233110" y="579116"/>
                    </a:cubicBezTo>
                    <a:lnTo>
                      <a:pt x="233110" y="172386"/>
                    </a:lnTo>
                    <a:cubicBezTo>
                      <a:pt x="233110" y="170007"/>
                      <a:pt x="231323" y="168024"/>
                      <a:pt x="228940" y="167727"/>
                    </a:cubicBezTo>
                    <a:cubicBezTo>
                      <a:pt x="226657" y="167529"/>
                      <a:pt x="224473" y="169115"/>
                      <a:pt x="223976" y="171395"/>
                    </a:cubicBezTo>
                    <a:cubicBezTo>
                      <a:pt x="223679" y="172683"/>
                      <a:pt x="223778" y="166934"/>
                      <a:pt x="223381" y="260017"/>
                    </a:cubicBezTo>
                    <a:lnTo>
                      <a:pt x="222884" y="350523"/>
                    </a:lnTo>
                    <a:cubicBezTo>
                      <a:pt x="222785" y="363905"/>
                      <a:pt x="211964" y="374611"/>
                      <a:pt x="198661" y="374611"/>
                    </a:cubicBezTo>
                    <a:lnTo>
                      <a:pt x="198562" y="374611"/>
                    </a:lnTo>
                    <a:cubicBezTo>
                      <a:pt x="185259" y="374512"/>
                      <a:pt x="174438" y="363707"/>
                      <a:pt x="174537" y="350324"/>
                    </a:cubicBezTo>
                    <a:lnTo>
                      <a:pt x="174934" y="260711"/>
                    </a:lnTo>
                    <a:lnTo>
                      <a:pt x="175431" y="172882"/>
                    </a:lnTo>
                    <a:cubicBezTo>
                      <a:pt x="175530" y="141656"/>
                      <a:pt x="201143" y="116080"/>
                      <a:pt x="232613" y="116080"/>
                    </a:cubicBezTo>
                    <a:close/>
                    <a:moveTo>
                      <a:pt x="54022" y="107683"/>
                    </a:moveTo>
                    <a:cubicBezTo>
                      <a:pt x="54022" y="107683"/>
                      <a:pt x="178450" y="107881"/>
                      <a:pt x="180436" y="108080"/>
                    </a:cubicBezTo>
                    <a:cubicBezTo>
                      <a:pt x="161370" y="123345"/>
                      <a:pt x="149056" y="146638"/>
                      <a:pt x="148957" y="172807"/>
                    </a:cubicBezTo>
                    <a:lnTo>
                      <a:pt x="148063" y="350236"/>
                    </a:lnTo>
                    <a:cubicBezTo>
                      <a:pt x="147963" y="369168"/>
                      <a:pt x="158390" y="385722"/>
                      <a:pt x="173783" y="394444"/>
                    </a:cubicBezTo>
                    <a:lnTo>
                      <a:pt x="173783" y="537379"/>
                    </a:lnTo>
                    <a:cubicBezTo>
                      <a:pt x="173783" y="552247"/>
                      <a:pt x="161767" y="564241"/>
                      <a:pt x="146871" y="564241"/>
                    </a:cubicBezTo>
                    <a:cubicBezTo>
                      <a:pt x="131975" y="564241"/>
                      <a:pt x="119960" y="552247"/>
                      <a:pt x="119960" y="537379"/>
                    </a:cubicBezTo>
                    <a:lnTo>
                      <a:pt x="119960" y="328231"/>
                    </a:lnTo>
                    <a:cubicBezTo>
                      <a:pt x="119960" y="325059"/>
                      <a:pt x="117378" y="322482"/>
                      <a:pt x="114101" y="322482"/>
                    </a:cubicBezTo>
                    <a:cubicBezTo>
                      <a:pt x="110923" y="322482"/>
                      <a:pt x="108341" y="325059"/>
                      <a:pt x="108341" y="328231"/>
                    </a:cubicBezTo>
                    <a:lnTo>
                      <a:pt x="108341" y="537379"/>
                    </a:lnTo>
                    <a:cubicBezTo>
                      <a:pt x="108341" y="552247"/>
                      <a:pt x="96226" y="564241"/>
                      <a:pt x="81330" y="564241"/>
                    </a:cubicBezTo>
                    <a:cubicBezTo>
                      <a:pt x="66534" y="564241"/>
                      <a:pt x="54419" y="552247"/>
                      <a:pt x="54419" y="537379"/>
                    </a:cubicBezTo>
                    <a:lnTo>
                      <a:pt x="54419" y="160714"/>
                    </a:lnTo>
                    <a:cubicBezTo>
                      <a:pt x="54419" y="158335"/>
                      <a:pt x="52532" y="156451"/>
                      <a:pt x="50149" y="156352"/>
                    </a:cubicBezTo>
                    <a:cubicBezTo>
                      <a:pt x="47765" y="156352"/>
                      <a:pt x="45779" y="158335"/>
                      <a:pt x="45779" y="160714"/>
                    </a:cubicBezTo>
                    <a:lnTo>
                      <a:pt x="44886" y="325356"/>
                    </a:lnTo>
                    <a:cubicBezTo>
                      <a:pt x="44886" y="337647"/>
                      <a:pt x="34856" y="347659"/>
                      <a:pt x="22443" y="347659"/>
                    </a:cubicBezTo>
                    <a:lnTo>
                      <a:pt x="22343" y="347659"/>
                    </a:lnTo>
                    <a:cubicBezTo>
                      <a:pt x="9930" y="347560"/>
                      <a:pt x="0" y="337449"/>
                      <a:pt x="0" y="325059"/>
                    </a:cubicBezTo>
                    <a:lnTo>
                      <a:pt x="894" y="160516"/>
                    </a:lnTo>
                    <a:cubicBezTo>
                      <a:pt x="993" y="131374"/>
                      <a:pt x="24826" y="107683"/>
                      <a:pt x="54022" y="107683"/>
                    </a:cubicBezTo>
                    <a:close/>
                    <a:moveTo>
                      <a:pt x="520495" y="107634"/>
                    </a:moveTo>
                    <a:cubicBezTo>
                      <a:pt x="532204" y="107635"/>
                      <a:pt x="540303" y="107641"/>
                      <a:pt x="541197" y="107641"/>
                    </a:cubicBezTo>
                    <a:cubicBezTo>
                      <a:pt x="570294" y="107641"/>
                      <a:pt x="594127" y="131334"/>
                      <a:pt x="594325" y="160478"/>
                    </a:cubicBezTo>
                    <a:lnTo>
                      <a:pt x="595120" y="325037"/>
                    </a:lnTo>
                    <a:cubicBezTo>
                      <a:pt x="595219" y="337428"/>
                      <a:pt x="585189" y="347540"/>
                      <a:pt x="572776" y="347639"/>
                    </a:cubicBezTo>
                    <a:lnTo>
                      <a:pt x="572677" y="347639"/>
                    </a:lnTo>
                    <a:cubicBezTo>
                      <a:pt x="560264" y="347639"/>
                      <a:pt x="550234" y="337627"/>
                      <a:pt x="550234" y="325334"/>
                    </a:cubicBezTo>
                    <a:lnTo>
                      <a:pt x="549340" y="160677"/>
                    </a:lnTo>
                    <a:lnTo>
                      <a:pt x="549340" y="160578"/>
                    </a:lnTo>
                    <a:cubicBezTo>
                      <a:pt x="549340" y="158000"/>
                      <a:pt x="547255" y="155918"/>
                      <a:pt x="544673" y="155918"/>
                    </a:cubicBezTo>
                    <a:cubicBezTo>
                      <a:pt x="542091" y="155918"/>
                      <a:pt x="540006" y="158000"/>
                      <a:pt x="540006" y="160578"/>
                    </a:cubicBezTo>
                    <a:cubicBezTo>
                      <a:pt x="540006" y="385408"/>
                      <a:pt x="540502" y="181693"/>
                      <a:pt x="540502" y="537377"/>
                    </a:cubicBezTo>
                    <a:cubicBezTo>
                      <a:pt x="540502" y="552246"/>
                      <a:pt x="528387" y="564241"/>
                      <a:pt x="513492" y="564241"/>
                    </a:cubicBezTo>
                    <a:cubicBezTo>
                      <a:pt x="498695" y="564241"/>
                      <a:pt x="486580" y="552246"/>
                      <a:pt x="486580" y="537377"/>
                    </a:cubicBezTo>
                    <a:lnTo>
                      <a:pt x="486580" y="328209"/>
                    </a:lnTo>
                    <a:cubicBezTo>
                      <a:pt x="486580" y="325037"/>
                      <a:pt x="483998" y="322459"/>
                      <a:pt x="480820" y="322459"/>
                    </a:cubicBezTo>
                    <a:cubicBezTo>
                      <a:pt x="477543" y="322459"/>
                      <a:pt x="474961" y="325037"/>
                      <a:pt x="474961" y="328209"/>
                    </a:cubicBezTo>
                    <a:lnTo>
                      <a:pt x="474961" y="537377"/>
                    </a:lnTo>
                    <a:cubicBezTo>
                      <a:pt x="474961" y="552246"/>
                      <a:pt x="462946" y="564241"/>
                      <a:pt x="448050" y="564241"/>
                    </a:cubicBezTo>
                    <a:cubicBezTo>
                      <a:pt x="433154" y="564241"/>
                      <a:pt x="421138" y="552246"/>
                      <a:pt x="421138" y="537377"/>
                    </a:cubicBezTo>
                    <a:lnTo>
                      <a:pt x="421138" y="394627"/>
                    </a:lnTo>
                    <a:cubicBezTo>
                      <a:pt x="436630" y="385904"/>
                      <a:pt x="447156" y="369250"/>
                      <a:pt x="447057" y="350216"/>
                    </a:cubicBezTo>
                    <a:lnTo>
                      <a:pt x="446163" y="172771"/>
                    </a:lnTo>
                    <a:cubicBezTo>
                      <a:pt x="446064" y="146600"/>
                      <a:pt x="433750" y="123304"/>
                      <a:pt x="414783" y="108038"/>
                    </a:cubicBezTo>
                    <a:cubicBezTo>
                      <a:pt x="417762" y="107666"/>
                      <a:pt x="485369" y="107629"/>
                      <a:pt x="520495" y="107634"/>
                    </a:cubicBezTo>
                    <a:close/>
                    <a:moveTo>
                      <a:pt x="481094" y="0"/>
                    </a:moveTo>
                    <a:cubicBezTo>
                      <a:pt x="506703" y="0"/>
                      <a:pt x="527547" y="20813"/>
                      <a:pt x="527547" y="46482"/>
                    </a:cubicBezTo>
                    <a:cubicBezTo>
                      <a:pt x="527547" y="60258"/>
                      <a:pt x="521492" y="72745"/>
                      <a:pt x="511864" y="81269"/>
                    </a:cubicBezTo>
                    <a:cubicBezTo>
                      <a:pt x="503626" y="88504"/>
                      <a:pt x="492906" y="92864"/>
                      <a:pt x="481094" y="92864"/>
                    </a:cubicBezTo>
                    <a:cubicBezTo>
                      <a:pt x="469282" y="92864"/>
                      <a:pt x="458463" y="88504"/>
                      <a:pt x="450324" y="81269"/>
                    </a:cubicBezTo>
                    <a:cubicBezTo>
                      <a:pt x="440696" y="72745"/>
                      <a:pt x="434542" y="60258"/>
                      <a:pt x="434542" y="46482"/>
                    </a:cubicBezTo>
                    <a:cubicBezTo>
                      <a:pt x="434542" y="20813"/>
                      <a:pt x="455386" y="0"/>
                      <a:pt x="481094" y="0"/>
                    </a:cubicBezTo>
                    <a:close/>
                    <a:moveTo>
                      <a:pt x="297750" y="0"/>
                    </a:moveTo>
                    <a:cubicBezTo>
                      <a:pt x="299041" y="0"/>
                      <a:pt x="300233" y="0"/>
                      <a:pt x="301424" y="99"/>
                    </a:cubicBezTo>
                    <a:cubicBezTo>
                      <a:pt x="302715" y="199"/>
                      <a:pt x="303906" y="397"/>
                      <a:pt x="305097" y="496"/>
                    </a:cubicBezTo>
                    <a:cubicBezTo>
                      <a:pt x="306189" y="694"/>
                      <a:pt x="307281" y="893"/>
                      <a:pt x="308473" y="1190"/>
                    </a:cubicBezTo>
                    <a:cubicBezTo>
                      <a:pt x="309068" y="1289"/>
                      <a:pt x="309763" y="1487"/>
                      <a:pt x="310458" y="1586"/>
                    </a:cubicBezTo>
                    <a:cubicBezTo>
                      <a:pt x="312444" y="2181"/>
                      <a:pt x="314430" y="2776"/>
                      <a:pt x="316415" y="3569"/>
                    </a:cubicBezTo>
                    <a:cubicBezTo>
                      <a:pt x="334881" y="11005"/>
                      <a:pt x="347887" y="28949"/>
                      <a:pt x="347887" y="50066"/>
                    </a:cubicBezTo>
                    <a:cubicBezTo>
                      <a:pt x="347887" y="65532"/>
                      <a:pt x="340937" y="79313"/>
                      <a:pt x="329917" y="88434"/>
                    </a:cubicBezTo>
                    <a:cubicBezTo>
                      <a:pt x="329421" y="88830"/>
                      <a:pt x="328924" y="89227"/>
                      <a:pt x="328428" y="89623"/>
                    </a:cubicBezTo>
                    <a:cubicBezTo>
                      <a:pt x="319989" y="96167"/>
                      <a:pt x="309366" y="100132"/>
                      <a:pt x="297750" y="100132"/>
                    </a:cubicBezTo>
                    <a:cubicBezTo>
                      <a:pt x="286234" y="100132"/>
                      <a:pt x="275611" y="96167"/>
                      <a:pt x="267073" y="89623"/>
                    </a:cubicBezTo>
                    <a:cubicBezTo>
                      <a:pt x="266080" y="88830"/>
                      <a:pt x="264988" y="88037"/>
                      <a:pt x="264095" y="87145"/>
                    </a:cubicBezTo>
                    <a:cubicBezTo>
                      <a:pt x="263499" y="86550"/>
                      <a:pt x="262903" y="86054"/>
                      <a:pt x="262307" y="85459"/>
                    </a:cubicBezTo>
                    <a:cubicBezTo>
                      <a:pt x="260620" y="83774"/>
                      <a:pt x="259031" y="81890"/>
                      <a:pt x="257641" y="80007"/>
                    </a:cubicBezTo>
                    <a:cubicBezTo>
                      <a:pt x="257145" y="79313"/>
                      <a:pt x="256648" y="78718"/>
                      <a:pt x="256251" y="78024"/>
                    </a:cubicBezTo>
                    <a:cubicBezTo>
                      <a:pt x="255259" y="76735"/>
                      <a:pt x="254464" y="75347"/>
                      <a:pt x="253670" y="73959"/>
                    </a:cubicBezTo>
                    <a:cubicBezTo>
                      <a:pt x="252876" y="72472"/>
                      <a:pt x="252181" y="71084"/>
                      <a:pt x="251585" y="69498"/>
                    </a:cubicBezTo>
                    <a:cubicBezTo>
                      <a:pt x="250592" y="67317"/>
                      <a:pt x="249798" y="64937"/>
                      <a:pt x="249202" y="62558"/>
                    </a:cubicBezTo>
                    <a:cubicBezTo>
                      <a:pt x="248210" y="58592"/>
                      <a:pt x="247614" y="54329"/>
                      <a:pt x="247614" y="50066"/>
                    </a:cubicBezTo>
                    <a:cubicBezTo>
                      <a:pt x="247614" y="32816"/>
                      <a:pt x="256450" y="17548"/>
                      <a:pt x="269753" y="8526"/>
                    </a:cubicBezTo>
                    <a:cubicBezTo>
                      <a:pt x="271044" y="7634"/>
                      <a:pt x="272434" y="6841"/>
                      <a:pt x="273923" y="6048"/>
                    </a:cubicBezTo>
                    <a:cubicBezTo>
                      <a:pt x="275313" y="5255"/>
                      <a:pt x="276802" y="4561"/>
                      <a:pt x="278292" y="3966"/>
                    </a:cubicBezTo>
                    <a:cubicBezTo>
                      <a:pt x="278987" y="3569"/>
                      <a:pt x="279781" y="3272"/>
                      <a:pt x="280575" y="3074"/>
                    </a:cubicBezTo>
                    <a:cubicBezTo>
                      <a:pt x="282064" y="2479"/>
                      <a:pt x="283653" y="1983"/>
                      <a:pt x="285241" y="1586"/>
                    </a:cubicBezTo>
                    <a:cubicBezTo>
                      <a:pt x="286035" y="1388"/>
                      <a:pt x="286830" y="1190"/>
                      <a:pt x="287624" y="992"/>
                    </a:cubicBezTo>
                    <a:cubicBezTo>
                      <a:pt x="289312" y="694"/>
                      <a:pt x="290999" y="397"/>
                      <a:pt x="292687" y="298"/>
                    </a:cubicBezTo>
                    <a:cubicBezTo>
                      <a:pt x="294375" y="99"/>
                      <a:pt x="296063" y="0"/>
                      <a:pt x="297750" y="0"/>
                    </a:cubicBezTo>
                    <a:close/>
                    <a:moveTo>
                      <a:pt x="114407" y="0"/>
                    </a:moveTo>
                    <a:cubicBezTo>
                      <a:pt x="140115" y="0"/>
                      <a:pt x="160959" y="20813"/>
                      <a:pt x="160959" y="46482"/>
                    </a:cubicBezTo>
                    <a:cubicBezTo>
                      <a:pt x="160959" y="48167"/>
                      <a:pt x="160860" y="49851"/>
                      <a:pt x="160661" y="51536"/>
                    </a:cubicBezTo>
                    <a:cubicBezTo>
                      <a:pt x="160463" y="53221"/>
                      <a:pt x="160165" y="54906"/>
                      <a:pt x="159867" y="56492"/>
                    </a:cubicBezTo>
                    <a:cubicBezTo>
                      <a:pt x="159669" y="57384"/>
                      <a:pt x="159470" y="58177"/>
                      <a:pt x="159272" y="58969"/>
                    </a:cubicBezTo>
                    <a:cubicBezTo>
                      <a:pt x="156790" y="67691"/>
                      <a:pt x="151827" y="75421"/>
                      <a:pt x="145177" y="81269"/>
                    </a:cubicBezTo>
                    <a:cubicBezTo>
                      <a:pt x="137038" y="88504"/>
                      <a:pt x="126219" y="92864"/>
                      <a:pt x="114407" y="92864"/>
                    </a:cubicBezTo>
                    <a:cubicBezTo>
                      <a:pt x="102595" y="92864"/>
                      <a:pt x="91875" y="88504"/>
                      <a:pt x="83637" y="81269"/>
                    </a:cubicBezTo>
                    <a:cubicBezTo>
                      <a:pt x="83041" y="80674"/>
                      <a:pt x="82446" y="80178"/>
                      <a:pt x="81949" y="79584"/>
                    </a:cubicBezTo>
                    <a:cubicBezTo>
                      <a:pt x="76192" y="73935"/>
                      <a:pt x="71825" y="66898"/>
                      <a:pt x="69641" y="58969"/>
                    </a:cubicBezTo>
                    <a:cubicBezTo>
                      <a:pt x="69443" y="58177"/>
                      <a:pt x="69244" y="57384"/>
                      <a:pt x="69046" y="56492"/>
                    </a:cubicBezTo>
                    <a:cubicBezTo>
                      <a:pt x="68649" y="54906"/>
                      <a:pt x="68450" y="53221"/>
                      <a:pt x="68252" y="51536"/>
                    </a:cubicBezTo>
                    <a:cubicBezTo>
                      <a:pt x="68053" y="49851"/>
                      <a:pt x="67954" y="48167"/>
                      <a:pt x="67954" y="46482"/>
                    </a:cubicBezTo>
                    <a:cubicBezTo>
                      <a:pt x="67954" y="20813"/>
                      <a:pt x="88798" y="0"/>
                      <a:pt x="1144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1" name="íSḷïḋe">
              <a:extLst>
                <a:ext uri="{FF2B5EF4-FFF2-40B4-BE49-F238E27FC236}">
                  <a16:creationId xmlns:a16="http://schemas.microsoft.com/office/drawing/2014/main" id="{D2E8F47F-1CA0-48AE-808F-0C535A9E9AEC}"/>
                </a:ext>
              </a:extLst>
            </p:cNvPr>
            <p:cNvGrpSpPr/>
            <p:nvPr/>
          </p:nvGrpSpPr>
          <p:grpSpPr>
            <a:xfrm>
              <a:off x="1658015" y="4256064"/>
              <a:ext cx="2410752" cy="987818"/>
              <a:chOff x="673100" y="5155806"/>
              <a:chExt cx="2331916" cy="987818"/>
            </a:xfrm>
          </p:grpSpPr>
          <p:sp>
            <p:nvSpPr>
              <p:cNvPr id="18" name="îṥḷíḋe">
                <a:extLst>
                  <a:ext uri="{FF2B5EF4-FFF2-40B4-BE49-F238E27FC236}">
                    <a16:creationId xmlns:a16="http://schemas.microsoft.com/office/drawing/2014/main" id="{4BDAE2BB-BE00-475D-9DEC-F71501D9851C}"/>
                  </a:ext>
                </a:extLst>
              </p:cNvPr>
              <p:cNvSpPr txBox="1"/>
              <p:nvPr/>
            </p:nvSpPr>
            <p:spPr>
              <a:xfrm>
                <a:off x="673100" y="5476799"/>
                <a:ext cx="2331916" cy="66682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9" name="îsļíḍé">
                <a:extLst>
                  <a:ext uri="{FF2B5EF4-FFF2-40B4-BE49-F238E27FC236}">
                    <a16:creationId xmlns:a16="http://schemas.microsoft.com/office/drawing/2014/main" id="{73A640B4-4708-4214-B4EE-2D347FFF5E56}"/>
                  </a:ext>
                </a:extLst>
              </p:cNvPr>
              <p:cNvSpPr/>
              <p:nvPr/>
            </p:nvSpPr>
            <p:spPr>
              <a:xfrm>
                <a:off x="673100" y="5155806"/>
                <a:ext cx="2331916" cy="320994"/>
              </a:xfrm>
              <a:prstGeom prst="rect">
                <a:avLst/>
              </a:prstGeom>
            </p:spPr>
            <p:txBody>
              <a:bodyPr wrap="square" lIns="90000" tIns="46800" rIns="90000" bIns="46800" anchor="b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2" name="ïšlîďè">
              <a:extLst>
                <a:ext uri="{FF2B5EF4-FFF2-40B4-BE49-F238E27FC236}">
                  <a16:creationId xmlns:a16="http://schemas.microsoft.com/office/drawing/2014/main" id="{F20A7668-746C-45E3-A909-19EE50683CD6}"/>
                </a:ext>
              </a:extLst>
            </p:cNvPr>
            <p:cNvGrpSpPr/>
            <p:nvPr/>
          </p:nvGrpSpPr>
          <p:grpSpPr>
            <a:xfrm>
              <a:off x="4890623" y="5166477"/>
              <a:ext cx="2410752" cy="987818"/>
              <a:chOff x="673100" y="5155806"/>
              <a:chExt cx="2331916" cy="987818"/>
            </a:xfrm>
          </p:grpSpPr>
          <p:sp>
            <p:nvSpPr>
              <p:cNvPr id="16" name="ïṧḻîḍè">
                <a:extLst>
                  <a:ext uri="{FF2B5EF4-FFF2-40B4-BE49-F238E27FC236}">
                    <a16:creationId xmlns:a16="http://schemas.microsoft.com/office/drawing/2014/main" id="{9376C4BA-7E4C-433B-993A-14FCFA6F920B}"/>
                  </a:ext>
                </a:extLst>
              </p:cNvPr>
              <p:cNvSpPr txBox="1"/>
              <p:nvPr/>
            </p:nvSpPr>
            <p:spPr>
              <a:xfrm>
                <a:off x="673100" y="5476799"/>
                <a:ext cx="2331916" cy="66682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7" name="iŝḷîḓê">
                <a:extLst>
                  <a:ext uri="{FF2B5EF4-FFF2-40B4-BE49-F238E27FC236}">
                    <a16:creationId xmlns:a16="http://schemas.microsoft.com/office/drawing/2014/main" id="{69DF4BDB-7C64-4F44-B10E-025151FF8AF7}"/>
                  </a:ext>
                </a:extLst>
              </p:cNvPr>
              <p:cNvSpPr/>
              <p:nvPr/>
            </p:nvSpPr>
            <p:spPr>
              <a:xfrm>
                <a:off x="673100" y="5155806"/>
                <a:ext cx="2331916" cy="320994"/>
              </a:xfrm>
              <a:prstGeom prst="rect">
                <a:avLst/>
              </a:prstGeom>
            </p:spPr>
            <p:txBody>
              <a:bodyPr wrap="square" lIns="90000" tIns="46800" rIns="90000" bIns="46800" anchor="b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3" name="ísļïḋé">
              <a:extLst>
                <a:ext uri="{FF2B5EF4-FFF2-40B4-BE49-F238E27FC236}">
                  <a16:creationId xmlns:a16="http://schemas.microsoft.com/office/drawing/2014/main" id="{969C328E-3D5D-46A3-A588-9F019CB58F5E}"/>
                </a:ext>
              </a:extLst>
            </p:cNvPr>
            <p:cNvGrpSpPr/>
            <p:nvPr/>
          </p:nvGrpSpPr>
          <p:grpSpPr>
            <a:xfrm>
              <a:off x="8123232" y="4256064"/>
              <a:ext cx="2410752" cy="987818"/>
              <a:chOff x="673100" y="5155806"/>
              <a:chExt cx="2331916" cy="987818"/>
            </a:xfrm>
          </p:grpSpPr>
          <p:sp>
            <p:nvSpPr>
              <p:cNvPr id="14" name="i$1ïďe">
                <a:extLst>
                  <a:ext uri="{FF2B5EF4-FFF2-40B4-BE49-F238E27FC236}">
                    <a16:creationId xmlns:a16="http://schemas.microsoft.com/office/drawing/2014/main" id="{E60017D0-12BD-4508-BAB7-9FCCB37B4929}"/>
                  </a:ext>
                </a:extLst>
              </p:cNvPr>
              <p:cNvSpPr txBox="1"/>
              <p:nvPr/>
            </p:nvSpPr>
            <p:spPr>
              <a:xfrm>
                <a:off x="673100" y="5476799"/>
                <a:ext cx="2331916" cy="66682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5" name="îSlïdê">
                <a:extLst>
                  <a:ext uri="{FF2B5EF4-FFF2-40B4-BE49-F238E27FC236}">
                    <a16:creationId xmlns:a16="http://schemas.microsoft.com/office/drawing/2014/main" id="{59530527-AB49-477F-BEBC-ACD9F05C15FC}"/>
                  </a:ext>
                </a:extLst>
              </p:cNvPr>
              <p:cNvSpPr/>
              <p:nvPr/>
            </p:nvSpPr>
            <p:spPr>
              <a:xfrm>
                <a:off x="673100" y="5155806"/>
                <a:ext cx="2331916" cy="320994"/>
              </a:xfrm>
              <a:prstGeom prst="rect">
                <a:avLst/>
              </a:prstGeom>
            </p:spPr>
            <p:txBody>
              <a:bodyPr wrap="square" lIns="90000" tIns="46800" rIns="90000" bIns="46800" anchor="b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52067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7200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681393" y="4673762"/>
            <a:ext cx="5736161" cy="310871"/>
          </a:xfrm>
        </p:spPr>
        <p:txBody>
          <a:bodyPr/>
          <a:lstStyle/>
          <a:p>
            <a:r>
              <a:rPr lang="en-US" altLang="en-US" dirty="0"/>
              <a:t>Designed by iSlide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2934841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矩形 189">
            <a:extLst>
              <a:ext uri="{FF2B5EF4-FFF2-40B4-BE49-F238E27FC236}">
                <a16:creationId xmlns:a16="http://schemas.microsoft.com/office/drawing/2014/main" id="{FEBC6BBC-BB54-4927-B452-5451B28DDDA5}"/>
              </a:ext>
            </a:extLst>
          </p:cNvPr>
          <p:cNvSpPr/>
          <p:nvPr/>
        </p:nvSpPr>
        <p:spPr>
          <a:xfrm>
            <a:off x="669925" y="5810935"/>
            <a:ext cx="3336479" cy="32316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defTabSz="914354">
              <a:lnSpc>
                <a:spcPct val="15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  <a:hlinkClick r:id="rId4"/>
              </a:rPr>
              <a:t>www.islide.cc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4809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CEA9F7-5661-4C2A-AF44-4648BD002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FB2D9EA-CF6B-4898-90E5-C950D4AA0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B611004-2623-4AD5-8338-ACCC49452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18630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5EA72F7-62C3-42AB-B86D-C38B65F15CC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52045" y="1268760"/>
            <a:ext cx="10309594" cy="4745330"/>
            <a:chOff x="1352045" y="1268760"/>
            <a:chExt cx="10309594" cy="4745330"/>
          </a:xfrm>
        </p:grpSpPr>
        <p:sp>
          <p:nvSpPr>
            <p:cNvPr id="6" name="íṩ1iḋé">
              <a:extLst>
                <a:ext uri="{FF2B5EF4-FFF2-40B4-BE49-F238E27FC236}">
                  <a16:creationId xmlns:a16="http://schemas.microsoft.com/office/drawing/2014/main" id="{329BF5F5-C32E-461E-AF2C-11048A6CC514}"/>
                </a:ext>
              </a:extLst>
            </p:cNvPr>
            <p:cNvSpPr/>
            <p:nvPr/>
          </p:nvSpPr>
          <p:spPr bwMode="auto">
            <a:xfrm>
              <a:off x="1352045" y="1551977"/>
              <a:ext cx="2673513" cy="4024336"/>
            </a:xfrm>
            <a:custGeom>
              <a:avLst/>
              <a:gdLst>
                <a:gd name="connsiteX0" fmla="*/ 1301755 w 2673513"/>
                <a:gd name="connsiteY0" fmla="*/ 3424138 h 4024336"/>
                <a:gd name="connsiteX1" fmla="*/ 1601854 w 2673513"/>
                <a:gd name="connsiteY1" fmla="*/ 3724237 h 4024336"/>
                <a:gd name="connsiteX2" fmla="*/ 1301755 w 2673513"/>
                <a:gd name="connsiteY2" fmla="*/ 4024336 h 4024336"/>
                <a:gd name="connsiteX3" fmla="*/ 1001656 w 2673513"/>
                <a:gd name="connsiteY3" fmla="*/ 3724237 h 4024336"/>
                <a:gd name="connsiteX4" fmla="*/ 1301755 w 2673513"/>
                <a:gd name="connsiteY4" fmla="*/ 3424138 h 4024336"/>
                <a:gd name="connsiteX5" fmla="*/ 1366007 w 2673513"/>
                <a:gd name="connsiteY5" fmla="*/ 315 h 4024336"/>
                <a:gd name="connsiteX6" fmla="*/ 2302245 w 2673513"/>
                <a:gd name="connsiteY6" fmla="*/ 412118 h 4024336"/>
                <a:gd name="connsiteX7" fmla="*/ 2261192 w 2673513"/>
                <a:gd name="connsiteY7" fmla="*/ 2302437 h 4024336"/>
                <a:gd name="connsiteX8" fmla="*/ 1295850 w 2673513"/>
                <a:gd name="connsiteY8" fmla="*/ 3226776 h 4024336"/>
                <a:gd name="connsiteX9" fmla="*/ 370974 w 2673513"/>
                <a:gd name="connsiteY9" fmla="*/ 2261382 h 4024336"/>
                <a:gd name="connsiteX10" fmla="*/ 412614 w 2673513"/>
                <a:gd name="connsiteY10" fmla="*/ 371062 h 4024336"/>
                <a:gd name="connsiteX11" fmla="*/ 1366007 w 2673513"/>
                <a:gd name="connsiteY11" fmla="*/ 315 h 402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73513" h="4024336">
                  <a:moveTo>
                    <a:pt x="1301755" y="3424138"/>
                  </a:moveTo>
                  <a:cubicBezTo>
                    <a:pt x="1467495" y="3424138"/>
                    <a:pt x="1601854" y="3558497"/>
                    <a:pt x="1601854" y="3724237"/>
                  </a:cubicBezTo>
                  <a:cubicBezTo>
                    <a:pt x="1601854" y="3889977"/>
                    <a:pt x="1467495" y="4024336"/>
                    <a:pt x="1301755" y="4024336"/>
                  </a:cubicBezTo>
                  <a:cubicBezTo>
                    <a:pt x="1136015" y="4024336"/>
                    <a:pt x="1001656" y="3889977"/>
                    <a:pt x="1001656" y="3724237"/>
                  </a:cubicBezTo>
                  <a:cubicBezTo>
                    <a:pt x="1001656" y="3558497"/>
                    <a:pt x="1136015" y="3424138"/>
                    <a:pt x="1301755" y="3424138"/>
                  </a:cubicBezTo>
                  <a:close/>
                  <a:moveTo>
                    <a:pt x="1366007" y="315"/>
                  </a:moveTo>
                  <a:cubicBezTo>
                    <a:pt x="1707997" y="7720"/>
                    <a:pt x="2047127" y="145549"/>
                    <a:pt x="2302245" y="412118"/>
                  </a:cubicBezTo>
                  <a:cubicBezTo>
                    <a:pt x="2813067" y="945841"/>
                    <a:pt x="2794300" y="1792174"/>
                    <a:pt x="2261192" y="2302437"/>
                  </a:cubicBezTo>
                  <a:cubicBezTo>
                    <a:pt x="1939216" y="2610941"/>
                    <a:pt x="1617239" y="2918858"/>
                    <a:pt x="1295850" y="3226776"/>
                  </a:cubicBezTo>
                  <a:cubicBezTo>
                    <a:pt x="987362" y="2905369"/>
                    <a:pt x="679462" y="2583375"/>
                    <a:pt x="370974" y="2261382"/>
                  </a:cubicBezTo>
                  <a:cubicBezTo>
                    <a:pt x="-139261" y="1728244"/>
                    <a:pt x="-121080" y="881912"/>
                    <a:pt x="412614" y="371062"/>
                  </a:cubicBezTo>
                  <a:cubicBezTo>
                    <a:pt x="679168" y="115931"/>
                    <a:pt x="1024017" y="-7090"/>
                    <a:pt x="1366007" y="315"/>
                  </a:cubicBezTo>
                  <a:close/>
                </a:path>
              </a:pathLst>
            </a:custGeom>
            <a:blipFill>
              <a:blip r:embed="rId3"/>
              <a:stretch>
                <a:fillRect l="-25383" r="-25143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6673AA19-6BBF-4324-8E77-FE86DF21FADC}"/>
                </a:ext>
              </a:extLst>
            </p:cNvPr>
            <p:cNvCxnSpPr/>
            <p:nvPr/>
          </p:nvCxnSpPr>
          <p:spPr>
            <a:xfrm>
              <a:off x="5030501" y="1268760"/>
              <a:ext cx="0" cy="460851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C5CFC4A2-7B16-45D0-B3C3-CD809F29FD69}"/>
                </a:ext>
              </a:extLst>
            </p:cNvPr>
            <p:cNvCxnSpPr>
              <a:cxnSpLocks/>
            </p:cNvCxnSpPr>
            <p:nvPr/>
          </p:nvCxnSpPr>
          <p:spPr>
            <a:xfrm>
              <a:off x="5030501" y="1733550"/>
              <a:ext cx="2865699" cy="0"/>
            </a:xfrm>
            <a:prstGeom prst="line">
              <a:avLst/>
            </a:prstGeom>
            <a:ln cap="rnd">
              <a:solidFill>
                <a:schemeClr val="tx1">
                  <a:lumMod val="20000"/>
                  <a:lumOff val="80000"/>
                </a:schemeClr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C6C61B4-4F6A-46E2-9E2C-BD69C73BE060}"/>
                </a:ext>
              </a:extLst>
            </p:cNvPr>
            <p:cNvCxnSpPr>
              <a:cxnSpLocks/>
            </p:cNvCxnSpPr>
            <p:nvPr/>
          </p:nvCxnSpPr>
          <p:spPr>
            <a:xfrm>
              <a:off x="5030501" y="3631290"/>
              <a:ext cx="2865699" cy="0"/>
            </a:xfrm>
            <a:prstGeom prst="line">
              <a:avLst/>
            </a:prstGeom>
            <a:ln cap="rnd">
              <a:solidFill>
                <a:schemeClr val="tx1">
                  <a:lumMod val="20000"/>
                  <a:lumOff val="80000"/>
                </a:schemeClr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694E9185-946C-41FB-9E3B-B563C8311C06}"/>
                </a:ext>
              </a:extLst>
            </p:cNvPr>
            <p:cNvCxnSpPr>
              <a:cxnSpLocks/>
            </p:cNvCxnSpPr>
            <p:nvPr/>
          </p:nvCxnSpPr>
          <p:spPr>
            <a:xfrm>
              <a:off x="5030501" y="5527260"/>
              <a:ext cx="2865699" cy="0"/>
            </a:xfrm>
            <a:prstGeom prst="line">
              <a:avLst/>
            </a:prstGeom>
            <a:ln cap="rnd">
              <a:solidFill>
                <a:schemeClr val="tx1">
                  <a:lumMod val="20000"/>
                  <a:lumOff val="80000"/>
                </a:schemeClr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îŝlîďê">
              <a:extLst>
                <a:ext uri="{FF2B5EF4-FFF2-40B4-BE49-F238E27FC236}">
                  <a16:creationId xmlns:a16="http://schemas.microsoft.com/office/drawing/2014/main" id="{1EDF48E6-1368-4F9F-B803-01315785FD8E}"/>
                </a:ext>
              </a:extLst>
            </p:cNvPr>
            <p:cNvGrpSpPr/>
            <p:nvPr/>
          </p:nvGrpSpPr>
          <p:grpSpPr>
            <a:xfrm>
              <a:off x="4761590" y="1471046"/>
              <a:ext cx="537820" cy="537824"/>
              <a:chOff x="5371847" y="2312243"/>
              <a:chExt cx="656438" cy="656442"/>
            </a:xfrm>
          </p:grpSpPr>
          <p:sp>
            <p:nvSpPr>
              <p:cNvPr id="33" name="iṩlíḓé">
                <a:extLst>
                  <a:ext uri="{FF2B5EF4-FFF2-40B4-BE49-F238E27FC236}">
                    <a16:creationId xmlns:a16="http://schemas.microsoft.com/office/drawing/2014/main" id="{C64354CE-F8A0-4E7A-93F6-3CD786168F65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34" name="ísľîḋé">
                <a:extLst>
                  <a:ext uri="{FF2B5EF4-FFF2-40B4-BE49-F238E27FC236}">
                    <a16:creationId xmlns:a16="http://schemas.microsoft.com/office/drawing/2014/main" id="{B80CE6EA-13F4-4FB0-B61F-3CE1BF609054}"/>
                  </a:ext>
                </a:extLst>
              </p:cNvPr>
              <p:cNvSpPr/>
              <p:nvPr/>
            </p:nvSpPr>
            <p:spPr bwMode="auto">
              <a:xfrm>
                <a:off x="5532706" y="2519691"/>
                <a:ext cx="334720" cy="241545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2" name="îşļidè">
              <a:extLst>
                <a:ext uri="{FF2B5EF4-FFF2-40B4-BE49-F238E27FC236}">
                  <a16:creationId xmlns:a16="http://schemas.microsoft.com/office/drawing/2014/main" id="{9FF23389-0759-4D90-B426-AB438653C1DB}"/>
                </a:ext>
              </a:extLst>
            </p:cNvPr>
            <p:cNvGrpSpPr/>
            <p:nvPr/>
          </p:nvGrpSpPr>
          <p:grpSpPr>
            <a:xfrm>
              <a:off x="4761590" y="3364697"/>
              <a:ext cx="537820" cy="537824"/>
              <a:chOff x="5371847" y="2312243"/>
              <a:chExt cx="656438" cy="656442"/>
            </a:xfrm>
          </p:grpSpPr>
          <p:sp>
            <p:nvSpPr>
              <p:cNvPr id="31" name="ïṣlidê">
                <a:extLst>
                  <a:ext uri="{FF2B5EF4-FFF2-40B4-BE49-F238E27FC236}">
                    <a16:creationId xmlns:a16="http://schemas.microsoft.com/office/drawing/2014/main" id="{59B168C9-334D-4F64-A920-35664FA5B054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32" name="ïṧļîdê">
                <a:extLst>
                  <a:ext uri="{FF2B5EF4-FFF2-40B4-BE49-F238E27FC236}">
                    <a16:creationId xmlns:a16="http://schemas.microsoft.com/office/drawing/2014/main" id="{E5E284AD-A77F-49F1-B798-EDA5B5701E0C}"/>
                  </a:ext>
                </a:extLst>
              </p:cNvPr>
              <p:cNvSpPr/>
              <p:nvPr/>
            </p:nvSpPr>
            <p:spPr bwMode="auto">
              <a:xfrm>
                <a:off x="5532706" y="2473323"/>
                <a:ext cx="334720" cy="334280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3" name="íṣ1îdè">
              <a:extLst>
                <a:ext uri="{FF2B5EF4-FFF2-40B4-BE49-F238E27FC236}">
                  <a16:creationId xmlns:a16="http://schemas.microsoft.com/office/drawing/2014/main" id="{3E810991-5A32-4AC7-8531-DC86E0B8C396}"/>
                </a:ext>
              </a:extLst>
            </p:cNvPr>
            <p:cNvGrpSpPr/>
            <p:nvPr/>
          </p:nvGrpSpPr>
          <p:grpSpPr>
            <a:xfrm>
              <a:off x="4761590" y="5258348"/>
              <a:ext cx="537820" cy="537824"/>
              <a:chOff x="5371847" y="2312243"/>
              <a:chExt cx="656438" cy="656442"/>
            </a:xfrm>
          </p:grpSpPr>
          <p:sp>
            <p:nvSpPr>
              <p:cNvPr id="29" name="iṥ1ïḍe">
                <a:extLst>
                  <a:ext uri="{FF2B5EF4-FFF2-40B4-BE49-F238E27FC236}">
                    <a16:creationId xmlns:a16="http://schemas.microsoft.com/office/drawing/2014/main" id="{FFAA40F4-5D50-4EBE-8B78-7B7CB9E9FB81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30" name="íslidé">
                <a:extLst>
                  <a:ext uri="{FF2B5EF4-FFF2-40B4-BE49-F238E27FC236}">
                    <a16:creationId xmlns:a16="http://schemas.microsoft.com/office/drawing/2014/main" id="{C04FAD9C-11D9-439B-BFA8-8BFB0E0628BE}"/>
                  </a:ext>
                </a:extLst>
              </p:cNvPr>
              <p:cNvSpPr/>
              <p:nvPr/>
            </p:nvSpPr>
            <p:spPr bwMode="auto">
              <a:xfrm>
                <a:off x="5532706" y="2526260"/>
                <a:ext cx="334720" cy="228406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263288 w 607639"/>
                  <a:gd name="connsiteY14" fmla="*/ 252811 h 414642"/>
                  <a:gd name="connsiteX15" fmla="*/ 243084 w 607639"/>
                  <a:gd name="connsiteY15" fmla="*/ 273078 h 414642"/>
                  <a:gd name="connsiteX16" fmla="*/ 263288 w 607639"/>
                  <a:gd name="connsiteY16" fmla="*/ 293255 h 414642"/>
                  <a:gd name="connsiteX17" fmla="*/ 283580 w 607639"/>
                  <a:gd name="connsiteY17" fmla="*/ 273078 h 414642"/>
                  <a:gd name="connsiteX18" fmla="*/ 278685 w 607639"/>
                  <a:gd name="connsiteY18" fmla="*/ 260011 h 414642"/>
                  <a:gd name="connsiteX19" fmla="*/ 277528 w 607639"/>
                  <a:gd name="connsiteY19" fmla="*/ 258944 h 414642"/>
                  <a:gd name="connsiteX20" fmla="*/ 276549 w 607639"/>
                  <a:gd name="connsiteY20" fmla="*/ 257789 h 414642"/>
                  <a:gd name="connsiteX21" fmla="*/ 263288 w 607639"/>
                  <a:gd name="connsiteY21" fmla="*/ 252811 h 414642"/>
                  <a:gd name="connsiteX22" fmla="*/ 121505 w 607639"/>
                  <a:gd name="connsiteY22" fmla="*/ 252811 h 414642"/>
                  <a:gd name="connsiteX23" fmla="*/ 101302 w 607639"/>
                  <a:gd name="connsiteY23" fmla="*/ 273078 h 414642"/>
                  <a:gd name="connsiteX24" fmla="*/ 121505 w 607639"/>
                  <a:gd name="connsiteY24" fmla="*/ 293255 h 414642"/>
                  <a:gd name="connsiteX25" fmla="*/ 141798 w 607639"/>
                  <a:gd name="connsiteY25" fmla="*/ 273078 h 414642"/>
                  <a:gd name="connsiteX26" fmla="*/ 121505 w 607639"/>
                  <a:gd name="connsiteY26" fmla="*/ 252811 h 414642"/>
                  <a:gd name="connsiteX27" fmla="*/ 486063 w 607639"/>
                  <a:gd name="connsiteY27" fmla="*/ 232633 h 414642"/>
                  <a:gd name="connsiteX28" fmla="*/ 465859 w 607639"/>
                  <a:gd name="connsiteY28" fmla="*/ 252811 h 414642"/>
                  <a:gd name="connsiteX29" fmla="*/ 486063 w 607639"/>
                  <a:gd name="connsiteY29" fmla="*/ 273078 h 414642"/>
                  <a:gd name="connsiteX30" fmla="*/ 506355 w 607639"/>
                  <a:gd name="connsiteY30" fmla="*/ 252811 h 414642"/>
                  <a:gd name="connsiteX31" fmla="*/ 486063 w 607639"/>
                  <a:gd name="connsiteY31" fmla="*/ 232633 h 414642"/>
                  <a:gd name="connsiteX32" fmla="*/ 192441 w 607639"/>
                  <a:gd name="connsiteY32" fmla="*/ 182056 h 414642"/>
                  <a:gd name="connsiteX33" fmla="*/ 172148 w 607639"/>
                  <a:gd name="connsiteY33" fmla="*/ 202233 h 414642"/>
                  <a:gd name="connsiteX34" fmla="*/ 192441 w 607639"/>
                  <a:gd name="connsiteY34" fmla="*/ 222500 h 414642"/>
                  <a:gd name="connsiteX35" fmla="*/ 212645 w 607639"/>
                  <a:gd name="connsiteY35" fmla="*/ 202233 h 414642"/>
                  <a:gd name="connsiteX36" fmla="*/ 192441 w 607639"/>
                  <a:gd name="connsiteY36" fmla="*/ 182056 h 414642"/>
                  <a:gd name="connsiteX37" fmla="*/ 394923 w 607639"/>
                  <a:gd name="connsiteY37" fmla="*/ 131478 h 414642"/>
                  <a:gd name="connsiteX38" fmla="*/ 374720 w 607639"/>
                  <a:gd name="connsiteY38" fmla="*/ 151744 h 414642"/>
                  <a:gd name="connsiteX39" fmla="*/ 394923 w 607639"/>
                  <a:gd name="connsiteY39" fmla="*/ 171922 h 414642"/>
                  <a:gd name="connsiteX40" fmla="*/ 415216 w 607639"/>
                  <a:gd name="connsiteY40" fmla="*/ 151744 h 414642"/>
                  <a:gd name="connsiteX41" fmla="*/ 394923 w 607639"/>
                  <a:gd name="connsiteY41" fmla="*/ 131478 h 414642"/>
                  <a:gd name="connsiteX42" fmla="*/ 394923 w 607639"/>
                  <a:gd name="connsiteY42" fmla="*/ 111211 h 414642"/>
                  <a:gd name="connsiteX43" fmla="*/ 435420 w 607639"/>
                  <a:gd name="connsiteY43" fmla="*/ 151744 h 414642"/>
                  <a:gd name="connsiteX44" fmla="*/ 433106 w 607639"/>
                  <a:gd name="connsiteY44" fmla="*/ 165344 h 414642"/>
                  <a:gd name="connsiteX45" fmla="*/ 472979 w 607639"/>
                  <a:gd name="connsiteY45" fmla="*/ 214589 h 414642"/>
                  <a:gd name="connsiteX46" fmla="*/ 486063 w 607639"/>
                  <a:gd name="connsiteY46" fmla="*/ 212367 h 414642"/>
                  <a:gd name="connsiteX47" fmla="*/ 526559 w 607639"/>
                  <a:gd name="connsiteY47" fmla="*/ 252811 h 414642"/>
                  <a:gd name="connsiteX48" fmla="*/ 486063 w 607639"/>
                  <a:gd name="connsiteY48" fmla="*/ 293255 h 414642"/>
                  <a:gd name="connsiteX49" fmla="*/ 445566 w 607639"/>
                  <a:gd name="connsiteY49" fmla="*/ 252811 h 414642"/>
                  <a:gd name="connsiteX50" fmla="*/ 456157 w 607639"/>
                  <a:gd name="connsiteY50" fmla="*/ 225700 h 414642"/>
                  <a:gd name="connsiteX51" fmla="*/ 421090 w 607639"/>
                  <a:gd name="connsiteY51" fmla="*/ 182500 h 414642"/>
                  <a:gd name="connsiteX52" fmla="*/ 394923 w 607639"/>
                  <a:gd name="connsiteY52" fmla="*/ 192189 h 414642"/>
                  <a:gd name="connsiteX53" fmla="*/ 368489 w 607639"/>
                  <a:gd name="connsiteY53" fmla="*/ 182233 h 414642"/>
                  <a:gd name="connsiteX54" fmla="*/ 298088 w 607639"/>
                  <a:gd name="connsiteY54" fmla="*/ 252455 h 414642"/>
                  <a:gd name="connsiteX55" fmla="*/ 303784 w 607639"/>
                  <a:gd name="connsiteY55" fmla="*/ 273078 h 414642"/>
                  <a:gd name="connsiteX56" fmla="*/ 263288 w 607639"/>
                  <a:gd name="connsiteY56" fmla="*/ 313522 h 414642"/>
                  <a:gd name="connsiteX57" fmla="*/ 222791 w 607639"/>
                  <a:gd name="connsiteY57" fmla="*/ 273078 h 414642"/>
                  <a:gd name="connsiteX58" fmla="*/ 232759 w 607639"/>
                  <a:gd name="connsiteY58" fmla="*/ 246589 h 414642"/>
                  <a:gd name="connsiteX59" fmla="*/ 218964 w 607639"/>
                  <a:gd name="connsiteY59" fmla="*/ 232811 h 414642"/>
                  <a:gd name="connsiteX60" fmla="*/ 192441 w 607639"/>
                  <a:gd name="connsiteY60" fmla="*/ 242767 h 414642"/>
                  <a:gd name="connsiteX61" fmla="*/ 165918 w 607639"/>
                  <a:gd name="connsiteY61" fmla="*/ 232811 h 414642"/>
                  <a:gd name="connsiteX62" fmla="*/ 152123 w 607639"/>
                  <a:gd name="connsiteY62" fmla="*/ 246589 h 414642"/>
                  <a:gd name="connsiteX63" fmla="*/ 162002 w 607639"/>
                  <a:gd name="connsiteY63" fmla="*/ 273078 h 414642"/>
                  <a:gd name="connsiteX64" fmla="*/ 121505 w 607639"/>
                  <a:gd name="connsiteY64" fmla="*/ 313522 h 414642"/>
                  <a:gd name="connsiteX65" fmla="*/ 81009 w 607639"/>
                  <a:gd name="connsiteY65" fmla="*/ 273078 h 414642"/>
                  <a:gd name="connsiteX66" fmla="*/ 121505 w 607639"/>
                  <a:gd name="connsiteY66" fmla="*/ 232633 h 414642"/>
                  <a:gd name="connsiteX67" fmla="*/ 136013 w 607639"/>
                  <a:gd name="connsiteY67" fmla="*/ 235300 h 414642"/>
                  <a:gd name="connsiteX68" fmla="*/ 154615 w 607639"/>
                  <a:gd name="connsiteY68" fmla="*/ 216722 h 414642"/>
                  <a:gd name="connsiteX69" fmla="*/ 151945 w 607639"/>
                  <a:gd name="connsiteY69" fmla="*/ 202233 h 414642"/>
                  <a:gd name="connsiteX70" fmla="*/ 192441 w 607639"/>
                  <a:gd name="connsiteY70" fmla="*/ 161789 h 414642"/>
                  <a:gd name="connsiteX71" fmla="*/ 232937 w 607639"/>
                  <a:gd name="connsiteY71" fmla="*/ 202233 h 414642"/>
                  <a:gd name="connsiteX72" fmla="*/ 230534 w 607639"/>
                  <a:gd name="connsiteY72" fmla="*/ 216011 h 414642"/>
                  <a:gd name="connsiteX73" fmla="*/ 249492 w 607639"/>
                  <a:gd name="connsiteY73" fmla="*/ 235033 h 414642"/>
                  <a:gd name="connsiteX74" fmla="*/ 263288 w 607639"/>
                  <a:gd name="connsiteY74" fmla="*/ 232633 h 414642"/>
                  <a:gd name="connsiteX75" fmla="*/ 283936 w 607639"/>
                  <a:gd name="connsiteY75" fmla="*/ 238322 h 414642"/>
                  <a:gd name="connsiteX76" fmla="*/ 356830 w 607639"/>
                  <a:gd name="connsiteY76" fmla="*/ 165433 h 414642"/>
                  <a:gd name="connsiteX77" fmla="*/ 354427 w 607639"/>
                  <a:gd name="connsiteY77" fmla="*/ 151744 h 414642"/>
                  <a:gd name="connsiteX78" fmla="*/ 394923 w 607639"/>
                  <a:gd name="connsiteY78" fmla="*/ 111211 h 414642"/>
                  <a:gd name="connsiteX79" fmla="*/ 324090 w 607639"/>
                  <a:gd name="connsiteY79" fmla="*/ 80938 h 414642"/>
                  <a:gd name="connsiteX80" fmla="*/ 334234 w 607639"/>
                  <a:gd name="connsiteY80" fmla="*/ 80938 h 414642"/>
                  <a:gd name="connsiteX81" fmla="*/ 344289 w 607639"/>
                  <a:gd name="connsiteY81" fmla="*/ 91064 h 414642"/>
                  <a:gd name="connsiteX82" fmla="*/ 334234 w 607639"/>
                  <a:gd name="connsiteY82" fmla="*/ 101190 h 414642"/>
                  <a:gd name="connsiteX83" fmla="*/ 324090 w 607639"/>
                  <a:gd name="connsiteY83" fmla="*/ 101190 h 414642"/>
                  <a:gd name="connsiteX84" fmla="*/ 313946 w 607639"/>
                  <a:gd name="connsiteY84" fmla="*/ 91064 h 414642"/>
                  <a:gd name="connsiteX85" fmla="*/ 324090 w 607639"/>
                  <a:gd name="connsiteY85" fmla="*/ 80938 h 414642"/>
                  <a:gd name="connsiteX86" fmla="*/ 192417 w 607639"/>
                  <a:gd name="connsiteY86" fmla="*/ 80938 h 414642"/>
                  <a:gd name="connsiteX87" fmla="*/ 283548 w 607639"/>
                  <a:gd name="connsiteY87" fmla="*/ 80938 h 414642"/>
                  <a:gd name="connsiteX88" fmla="*/ 293694 w 607639"/>
                  <a:gd name="connsiteY88" fmla="*/ 91064 h 414642"/>
                  <a:gd name="connsiteX89" fmla="*/ 283548 w 607639"/>
                  <a:gd name="connsiteY89" fmla="*/ 101190 h 414642"/>
                  <a:gd name="connsiteX90" fmla="*/ 192417 w 607639"/>
                  <a:gd name="connsiteY90" fmla="*/ 101190 h 414642"/>
                  <a:gd name="connsiteX91" fmla="*/ 182271 w 607639"/>
                  <a:gd name="connsiteY91" fmla="*/ 91064 h 414642"/>
                  <a:gd name="connsiteX92" fmla="*/ 192417 w 607639"/>
                  <a:gd name="connsiteY92" fmla="*/ 80938 h 414642"/>
                  <a:gd name="connsiteX93" fmla="*/ 91157 w 607639"/>
                  <a:gd name="connsiteY93" fmla="*/ 80938 h 414642"/>
                  <a:gd name="connsiteX94" fmla="*/ 151959 w 607639"/>
                  <a:gd name="connsiteY94" fmla="*/ 80938 h 414642"/>
                  <a:gd name="connsiteX95" fmla="*/ 162018 w 607639"/>
                  <a:gd name="connsiteY95" fmla="*/ 91064 h 414642"/>
                  <a:gd name="connsiteX96" fmla="*/ 151959 w 607639"/>
                  <a:gd name="connsiteY96" fmla="*/ 101190 h 414642"/>
                  <a:gd name="connsiteX97" fmla="*/ 91157 w 607639"/>
                  <a:gd name="connsiteY97" fmla="*/ 101190 h 414642"/>
                  <a:gd name="connsiteX98" fmla="*/ 81009 w 607639"/>
                  <a:gd name="connsiteY98" fmla="*/ 91064 h 414642"/>
                  <a:gd name="connsiteX99" fmla="*/ 91157 w 607639"/>
                  <a:gd name="connsiteY99" fmla="*/ 80938 h 414642"/>
                  <a:gd name="connsiteX100" fmla="*/ 243084 w 607639"/>
                  <a:gd name="connsiteY100" fmla="*/ 40505 h 414642"/>
                  <a:gd name="connsiteX101" fmla="*/ 334231 w 607639"/>
                  <a:gd name="connsiteY101" fmla="*/ 40505 h 414642"/>
                  <a:gd name="connsiteX102" fmla="*/ 344289 w 607639"/>
                  <a:gd name="connsiteY102" fmla="*/ 50631 h 414642"/>
                  <a:gd name="connsiteX103" fmla="*/ 334231 w 607639"/>
                  <a:gd name="connsiteY103" fmla="*/ 60757 h 414642"/>
                  <a:gd name="connsiteX104" fmla="*/ 243084 w 607639"/>
                  <a:gd name="connsiteY104" fmla="*/ 60757 h 414642"/>
                  <a:gd name="connsiteX105" fmla="*/ 232937 w 607639"/>
                  <a:gd name="connsiteY105" fmla="*/ 50631 h 414642"/>
                  <a:gd name="connsiteX106" fmla="*/ 243084 w 607639"/>
                  <a:gd name="connsiteY106" fmla="*/ 40505 h 414642"/>
                  <a:gd name="connsiteX107" fmla="*/ 91153 w 607639"/>
                  <a:gd name="connsiteY107" fmla="*/ 40505 h 414642"/>
                  <a:gd name="connsiteX108" fmla="*/ 202559 w 607639"/>
                  <a:gd name="connsiteY108" fmla="*/ 40505 h 414642"/>
                  <a:gd name="connsiteX109" fmla="*/ 212614 w 607639"/>
                  <a:gd name="connsiteY109" fmla="*/ 50631 h 414642"/>
                  <a:gd name="connsiteX110" fmla="*/ 202559 w 607639"/>
                  <a:gd name="connsiteY110" fmla="*/ 60757 h 414642"/>
                  <a:gd name="connsiteX111" fmla="*/ 91153 w 607639"/>
                  <a:gd name="connsiteY111" fmla="*/ 60757 h 414642"/>
                  <a:gd name="connsiteX112" fmla="*/ 81009 w 607639"/>
                  <a:gd name="connsiteY112" fmla="*/ 50631 h 414642"/>
                  <a:gd name="connsiteX113" fmla="*/ 91153 w 607639"/>
                  <a:gd name="connsiteY113" fmla="*/ 40505 h 414642"/>
                  <a:gd name="connsiteX114" fmla="*/ 70848 w 607639"/>
                  <a:gd name="connsiteY114" fmla="*/ 20176 h 414642"/>
                  <a:gd name="connsiteX115" fmla="*/ 60791 w 607639"/>
                  <a:gd name="connsiteY115" fmla="*/ 30309 h 414642"/>
                  <a:gd name="connsiteX116" fmla="*/ 60791 w 607639"/>
                  <a:gd name="connsiteY116" fmla="*/ 343802 h 414642"/>
                  <a:gd name="connsiteX117" fmla="*/ 222780 w 607639"/>
                  <a:gd name="connsiteY117" fmla="*/ 343802 h 414642"/>
                  <a:gd name="connsiteX118" fmla="*/ 232927 w 607639"/>
                  <a:gd name="connsiteY118" fmla="*/ 353935 h 414642"/>
                  <a:gd name="connsiteX119" fmla="*/ 232927 w 607639"/>
                  <a:gd name="connsiteY119" fmla="*/ 364067 h 414642"/>
                  <a:gd name="connsiteX120" fmla="*/ 374712 w 607639"/>
                  <a:gd name="connsiteY120" fmla="*/ 364067 h 414642"/>
                  <a:gd name="connsiteX121" fmla="*/ 374712 w 607639"/>
                  <a:gd name="connsiteY121" fmla="*/ 353935 h 414642"/>
                  <a:gd name="connsiteX122" fmla="*/ 384859 w 607639"/>
                  <a:gd name="connsiteY122" fmla="*/ 343802 h 414642"/>
                  <a:gd name="connsiteX123" fmla="*/ 546848 w 607639"/>
                  <a:gd name="connsiteY123" fmla="*/ 343802 h 414642"/>
                  <a:gd name="connsiteX124" fmla="*/ 546848 w 607639"/>
                  <a:gd name="connsiteY124" fmla="*/ 30309 h 414642"/>
                  <a:gd name="connsiteX125" fmla="*/ 536702 w 607639"/>
                  <a:gd name="connsiteY125" fmla="*/ 20176 h 414642"/>
                  <a:gd name="connsiteX126" fmla="*/ 70848 w 607639"/>
                  <a:gd name="connsiteY126" fmla="*/ 0 h 414642"/>
                  <a:gd name="connsiteX127" fmla="*/ 536702 w 607639"/>
                  <a:gd name="connsiteY127" fmla="*/ 0 h 414642"/>
                  <a:gd name="connsiteX128" fmla="*/ 567142 w 607639"/>
                  <a:gd name="connsiteY128" fmla="*/ 30309 h 414642"/>
                  <a:gd name="connsiteX129" fmla="*/ 567142 w 607639"/>
                  <a:gd name="connsiteY129" fmla="*/ 343802 h 414642"/>
                  <a:gd name="connsiteX130" fmla="*/ 597492 w 607639"/>
                  <a:gd name="connsiteY130" fmla="*/ 343802 h 414642"/>
                  <a:gd name="connsiteX131" fmla="*/ 607639 w 607639"/>
                  <a:gd name="connsiteY131" fmla="*/ 353935 h 414642"/>
                  <a:gd name="connsiteX132" fmla="*/ 607639 w 607639"/>
                  <a:gd name="connsiteY132" fmla="*/ 384244 h 414642"/>
                  <a:gd name="connsiteX133" fmla="*/ 577199 w 607639"/>
                  <a:gd name="connsiteY133" fmla="*/ 414642 h 414642"/>
                  <a:gd name="connsiteX134" fmla="*/ 30351 w 607639"/>
                  <a:gd name="connsiteY134" fmla="*/ 414642 h 414642"/>
                  <a:gd name="connsiteX135" fmla="*/ 0 w 607639"/>
                  <a:gd name="connsiteY135" fmla="*/ 384244 h 414642"/>
                  <a:gd name="connsiteX136" fmla="*/ 0 w 607639"/>
                  <a:gd name="connsiteY136" fmla="*/ 353935 h 414642"/>
                  <a:gd name="connsiteX137" fmla="*/ 10147 w 607639"/>
                  <a:gd name="connsiteY137" fmla="*/ 343802 h 414642"/>
                  <a:gd name="connsiteX138" fmla="*/ 40497 w 607639"/>
                  <a:gd name="connsiteY138" fmla="*/ 343802 h 414642"/>
                  <a:gd name="connsiteX139" fmla="*/ 40497 w 607639"/>
                  <a:gd name="connsiteY139" fmla="*/ 30309 h 414642"/>
                  <a:gd name="connsiteX140" fmla="*/ 70848 w 607639"/>
                  <a:gd name="connsiteY140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263288" y="252811"/>
                    </a:moveTo>
                    <a:cubicBezTo>
                      <a:pt x="252162" y="252811"/>
                      <a:pt x="243084" y="261967"/>
                      <a:pt x="243084" y="273078"/>
                    </a:cubicBezTo>
                    <a:cubicBezTo>
                      <a:pt x="243084" y="284189"/>
                      <a:pt x="252162" y="293255"/>
                      <a:pt x="263288" y="293255"/>
                    </a:cubicBezTo>
                    <a:cubicBezTo>
                      <a:pt x="274413" y="293255"/>
                      <a:pt x="283580" y="284189"/>
                      <a:pt x="283580" y="273078"/>
                    </a:cubicBezTo>
                    <a:cubicBezTo>
                      <a:pt x="283580" y="268100"/>
                      <a:pt x="281711" y="263567"/>
                      <a:pt x="278685" y="260011"/>
                    </a:cubicBezTo>
                    <a:cubicBezTo>
                      <a:pt x="278329" y="259655"/>
                      <a:pt x="277884" y="259300"/>
                      <a:pt x="277528" y="258944"/>
                    </a:cubicBezTo>
                    <a:cubicBezTo>
                      <a:pt x="277172" y="258589"/>
                      <a:pt x="276816" y="258144"/>
                      <a:pt x="276549" y="257789"/>
                    </a:cubicBezTo>
                    <a:cubicBezTo>
                      <a:pt x="272989" y="254678"/>
                      <a:pt x="268361" y="252811"/>
                      <a:pt x="263288" y="252811"/>
                    </a:cubicBezTo>
                    <a:close/>
                    <a:moveTo>
                      <a:pt x="121505" y="252811"/>
                    </a:moveTo>
                    <a:cubicBezTo>
                      <a:pt x="110380" y="252811"/>
                      <a:pt x="101302" y="261967"/>
                      <a:pt x="101302" y="273078"/>
                    </a:cubicBezTo>
                    <a:cubicBezTo>
                      <a:pt x="101302" y="284189"/>
                      <a:pt x="110380" y="293255"/>
                      <a:pt x="121505" y="293255"/>
                    </a:cubicBezTo>
                    <a:cubicBezTo>
                      <a:pt x="132631" y="293255"/>
                      <a:pt x="141798" y="284189"/>
                      <a:pt x="141798" y="273078"/>
                    </a:cubicBezTo>
                    <a:cubicBezTo>
                      <a:pt x="141798" y="261967"/>
                      <a:pt x="132631" y="252811"/>
                      <a:pt x="121505" y="252811"/>
                    </a:cubicBezTo>
                    <a:close/>
                    <a:moveTo>
                      <a:pt x="486063" y="232633"/>
                    </a:moveTo>
                    <a:cubicBezTo>
                      <a:pt x="474937" y="232633"/>
                      <a:pt x="465859" y="241700"/>
                      <a:pt x="465859" y="252811"/>
                    </a:cubicBezTo>
                    <a:cubicBezTo>
                      <a:pt x="465859" y="263922"/>
                      <a:pt x="474937" y="273078"/>
                      <a:pt x="486063" y="273078"/>
                    </a:cubicBezTo>
                    <a:cubicBezTo>
                      <a:pt x="497188" y="273078"/>
                      <a:pt x="506355" y="263922"/>
                      <a:pt x="506355" y="252811"/>
                    </a:cubicBezTo>
                    <a:cubicBezTo>
                      <a:pt x="506355" y="241700"/>
                      <a:pt x="497188" y="232633"/>
                      <a:pt x="486063" y="232633"/>
                    </a:cubicBezTo>
                    <a:close/>
                    <a:moveTo>
                      <a:pt x="192441" y="182056"/>
                    </a:moveTo>
                    <a:cubicBezTo>
                      <a:pt x="181316" y="182056"/>
                      <a:pt x="172148" y="191122"/>
                      <a:pt x="172148" y="202233"/>
                    </a:cubicBezTo>
                    <a:cubicBezTo>
                      <a:pt x="172148" y="213433"/>
                      <a:pt x="181316" y="222500"/>
                      <a:pt x="192441" y="222500"/>
                    </a:cubicBezTo>
                    <a:cubicBezTo>
                      <a:pt x="203566" y="222500"/>
                      <a:pt x="212645" y="213433"/>
                      <a:pt x="212645" y="202233"/>
                    </a:cubicBezTo>
                    <a:cubicBezTo>
                      <a:pt x="212645" y="191122"/>
                      <a:pt x="203566" y="182056"/>
                      <a:pt x="192441" y="182056"/>
                    </a:cubicBezTo>
                    <a:close/>
                    <a:moveTo>
                      <a:pt x="394923" y="131478"/>
                    </a:moveTo>
                    <a:cubicBezTo>
                      <a:pt x="383798" y="131478"/>
                      <a:pt x="374720" y="140544"/>
                      <a:pt x="374720" y="151744"/>
                    </a:cubicBezTo>
                    <a:cubicBezTo>
                      <a:pt x="374720" y="162856"/>
                      <a:pt x="383798" y="171922"/>
                      <a:pt x="394923" y="171922"/>
                    </a:cubicBezTo>
                    <a:cubicBezTo>
                      <a:pt x="406049" y="171922"/>
                      <a:pt x="415216" y="162856"/>
                      <a:pt x="415216" y="151744"/>
                    </a:cubicBezTo>
                    <a:cubicBezTo>
                      <a:pt x="415216" y="140544"/>
                      <a:pt x="406049" y="131478"/>
                      <a:pt x="394923" y="131478"/>
                    </a:cubicBezTo>
                    <a:close/>
                    <a:moveTo>
                      <a:pt x="394923" y="111211"/>
                    </a:moveTo>
                    <a:cubicBezTo>
                      <a:pt x="417263" y="111211"/>
                      <a:pt x="435420" y="129433"/>
                      <a:pt x="435420" y="151744"/>
                    </a:cubicBezTo>
                    <a:cubicBezTo>
                      <a:pt x="435420" y="156456"/>
                      <a:pt x="434619" y="161078"/>
                      <a:pt x="433106" y="165344"/>
                    </a:cubicBezTo>
                    <a:lnTo>
                      <a:pt x="472979" y="214589"/>
                    </a:lnTo>
                    <a:cubicBezTo>
                      <a:pt x="477162" y="213167"/>
                      <a:pt x="481523" y="212367"/>
                      <a:pt x="486063" y="212367"/>
                    </a:cubicBezTo>
                    <a:cubicBezTo>
                      <a:pt x="508402" y="212367"/>
                      <a:pt x="526559" y="230589"/>
                      <a:pt x="526559" y="252811"/>
                    </a:cubicBezTo>
                    <a:cubicBezTo>
                      <a:pt x="526559" y="275122"/>
                      <a:pt x="508402" y="293255"/>
                      <a:pt x="486063" y="293255"/>
                    </a:cubicBezTo>
                    <a:cubicBezTo>
                      <a:pt x="463812" y="293255"/>
                      <a:pt x="445566" y="275122"/>
                      <a:pt x="445566" y="252811"/>
                    </a:cubicBezTo>
                    <a:cubicBezTo>
                      <a:pt x="445566" y="242411"/>
                      <a:pt x="449571" y="232900"/>
                      <a:pt x="456157" y="225700"/>
                    </a:cubicBezTo>
                    <a:lnTo>
                      <a:pt x="421090" y="182500"/>
                    </a:lnTo>
                    <a:cubicBezTo>
                      <a:pt x="414059" y="188544"/>
                      <a:pt x="404892" y="192189"/>
                      <a:pt x="394923" y="192189"/>
                    </a:cubicBezTo>
                    <a:cubicBezTo>
                      <a:pt x="384866" y="192189"/>
                      <a:pt x="375610" y="188367"/>
                      <a:pt x="368489" y="182233"/>
                    </a:cubicBezTo>
                    <a:lnTo>
                      <a:pt x="298088" y="252455"/>
                    </a:lnTo>
                    <a:cubicBezTo>
                      <a:pt x="301737" y="258500"/>
                      <a:pt x="303784" y="265522"/>
                      <a:pt x="303784" y="273078"/>
                    </a:cubicBezTo>
                    <a:cubicBezTo>
                      <a:pt x="303784" y="295300"/>
                      <a:pt x="285627" y="313522"/>
                      <a:pt x="263288" y="313522"/>
                    </a:cubicBezTo>
                    <a:cubicBezTo>
                      <a:pt x="241037" y="313522"/>
                      <a:pt x="222791" y="295300"/>
                      <a:pt x="222791" y="273078"/>
                    </a:cubicBezTo>
                    <a:cubicBezTo>
                      <a:pt x="222791" y="262944"/>
                      <a:pt x="226529" y="253700"/>
                      <a:pt x="232759" y="246589"/>
                    </a:cubicBezTo>
                    <a:lnTo>
                      <a:pt x="218964" y="232811"/>
                    </a:lnTo>
                    <a:cubicBezTo>
                      <a:pt x="211844" y="238944"/>
                      <a:pt x="202498" y="242767"/>
                      <a:pt x="192441" y="242767"/>
                    </a:cubicBezTo>
                    <a:cubicBezTo>
                      <a:pt x="182295" y="242767"/>
                      <a:pt x="173038" y="238944"/>
                      <a:pt x="165918" y="232811"/>
                    </a:cubicBezTo>
                    <a:lnTo>
                      <a:pt x="152123" y="246589"/>
                    </a:lnTo>
                    <a:cubicBezTo>
                      <a:pt x="158264" y="253700"/>
                      <a:pt x="162002" y="262944"/>
                      <a:pt x="162002" y="273078"/>
                    </a:cubicBezTo>
                    <a:cubicBezTo>
                      <a:pt x="162002" y="295300"/>
                      <a:pt x="143845" y="313522"/>
                      <a:pt x="121505" y="313522"/>
                    </a:cubicBezTo>
                    <a:cubicBezTo>
                      <a:pt x="99255" y="313522"/>
                      <a:pt x="81009" y="295300"/>
                      <a:pt x="81009" y="273078"/>
                    </a:cubicBezTo>
                    <a:cubicBezTo>
                      <a:pt x="81009" y="250856"/>
                      <a:pt x="99255" y="232633"/>
                      <a:pt x="121505" y="232633"/>
                    </a:cubicBezTo>
                    <a:cubicBezTo>
                      <a:pt x="126668" y="232633"/>
                      <a:pt x="131563" y="233611"/>
                      <a:pt x="136013" y="235300"/>
                    </a:cubicBezTo>
                    <a:lnTo>
                      <a:pt x="154615" y="216722"/>
                    </a:lnTo>
                    <a:cubicBezTo>
                      <a:pt x="152924" y="212278"/>
                      <a:pt x="151945" y="207389"/>
                      <a:pt x="151945" y="202233"/>
                    </a:cubicBezTo>
                    <a:cubicBezTo>
                      <a:pt x="151945" y="180011"/>
                      <a:pt x="170101" y="161789"/>
                      <a:pt x="192441" y="161789"/>
                    </a:cubicBezTo>
                    <a:cubicBezTo>
                      <a:pt x="214692" y="161789"/>
                      <a:pt x="232937" y="180011"/>
                      <a:pt x="232937" y="202233"/>
                    </a:cubicBezTo>
                    <a:cubicBezTo>
                      <a:pt x="232937" y="207122"/>
                      <a:pt x="232047" y="211744"/>
                      <a:pt x="230534" y="216011"/>
                    </a:cubicBezTo>
                    <a:lnTo>
                      <a:pt x="249492" y="235033"/>
                    </a:lnTo>
                    <a:cubicBezTo>
                      <a:pt x="253853" y="233433"/>
                      <a:pt x="258481" y="232633"/>
                      <a:pt x="263288" y="232633"/>
                    </a:cubicBezTo>
                    <a:cubicBezTo>
                      <a:pt x="270853" y="232633"/>
                      <a:pt x="277884" y="234678"/>
                      <a:pt x="283936" y="238322"/>
                    </a:cubicBezTo>
                    <a:lnTo>
                      <a:pt x="356830" y="165433"/>
                    </a:lnTo>
                    <a:cubicBezTo>
                      <a:pt x="355317" y="161167"/>
                      <a:pt x="354427" y="156544"/>
                      <a:pt x="354427" y="151744"/>
                    </a:cubicBezTo>
                    <a:cubicBezTo>
                      <a:pt x="354427" y="129433"/>
                      <a:pt x="372672" y="111211"/>
                      <a:pt x="394923" y="111211"/>
                    </a:cubicBezTo>
                    <a:close/>
                    <a:moveTo>
                      <a:pt x="324090" y="80938"/>
                    </a:moveTo>
                    <a:lnTo>
                      <a:pt x="334234" y="80938"/>
                    </a:lnTo>
                    <a:cubicBezTo>
                      <a:pt x="340285" y="80938"/>
                      <a:pt x="344289" y="85024"/>
                      <a:pt x="344289" y="91064"/>
                    </a:cubicBezTo>
                    <a:cubicBezTo>
                      <a:pt x="344289" y="97104"/>
                      <a:pt x="340285" y="101190"/>
                      <a:pt x="334234" y="101190"/>
                    </a:cubicBezTo>
                    <a:lnTo>
                      <a:pt x="324090" y="101190"/>
                    </a:lnTo>
                    <a:cubicBezTo>
                      <a:pt x="318039" y="101190"/>
                      <a:pt x="313946" y="97104"/>
                      <a:pt x="313946" y="91064"/>
                    </a:cubicBezTo>
                    <a:cubicBezTo>
                      <a:pt x="313946" y="85024"/>
                      <a:pt x="318039" y="80938"/>
                      <a:pt x="324090" y="80938"/>
                    </a:cubicBezTo>
                    <a:close/>
                    <a:moveTo>
                      <a:pt x="192417" y="80938"/>
                    </a:moveTo>
                    <a:lnTo>
                      <a:pt x="283548" y="80938"/>
                    </a:lnTo>
                    <a:cubicBezTo>
                      <a:pt x="289600" y="80938"/>
                      <a:pt x="293694" y="85024"/>
                      <a:pt x="293694" y="91064"/>
                    </a:cubicBezTo>
                    <a:cubicBezTo>
                      <a:pt x="293694" y="97104"/>
                      <a:pt x="289600" y="101190"/>
                      <a:pt x="283548" y="101190"/>
                    </a:cubicBezTo>
                    <a:lnTo>
                      <a:pt x="192417" y="101190"/>
                    </a:lnTo>
                    <a:cubicBezTo>
                      <a:pt x="186365" y="101190"/>
                      <a:pt x="182271" y="97104"/>
                      <a:pt x="182271" y="91064"/>
                    </a:cubicBezTo>
                    <a:cubicBezTo>
                      <a:pt x="182271" y="85024"/>
                      <a:pt x="186365" y="80938"/>
                      <a:pt x="192417" y="80938"/>
                    </a:cubicBezTo>
                    <a:close/>
                    <a:moveTo>
                      <a:pt x="91157" y="80938"/>
                    </a:moveTo>
                    <a:lnTo>
                      <a:pt x="151959" y="80938"/>
                    </a:lnTo>
                    <a:cubicBezTo>
                      <a:pt x="158012" y="80938"/>
                      <a:pt x="162018" y="85024"/>
                      <a:pt x="162018" y="91064"/>
                    </a:cubicBezTo>
                    <a:cubicBezTo>
                      <a:pt x="162018" y="97104"/>
                      <a:pt x="158012" y="101190"/>
                      <a:pt x="151959" y="101190"/>
                    </a:cubicBezTo>
                    <a:lnTo>
                      <a:pt x="91157" y="101190"/>
                    </a:lnTo>
                    <a:cubicBezTo>
                      <a:pt x="85104" y="101190"/>
                      <a:pt x="81009" y="97104"/>
                      <a:pt x="81009" y="91064"/>
                    </a:cubicBezTo>
                    <a:cubicBezTo>
                      <a:pt x="81009" y="85024"/>
                      <a:pt x="85104" y="80938"/>
                      <a:pt x="91157" y="80938"/>
                    </a:cubicBezTo>
                    <a:close/>
                    <a:moveTo>
                      <a:pt x="243084" y="40505"/>
                    </a:moveTo>
                    <a:lnTo>
                      <a:pt x="334231" y="40505"/>
                    </a:lnTo>
                    <a:cubicBezTo>
                      <a:pt x="340284" y="40505"/>
                      <a:pt x="344289" y="44591"/>
                      <a:pt x="344289" y="50631"/>
                    </a:cubicBezTo>
                    <a:cubicBezTo>
                      <a:pt x="344289" y="56671"/>
                      <a:pt x="340284" y="60757"/>
                      <a:pt x="334231" y="60757"/>
                    </a:cubicBezTo>
                    <a:lnTo>
                      <a:pt x="243084" y="60757"/>
                    </a:lnTo>
                    <a:cubicBezTo>
                      <a:pt x="236942" y="60757"/>
                      <a:pt x="232937" y="56671"/>
                      <a:pt x="232937" y="50631"/>
                    </a:cubicBezTo>
                    <a:cubicBezTo>
                      <a:pt x="232937" y="44591"/>
                      <a:pt x="236942" y="40505"/>
                      <a:pt x="243084" y="40505"/>
                    </a:cubicBezTo>
                    <a:close/>
                    <a:moveTo>
                      <a:pt x="91153" y="40505"/>
                    </a:moveTo>
                    <a:lnTo>
                      <a:pt x="202559" y="40505"/>
                    </a:lnTo>
                    <a:cubicBezTo>
                      <a:pt x="208610" y="40505"/>
                      <a:pt x="212614" y="44591"/>
                      <a:pt x="212614" y="50631"/>
                    </a:cubicBezTo>
                    <a:cubicBezTo>
                      <a:pt x="212614" y="56671"/>
                      <a:pt x="208610" y="60757"/>
                      <a:pt x="202559" y="60757"/>
                    </a:cubicBezTo>
                    <a:lnTo>
                      <a:pt x="91153" y="60757"/>
                    </a:lnTo>
                    <a:cubicBezTo>
                      <a:pt x="85102" y="60757"/>
                      <a:pt x="81009" y="56671"/>
                      <a:pt x="81009" y="50631"/>
                    </a:cubicBezTo>
                    <a:cubicBezTo>
                      <a:pt x="81009" y="44591"/>
                      <a:pt x="85102" y="40505"/>
                      <a:pt x="91153" y="40505"/>
                    </a:cubicBezTo>
                    <a:close/>
                    <a:moveTo>
                      <a:pt x="70848" y="20176"/>
                    </a:moveTo>
                    <a:cubicBezTo>
                      <a:pt x="64796" y="20176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6"/>
                      <a:pt x="536702" y="20176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4" name="íŝlíḓé">
              <a:extLst>
                <a:ext uri="{FF2B5EF4-FFF2-40B4-BE49-F238E27FC236}">
                  <a16:creationId xmlns:a16="http://schemas.microsoft.com/office/drawing/2014/main" id="{2645EB3C-0734-4F43-9BC7-CF359AD9ACD1}"/>
                </a:ext>
              </a:extLst>
            </p:cNvPr>
            <p:cNvGrpSpPr/>
            <p:nvPr/>
          </p:nvGrpSpPr>
          <p:grpSpPr>
            <a:xfrm>
              <a:off x="7970199" y="1268760"/>
              <a:ext cx="3691440" cy="973662"/>
              <a:chOff x="4282358" y="4917293"/>
              <a:chExt cx="3691440" cy="973662"/>
            </a:xfrm>
          </p:grpSpPr>
          <p:sp>
            <p:nvSpPr>
              <p:cNvPr id="27" name="îSḻïḑe">
                <a:extLst>
                  <a:ext uri="{FF2B5EF4-FFF2-40B4-BE49-F238E27FC236}">
                    <a16:creationId xmlns:a16="http://schemas.microsoft.com/office/drawing/2014/main" id="{A4EA1A97-4A34-40C7-A563-11DE03974952}"/>
                  </a:ext>
                </a:extLst>
              </p:cNvPr>
              <p:cNvSpPr/>
              <p:nvPr/>
            </p:nvSpPr>
            <p:spPr bwMode="auto">
              <a:xfrm>
                <a:off x="4282358" y="5283769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  <a:endParaRPr lang="zh-CN" altLang="en-US" sz="1000" dirty="0"/>
              </a:p>
            </p:txBody>
          </p:sp>
          <p:sp>
            <p:nvSpPr>
              <p:cNvPr id="28" name="i$ḷiḓe">
                <a:extLst>
                  <a:ext uri="{FF2B5EF4-FFF2-40B4-BE49-F238E27FC236}">
                    <a16:creationId xmlns:a16="http://schemas.microsoft.com/office/drawing/2014/main" id="{70D96FEF-8C7C-4455-BF5C-74595AD6FCD6}"/>
                  </a:ext>
                </a:extLst>
              </p:cNvPr>
              <p:cNvSpPr txBox="1"/>
              <p:nvPr/>
            </p:nvSpPr>
            <p:spPr bwMode="auto">
              <a:xfrm>
                <a:off x="4282358" y="4917293"/>
                <a:ext cx="36914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5" name="íṥḷiḑè">
              <a:extLst>
                <a:ext uri="{FF2B5EF4-FFF2-40B4-BE49-F238E27FC236}">
                  <a16:creationId xmlns:a16="http://schemas.microsoft.com/office/drawing/2014/main" id="{1868F414-568C-40E9-B5A7-944236A5D345}"/>
                </a:ext>
              </a:extLst>
            </p:cNvPr>
            <p:cNvGrpSpPr/>
            <p:nvPr/>
          </p:nvGrpSpPr>
          <p:grpSpPr>
            <a:xfrm>
              <a:off x="7970199" y="3143574"/>
              <a:ext cx="3691440" cy="973662"/>
              <a:chOff x="4282358" y="4917293"/>
              <a:chExt cx="3691440" cy="973662"/>
            </a:xfrm>
          </p:grpSpPr>
          <p:sp>
            <p:nvSpPr>
              <p:cNvPr id="25" name="î$liḋè">
                <a:extLst>
                  <a:ext uri="{FF2B5EF4-FFF2-40B4-BE49-F238E27FC236}">
                    <a16:creationId xmlns:a16="http://schemas.microsoft.com/office/drawing/2014/main" id="{6BB5548D-E635-4A76-ABD0-A2857F77181B}"/>
                  </a:ext>
                </a:extLst>
              </p:cNvPr>
              <p:cNvSpPr/>
              <p:nvPr/>
            </p:nvSpPr>
            <p:spPr bwMode="auto">
              <a:xfrm>
                <a:off x="4282358" y="5283769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  <a:endParaRPr lang="zh-CN" altLang="en-US" sz="1000" dirty="0"/>
              </a:p>
            </p:txBody>
          </p:sp>
          <p:sp>
            <p:nvSpPr>
              <p:cNvPr id="26" name="iṥľíḋè">
                <a:extLst>
                  <a:ext uri="{FF2B5EF4-FFF2-40B4-BE49-F238E27FC236}">
                    <a16:creationId xmlns:a16="http://schemas.microsoft.com/office/drawing/2014/main" id="{A3F3D224-6BD9-45C5-8F08-6D63B869B537}"/>
                  </a:ext>
                </a:extLst>
              </p:cNvPr>
              <p:cNvSpPr txBox="1"/>
              <p:nvPr/>
            </p:nvSpPr>
            <p:spPr bwMode="auto">
              <a:xfrm>
                <a:off x="4282358" y="4917293"/>
                <a:ext cx="36914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6" name="íṡļïďé">
              <a:extLst>
                <a:ext uri="{FF2B5EF4-FFF2-40B4-BE49-F238E27FC236}">
                  <a16:creationId xmlns:a16="http://schemas.microsoft.com/office/drawing/2014/main" id="{7821AAC7-0EE0-4152-B570-852FD1231652}"/>
                </a:ext>
              </a:extLst>
            </p:cNvPr>
            <p:cNvGrpSpPr/>
            <p:nvPr/>
          </p:nvGrpSpPr>
          <p:grpSpPr>
            <a:xfrm>
              <a:off x="7970199" y="5040428"/>
              <a:ext cx="3691440" cy="973662"/>
              <a:chOff x="4282358" y="4917293"/>
              <a:chExt cx="3691440" cy="973662"/>
            </a:xfrm>
          </p:grpSpPr>
          <p:sp>
            <p:nvSpPr>
              <p:cNvPr id="23" name="îṩļíde">
                <a:extLst>
                  <a:ext uri="{FF2B5EF4-FFF2-40B4-BE49-F238E27FC236}">
                    <a16:creationId xmlns:a16="http://schemas.microsoft.com/office/drawing/2014/main" id="{D23E173A-1370-4297-8217-F948130C6FB4}"/>
                  </a:ext>
                </a:extLst>
              </p:cNvPr>
              <p:cNvSpPr/>
              <p:nvPr/>
            </p:nvSpPr>
            <p:spPr bwMode="auto">
              <a:xfrm>
                <a:off x="4282358" y="5283769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  <a:endParaRPr lang="zh-CN" altLang="en-US" sz="1000" dirty="0"/>
              </a:p>
            </p:txBody>
          </p:sp>
          <p:sp>
            <p:nvSpPr>
              <p:cNvPr id="24" name="íŝļîḑe">
                <a:extLst>
                  <a:ext uri="{FF2B5EF4-FFF2-40B4-BE49-F238E27FC236}">
                    <a16:creationId xmlns:a16="http://schemas.microsoft.com/office/drawing/2014/main" id="{0832B2C7-3F1A-4E67-8D38-63F02EB038C4}"/>
                  </a:ext>
                </a:extLst>
              </p:cNvPr>
              <p:cNvSpPr txBox="1"/>
              <p:nvPr/>
            </p:nvSpPr>
            <p:spPr bwMode="auto">
              <a:xfrm>
                <a:off x="4282358" y="4917293"/>
                <a:ext cx="36914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7" name="îṣḻïḋè">
              <a:extLst>
                <a:ext uri="{FF2B5EF4-FFF2-40B4-BE49-F238E27FC236}">
                  <a16:creationId xmlns:a16="http://schemas.microsoft.com/office/drawing/2014/main" id="{1EDA0B42-B4A1-4364-876F-8918FBF82E44}"/>
                </a:ext>
              </a:extLst>
            </p:cNvPr>
            <p:cNvGrpSpPr/>
            <p:nvPr/>
          </p:nvGrpSpPr>
          <p:grpSpPr>
            <a:xfrm>
              <a:off x="5431279" y="2197855"/>
              <a:ext cx="2108063" cy="970279"/>
              <a:chOff x="9038803" y="1443040"/>
              <a:chExt cx="2108063" cy="970279"/>
            </a:xfrm>
          </p:grpSpPr>
          <p:sp>
            <p:nvSpPr>
              <p:cNvPr id="21" name="iş1íḍê">
                <a:extLst>
                  <a:ext uri="{FF2B5EF4-FFF2-40B4-BE49-F238E27FC236}">
                    <a16:creationId xmlns:a16="http://schemas.microsoft.com/office/drawing/2014/main" id="{CC3D08F6-8385-47C9-B03A-7401149E4428}"/>
                  </a:ext>
                </a:extLst>
              </p:cNvPr>
              <p:cNvSpPr/>
              <p:nvPr/>
            </p:nvSpPr>
            <p:spPr bwMode="auto">
              <a:xfrm>
                <a:off x="9038803" y="185592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  <a:endParaRPr lang="zh-CN" altLang="en-US" sz="1000" dirty="0"/>
              </a:p>
            </p:txBody>
          </p:sp>
          <p:sp>
            <p:nvSpPr>
              <p:cNvPr id="22" name="išḷïḋe">
                <a:extLst>
                  <a:ext uri="{FF2B5EF4-FFF2-40B4-BE49-F238E27FC236}">
                    <a16:creationId xmlns:a16="http://schemas.microsoft.com/office/drawing/2014/main" id="{5D8676D8-68A5-4172-AC95-E2A214ACEE5A}"/>
                  </a:ext>
                </a:extLst>
              </p:cNvPr>
              <p:cNvSpPr txBox="1"/>
              <p:nvPr/>
            </p:nvSpPr>
            <p:spPr bwMode="auto">
              <a:xfrm>
                <a:off x="9038803" y="1443040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8" name="îṥlíḍè">
              <a:extLst>
                <a:ext uri="{FF2B5EF4-FFF2-40B4-BE49-F238E27FC236}">
                  <a16:creationId xmlns:a16="http://schemas.microsoft.com/office/drawing/2014/main" id="{EFF67514-06E2-4F9E-A3A5-2A0C3A41FD45}"/>
                </a:ext>
              </a:extLst>
            </p:cNvPr>
            <p:cNvGrpSpPr/>
            <p:nvPr/>
          </p:nvGrpSpPr>
          <p:grpSpPr>
            <a:xfrm>
              <a:off x="5431279" y="4057944"/>
              <a:ext cx="2108063" cy="970279"/>
              <a:chOff x="9038803" y="1443040"/>
              <a:chExt cx="2108063" cy="970279"/>
            </a:xfrm>
          </p:grpSpPr>
          <p:sp>
            <p:nvSpPr>
              <p:cNvPr id="19" name="îśḷïďé">
                <a:extLst>
                  <a:ext uri="{FF2B5EF4-FFF2-40B4-BE49-F238E27FC236}">
                    <a16:creationId xmlns:a16="http://schemas.microsoft.com/office/drawing/2014/main" id="{E4EFBB2D-C9C2-45C0-AFEB-732FBA595BE6}"/>
                  </a:ext>
                </a:extLst>
              </p:cNvPr>
              <p:cNvSpPr/>
              <p:nvPr/>
            </p:nvSpPr>
            <p:spPr bwMode="auto">
              <a:xfrm>
                <a:off x="9038803" y="185592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  <a:endParaRPr lang="zh-CN" altLang="en-US" sz="1000" dirty="0"/>
              </a:p>
            </p:txBody>
          </p:sp>
          <p:sp>
            <p:nvSpPr>
              <p:cNvPr id="20" name="i$ḻîḍe">
                <a:extLst>
                  <a:ext uri="{FF2B5EF4-FFF2-40B4-BE49-F238E27FC236}">
                    <a16:creationId xmlns:a16="http://schemas.microsoft.com/office/drawing/2014/main" id="{1D67B4B0-DE8B-4578-B514-E1D7EB29B387}"/>
                  </a:ext>
                </a:extLst>
              </p:cNvPr>
              <p:cNvSpPr txBox="1"/>
              <p:nvPr/>
            </p:nvSpPr>
            <p:spPr bwMode="auto">
              <a:xfrm>
                <a:off x="9038803" y="1443040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5518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726DF9-07AB-4219-9113-223CF7F17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12E5533-BD5A-4B8E-9C4B-581452F4B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075CE95-C1BC-4A27-9A61-079F23057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156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95667A9-943E-46A1-B4A7-4CCA8FE2FC5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7388" cy="3962648"/>
            <a:chOff x="673100" y="1130300"/>
            <a:chExt cx="10847388" cy="3962648"/>
          </a:xfrm>
        </p:grpSpPr>
        <p:sp>
          <p:nvSpPr>
            <p:cNvPr id="6" name="îśḷíḋe">
              <a:extLst>
                <a:ext uri="{FF2B5EF4-FFF2-40B4-BE49-F238E27FC236}">
                  <a16:creationId xmlns:a16="http://schemas.microsoft.com/office/drawing/2014/main" id="{2938620D-979E-4202-9680-C9A330504540}"/>
                </a:ext>
              </a:extLst>
            </p:cNvPr>
            <p:cNvSpPr/>
            <p:nvPr/>
          </p:nvSpPr>
          <p:spPr bwMode="auto">
            <a:xfrm>
              <a:off x="3509702" y="1130300"/>
              <a:ext cx="5172596" cy="3519518"/>
            </a:xfrm>
            <a:custGeom>
              <a:avLst/>
              <a:gdLst>
                <a:gd name="connsiteX0" fmla="*/ 3818136 w 8702675"/>
                <a:gd name="connsiteY0" fmla="*/ 0 h 5921439"/>
                <a:gd name="connsiteX1" fmla="*/ 4509266 w 8702675"/>
                <a:gd name="connsiteY1" fmla="*/ 52337 h 5921439"/>
                <a:gd name="connsiteX2" fmla="*/ 4513022 w 8702675"/>
                <a:gd name="connsiteY2" fmla="*/ 726903 h 5921439"/>
                <a:gd name="connsiteX3" fmla="*/ 4606925 w 8702675"/>
                <a:gd name="connsiteY3" fmla="*/ 1221197 h 5921439"/>
                <a:gd name="connsiteX4" fmla="*/ 4605058 w 8702675"/>
                <a:gd name="connsiteY4" fmla="*/ 1219946 h 5921439"/>
                <a:gd name="connsiteX5" fmla="*/ 4621250 w 8702675"/>
                <a:gd name="connsiteY5" fmla="*/ 1246942 h 5921439"/>
                <a:gd name="connsiteX6" fmla="*/ 4662552 w 8702675"/>
                <a:gd name="connsiteY6" fmla="*/ 1307042 h 5921439"/>
                <a:gd name="connsiteX7" fmla="*/ 4685081 w 8702675"/>
                <a:gd name="connsiteY7" fmla="*/ 1337091 h 5921439"/>
                <a:gd name="connsiteX8" fmla="*/ 4711364 w 8702675"/>
                <a:gd name="connsiteY8" fmla="*/ 1367141 h 5921439"/>
                <a:gd name="connsiteX9" fmla="*/ 4760176 w 8702675"/>
                <a:gd name="connsiteY9" fmla="*/ 1423484 h 5921439"/>
                <a:gd name="connsiteX10" fmla="*/ 4786460 w 8702675"/>
                <a:gd name="connsiteY10" fmla="*/ 1446021 h 5921439"/>
                <a:gd name="connsiteX11" fmla="*/ 4816498 w 8702675"/>
                <a:gd name="connsiteY11" fmla="*/ 1472314 h 5921439"/>
                <a:gd name="connsiteX12" fmla="*/ 4850290 w 8702675"/>
                <a:gd name="connsiteY12" fmla="*/ 1491095 h 5921439"/>
                <a:gd name="connsiteX13" fmla="*/ 4880329 w 8702675"/>
                <a:gd name="connsiteY13" fmla="*/ 1513633 h 5921439"/>
                <a:gd name="connsiteX14" fmla="*/ 4899102 w 8702675"/>
                <a:gd name="connsiteY14" fmla="*/ 1524901 h 5921439"/>
                <a:gd name="connsiteX15" fmla="*/ 4902857 w 8702675"/>
                <a:gd name="connsiteY15" fmla="*/ 1524901 h 5921439"/>
                <a:gd name="connsiteX16" fmla="*/ 4940405 w 8702675"/>
                <a:gd name="connsiteY16" fmla="*/ 1551194 h 5921439"/>
                <a:gd name="connsiteX17" fmla="*/ 4985462 w 8702675"/>
                <a:gd name="connsiteY17" fmla="*/ 1577488 h 5921439"/>
                <a:gd name="connsiteX18" fmla="*/ 5064312 w 8702675"/>
                <a:gd name="connsiteY18" fmla="*/ 1645099 h 5921439"/>
                <a:gd name="connsiteX19" fmla="*/ 5064312 w 8702675"/>
                <a:gd name="connsiteY19" fmla="*/ 1648856 h 5921439"/>
                <a:gd name="connsiteX20" fmla="*/ 5158181 w 8702675"/>
                <a:gd name="connsiteY20" fmla="*/ 1750273 h 5921439"/>
                <a:gd name="connsiteX21" fmla="*/ 5161936 w 8702675"/>
                <a:gd name="connsiteY21" fmla="*/ 1754029 h 5921439"/>
                <a:gd name="connsiteX22" fmla="*/ 5222012 w 8702675"/>
                <a:gd name="connsiteY22" fmla="*/ 1847934 h 5921439"/>
                <a:gd name="connsiteX23" fmla="*/ 5267069 w 8702675"/>
                <a:gd name="connsiteY23" fmla="*/ 1919302 h 5921439"/>
                <a:gd name="connsiteX24" fmla="*/ 5334655 w 8702675"/>
                <a:gd name="connsiteY24" fmla="*/ 2099599 h 5921439"/>
                <a:gd name="connsiteX25" fmla="*/ 5353428 w 8702675"/>
                <a:gd name="connsiteY25" fmla="*/ 2197260 h 5921439"/>
                <a:gd name="connsiteX26" fmla="*/ 5364693 w 8702675"/>
                <a:gd name="connsiteY26" fmla="*/ 2291166 h 5921439"/>
                <a:gd name="connsiteX27" fmla="*/ 5368447 w 8702675"/>
                <a:gd name="connsiteY27" fmla="*/ 2388827 h 5921439"/>
                <a:gd name="connsiteX28" fmla="*/ 5364693 w 8702675"/>
                <a:gd name="connsiteY28" fmla="*/ 2482732 h 5921439"/>
                <a:gd name="connsiteX29" fmla="*/ 5345919 w 8702675"/>
                <a:gd name="connsiteY29" fmla="*/ 2663029 h 5921439"/>
                <a:gd name="connsiteX30" fmla="*/ 5357183 w 8702675"/>
                <a:gd name="connsiteY30" fmla="*/ 2820789 h 5921439"/>
                <a:gd name="connsiteX31" fmla="*/ 5417259 w 8702675"/>
                <a:gd name="connsiteY31" fmla="*/ 2952256 h 5921439"/>
                <a:gd name="connsiteX32" fmla="*/ 5436033 w 8702675"/>
                <a:gd name="connsiteY32" fmla="*/ 2978549 h 5921439"/>
                <a:gd name="connsiteX33" fmla="*/ 5454807 w 8702675"/>
                <a:gd name="connsiteY33" fmla="*/ 3004843 h 5921439"/>
                <a:gd name="connsiteX34" fmla="*/ 5492355 w 8702675"/>
                <a:gd name="connsiteY34" fmla="*/ 3049917 h 5921439"/>
                <a:gd name="connsiteX35" fmla="*/ 5563695 w 8702675"/>
                <a:gd name="connsiteY35" fmla="*/ 3121285 h 5921439"/>
                <a:gd name="connsiteX36" fmla="*/ 5608752 w 8702675"/>
                <a:gd name="connsiteY36" fmla="*/ 3162603 h 5921439"/>
                <a:gd name="connsiteX37" fmla="*/ 5623771 w 8702675"/>
                <a:gd name="connsiteY37" fmla="*/ 3177628 h 5921439"/>
                <a:gd name="connsiteX38" fmla="*/ 5608752 w 8702675"/>
                <a:gd name="connsiteY38" fmla="*/ 3166359 h 5921439"/>
                <a:gd name="connsiteX39" fmla="*/ 5556185 w 8702675"/>
                <a:gd name="connsiteY39" fmla="*/ 3125041 h 5921439"/>
                <a:gd name="connsiteX40" fmla="*/ 5481090 w 8702675"/>
                <a:gd name="connsiteY40" fmla="*/ 3064942 h 5921439"/>
                <a:gd name="connsiteX41" fmla="*/ 5439788 w 8702675"/>
                <a:gd name="connsiteY41" fmla="*/ 3019868 h 5921439"/>
                <a:gd name="connsiteX42" fmla="*/ 5417259 w 8702675"/>
                <a:gd name="connsiteY42" fmla="*/ 2997330 h 5921439"/>
                <a:gd name="connsiteX43" fmla="*/ 5394731 w 8702675"/>
                <a:gd name="connsiteY43" fmla="*/ 2971037 h 5921439"/>
                <a:gd name="connsiteX44" fmla="*/ 5319636 w 8702675"/>
                <a:gd name="connsiteY44" fmla="*/ 2832058 h 5921439"/>
                <a:gd name="connsiteX45" fmla="*/ 5289597 w 8702675"/>
                <a:gd name="connsiteY45" fmla="*/ 2659273 h 5921439"/>
                <a:gd name="connsiteX46" fmla="*/ 5293352 w 8702675"/>
                <a:gd name="connsiteY46" fmla="*/ 2482732 h 5921439"/>
                <a:gd name="connsiteX47" fmla="*/ 5289597 w 8702675"/>
                <a:gd name="connsiteY47" fmla="*/ 2392583 h 5921439"/>
                <a:gd name="connsiteX48" fmla="*/ 5274578 w 8702675"/>
                <a:gd name="connsiteY48" fmla="*/ 2302434 h 5921439"/>
                <a:gd name="connsiteX49" fmla="*/ 5233276 w 8702675"/>
                <a:gd name="connsiteY49" fmla="*/ 2133405 h 5921439"/>
                <a:gd name="connsiteX50" fmla="*/ 5161936 w 8702675"/>
                <a:gd name="connsiteY50" fmla="*/ 1983157 h 5921439"/>
                <a:gd name="connsiteX51" fmla="*/ 4959179 w 8702675"/>
                <a:gd name="connsiteY51" fmla="*/ 1784079 h 5921439"/>
                <a:gd name="connsiteX52" fmla="*/ 4808988 w 8702675"/>
                <a:gd name="connsiteY52" fmla="*/ 1720223 h 5921439"/>
                <a:gd name="connsiteX53" fmla="*/ 4846536 w 8702675"/>
                <a:gd name="connsiteY53" fmla="*/ 1802860 h 5921439"/>
                <a:gd name="connsiteX54" fmla="*/ 4936650 w 8702675"/>
                <a:gd name="connsiteY54" fmla="*/ 2062037 h 5921439"/>
                <a:gd name="connsiteX55" fmla="*/ 4974198 w 8702675"/>
                <a:gd name="connsiteY55" fmla="*/ 2204773 h 5921439"/>
                <a:gd name="connsiteX56" fmla="*/ 4977952 w 8702675"/>
                <a:gd name="connsiteY56" fmla="*/ 2242335 h 5921439"/>
                <a:gd name="connsiteX57" fmla="*/ 4977952 w 8702675"/>
                <a:gd name="connsiteY57" fmla="*/ 2246091 h 5921439"/>
                <a:gd name="connsiteX58" fmla="*/ 4981707 w 8702675"/>
                <a:gd name="connsiteY58" fmla="*/ 2253604 h 5921439"/>
                <a:gd name="connsiteX59" fmla="*/ 4981707 w 8702675"/>
                <a:gd name="connsiteY59" fmla="*/ 2261116 h 5921439"/>
                <a:gd name="connsiteX60" fmla="*/ 4981707 w 8702675"/>
                <a:gd name="connsiteY60" fmla="*/ 2264872 h 5921439"/>
                <a:gd name="connsiteX61" fmla="*/ 4985462 w 8702675"/>
                <a:gd name="connsiteY61" fmla="*/ 2283653 h 5921439"/>
                <a:gd name="connsiteX62" fmla="*/ 4992971 w 8702675"/>
                <a:gd name="connsiteY62" fmla="*/ 2355021 h 5921439"/>
                <a:gd name="connsiteX63" fmla="*/ 5064312 w 8702675"/>
                <a:gd name="connsiteY63" fmla="*/ 2925963 h 5921439"/>
                <a:gd name="connsiteX64" fmla="*/ 5203238 w 8702675"/>
                <a:gd name="connsiteY64" fmla="*/ 3523198 h 5921439"/>
                <a:gd name="connsiteX65" fmla="*/ 5315881 w 8702675"/>
                <a:gd name="connsiteY65" fmla="*/ 3812426 h 5921439"/>
                <a:gd name="connsiteX66" fmla="*/ 5379803 w 8702675"/>
                <a:gd name="connsiteY66" fmla="*/ 3930481 h 5921439"/>
                <a:gd name="connsiteX67" fmla="*/ 5403512 w 8702675"/>
                <a:gd name="connsiteY67" fmla="*/ 3940027 h 5921439"/>
                <a:gd name="connsiteX68" fmla="*/ 5458926 w 8702675"/>
                <a:gd name="connsiteY68" fmla="*/ 3958350 h 5921439"/>
                <a:gd name="connsiteX69" fmla="*/ 5770746 w 8702675"/>
                <a:gd name="connsiteY69" fmla="*/ 4007213 h 5921439"/>
                <a:gd name="connsiteX70" fmla="*/ 5857154 w 8702675"/>
                <a:gd name="connsiteY70" fmla="*/ 4003454 h 5921439"/>
                <a:gd name="connsiteX71" fmla="*/ 5898480 w 8702675"/>
                <a:gd name="connsiteY71" fmla="*/ 3995937 h 5921439"/>
                <a:gd name="connsiteX72" fmla="*/ 5939805 w 8702675"/>
                <a:gd name="connsiteY72" fmla="*/ 3988419 h 5921439"/>
                <a:gd name="connsiteX73" fmla="*/ 5977374 w 8702675"/>
                <a:gd name="connsiteY73" fmla="*/ 3980902 h 5921439"/>
                <a:gd name="connsiteX74" fmla="*/ 6014943 w 8702675"/>
                <a:gd name="connsiteY74" fmla="*/ 3965868 h 5921439"/>
                <a:gd name="connsiteX75" fmla="*/ 6048755 w 8702675"/>
                <a:gd name="connsiteY75" fmla="*/ 3950833 h 5921439"/>
                <a:gd name="connsiteX76" fmla="*/ 6082567 w 8702675"/>
                <a:gd name="connsiteY76" fmla="*/ 3939557 h 5921439"/>
                <a:gd name="connsiteX77" fmla="*/ 6135163 w 8702675"/>
                <a:gd name="connsiteY77" fmla="*/ 3913247 h 5921439"/>
                <a:gd name="connsiteX78" fmla="*/ 6176488 w 8702675"/>
                <a:gd name="connsiteY78" fmla="*/ 3886936 h 5921439"/>
                <a:gd name="connsiteX79" fmla="*/ 6210300 w 8702675"/>
                <a:gd name="connsiteY79" fmla="*/ 3864384 h 5921439"/>
                <a:gd name="connsiteX80" fmla="*/ 6180245 w 8702675"/>
                <a:gd name="connsiteY80" fmla="*/ 3894453 h 5921439"/>
                <a:gd name="connsiteX81" fmla="*/ 6146433 w 8702675"/>
                <a:gd name="connsiteY81" fmla="*/ 3924522 h 5921439"/>
                <a:gd name="connsiteX82" fmla="*/ 6093837 w 8702675"/>
                <a:gd name="connsiteY82" fmla="*/ 3962109 h 5921439"/>
                <a:gd name="connsiteX83" fmla="*/ 6063782 w 8702675"/>
                <a:gd name="connsiteY83" fmla="*/ 3984661 h 5921439"/>
                <a:gd name="connsiteX84" fmla="*/ 6029970 w 8702675"/>
                <a:gd name="connsiteY84" fmla="*/ 4003454 h 5921439"/>
                <a:gd name="connsiteX85" fmla="*/ 5996158 w 8702675"/>
                <a:gd name="connsiteY85" fmla="*/ 4022247 h 5921439"/>
                <a:gd name="connsiteX86" fmla="*/ 5958590 w 8702675"/>
                <a:gd name="connsiteY86" fmla="*/ 4041041 h 5921439"/>
                <a:gd name="connsiteX87" fmla="*/ 5917264 w 8702675"/>
                <a:gd name="connsiteY87" fmla="*/ 4056075 h 5921439"/>
                <a:gd name="connsiteX88" fmla="*/ 5868425 w 8702675"/>
                <a:gd name="connsiteY88" fmla="*/ 4071110 h 5921439"/>
                <a:gd name="connsiteX89" fmla="*/ 5778260 w 8702675"/>
                <a:gd name="connsiteY89" fmla="*/ 4093662 h 5921439"/>
                <a:gd name="connsiteX90" fmla="*/ 5593704 w 8702675"/>
                <a:gd name="connsiteY90" fmla="*/ 4113394 h 5921439"/>
                <a:gd name="connsiteX91" fmla="*/ 5515826 w 8702675"/>
                <a:gd name="connsiteY91" fmla="*/ 4111808 h 5921439"/>
                <a:gd name="connsiteX92" fmla="*/ 5579653 w 8702675"/>
                <a:gd name="connsiteY92" fmla="*/ 4172551 h 5921439"/>
                <a:gd name="connsiteX93" fmla="*/ 5702621 w 8702675"/>
                <a:gd name="connsiteY93" fmla="*/ 4248144 h 5921439"/>
                <a:gd name="connsiteX94" fmla="*/ 5984228 w 8702675"/>
                <a:gd name="connsiteY94" fmla="*/ 4300731 h 5921439"/>
                <a:gd name="connsiteX95" fmla="*/ 6288364 w 8702675"/>
                <a:gd name="connsiteY95" fmla="*/ 4263169 h 5921439"/>
                <a:gd name="connsiteX96" fmla="*/ 6592499 w 8702675"/>
                <a:gd name="connsiteY96" fmla="*/ 4199314 h 5921439"/>
                <a:gd name="connsiteX97" fmla="*/ 6889125 w 8702675"/>
                <a:gd name="connsiteY97" fmla="*/ 4146727 h 5921439"/>
                <a:gd name="connsiteX98" fmla="*/ 7178242 w 8702675"/>
                <a:gd name="connsiteY98" fmla="*/ 4112921 h 5921439"/>
                <a:gd name="connsiteX99" fmla="*/ 7707663 w 8702675"/>
                <a:gd name="connsiteY99" fmla="*/ 4109165 h 5921439"/>
                <a:gd name="connsiteX100" fmla="*/ 8150725 w 8702675"/>
                <a:gd name="connsiteY100" fmla="*/ 4184289 h 5921439"/>
                <a:gd name="connsiteX101" fmla="*/ 8327199 w 8702675"/>
                <a:gd name="connsiteY101" fmla="*/ 4248144 h 5921439"/>
                <a:gd name="connsiteX102" fmla="*/ 8469880 w 8702675"/>
                <a:gd name="connsiteY102" fmla="*/ 4319512 h 5921439"/>
                <a:gd name="connsiteX103" fmla="*/ 8575013 w 8702675"/>
                <a:gd name="connsiteY103" fmla="*/ 4390880 h 5921439"/>
                <a:gd name="connsiteX104" fmla="*/ 8646353 w 8702675"/>
                <a:gd name="connsiteY104" fmla="*/ 4447223 h 5921439"/>
                <a:gd name="connsiteX105" fmla="*/ 8702675 w 8702675"/>
                <a:gd name="connsiteY105" fmla="*/ 4507322 h 5921439"/>
                <a:gd name="connsiteX106" fmla="*/ 8646353 w 8702675"/>
                <a:gd name="connsiteY106" fmla="*/ 4450979 h 5921439"/>
                <a:gd name="connsiteX107" fmla="*/ 8571259 w 8702675"/>
                <a:gd name="connsiteY107" fmla="*/ 4394636 h 5921439"/>
                <a:gd name="connsiteX108" fmla="*/ 8462371 w 8702675"/>
                <a:gd name="connsiteY108" fmla="*/ 4330781 h 5921439"/>
                <a:gd name="connsiteX109" fmla="*/ 8315935 w 8702675"/>
                <a:gd name="connsiteY109" fmla="*/ 4270682 h 5921439"/>
                <a:gd name="connsiteX110" fmla="*/ 8143215 w 8702675"/>
                <a:gd name="connsiteY110" fmla="*/ 4214339 h 5921439"/>
                <a:gd name="connsiteX111" fmla="*/ 7707663 w 8702675"/>
                <a:gd name="connsiteY111" fmla="*/ 4157996 h 5921439"/>
                <a:gd name="connsiteX112" fmla="*/ 7185751 w 8702675"/>
                <a:gd name="connsiteY112" fmla="*/ 4188045 h 5921439"/>
                <a:gd name="connsiteX113" fmla="*/ 6904145 w 8702675"/>
                <a:gd name="connsiteY113" fmla="*/ 4233120 h 5921439"/>
                <a:gd name="connsiteX114" fmla="*/ 6615028 w 8702675"/>
                <a:gd name="connsiteY114" fmla="*/ 4296975 h 5921439"/>
                <a:gd name="connsiteX115" fmla="*/ 5991738 w 8702675"/>
                <a:gd name="connsiteY115" fmla="*/ 4435954 h 5921439"/>
                <a:gd name="connsiteX116" fmla="*/ 5642545 w 8702675"/>
                <a:gd name="connsiteY116" fmla="*/ 4387124 h 5921439"/>
                <a:gd name="connsiteX117" fmla="*/ 5349674 w 8702675"/>
                <a:gd name="connsiteY117" fmla="*/ 4184289 h 5921439"/>
                <a:gd name="connsiteX118" fmla="*/ 5150671 w 8702675"/>
                <a:gd name="connsiteY118" fmla="*/ 3898818 h 5921439"/>
                <a:gd name="connsiteX119" fmla="*/ 5007990 w 8702675"/>
                <a:gd name="connsiteY119" fmla="*/ 3590810 h 5921439"/>
                <a:gd name="connsiteX120" fmla="*/ 4906612 w 8702675"/>
                <a:gd name="connsiteY120" fmla="*/ 3275289 h 5921439"/>
                <a:gd name="connsiteX121" fmla="*/ 4880329 w 8702675"/>
                <a:gd name="connsiteY121" fmla="*/ 3339144 h 5921439"/>
                <a:gd name="connsiteX122" fmla="*/ 4857800 w 8702675"/>
                <a:gd name="connsiteY122" fmla="*/ 3384219 h 5921439"/>
                <a:gd name="connsiteX123" fmla="*/ 4835271 w 8702675"/>
                <a:gd name="connsiteY123" fmla="*/ 3421781 h 5921439"/>
                <a:gd name="connsiteX124" fmla="*/ 4812743 w 8702675"/>
                <a:gd name="connsiteY124" fmla="*/ 3459343 h 5921439"/>
                <a:gd name="connsiteX125" fmla="*/ 4790214 w 8702675"/>
                <a:gd name="connsiteY125" fmla="*/ 3489393 h 5921439"/>
                <a:gd name="connsiteX126" fmla="*/ 4763931 w 8702675"/>
                <a:gd name="connsiteY126" fmla="*/ 3519442 h 5921439"/>
                <a:gd name="connsiteX127" fmla="*/ 4741402 w 8702675"/>
                <a:gd name="connsiteY127" fmla="*/ 3549492 h 5921439"/>
                <a:gd name="connsiteX128" fmla="*/ 4696345 w 8702675"/>
                <a:gd name="connsiteY128" fmla="*/ 3590810 h 5921439"/>
                <a:gd name="connsiteX129" fmla="*/ 4662552 w 8702675"/>
                <a:gd name="connsiteY129" fmla="*/ 3624616 h 5921439"/>
                <a:gd name="connsiteX130" fmla="*/ 4628760 w 8702675"/>
                <a:gd name="connsiteY130" fmla="*/ 3647153 h 5921439"/>
                <a:gd name="connsiteX131" fmla="*/ 4655043 w 8702675"/>
                <a:gd name="connsiteY131" fmla="*/ 3617103 h 5921439"/>
                <a:gd name="connsiteX132" fmla="*/ 4685081 w 8702675"/>
                <a:gd name="connsiteY132" fmla="*/ 3583297 h 5921439"/>
                <a:gd name="connsiteX133" fmla="*/ 4718874 w 8702675"/>
                <a:gd name="connsiteY133" fmla="*/ 3530711 h 5921439"/>
                <a:gd name="connsiteX134" fmla="*/ 4737648 w 8702675"/>
                <a:gd name="connsiteY134" fmla="*/ 3500661 h 5921439"/>
                <a:gd name="connsiteX135" fmla="*/ 4756421 w 8702675"/>
                <a:gd name="connsiteY135" fmla="*/ 3466855 h 5921439"/>
                <a:gd name="connsiteX136" fmla="*/ 4771440 w 8702675"/>
                <a:gd name="connsiteY136" fmla="*/ 3436806 h 5921439"/>
                <a:gd name="connsiteX137" fmla="*/ 4786460 w 8702675"/>
                <a:gd name="connsiteY137" fmla="*/ 3395487 h 5921439"/>
                <a:gd name="connsiteX138" fmla="*/ 4801479 w 8702675"/>
                <a:gd name="connsiteY138" fmla="*/ 3357925 h 5921439"/>
                <a:gd name="connsiteX139" fmla="*/ 4812743 w 8702675"/>
                <a:gd name="connsiteY139" fmla="*/ 3316607 h 5921439"/>
                <a:gd name="connsiteX140" fmla="*/ 4831517 w 8702675"/>
                <a:gd name="connsiteY140" fmla="*/ 3233971 h 5921439"/>
                <a:gd name="connsiteX141" fmla="*/ 4835271 w 8702675"/>
                <a:gd name="connsiteY141" fmla="*/ 2982306 h 5921439"/>
                <a:gd name="connsiteX142" fmla="*/ 4831517 w 8702675"/>
                <a:gd name="connsiteY142" fmla="*/ 2971037 h 5921439"/>
                <a:gd name="connsiteX143" fmla="*/ 4726383 w 8702675"/>
                <a:gd name="connsiteY143" fmla="*/ 2385070 h 5921439"/>
                <a:gd name="connsiteX144" fmla="*/ 4715119 w 8702675"/>
                <a:gd name="connsiteY144" fmla="*/ 2313703 h 5921439"/>
                <a:gd name="connsiteX145" fmla="*/ 4711364 w 8702675"/>
                <a:gd name="connsiteY145" fmla="*/ 2298678 h 5921439"/>
                <a:gd name="connsiteX146" fmla="*/ 4711364 w 8702675"/>
                <a:gd name="connsiteY146" fmla="*/ 2291166 h 5921439"/>
                <a:gd name="connsiteX147" fmla="*/ 4711364 w 8702675"/>
                <a:gd name="connsiteY147" fmla="*/ 2290226 h 5921439"/>
                <a:gd name="connsiteX148" fmla="*/ 4711364 w 8702675"/>
                <a:gd name="connsiteY148" fmla="*/ 2287409 h 5921439"/>
                <a:gd name="connsiteX149" fmla="*/ 4707610 w 8702675"/>
                <a:gd name="connsiteY149" fmla="*/ 2261116 h 5921439"/>
                <a:gd name="connsiteX150" fmla="*/ 4670062 w 8702675"/>
                <a:gd name="connsiteY150" fmla="*/ 2144674 h 5921439"/>
                <a:gd name="connsiteX151" fmla="*/ 4579948 w 8702675"/>
                <a:gd name="connsiteY151" fmla="*/ 1926814 h 5921439"/>
                <a:gd name="connsiteX152" fmla="*/ 4358417 w 8702675"/>
                <a:gd name="connsiteY152" fmla="*/ 1585000 h 5921439"/>
                <a:gd name="connsiteX153" fmla="*/ 4300042 w 8702675"/>
                <a:gd name="connsiteY153" fmla="*/ 1518739 h 5921439"/>
                <a:gd name="connsiteX154" fmla="*/ 4259049 w 8702675"/>
                <a:gd name="connsiteY154" fmla="*/ 1476625 h 5921439"/>
                <a:gd name="connsiteX155" fmla="*/ 4261888 w 8702675"/>
                <a:gd name="connsiteY155" fmla="*/ 1536266 h 5921439"/>
                <a:gd name="connsiteX156" fmla="*/ 4265643 w 8702675"/>
                <a:gd name="connsiteY156" fmla="*/ 1615144 h 5921439"/>
                <a:gd name="connsiteX157" fmla="*/ 4269398 w 8702675"/>
                <a:gd name="connsiteY157" fmla="*/ 1697778 h 5921439"/>
                <a:gd name="connsiteX158" fmla="*/ 4276908 w 8702675"/>
                <a:gd name="connsiteY158" fmla="*/ 1776656 h 5921439"/>
                <a:gd name="connsiteX159" fmla="*/ 4288174 w 8702675"/>
                <a:gd name="connsiteY159" fmla="*/ 1938168 h 5921439"/>
                <a:gd name="connsiteX160" fmla="*/ 4303194 w 8702675"/>
                <a:gd name="connsiteY160" fmla="*/ 2017046 h 5921439"/>
                <a:gd name="connsiteX161" fmla="*/ 4314459 w 8702675"/>
                <a:gd name="connsiteY161" fmla="*/ 2095924 h 5921439"/>
                <a:gd name="connsiteX162" fmla="*/ 4336989 w 8702675"/>
                <a:gd name="connsiteY162" fmla="*/ 2257437 h 5921439"/>
                <a:gd name="connsiteX163" fmla="*/ 4336989 w 8702675"/>
                <a:gd name="connsiteY163" fmla="*/ 2249924 h 5921439"/>
                <a:gd name="connsiteX164" fmla="*/ 4355764 w 8702675"/>
                <a:gd name="connsiteY164" fmla="*/ 2317534 h 5921439"/>
                <a:gd name="connsiteX165" fmla="*/ 4367030 w 8702675"/>
                <a:gd name="connsiteY165" fmla="*/ 2388900 h 5921439"/>
                <a:gd name="connsiteX166" fmla="*/ 4382050 w 8702675"/>
                <a:gd name="connsiteY166" fmla="*/ 2460266 h 5921439"/>
                <a:gd name="connsiteX167" fmla="*/ 4389560 w 8702675"/>
                <a:gd name="connsiteY167" fmla="*/ 2527875 h 5921439"/>
                <a:gd name="connsiteX168" fmla="*/ 4397070 w 8702675"/>
                <a:gd name="connsiteY168" fmla="*/ 2595485 h 5921439"/>
                <a:gd name="connsiteX169" fmla="*/ 4404580 w 8702675"/>
                <a:gd name="connsiteY169" fmla="*/ 2666851 h 5921439"/>
                <a:gd name="connsiteX170" fmla="*/ 4412090 w 8702675"/>
                <a:gd name="connsiteY170" fmla="*/ 2734460 h 5921439"/>
                <a:gd name="connsiteX171" fmla="*/ 4412090 w 8702675"/>
                <a:gd name="connsiteY171" fmla="*/ 2805826 h 5921439"/>
                <a:gd name="connsiteX172" fmla="*/ 4415845 w 8702675"/>
                <a:gd name="connsiteY172" fmla="*/ 2877192 h 5921439"/>
                <a:gd name="connsiteX173" fmla="*/ 4419600 w 8702675"/>
                <a:gd name="connsiteY173" fmla="*/ 2944801 h 5921439"/>
                <a:gd name="connsiteX174" fmla="*/ 4415845 w 8702675"/>
                <a:gd name="connsiteY174" fmla="*/ 3080021 h 5921439"/>
                <a:gd name="connsiteX175" fmla="*/ 4412090 w 8702675"/>
                <a:gd name="connsiteY175" fmla="*/ 3151387 h 5921439"/>
                <a:gd name="connsiteX176" fmla="*/ 4408335 w 8702675"/>
                <a:gd name="connsiteY176" fmla="*/ 3222752 h 5921439"/>
                <a:gd name="connsiteX177" fmla="*/ 4397070 w 8702675"/>
                <a:gd name="connsiteY177" fmla="*/ 3357972 h 5921439"/>
                <a:gd name="connsiteX178" fmla="*/ 4393315 w 8702675"/>
                <a:gd name="connsiteY178" fmla="*/ 3222752 h 5921439"/>
                <a:gd name="connsiteX179" fmla="*/ 4389560 w 8702675"/>
                <a:gd name="connsiteY179" fmla="*/ 3151387 h 5921439"/>
                <a:gd name="connsiteX180" fmla="*/ 4385805 w 8702675"/>
                <a:gd name="connsiteY180" fmla="*/ 3083777 h 5921439"/>
                <a:gd name="connsiteX181" fmla="*/ 4374540 w 8702675"/>
                <a:gd name="connsiteY181" fmla="*/ 2948557 h 5921439"/>
                <a:gd name="connsiteX182" fmla="*/ 4363275 w 8702675"/>
                <a:gd name="connsiteY182" fmla="*/ 2880948 h 5921439"/>
                <a:gd name="connsiteX183" fmla="*/ 4355764 w 8702675"/>
                <a:gd name="connsiteY183" fmla="*/ 2809582 h 5921439"/>
                <a:gd name="connsiteX184" fmla="*/ 4344499 w 8702675"/>
                <a:gd name="connsiteY184" fmla="*/ 2745728 h 5921439"/>
                <a:gd name="connsiteX185" fmla="*/ 4333234 w 8702675"/>
                <a:gd name="connsiteY185" fmla="*/ 2678119 h 5921439"/>
                <a:gd name="connsiteX186" fmla="*/ 4314459 w 8702675"/>
                <a:gd name="connsiteY186" fmla="*/ 2610509 h 5921439"/>
                <a:gd name="connsiteX187" fmla="*/ 4303194 w 8702675"/>
                <a:gd name="connsiteY187" fmla="*/ 2542900 h 5921439"/>
                <a:gd name="connsiteX188" fmla="*/ 4284419 w 8702675"/>
                <a:gd name="connsiteY188" fmla="*/ 2479046 h 5921439"/>
                <a:gd name="connsiteX189" fmla="*/ 4265643 w 8702675"/>
                <a:gd name="connsiteY189" fmla="*/ 2415192 h 5921439"/>
                <a:gd name="connsiteX190" fmla="*/ 4243113 w 8702675"/>
                <a:gd name="connsiteY190" fmla="*/ 2351339 h 5921439"/>
                <a:gd name="connsiteX191" fmla="*/ 4224338 w 8702675"/>
                <a:gd name="connsiteY191" fmla="*/ 2291241 h 5921439"/>
                <a:gd name="connsiteX192" fmla="*/ 4220583 w 8702675"/>
                <a:gd name="connsiteY192" fmla="*/ 2291241 h 5921439"/>
                <a:gd name="connsiteX193" fmla="*/ 4220583 w 8702675"/>
                <a:gd name="connsiteY193" fmla="*/ 2283729 h 5921439"/>
                <a:gd name="connsiteX194" fmla="*/ 4179277 w 8702675"/>
                <a:gd name="connsiteY194" fmla="*/ 2122217 h 5921439"/>
                <a:gd name="connsiteX195" fmla="*/ 4156747 w 8702675"/>
                <a:gd name="connsiteY195" fmla="*/ 2043339 h 5921439"/>
                <a:gd name="connsiteX196" fmla="*/ 4134217 w 8702675"/>
                <a:gd name="connsiteY196" fmla="*/ 1964461 h 5921439"/>
                <a:gd name="connsiteX197" fmla="*/ 4104176 w 8702675"/>
                <a:gd name="connsiteY197" fmla="*/ 1799193 h 5921439"/>
                <a:gd name="connsiteX198" fmla="*/ 4085401 w 8702675"/>
                <a:gd name="connsiteY198" fmla="*/ 1720315 h 5921439"/>
                <a:gd name="connsiteX199" fmla="*/ 4074136 w 8702675"/>
                <a:gd name="connsiteY199" fmla="*/ 1633925 h 5921439"/>
                <a:gd name="connsiteX200" fmla="*/ 4059116 w 8702675"/>
                <a:gd name="connsiteY200" fmla="*/ 1555047 h 5921439"/>
                <a:gd name="connsiteX201" fmla="*/ 4051606 w 8702675"/>
                <a:gd name="connsiteY201" fmla="*/ 1468656 h 5921439"/>
                <a:gd name="connsiteX202" fmla="*/ 4047999 w 8702675"/>
                <a:gd name="connsiteY202" fmla="*/ 1436189 h 5921439"/>
                <a:gd name="connsiteX203" fmla="*/ 3971733 w 8702675"/>
                <a:gd name="connsiteY203" fmla="*/ 1584165 h 5921439"/>
                <a:gd name="connsiteX204" fmla="*/ 3851591 w 8702675"/>
                <a:gd name="connsiteY204" fmla="*/ 1974880 h 5921439"/>
                <a:gd name="connsiteX205" fmla="*/ 3825309 w 8702675"/>
                <a:gd name="connsiteY205" fmla="*/ 2211563 h 5921439"/>
                <a:gd name="connsiteX206" fmla="*/ 3825309 w 8702675"/>
                <a:gd name="connsiteY206" fmla="*/ 2335540 h 5921439"/>
                <a:gd name="connsiteX207" fmla="*/ 3825309 w 8702675"/>
                <a:gd name="connsiteY207" fmla="*/ 2350744 h 5921439"/>
                <a:gd name="connsiteX208" fmla="*/ 3825309 w 8702675"/>
                <a:gd name="connsiteY208" fmla="*/ 2358081 h 5921439"/>
                <a:gd name="connsiteX209" fmla="*/ 3825309 w 8702675"/>
                <a:gd name="connsiteY209" fmla="*/ 2365595 h 5921439"/>
                <a:gd name="connsiteX210" fmla="*/ 3825309 w 8702675"/>
                <a:gd name="connsiteY210" fmla="*/ 2369352 h 5921439"/>
                <a:gd name="connsiteX211" fmla="*/ 3825309 w 8702675"/>
                <a:gd name="connsiteY211" fmla="*/ 2388136 h 5921439"/>
                <a:gd name="connsiteX212" fmla="*/ 3836573 w 8702675"/>
                <a:gd name="connsiteY212" fmla="*/ 2459517 h 5921439"/>
                <a:gd name="connsiteX213" fmla="*/ 3892890 w 8702675"/>
                <a:gd name="connsiteY213" fmla="*/ 3053102 h 5921439"/>
                <a:gd name="connsiteX214" fmla="*/ 3902745 w 8702675"/>
                <a:gd name="connsiteY214" fmla="*/ 3368679 h 5921439"/>
                <a:gd name="connsiteX215" fmla="*/ 3898295 w 8702675"/>
                <a:gd name="connsiteY215" fmla="*/ 3516276 h 5921439"/>
                <a:gd name="connsiteX216" fmla="*/ 3964456 w 8702675"/>
                <a:gd name="connsiteY216" fmla="*/ 3536306 h 5921439"/>
                <a:gd name="connsiteX217" fmla="*/ 4226066 w 8702675"/>
                <a:gd name="connsiteY217" fmla="*/ 3675724 h 5921439"/>
                <a:gd name="connsiteX218" fmla="*/ 4402704 w 8702675"/>
                <a:gd name="connsiteY218" fmla="*/ 3840961 h 5921439"/>
                <a:gd name="connsiteX219" fmla="*/ 4556792 w 8702675"/>
                <a:gd name="connsiteY219" fmla="*/ 4062528 h 5921439"/>
                <a:gd name="connsiteX220" fmla="*/ 4658265 w 8702675"/>
                <a:gd name="connsiteY220" fmla="*/ 4329160 h 5921439"/>
                <a:gd name="connsiteX221" fmla="*/ 4703364 w 8702675"/>
                <a:gd name="connsiteY221" fmla="*/ 4610813 h 5921439"/>
                <a:gd name="connsiteX222" fmla="*/ 4707123 w 8702675"/>
                <a:gd name="connsiteY222" fmla="*/ 4757273 h 5921439"/>
                <a:gd name="connsiteX223" fmla="*/ 4703364 w 8702675"/>
                <a:gd name="connsiteY223" fmla="*/ 4896221 h 5921439"/>
                <a:gd name="connsiteX224" fmla="*/ 4673298 w 8702675"/>
                <a:gd name="connsiteY224" fmla="*/ 5159098 h 5921439"/>
                <a:gd name="connsiteX225" fmla="*/ 4692090 w 8702675"/>
                <a:gd name="connsiteY225" fmla="*/ 5391931 h 5921439"/>
                <a:gd name="connsiteX226" fmla="*/ 4778529 w 8702675"/>
                <a:gd name="connsiteY226" fmla="*/ 5590966 h 5921439"/>
                <a:gd name="connsiteX227" fmla="*/ 4808595 w 8702675"/>
                <a:gd name="connsiteY227" fmla="*/ 5628520 h 5921439"/>
                <a:gd name="connsiteX228" fmla="*/ 4838661 w 8702675"/>
                <a:gd name="connsiteY228" fmla="*/ 5666074 h 5921439"/>
                <a:gd name="connsiteX229" fmla="*/ 4895035 w 8702675"/>
                <a:gd name="connsiteY229" fmla="*/ 5733670 h 5921439"/>
                <a:gd name="connsiteX230" fmla="*/ 4996508 w 8702675"/>
                <a:gd name="connsiteY230" fmla="*/ 5835065 h 5921439"/>
                <a:gd name="connsiteX231" fmla="*/ 5064157 w 8702675"/>
                <a:gd name="connsiteY231" fmla="*/ 5898907 h 5921439"/>
                <a:gd name="connsiteX232" fmla="*/ 5086706 w 8702675"/>
                <a:gd name="connsiteY232" fmla="*/ 5921439 h 5921439"/>
                <a:gd name="connsiteX233" fmla="*/ 5064157 w 8702675"/>
                <a:gd name="connsiteY233" fmla="*/ 5902662 h 5921439"/>
                <a:gd name="connsiteX234" fmla="*/ 4985233 w 8702675"/>
                <a:gd name="connsiteY234" fmla="*/ 5842576 h 5921439"/>
                <a:gd name="connsiteX235" fmla="*/ 4876244 w 8702675"/>
                <a:gd name="connsiteY235" fmla="*/ 5752447 h 5921439"/>
                <a:gd name="connsiteX236" fmla="*/ 4812354 w 8702675"/>
                <a:gd name="connsiteY236" fmla="*/ 5688606 h 5921439"/>
                <a:gd name="connsiteX237" fmla="*/ 4778529 w 8702675"/>
                <a:gd name="connsiteY237" fmla="*/ 5651052 h 5921439"/>
                <a:gd name="connsiteX238" fmla="*/ 4744705 w 8702675"/>
                <a:gd name="connsiteY238" fmla="*/ 5613498 h 5921439"/>
                <a:gd name="connsiteX239" fmla="*/ 4635716 w 8702675"/>
                <a:gd name="connsiteY239" fmla="*/ 5410708 h 5921439"/>
                <a:gd name="connsiteX240" fmla="*/ 4590617 w 8702675"/>
                <a:gd name="connsiteY240" fmla="*/ 5155342 h 5921439"/>
                <a:gd name="connsiteX241" fmla="*/ 4598133 w 8702675"/>
                <a:gd name="connsiteY241" fmla="*/ 4892466 h 5921439"/>
                <a:gd name="connsiteX242" fmla="*/ 4590617 w 8702675"/>
                <a:gd name="connsiteY242" fmla="*/ 4761028 h 5921439"/>
                <a:gd name="connsiteX243" fmla="*/ 4571825 w 8702675"/>
                <a:gd name="connsiteY243" fmla="*/ 4625834 h 5921439"/>
                <a:gd name="connsiteX244" fmla="*/ 4507935 w 8702675"/>
                <a:gd name="connsiteY244" fmla="*/ 4374224 h 5921439"/>
                <a:gd name="connsiteX245" fmla="*/ 4402704 w 8702675"/>
                <a:gd name="connsiteY245" fmla="*/ 4152657 h 5921439"/>
                <a:gd name="connsiteX246" fmla="*/ 4105802 w 8702675"/>
                <a:gd name="connsiteY246" fmla="*/ 3859738 h 5921439"/>
                <a:gd name="connsiteX247" fmla="*/ 3888058 w 8702675"/>
                <a:gd name="connsiteY247" fmla="*/ 3763623 h 5921439"/>
                <a:gd name="connsiteX248" fmla="*/ 3884576 w 8702675"/>
                <a:gd name="connsiteY248" fmla="*/ 3762837 h 5921439"/>
                <a:gd name="connsiteX249" fmla="*/ 3872240 w 8702675"/>
                <a:gd name="connsiteY249" fmla="*/ 3862708 h 5921439"/>
                <a:gd name="connsiteX250" fmla="*/ 3840327 w 8702675"/>
                <a:gd name="connsiteY250" fmla="*/ 4029889 h 5921439"/>
                <a:gd name="connsiteX251" fmla="*/ 3727693 w 8702675"/>
                <a:gd name="connsiteY251" fmla="*/ 4360494 h 5921439"/>
                <a:gd name="connsiteX252" fmla="*/ 3498671 w 8702675"/>
                <a:gd name="connsiteY252" fmla="*/ 4634745 h 5921439"/>
                <a:gd name="connsiteX253" fmla="*/ 3175787 w 8702675"/>
                <a:gd name="connsiteY253" fmla="*/ 4777507 h 5921439"/>
                <a:gd name="connsiteX254" fmla="*/ 2537529 w 8702675"/>
                <a:gd name="connsiteY254" fmla="*/ 4815075 h 5921439"/>
                <a:gd name="connsiteX255" fmla="*/ 2240927 w 8702675"/>
                <a:gd name="connsiteY255" fmla="*/ 4830103 h 5921439"/>
                <a:gd name="connsiteX256" fmla="*/ 1959342 w 8702675"/>
                <a:gd name="connsiteY256" fmla="*/ 4863915 h 5921439"/>
                <a:gd name="connsiteX257" fmla="*/ 1452489 w 8702675"/>
                <a:gd name="connsiteY257" fmla="*/ 4976621 h 5921439"/>
                <a:gd name="connsiteX258" fmla="*/ 1047008 w 8702675"/>
                <a:gd name="connsiteY258" fmla="*/ 5149437 h 5921439"/>
                <a:gd name="connsiteX259" fmla="*/ 893075 w 8702675"/>
                <a:gd name="connsiteY259" fmla="*/ 5250873 h 5921439"/>
                <a:gd name="connsiteX260" fmla="*/ 772932 w 8702675"/>
                <a:gd name="connsiteY260" fmla="*/ 5348551 h 5921439"/>
                <a:gd name="connsiteX261" fmla="*/ 682825 w 8702675"/>
                <a:gd name="connsiteY261" fmla="*/ 5438716 h 5921439"/>
                <a:gd name="connsiteX262" fmla="*/ 630262 w 8702675"/>
                <a:gd name="connsiteY262" fmla="*/ 5513854 h 5921439"/>
                <a:gd name="connsiteX263" fmla="*/ 588963 w 8702675"/>
                <a:gd name="connsiteY263" fmla="*/ 5585234 h 5921439"/>
                <a:gd name="connsiteX264" fmla="*/ 626508 w 8702675"/>
                <a:gd name="connsiteY264" fmla="*/ 5513854 h 5921439"/>
                <a:gd name="connsiteX265" fmla="*/ 679070 w 8702675"/>
                <a:gd name="connsiteY265" fmla="*/ 5438716 h 5921439"/>
                <a:gd name="connsiteX266" fmla="*/ 761669 w 8702675"/>
                <a:gd name="connsiteY266" fmla="*/ 5341038 h 5921439"/>
                <a:gd name="connsiteX267" fmla="*/ 878057 w 8702675"/>
                <a:gd name="connsiteY267" fmla="*/ 5232088 h 5921439"/>
                <a:gd name="connsiteX268" fmla="*/ 1031990 w 8702675"/>
                <a:gd name="connsiteY268" fmla="*/ 5123139 h 5921439"/>
                <a:gd name="connsiteX269" fmla="*/ 1433717 w 8702675"/>
                <a:gd name="connsiteY269" fmla="*/ 4927781 h 5921439"/>
                <a:gd name="connsiteX270" fmla="*/ 1948078 w 8702675"/>
                <a:gd name="connsiteY270" fmla="*/ 4788777 h 5921439"/>
                <a:gd name="connsiteX271" fmla="*/ 2233418 w 8702675"/>
                <a:gd name="connsiteY271" fmla="*/ 4743695 h 5921439"/>
                <a:gd name="connsiteX272" fmla="*/ 2533774 w 8702675"/>
                <a:gd name="connsiteY272" fmla="*/ 4709883 h 5921439"/>
                <a:gd name="connsiteX273" fmla="*/ 2845395 w 8702675"/>
                <a:gd name="connsiteY273" fmla="*/ 4691098 h 5921439"/>
                <a:gd name="connsiteX274" fmla="*/ 3141997 w 8702675"/>
                <a:gd name="connsiteY274" fmla="*/ 4646016 h 5921439"/>
                <a:gd name="connsiteX275" fmla="*/ 3404809 w 8702675"/>
                <a:gd name="connsiteY275" fmla="*/ 4514525 h 5921439"/>
                <a:gd name="connsiteX276" fmla="*/ 3573760 w 8702675"/>
                <a:gd name="connsiteY276" fmla="*/ 4285356 h 5921439"/>
                <a:gd name="connsiteX277" fmla="*/ 3656358 w 8702675"/>
                <a:gd name="connsiteY277" fmla="*/ 3992320 h 5921439"/>
                <a:gd name="connsiteX278" fmla="*/ 3686394 w 8702675"/>
                <a:gd name="connsiteY278" fmla="*/ 3684257 h 5921439"/>
                <a:gd name="connsiteX279" fmla="*/ 3682639 w 8702675"/>
                <a:gd name="connsiteY279" fmla="*/ 3375254 h 5921439"/>
                <a:gd name="connsiteX280" fmla="*/ 3668805 w 8702675"/>
                <a:gd name="connsiteY280" fmla="*/ 3215563 h 5921439"/>
                <a:gd name="connsiteX281" fmla="*/ 3634664 w 8702675"/>
                <a:gd name="connsiteY281" fmla="*/ 3282733 h 5921439"/>
                <a:gd name="connsiteX282" fmla="*/ 3578335 w 8702675"/>
                <a:gd name="connsiteY282" fmla="*/ 3357860 h 5921439"/>
                <a:gd name="connsiteX283" fmla="*/ 3548293 w 8702675"/>
                <a:gd name="connsiteY283" fmla="*/ 3391667 h 5921439"/>
                <a:gd name="connsiteX284" fmla="*/ 3518251 w 8702675"/>
                <a:gd name="connsiteY284" fmla="*/ 3425474 h 5921439"/>
                <a:gd name="connsiteX285" fmla="*/ 3484453 w 8702675"/>
                <a:gd name="connsiteY285" fmla="*/ 3455524 h 5921439"/>
                <a:gd name="connsiteX286" fmla="*/ 3454411 w 8702675"/>
                <a:gd name="connsiteY286" fmla="*/ 3481819 h 5921439"/>
                <a:gd name="connsiteX287" fmla="*/ 3424369 w 8702675"/>
                <a:gd name="connsiteY287" fmla="*/ 3504357 h 5921439"/>
                <a:gd name="connsiteX288" fmla="*/ 3394327 w 8702675"/>
                <a:gd name="connsiteY288" fmla="*/ 3523139 h 5921439"/>
                <a:gd name="connsiteX289" fmla="*/ 3337998 w 8702675"/>
                <a:gd name="connsiteY289" fmla="*/ 3556946 h 5921439"/>
                <a:gd name="connsiteX290" fmla="*/ 3296690 w 8702675"/>
                <a:gd name="connsiteY290" fmla="*/ 3579484 h 5921439"/>
                <a:gd name="connsiteX291" fmla="*/ 3259138 w 8702675"/>
                <a:gd name="connsiteY291" fmla="*/ 3594509 h 5921439"/>
                <a:gd name="connsiteX292" fmla="*/ 3292935 w 8702675"/>
                <a:gd name="connsiteY292" fmla="*/ 3571971 h 5921439"/>
                <a:gd name="connsiteX293" fmla="*/ 3330488 w 8702675"/>
                <a:gd name="connsiteY293" fmla="*/ 3541920 h 5921439"/>
                <a:gd name="connsiteX294" fmla="*/ 3379306 w 8702675"/>
                <a:gd name="connsiteY294" fmla="*/ 3504357 h 5921439"/>
                <a:gd name="connsiteX295" fmla="*/ 3401838 w 8702675"/>
                <a:gd name="connsiteY295" fmla="*/ 3478063 h 5921439"/>
                <a:gd name="connsiteX296" fmla="*/ 3428125 w 8702675"/>
                <a:gd name="connsiteY296" fmla="*/ 3451768 h 5921439"/>
                <a:gd name="connsiteX297" fmla="*/ 3454411 w 8702675"/>
                <a:gd name="connsiteY297" fmla="*/ 3421717 h 5921439"/>
                <a:gd name="connsiteX298" fmla="*/ 3476943 w 8702675"/>
                <a:gd name="connsiteY298" fmla="*/ 3387910 h 5921439"/>
                <a:gd name="connsiteX299" fmla="*/ 3499475 w 8702675"/>
                <a:gd name="connsiteY299" fmla="*/ 3354103 h 5921439"/>
                <a:gd name="connsiteX300" fmla="*/ 3522006 w 8702675"/>
                <a:gd name="connsiteY300" fmla="*/ 3316540 h 5921439"/>
                <a:gd name="connsiteX301" fmla="*/ 3555803 w 8702675"/>
                <a:gd name="connsiteY301" fmla="*/ 3237657 h 5921439"/>
                <a:gd name="connsiteX302" fmla="*/ 3627153 w 8702675"/>
                <a:gd name="connsiteY302" fmla="*/ 2933393 h 5921439"/>
                <a:gd name="connsiteX303" fmla="*/ 3630439 w 8702675"/>
                <a:gd name="connsiteY303" fmla="*/ 2875640 h 5921439"/>
                <a:gd name="connsiteX304" fmla="*/ 3630522 w 8702675"/>
                <a:gd name="connsiteY304" fmla="*/ 2868003 h 5921439"/>
                <a:gd name="connsiteX305" fmla="*/ 3619283 w 8702675"/>
                <a:gd name="connsiteY305" fmla="*/ 2779320 h 5921439"/>
                <a:gd name="connsiteX306" fmla="*/ 3573760 w 8702675"/>
                <a:gd name="connsiteY306" fmla="*/ 2500842 h 5921439"/>
                <a:gd name="connsiteX307" fmla="*/ 3558742 w 8702675"/>
                <a:gd name="connsiteY307" fmla="*/ 2433219 h 5921439"/>
                <a:gd name="connsiteX308" fmla="*/ 3558742 w 8702675"/>
                <a:gd name="connsiteY308" fmla="*/ 2414435 h 5921439"/>
                <a:gd name="connsiteX309" fmla="*/ 3554988 w 8702675"/>
                <a:gd name="connsiteY309" fmla="*/ 2406920 h 5921439"/>
                <a:gd name="connsiteX310" fmla="*/ 3554988 w 8702675"/>
                <a:gd name="connsiteY310" fmla="*/ 2401403 h 5921439"/>
                <a:gd name="connsiteX311" fmla="*/ 3554988 w 8702675"/>
                <a:gd name="connsiteY311" fmla="*/ 2400346 h 5921439"/>
                <a:gd name="connsiteX312" fmla="*/ 3554988 w 8702675"/>
                <a:gd name="connsiteY312" fmla="*/ 2399407 h 5921439"/>
                <a:gd name="connsiteX313" fmla="*/ 3554988 w 8702675"/>
                <a:gd name="connsiteY313" fmla="*/ 2398468 h 5921439"/>
                <a:gd name="connsiteX314" fmla="*/ 3554988 w 8702675"/>
                <a:gd name="connsiteY314" fmla="*/ 2391893 h 5921439"/>
                <a:gd name="connsiteX315" fmla="*/ 3547479 w 8702675"/>
                <a:gd name="connsiteY315" fmla="*/ 2346811 h 5921439"/>
                <a:gd name="connsiteX316" fmla="*/ 3543725 w 8702675"/>
                <a:gd name="connsiteY316" fmla="*/ 2204049 h 5921439"/>
                <a:gd name="connsiteX317" fmla="*/ 3562497 w 8702675"/>
                <a:gd name="connsiteY317" fmla="*/ 1929798 h 5921439"/>
                <a:gd name="connsiteX318" fmla="*/ 3583322 w 8702675"/>
                <a:gd name="connsiteY318" fmla="*/ 1803649 h 5921439"/>
                <a:gd name="connsiteX319" fmla="*/ 3585023 w 8702675"/>
                <a:gd name="connsiteY319" fmla="*/ 1796265 h 5921439"/>
                <a:gd name="connsiteX320" fmla="*/ 3562738 w 8702675"/>
                <a:gd name="connsiteY320" fmla="*/ 1799448 h 5921439"/>
                <a:gd name="connsiteX321" fmla="*/ 3329981 w 8702675"/>
                <a:gd name="connsiteY321" fmla="*/ 1893301 h 5921439"/>
                <a:gd name="connsiteX322" fmla="*/ 3078452 w 8702675"/>
                <a:gd name="connsiteY322" fmla="*/ 2144826 h 5921439"/>
                <a:gd name="connsiteX323" fmla="*/ 2988353 w 8702675"/>
                <a:gd name="connsiteY323" fmla="*/ 2332531 h 5921439"/>
                <a:gd name="connsiteX324" fmla="*/ 2935795 w 8702675"/>
                <a:gd name="connsiteY324" fmla="*/ 2542762 h 5921439"/>
                <a:gd name="connsiteX325" fmla="*/ 2917024 w 8702675"/>
                <a:gd name="connsiteY325" fmla="*/ 2655385 h 5921439"/>
                <a:gd name="connsiteX326" fmla="*/ 2913270 w 8702675"/>
                <a:gd name="connsiteY326" fmla="*/ 2768007 h 5921439"/>
                <a:gd name="connsiteX327" fmla="*/ 2917024 w 8702675"/>
                <a:gd name="connsiteY327" fmla="*/ 2989499 h 5921439"/>
                <a:gd name="connsiteX328" fmla="*/ 2883236 w 8702675"/>
                <a:gd name="connsiteY328" fmla="*/ 3207237 h 5921439"/>
                <a:gd name="connsiteX329" fmla="*/ 2789383 w 8702675"/>
                <a:gd name="connsiteY329" fmla="*/ 3379926 h 5921439"/>
                <a:gd name="connsiteX330" fmla="*/ 2759349 w 8702675"/>
                <a:gd name="connsiteY330" fmla="*/ 3409959 h 5921439"/>
                <a:gd name="connsiteX331" fmla="*/ 2729316 w 8702675"/>
                <a:gd name="connsiteY331" fmla="*/ 3443746 h 5921439"/>
                <a:gd name="connsiteX332" fmla="*/ 2676758 w 8702675"/>
                <a:gd name="connsiteY332" fmla="*/ 3496304 h 5921439"/>
                <a:gd name="connsiteX333" fmla="*/ 2582904 w 8702675"/>
                <a:gd name="connsiteY333" fmla="*/ 3575140 h 5921439"/>
                <a:gd name="connsiteX334" fmla="*/ 2519084 w 8702675"/>
                <a:gd name="connsiteY334" fmla="*/ 3623944 h 5921439"/>
                <a:gd name="connsiteX335" fmla="*/ 2500313 w 8702675"/>
                <a:gd name="connsiteY335" fmla="*/ 3638960 h 5921439"/>
                <a:gd name="connsiteX336" fmla="*/ 2519084 w 8702675"/>
                <a:gd name="connsiteY336" fmla="*/ 3620190 h 5921439"/>
                <a:gd name="connsiteX337" fmla="*/ 2575396 w 8702675"/>
                <a:gd name="connsiteY337" fmla="*/ 3567632 h 5921439"/>
                <a:gd name="connsiteX338" fmla="*/ 2661741 w 8702675"/>
                <a:gd name="connsiteY338" fmla="*/ 3481288 h 5921439"/>
                <a:gd name="connsiteX339" fmla="*/ 2710545 w 8702675"/>
                <a:gd name="connsiteY339" fmla="*/ 3424976 h 5921439"/>
                <a:gd name="connsiteX340" fmla="*/ 2733070 w 8702675"/>
                <a:gd name="connsiteY340" fmla="*/ 3391189 h 5921439"/>
                <a:gd name="connsiteX341" fmla="*/ 2759349 w 8702675"/>
                <a:gd name="connsiteY341" fmla="*/ 3357402 h 5921439"/>
                <a:gd name="connsiteX342" fmla="*/ 2830678 w 8702675"/>
                <a:gd name="connsiteY342" fmla="*/ 3192221 h 5921439"/>
                <a:gd name="connsiteX343" fmla="*/ 2849449 w 8702675"/>
                <a:gd name="connsiteY343" fmla="*/ 2997008 h 5921439"/>
                <a:gd name="connsiteX344" fmla="*/ 2823170 w 8702675"/>
                <a:gd name="connsiteY344" fmla="*/ 2771761 h 5921439"/>
                <a:gd name="connsiteX345" fmla="*/ 2819416 w 8702675"/>
                <a:gd name="connsiteY345" fmla="*/ 2651630 h 5921439"/>
                <a:gd name="connsiteX346" fmla="*/ 2823170 w 8702675"/>
                <a:gd name="connsiteY346" fmla="*/ 2531499 h 5921439"/>
                <a:gd name="connsiteX347" fmla="*/ 2860711 w 8702675"/>
                <a:gd name="connsiteY347" fmla="*/ 2291236 h 5921439"/>
                <a:gd name="connsiteX348" fmla="*/ 2947057 w 8702675"/>
                <a:gd name="connsiteY348" fmla="*/ 2065990 h 5921439"/>
                <a:gd name="connsiteX349" fmla="*/ 3008531 w 8702675"/>
                <a:gd name="connsiteY349" fmla="*/ 1967914 h 5921439"/>
                <a:gd name="connsiteX350" fmla="*/ 3031756 w 8702675"/>
                <a:gd name="connsiteY350" fmla="*/ 1938142 h 5921439"/>
                <a:gd name="connsiteX351" fmla="*/ 2932476 w 8702675"/>
                <a:gd name="connsiteY351" fmla="*/ 1949178 h 5921439"/>
                <a:gd name="connsiteX352" fmla="*/ 2834852 w 8702675"/>
                <a:gd name="connsiteY352" fmla="*/ 1956691 h 5921439"/>
                <a:gd name="connsiteX353" fmla="*/ 2827342 w 8702675"/>
                <a:gd name="connsiteY353" fmla="*/ 1956691 h 5921439"/>
                <a:gd name="connsiteX354" fmla="*/ 2823587 w 8702675"/>
                <a:gd name="connsiteY354" fmla="*/ 1956691 h 5921439"/>
                <a:gd name="connsiteX355" fmla="*/ 2628339 w 8702675"/>
                <a:gd name="connsiteY355" fmla="*/ 1949178 h 5921439"/>
                <a:gd name="connsiteX356" fmla="*/ 2433091 w 8702675"/>
                <a:gd name="connsiteY356" fmla="*/ 1952934 h 5921439"/>
                <a:gd name="connsiteX357" fmla="*/ 2042595 w 8702675"/>
                <a:gd name="connsiteY357" fmla="*/ 1979228 h 5921439"/>
                <a:gd name="connsiteX358" fmla="*/ 1265358 w 8702675"/>
                <a:gd name="connsiteY358" fmla="*/ 2118212 h 5921439"/>
                <a:gd name="connsiteX359" fmla="*/ 544442 w 8702675"/>
                <a:gd name="connsiteY359" fmla="*/ 2426228 h 5921439"/>
                <a:gd name="connsiteX360" fmla="*/ 382986 w 8702675"/>
                <a:gd name="connsiteY360" fmla="*/ 2538917 h 5921439"/>
                <a:gd name="connsiteX361" fmla="*/ 240305 w 8702675"/>
                <a:gd name="connsiteY361" fmla="*/ 2674144 h 5921439"/>
                <a:gd name="connsiteX362" fmla="*/ 108889 w 8702675"/>
                <a:gd name="connsiteY362" fmla="*/ 2824395 h 5921439"/>
                <a:gd name="connsiteX363" fmla="*/ 0 w 8702675"/>
                <a:gd name="connsiteY363" fmla="*/ 2989672 h 5921439"/>
                <a:gd name="connsiteX364" fmla="*/ 97624 w 8702675"/>
                <a:gd name="connsiteY364" fmla="*/ 2816883 h 5921439"/>
                <a:gd name="connsiteX365" fmla="*/ 221532 w 8702675"/>
                <a:gd name="connsiteY365" fmla="*/ 2655362 h 5921439"/>
                <a:gd name="connsiteX366" fmla="*/ 360458 w 8702675"/>
                <a:gd name="connsiteY366" fmla="*/ 2512623 h 5921439"/>
                <a:gd name="connsiteX367" fmla="*/ 518158 w 8702675"/>
                <a:gd name="connsiteY367" fmla="*/ 2384909 h 5921439"/>
                <a:gd name="connsiteX368" fmla="*/ 1239075 w 8702675"/>
                <a:gd name="connsiteY368" fmla="*/ 2028060 h 5921439"/>
                <a:gd name="connsiteX369" fmla="*/ 2023821 w 8702675"/>
                <a:gd name="connsiteY369" fmla="*/ 1836489 h 5921439"/>
                <a:gd name="connsiteX370" fmla="*/ 2421827 w 8702675"/>
                <a:gd name="connsiteY370" fmla="*/ 1787657 h 5921439"/>
                <a:gd name="connsiteX371" fmla="*/ 2624584 w 8702675"/>
                <a:gd name="connsiteY371" fmla="*/ 1772632 h 5921439"/>
                <a:gd name="connsiteX372" fmla="*/ 2831097 w 8702675"/>
                <a:gd name="connsiteY372" fmla="*/ 1765120 h 5921439"/>
                <a:gd name="connsiteX373" fmla="*/ 2823587 w 8702675"/>
                <a:gd name="connsiteY373" fmla="*/ 1765120 h 5921439"/>
                <a:gd name="connsiteX374" fmla="*/ 2913702 w 8702675"/>
                <a:gd name="connsiteY374" fmla="*/ 1753851 h 5921439"/>
                <a:gd name="connsiteX375" fmla="*/ 3000061 w 8702675"/>
                <a:gd name="connsiteY375" fmla="*/ 1738825 h 5921439"/>
                <a:gd name="connsiteX376" fmla="*/ 3090176 w 8702675"/>
                <a:gd name="connsiteY376" fmla="*/ 1716288 h 5921439"/>
                <a:gd name="connsiteX377" fmla="*/ 3176536 w 8702675"/>
                <a:gd name="connsiteY377" fmla="*/ 1689994 h 5921439"/>
                <a:gd name="connsiteX378" fmla="*/ 3259141 w 8702675"/>
                <a:gd name="connsiteY378" fmla="*/ 1659943 h 5921439"/>
                <a:gd name="connsiteX379" fmla="*/ 3341746 w 8702675"/>
                <a:gd name="connsiteY379" fmla="*/ 1622380 h 5921439"/>
                <a:gd name="connsiteX380" fmla="*/ 3416841 w 8702675"/>
                <a:gd name="connsiteY380" fmla="*/ 1577305 h 5921439"/>
                <a:gd name="connsiteX381" fmla="*/ 3450634 w 8702675"/>
                <a:gd name="connsiteY381" fmla="*/ 1551010 h 5921439"/>
                <a:gd name="connsiteX382" fmla="*/ 3488182 w 8702675"/>
                <a:gd name="connsiteY382" fmla="*/ 1528473 h 5921439"/>
                <a:gd name="connsiteX383" fmla="*/ 3521975 w 8702675"/>
                <a:gd name="connsiteY383" fmla="*/ 1498422 h 5921439"/>
                <a:gd name="connsiteX384" fmla="*/ 3552013 w 8702675"/>
                <a:gd name="connsiteY384" fmla="*/ 1472128 h 5921439"/>
                <a:gd name="connsiteX385" fmla="*/ 3608334 w 8702675"/>
                <a:gd name="connsiteY385" fmla="*/ 1408271 h 5921439"/>
                <a:gd name="connsiteX386" fmla="*/ 3638372 w 8702675"/>
                <a:gd name="connsiteY386" fmla="*/ 1374464 h 5921439"/>
                <a:gd name="connsiteX387" fmla="*/ 3664656 w 8702675"/>
                <a:gd name="connsiteY387" fmla="*/ 1340658 h 5921439"/>
                <a:gd name="connsiteX388" fmla="*/ 3709713 w 8702675"/>
                <a:gd name="connsiteY388" fmla="*/ 1269288 h 5921439"/>
                <a:gd name="connsiteX389" fmla="*/ 3751016 w 8702675"/>
                <a:gd name="connsiteY389" fmla="*/ 1194162 h 5921439"/>
                <a:gd name="connsiteX390" fmla="*/ 3770025 w 8702675"/>
                <a:gd name="connsiteY390" fmla="*/ 1151904 h 5921439"/>
                <a:gd name="connsiteX391" fmla="*/ 3793252 w 8702675"/>
                <a:gd name="connsiteY391" fmla="*/ 973323 h 5921439"/>
                <a:gd name="connsiteX392" fmla="*/ 3818136 w 8702675"/>
                <a:gd name="connsiteY392" fmla="*/ 738534 h 5921439"/>
                <a:gd name="connsiteX393" fmla="*/ 3818136 w 8702675"/>
                <a:gd name="connsiteY393" fmla="*/ 697827 h 592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</a:cxnLst>
              <a:rect l="l" t="t" r="r" b="b"/>
              <a:pathLst>
                <a:path w="8702675" h="5921439">
                  <a:moveTo>
                    <a:pt x="3818136" y="0"/>
                  </a:moveTo>
                  <a:cubicBezTo>
                    <a:pt x="4509266" y="52337"/>
                    <a:pt x="4509266" y="52337"/>
                    <a:pt x="4509266" y="52337"/>
                  </a:cubicBezTo>
                  <a:cubicBezTo>
                    <a:pt x="4513022" y="726903"/>
                    <a:pt x="4513022" y="726903"/>
                    <a:pt x="4513022" y="726903"/>
                  </a:cubicBezTo>
                  <a:cubicBezTo>
                    <a:pt x="4539315" y="953697"/>
                    <a:pt x="4569364" y="1128154"/>
                    <a:pt x="4606925" y="1221197"/>
                  </a:cubicBezTo>
                  <a:lnTo>
                    <a:pt x="4605058" y="1219946"/>
                  </a:lnTo>
                  <a:lnTo>
                    <a:pt x="4621250" y="1246942"/>
                  </a:lnTo>
                  <a:cubicBezTo>
                    <a:pt x="4636269" y="1269480"/>
                    <a:pt x="4647533" y="1288261"/>
                    <a:pt x="4662552" y="1307042"/>
                  </a:cubicBezTo>
                  <a:cubicBezTo>
                    <a:pt x="4670062" y="1318310"/>
                    <a:pt x="4677571" y="1329579"/>
                    <a:pt x="4685081" y="1337091"/>
                  </a:cubicBezTo>
                  <a:cubicBezTo>
                    <a:pt x="4692591" y="1348360"/>
                    <a:pt x="4700100" y="1355872"/>
                    <a:pt x="4711364" y="1367141"/>
                  </a:cubicBezTo>
                  <a:cubicBezTo>
                    <a:pt x="4726383" y="1385922"/>
                    <a:pt x="4741402" y="1400947"/>
                    <a:pt x="4760176" y="1423484"/>
                  </a:cubicBezTo>
                  <a:cubicBezTo>
                    <a:pt x="4760176" y="1423484"/>
                    <a:pt x="4760176" y="1423484"/>
                    <a:pt x="4786460" y="1446021"/>
                  </a:cubicBezTo>
                  <a:cubicBezTo>
                    <a:pt x="4786460" y="1446021"/>
                    <a:pt x="4786460" y="1446021"/>
                    <a:pt x="4816498" y="1472314"/>
                  </a:cubicBezTo>
                  <a:cubicBezTo>
                    <a:pt x="4827762" y="1476071"/>
                    <a:pt x="4835271" y="1483583"/>
                    <a:pt x="4850290" y="1491095"/>
                  </a:cubicBezTo>
                  <a:cubicBezTo>
                    <a:pt x="4857800" y="1498608"/>
                    <a:pt x="4869064" y="1506120"/>
                    <a:pt x="4880329" y="1513633"/>
                  </a:cubicBezTo>
                  <a:cubicBezTo>
                    <a:pt x="4884083" y="1517389"/>
                    <a:pt x="4891593" y="1521145"/>
                    <a:pt x="4899102" y="1524901"/>
                  </a:cubicBezTo>
                  <a:cubicBezTo>
                    <a:pt x="4899102" y="1524901"/>
                    <a:pt x="4902857" y="1524901"/>
                    <a:pt x="4902857" y="1524901"/>
                  </a:cubicBezTo>
                  <a:cubicBezTo>
                    <a:pt x="4914121" y="1536170"/>
                    <a:pt x="4929140" y="1543682"/>
                    <a:pt x="4940405" y="1551194"/>
                  </a:cubicBezTo>
                  <a:cubicBezTo>
                    <a:pt x="4955424" y="1558707"/>
                    <a:pt x="4974198" y="1569975"/>
                    <a:pt x="4985462" y="1577488"/>
                  </a:cubicBezTo>
                  <a:cubicBezTo>
                    <a:pt x="5015500" y="1600025"/>
                    <a:pt x="5038028" y="1622562"/>
                    <a:pt x="5064312" y="1645099"/>
                  </a:cubicBezTo>
                  <a:cubicBezTo>
                    <a:pt x="5064312" y="1645099"/>
                    <a:pt x="5064312" y="1645099"/>
                    <a:pt x="5064312" y="1648856"/>
                  </a:cubicBezTo>
                  <a:cubicBezTo>
                    <a:pt x="5101859" y="1678905"/>
                    <a:pt x="5131898" y="1716467"/>
                    <a:pt x="5158181" y="1750273"/>
                  </a:cubicBezTo>
                  <a:cubicBezTo>
                    <a:pt x="5161936" y="1754029"/>
                    <a:pt x="5161936" y="1754029"/>
                    <a:pt x="5161936" y="1754029"/>
                  </a:cubicBezTo>
                  <a:cubicBezTo>
                    <a:pt x="5184464" y="1787835"/>
                    <a:pt x="5203238" y="1817885"/>
                    <a:pt x="5222012" y="1847934"/>
                  </a:cubicBezTo>
                  <a:cubicBezTo>
                    <a:pt x="5237031" y="1870471"/>
                    <a:pt x="5252050" y="1896765"/>
                    <a:pt x="5267069" y="1919302"/>
                  </a:cubicBezTo>
                  <a:cubicBezTo>
                    <a:pt x="5297107" y="1975645"/>
                    <a:pt x="5319636" y="2039500"/>
                    <a:pt x="5334655" y="2099599"/>
                  </a:cubicBezTo>
                  <a:cubicBezTo>
                    <a:pt x="5342164" y="2133405"/>
                    <a:pt x="5345919" y="2163455"/>
                    <a:pt x="5353428" y="2197260"/>
                  </a:cubicBezTo>
                  <a:cubicBezTo>
                    <a:pt x="5360938" y="2231066"/>
                    <a:pt x="5364693" y="2261116"/>
                    <a:pt x="5364693" y="2291166"/>
                  </a:cubicBezTo>
                  <a:cubicBezTo>
                    <a:pt x="5368447" y="2324971"/>
                    <a:pt x="5368447" y="2358777"/>
                    <a:pt x="5368447" y="2388827"/>
                  </a:cubicBezTo>
                  <a:cubicBezTo>
                    <a:pt x="5368447" y="2418876"/>
                    <a:pt x="5368447" y="2452682"/>
                    <a:pt x="5364693" y="2482732"/>
                  </a:cubicBezTo>
                  <a:cubicBezTo>
                    <a:pt x="5360938" y="2546587"/>
                    <a:pt x="5349674" y="2602930"/>
                    <a:pt x="5345919" y="2663029"/>
                  </a:cubicBezTo>
                  <a:cubicBezTo>
                    <a:pt x="5342164" y="2719372"/>
                    <a:pt x="5345919" y="2771959"/>
                    <a:pt x="5357183" y="2820789"/>
                  </a:cubicBezTo>
                  <a:cubicBezTo>
                    <a:pt x="5368447" y="2873376"/>
                    <a:pt x="5394731" y="2914694"/>
                    <a:pt x="5417259" y="2952256"/>
                  </a:cubicBezTo>
                  <a:cubicBezTo>
                    <a:pt x="5421014" y="2963525"/>
                    <a:pt x="5428524" y="2971037"/>
                    <a:pt x="5436033" y="2978549"/>
                  </a:cubicBezTo>
                  <a:cubicBezTo>
                    <a:pt x="5443543" y="2989818"/>
                    <a:pt x="5447297" y="2997330"/>
                    <a:pt x="5454807" y="3004843"/>
                  </a:cubicBezTo>
                  <a:cubicBezTo>
                    <a:pt x="5466071" y="3019868"/>
                    <a:pt x="5481090" y="3038649"/>
                    <a:pt x="5492355" y="3049917"/>
                  </a:cubicBezTo>
                  <a:cubicBezTo>
                    <a:pt x="5514883" y="3079967"/>
                    <a:pt x="5541166" y="3102504"/>
                    <a:pt x="5563695" y="3121285"/>
                  </a:cubicBezTo>
                  <a:cubicBezTo>
                    <a:pt x="5582469" y="3140066"/>
                    <a:pt x="5597488" y="3151335"/>
                    <a:pt x="5608752" y="3162603"/>
                  </a:cubicBezTo>
                  <a:cubicBezTo>
                    <a:pt x="5620016" y="3170115"/>
                    <a:pt x="5623771" y="3177628"/>
                    <a:pt x="5623771" y="3177628"/>
                  </a:cubicBezTo>
                  <a:cubicBezTo>
                    <a:pt x="5623771" y="3177628"/>
                    <a:pt x="5616262" y="3170115"/>
                    <a:pt x="5608752" y="3166359"/>
                  </a:cubicBezTo>
                  <a:cubicBezTo>
                    <a:pt x="5593733" y="3155091"/>
                    <a:pt x="5578714" y="3143822"/>
                    <a:pt x="5556185" y="3125041"/>
                  </a:cubicBezTo>
                  <a:cubicBezTo>
                    <a:pt x="5537412" y="3110016"/>
                    <a:pt x="5507374" y="3091235"/>
                    <a:pt x="5481090" y="3064942"/>
                  </a:cubicBezTo>
                  <a:cubicBezTo>
                    <a:pt x="5466071" y="3049917"/>
                    <a:pt x="5451052" y="3038649"/>
                    <a:pt x="5439788" y="3019868"/>
                  </a:cubicBezTo>
                  <a:cubicBezTo>
                    <a:pt x="5432278" y="3012355"/>
                    <a:pt x="5421014" y="3004843"/>
                    <a:pt x="5417259" y="2997330"/>
                  </a:cubicBezTo>
                  <a:cubicBezTo>
                    <a:pt x="5409750" y="2986062"/>
                    <a:pt x="5402240" y="2974793"/>
                    <a:pt x="5394731" y="2971037"/>
                  </a:cubicBezTo>
                  <a:cubicBezTo>
                    <a:pt x="5364693" y="2929719"/>
                    <a:pt x="5338409" y="2884644"/>
                    <a:pt x="5319636" y="2832058"/>
                  </a:cubicBezTo>
                  <a:cubicBezTo>
                    <a:pt x="5297107" y="2779471"/>
                    <a:pt x="5293352" y="2723128"/>
                    <a:pt x="5289597" y="2659273"/>
                  </a:cubicBezTo>
                  <a:cubicBezTo>
                    <a:pt x="5289597" y="2602930"/>
                    <a:pt x="5297107" y="2539075"/>
                    <a:pt x="5293352" y="2482732"/>
                  </a:cubicBezTo>
                  <a:cubicBezTo>
                    <a:pt x="5293352" y="2452682"/>
                    <a:pt x="5289597" y="2422632"/>
                    <a:pt x="5289597" y="2392583"/>
                  </a:cubicBezTo>
                  <a:cubicBezTo>
                    <a:pt x="5285843" y="2358777"/>
                    <a:pt x="5282088" y="2332484"/>
                    <a:pt x="5274578" y="2302434"/>
                  </a:cubicBezTo>
                  <a:cubicBezTo>
                    <a:pt x="5270824" y="2242335"/>
                    <a:pt x="5252050" y="2185992"/>
                    <a:pt x="5233276" y="2133405"/>
                  </a:cubicBezTo>
                  <a:cubicBezTo>
                    <a:pt x="5218257" y="2077062"/>
                    <a:pt x="5191974" y="2024476"/>
                    <a:pt x="5161936" y="1983157"/>
                  </a:cubicBezTo>
                  <a:cubicBezTo>
                    <a:pt x="5105614" y="1893009"/>
                    <a:pt x="5030519" y="1825397"/>
                    <a:pt x="4959179" y="1784079"/>
                  </a:cubicBezTo>
                  <a:cubicBezTo>
                    <a:pt x="4902857" y="1750273"/>
                    <a:pt x="4850290" y="1731492"/>
                    <a:pt x="4808988" y="1720223"/>
                  </a:cubicBezTo>
                  <a:cubicBezTo>
                    <a:pt x="4820252" y="1746517"/>
                    <a:pt x="4831517" y="1772810"/>
                    <a:pt x="4846536" y="1802860"/>
                  </a:cubicBezTo>
                  <a:cubicBezTo>
                    <a:pt x="4880329" y="1885496"/>
                    <a:pt x="4910367" y="1968132"/>
                    <a:pt x="4936650" y="2062037"/>
                  </a:cubicBezTo>
                  <a:cubicBezTo>
                    <a:pt x="4951669" y="2107112"/>
                    <a:pt x="4962933" y="2152186"/>
                    <a:pt x="4974198" y="2204773"/>
                  </a:cubicBezTo>
                  <a:cubicBezTo>
                    <a:pt x="4977952" y="2212285"/>
                    <a:pt x="4977952" y="2227310"/>
                    <a:pt x="4977952" y="2242335"/>
                  </a:cubicBezTo>
                  <a:cubicBezTo>
                    <a:pt x="4977952" y="2242335"/>
                    <a:pt x="4977952" y="2242335"/>
                    <a:pt x="4977952" y="2246091"/>
                  </a:cubicBezTo>
                  <a:cubicBezTo>
                    <a:pt x="4977952" y="2246091"/>
                    <a:pt x="4981707" y="2261116"/>
                    <a:pt x="4981707" y="2253604"/>
                  </a:cubicBezTo>
                  <a:cubicBezTo>
                    <a:pt x="4981707" y="2253604"/>
                    <a:pt x="4981707" y="2253604"/>
                    <a:pt x="4981707" y="2261116"/>
                  </a:cubicBezTo>
                  <a:cubicBezTo>
                    <a:pt x="4981707" y="2261116"/>
                    <a:pt x="4981707" y="2261116"/>
                    <a:pt x="4981707" y="2264872"/>
                  </a:cubicBezTo>
                  <a:cubicBezTo>
                    <a:pt x="4981707" y="2264872"/>
                    <a:pt x="4981707" y="2264872"/>
                    <a:pt x="4985462" y="2283653"/>
                  </a:cubicBezTo>
                  <a:cubicBezTo>
                    <a:pt x="4985462" y="2309946"/>
                    <a:pt x="4989217" y="2332484"/>
                    <a:pt x="4992971" y="2355021"/>
                  </a:cubicBezTo>
                  <a:cubicBezTo>
                    <a:pt x="5007990" y="2535318"/>
                    <a:pt x="5030519" y="2730640"/>
                    <a:pt x="5064312" y="2925963"/>
                  </a:cubicBezTo>
                  <a:cubicBezTo>
                    <a:pt x="5098105" y="3125041"/>
                    <a:pt x="5139407" y="3327876"/>
                    <a:pt x="5203238" y="3523198"/>
                  </a:cubicBezTo>
                  <a:cubicBezTo>
                    <a:pt x="5233276" y="3624616"/>
                    <a:pt x="5270824" y="3722277"/>
                    <a:pt x="5315881" y="3812426"/>
                  </a:cubicBezTo>
                  <a:lnTo>
                    <a:pt x="5379803" y="3930481"/>
                  </a:lnTo>
                  <a:lnTo>
                    <a:pt x="5403512" y="3940027"/>
                  </a:lnTo>
                  <a:cubicBezTo>
                    <a:pt x="5419479" y="3946135"/>
                    <a:pt x="5438263" y="3952712"/>
                    <a:pt x="5458926" y="3958350"/>
                  </a:cubicBezTo>
                  <a:cubicBezTo>
                    <a:pt x="5541577" y="3984661"/>
                    <a:pt x="5654283" y="4007213"/>
                    <a:pt x="5770746" y="4007213"/>
                  </a:cubicBezTo>
                  <a:cubicBezTo>
                    <a:pt x="5797044" y="4007213"/>
                    <a:pt x="5827099" y="4007213"/>
                    <a:pt x="5857154" y="4003454"/>
                  </a:cubicBezTo>
                  <a:cubicBezTo>
                    <a:pt x="5872182" y="3999695"/>
                    <a:pt x="5883452" y="3995937"/>
                    <a:pt x="5898480" y="3995937"/>
                  </a:cubicBezTo>
                  <a:cubicBezTo>
                    <a:pt x="5913507" y="3995937"/>
                    <a:pt x="5924778" y="3988419"/>
                    <a:pt x="5939805" y="3988419"/>
                  </a:cubicBezTo>
                  <a:cubicBezTo>
                    <a:pt x="5951076" y="3984661"/>
                    <a:pt x="5966104" y="3980902"/>
                    <a:pt x="5977374" y="3980902"/>
                  </a:cubicBezTo>
                  <a:cubicBezTo>
                    <a:pt x="5992402" y="3973385"/>
                    <a:pt x="6003672" y="3969626"/>
                    <a:pt x="6014943" y="3965868"/>
                  </a:cubicBezTo>
                  <a:cubicBezTo>
                    <a:pt x="6029970" y="3962109"/>
                    <a:pt x="6041241" y="3958350"/>
                    <a:pt x="6048755" y="3950833"/>
                  </a:cubicBezTo>
                  <a:cubicBezTo>
                    <a:pt x="6060025" y="3950833"/>
                    <a:pt x="6071296" y="3943316"/>
                    <a:pt x="6082567" y="3939557"/>
                  </a:cubicBezTo>
                  <a:cubicBezTo>
                    <a:pt x="6105108" y="3932040"/>
                    <a:pt x="6120135" y="3920764"/>
                    <a:pt x="6135163" y="3913247"/>
                  </a:cubicBezTo>
                  <a:cubicBezTo>
                    <a:pt x="6150190" y="3901971"/>
                    <a:pt x="6165218" y="3894453"/>
                    <a:pt x="6176488" y="3886936"/>
                  </a:cubicBezTo>
                  <a:cubicBezTo>
                    <a:pt x="6199030" y="3871901"/>
                    <a:pt x="6210300" y="3864384"/>
                    <a:pt x="6210300" y="3864384"/>
                  </a:cubicBezTo>
                  <a:cubicBezTo>
                    <a:pt x="6210300" y="3864384"/>
                    <a:pt x="6202786" y="3871901"/>
                    <a:pt x="6180245" y="3894453"/>
                  </a:cubicBezTo>
                  <a:cubicBezTo>
                    <a:pt x="6172731" y="3901971"/>
                    <a:pt x="6161461" y="3913247"/>
                    <a:pt x="6146433" y="3924522"/>
                  </a:cubicBezTo>
                  <a:cubicBezTo>
                    <a:pt x="6131406" y="3935798"/>
                    <a:pt x="6112622" y="3950833"/>
                    <a:pt x="6093837" y="3962109"/>
                  </a:cubicBezTo>
                  <a:cubicBezTo>
                    <a:pt x="6082567" y="3969626"/>
                    <a:pt x="6075053" y="3977144"/>
                    <a:pt x="6063782" y="3984661"/>
                  </a:cubicBezTo>
                  <a:cubicBezTo>
                    <a:pt x="6056268" y="3988419"/>
                    <a:pt x="6041241" y="3995937"/>
                    <a:pt x="6029970" y="4003454"/>
                  </a:cubicBezTo>
                  <a:cubicBezTo>
                    <a:pt x="6018700" y="4010971"/>
                    <a:pt x="6007429" y="4014730"/>
                    <a:pt x="5996158" y="4022247"/>
                  </a:cubicBezTo>
                  <a:cubicBezTo>
                    <a:pt x="5981131" y="4029765"/>
                    <a:pt x="5969860" y="4037282"/>
                    <a:pt x="5958590" y="4041041"/>
                  </a:cubicBezTo>
                  <a:cubicBezTo>
                    <a:pt x="5943562" y="4044799"/>
                    <a:pt x="5928535" y="4048558"/>
                    <a:pt x="5917264" y="4056075"/>
                  </a:cubicBezTo>
                  <a:cubicBezTo>
                    <a:pt x="5898480" y="4059834"/>
                    <a:pt x="5887209" y="4067351"/>
                    <a:pt x="5868425" y="4071110"/>
                  </a:cubicBezTo>
                  <a:cubicBezTo>
                    <a:pt x="5842127" y="4082386"/>
                    <a:pt x="5812072" y="4086144"/>
                    <a:pt x="5778260" y="4093662"/>
                  </a:cubicBezTo>
                  <a:cubicBezTo>
                    <a:pt x="5716272" y="4106817"/>
                    <a:pt x="5653344" y="4112455"/>
                    <a:pt x="5593704" y="4113394"/>
                  </a:cubicBezTo>
                  <a:lnTo>
                    <a:pt x="5515826" y="4111808"/>
                  </a:lnTo>
                  <a:lnTo>
                    <a:pt x="5579653" y="4172551"/>
                  </a:lnTo>
                  <a:cubicBezTo>
                    <a:pt x="5617201" y="4202131"/>
                    <a:pt x="5657564" y="4227485"/>
                    <a:pt x="5702621" y="4248144"/>
                  </a:cubicBezTo>
                  <a:cubicBezTo>
                    <a:pt x="5788981" y="4285706"/>
                    <a:pt x="5886604" y="4300731"/>
                    <a:pt x="5984228" y="4300731"/>
                  </a:cubicBezTo>
                  <a:cubicBezTo>
                    <a:pt x="6085607" y="4296975"/>
                    <a:pt x="6186985" y="4281950"/>
                    <a:pt x="6288364" y="4263169"/>
                  </a:cubicBezTo>
                  <a:cubicBezTo>
                    <a:pt x="6389742" y="4240632"/>
                    <a:pt x="6487366" y="4214339"/>
                    <a:pt x="6592499" y="4199314"/>
                  </a:cubicBezTo>
                  <a:cubicBezTo>
                    <a:pt x="6690123" y="4173021"/>
                    <a:pt x="6791502" y="4157996"/>
                    <a:pt x="6889125" y="4146727"/>
                  </a:cubicBezTo>
                  <a:cubicBezTo>
                    <a:pt x="6986749" y="4127946"/>
                    <a:pt x="7084373" y="4120434"/>
                    <a:pt x="7178242" y="4112921"/>
                  </a:cubicBezTo>
                  <a:cubicBezTo>
                    <a:pt x="7365980" y="4097897"/>
                    <a:pt x="7546209" y="4097897"/>
                    <a:pt x="7707663" y="4109165"/>
                  </a:cubicBezTo>
                  <a:cubicBezTo>
                    <a:pt x="7872873" y="4124190"/>
                    <a:pt x="8023063" y="4150483"/>
                    <a:pt x="8150725" y="4184289"/>
                  </a:cubicBezTo>
                  <a:cubicBezTo>
                    <a:pt x="8214556" y="4203070"/>
                    <a:pt x="8270877" y="4225607"/>
                    <a:pt x="8327199" y="4248144"/>
                  </a:cubicBezTo>
                  <a:cubicBezTo>
                    <a:pt x="8379765" y="4270682"/>
                    <a:pt x="8428577" y="4296975"/>
                    <a:pt x="8469880" y="4319512"/>
                  </a:cubicBezTo>
                  <a:cubicBezTo>
                    <a:pt x="8511182" y="4342049"/>
                    <a:pt x="8544975" y="4368343"/>
                    <a:pt x="8575013" y="4390880"/>
                  </a:cubicBezTo>
                  <a:cubicBezTo>
                    <a:pt x="8605051" y="4409661"/>
                    <a:pt x="8631335" y="4432198"/>
                    <a:pt x="8646353" y="4447223"/>
                  </a:cubicBezTo>
                  <a:cubicBezTo>
                    <a:pt x="8683901" y="4484785"/>
                    <a:pt x="8702675" y="4507322"/>
                    <a:pt x="8702675" y="4507322"/>
                  </a:cubicBezTo>
                  <a:cubicBezTo>
                    <a:pt x="8702675" y="4507322"/>
                    <a:pt x="8680147" y="4484785"/>
                    <a:pt x="8646353" y="4450979"/>
                  </a:cubicBezTo>
                  <a:cubicBezTo>
                    <a:pt x="8627580" y="4435954"/>
                    <a:pt x="8601297" y="4417173"/>
                    <a:pt x="8571259" y="4394636"/>
                  </a:cubicBezTo>
                  <a:cubicBezTo>
                    <a:pt x="8537465" y="4372099"/>
                    <a:pt x="8503673" y="4353318"/>
                    <a:pt x="8462371" y="4330781"/>
                  </a:cubicBezTo>
                  <a:cubicBezTo>
                    <a:pt x="8421068" y="4308244"/>
                    <a:pt x="8372256" y="4289463"/>
                    <a:pt x="8315935" y="4270682"/>
                  </a:cubicBezTo>
                  <a:cubicBezTo>
                    <a:pt x="8267123" y="4248144"/>
                    <a:pt x="8207047" y="4229363"/>
                    <a:pt x="8143215" y="4214339"/>
                  </a:cubicBezTo>
                  <a:cubicBezTo>
                    <a:pt x="8015554" y="4184289"/>
                    <a:pt x="7869118" y="4165508"/>
                    <a:pt x="7707663" y="4157996"/>
                  </a:cubicBezTo>
                  <a:cubicBezTo>
                    <a:pt x="7546209" y="4154240"/>
                    <a:pt x="7369735" y="4165508"/>
                    <a:pt x="7185751" y="4188045"/>
                  </a:cubicBezTo>
                  <a:cubicBezTo>
                    <a:pt x="7095637" y="4199314"/>
                    <a:pt x="7001768" y="4214339"/>
                    <a:pt x="6904145" y="4233120"/>
                  </a:cubicBezTo>
                  <a:cubicBezTo>
                    <a:pt x="6810275" y="4251901"/>
                    <a:pt x="6712652" y="4274438"/>
                    <a:pt x="6615028" y="4296975"/>
                  </a:cubicBezTo>
                  <a:cubicBezTo>
                    <a:pt x="6419780" y="4345806"/>
                    <a:pt x="6220778" y="4420930"/>
                    <a:pt x="5991738" y="4435954"/>
                  </a:cubicBezTo>
                  <a:cubicBezTo>
                    <a:pt x="5879095" y="4443467"/>
                    <a:pt x="5758943" y="4432198"/>
                    <a:pt x="5642545" y="4387124"/>
                  </a:cubicBezTo>
                  <a:cubicBezTo>
                    <a:pt x="5529902" y="4345806"/>
                    <a:pt x="5428524" y="4270682"/>
                    <a:pt x="5349674" y="4184289"/>
                  </a:cubicBezTo>
                  <a:cubicBezTo>
                    <a:pt x="5270824" y="4097897"/>
                    <a:pt x="5203238" y="4000235"/>
                    <a:pt x="5150671" y="3898818"/>
                  </a:cubicBezTo>
                  <a:cubicBezTo>
                    <a:pt x="5094350" y="3801157"/>
                    <a:pt x="5049293" y="3695983"/>
                    <a:pt x="5007990" y="3590810"/>
                  </a:cubicBezTo>
                  <a:cubicBezTo>
                    <a:pt x="4970443" y="3489393"/>
                    <a:pt x="4936650" y="3380463"/>
                    <a:pt x="4906612" y="3275289"/>
                  </a:cubicBezTo>
                  <a:cubicBezTo>
                    <a:pt x="4899102" y="3297826"/>
                    <a:pt x="4891593" y="3316607"/>
                    <a:pt x="4880329" y="3339144"/>
                  </a:cubicBezTo>
                  <a:cubicBezTo>
                    <a:pt x="4876574" y="3354169"/>
                    <a:pt x="4865310" y="3369194"/>
                    <a:pt x="4857800" y="3384219"/>
                  </a:cubicBezTo>
                  <a:cubicBezTo>
                    <a:pt x="4854045" y="3395487"/>
                    <a:pt x="4846536" y="3410512"/>
                    <a:pt x="4835271" y="3421781"/>
                  </a:cubicBezTo>
                  <a:cubicBezTo>
                    <a:pt x="4831517" y="3433049"/>
                    <a:pt x="4824007" y="3444318"/>
                    <a:pt x="4812743" y="3459343"/>
                  </a:cubicBezTo>
                  <a:cubicBezTo>
                    <a:pt x="4808988" y="3466855"/>
                    <a:pt x="4797724" y="3481880"/>
                    <a:pt x="4790214" y="3489393"/>
                  </a:cubicBezTo>
                  <a:cubicBezTo>
                    <a:pt x="4782705" y="3500661"/>
                    <a:pt x="4775195" y="3511930"/>
                    <a:pt x="4763931" y="3519442"/>
                  </a:cubicBezTo>
                  <a:cubicBezTo>
                    <a:pt x="4760176" y="3530711"/>
                    <a:pt x="4748912" y="3538223"/>
                    <a:pt x="4741402" y="3549492"/>
                  </a:cubicBezTo>
                  <a:cubicBezTo>
                    <a:pt x="4726383" y="3564517"/>
                    <a:pt x="4711364" y="3579541"/>
                    <a:pt x="4696345" y="3590810"/>
                  </a:cubicBezTo>
                  <a:cubicBezTo>
                    <a:pt x="4685081" y="3605835"/>
                    <a:pt x="4670062" y="3613347"/>
                    <a:pt x="4662552" y="3624616"/>
                  </a:cubicBezTo>
                  <a:cubicBezTo>
                    <a:pt x="4640024" y="3635884"/>
                    <a:pt x="4628760" y="3647153"/>
                    <a:pt x="4628760" y="3647153"/>
                  </a:cubicBezTo>
                  <a:cubicBezTo>
                    <a:pt x="4628760" y="3647153"/>
                    <a:pt x="4640024" y="3635884"/>
                    <a:pt x="4655043" y="3617103"/>
                  </a:cubicBezTo>
                  <a:cubicBezTo>
                    <a:pt x="4662552" y="3609591"/>
                    <a:pt x="4673817" y="3594566"/>
                    <a:pt x="4685081" y="3583297"/>
                  </a:cubicBezTo>
                  <a:cubicBezTo>
                    <a:pt x="4696345" y="3564517"/>
                    <a:pt x="4711364" y="3549492"/>
                    <a:pt x="4718874" y="3530711"/>
                  </a:cubicBezTo>
                  <a:cubicBezTo>
                    <a:pt x="4726383" y="3519442"/>
                    <a:pt x="4733893" y="3511930"/>
                    <a:pt x="4737648" y="3500661"/>
                  </a:cubicBezTo>
                  <a:cubicBezTo>
                    <a:pt x="4745157" y="3489393"/>
                    <a:pt x="4748912" y="3481880"/>
                    <a:pt x="4756421" y="3466855"/>
                  </a:cubicBezTo>
                  <a:cubicBezTo>
                    <a:pt x="4760176" y="3459343"/>
                    <a:pt x="4767686" y="3444318"/>
                    <a:pt x="4771440" y="3436806"/>
                  </a:cubicBezTo>
                  <a:cubicBezTo>
                    <a:pt x="4778950" y="3421781"/>
                    <a:pt x="4782705" y="3410512"/>
                    <a:pt x="4786460" y="3395487"/>
                  </a:cubicBezTo>
                  <a:cubicBezTo>
                    <a:pt x="4793969" y="3384219"/>
                    <a:pt x="4797724" y="3369194"/>
                    <a:pt x="4801479" y="3357925"/>
                  </a:cubicBezTo>
                  <a:cubicBezTo>
                    <a:pt x="4808988" y="3342901"/>
                    <a:pt x="4808988" y="3331632"/>
                    <a:pt x="4812743" y="3316607"/>
                  </a:cubicBezTo>
                  <a:cubicBezTo>
                    <a:pt x="4820252" y="3290314"/>
                    <a:pt x="4827762" y="3260264"/>
                    <a:pt x="4831517" y="3233971"/>
                  </a:cubicBezTo>
                  <a:cubicBezTo>
                    <a:pt x="4842781" y="3143822"/>
                    <a:pt x="4842781" y="3057430"/>
                    <a:pt x="4835271" y="2982306"/>
                  </a:cubicBezTo>
                  <a:cubicBezTo>
                    <a:pt x="4831517" y="2978549"/>
                    <a:pt x="4831517" y="2974793"/>
                    <a:pt x="4831517" y="2971037"/>
                  </a:cubicBezTo>
                  <a:cubicBezTo>
                    <a:pt x="4786460" y="2771959"/>
                    <a:pt x="4756421" y="2572880"/>
                    <a:pt x="4726383" y="2385070"/>
                  </a:cubicBezTo>
                  <a:cubicBezTo>
                    <a:pt x="4722629" y="2358777"/>
                    <a:pt x="4718874" y="2336240"/>
                    <a:pt x="4715119" y="2313703"/>
                  </a:cubicBezTo>
                  <a:cubicBezTo>
                    <a:pt x="4715119" y="2313703"/>
                    <a:pt x="4715119" y="2313703"/>
                    <a:pt x="4711364" y="2298678"/>
                  </a:cubicBezTo>
                  <a:cubicBezTo>
                    <a:pt x="4711364" y="2298678"/>
                    <a:pt x="4711364" y="2298678"/>
                    <a:pt x="4711364" y="2291166"/>
                  </a:cubicBezTo>
                  <a:lnTo>
                    <a:pt x="4711364" y="2290226"/>
                  </a:lnTo>
                  <a:lnTo>
                    <a:pt x="4711364" y="2287409"/>
                  </a:lnTo>
                  <a:cubicBezTo>
                    <a:pt x="4711364" y="2287409"/>
                    <a:pt x="4711364" y="2287409"/>
                    <a:pt x="4707610" y="2261116"/>
                  </a:cubicBezTo>
                  <a:cubicBezTo>
                    <a:pt x="4696345" y="2223554"/>
                    <a:pt x="4685081" y="2185992"/>
                    <a:pt x="4670062" y="2144674"/>
                  </a:cubicBezTo>
                  <a:cubicBezTo>
                    <a:pt x="4643779" y="2065794"/>
                    <a:pt x="4613741" y="1994426"/>
                    <a:pt x="4579948" y="1926814"/>
                  </a:cubicBezTo>
                  <a:cubicBezTo>
                    <a:pt x="4512362" y="1795347"/>
                    <a:pt x="4437267" y="1675149"/>
                    <a:pt x="4358417" y="1585000"/>
                  </a:cubicBezTo>
                  <a:cubicBezTo>
                    <a:pt x="4338704" y="1561524"/>
                    <a:pt x="4319227" y="1539456"/>
                    <a:pt x="4300042" y="1518739"/>
                  </a:cubicBezTo>
                  <a:lnTo>
                    <a:pt x="4259049" y="1476625"/>
                  </a:lnTo>
                  <a:lnTo>
                    <a:pt x="4261888" y="1536266"/>
                  </a:lnTo>
                  <a:cubicBezTo>
                    <a:pt x="4265643" y="1615144"/>
                    <a:pt x="4265643" y="1615144"/>
                    <a:pt x="4265643" y="1615144"/>
                  </a:cubicBezTo>
                  <a:cubicBezTo>
                    <a:pt x="4265643" y="1645193"/>
                    <a:pt x="4265643" y="1671486"/>
                    <a:pt x="4269398" y="1697778"/>
                  </a:cubicBezTo>
                  <a:cubicBezTo>
                    <a:pt x="4276908" y="1776656"/>
                    <a:pt x="4276908" y="1776656"/>
                    <a:pt x="4276908" y="1776656"/>
                  </a:cubicBezTo>
                  <a:cubicBezTo>
                    <a:pt x="4288174" y="1938168"/>
                    <a:pt x="4288174" y="1938168"/>
                    <a:pt x="4288174" y="1938168"/>
                  </a:cubicBezTo>
                  <a:cubicBezTo>
                    <a:pt x="4291929" y="1964461"/>
                    <a:pt x="4299439" y="1990754"/>
                    <a:pt x="4303194" y="2017046"/>
                  </a:cubicBezTo>
                  <a:cubicBezTo>
                    <a:pt x="4314459" y="2095924"/>
                    <a:pt x="4314459" y="2095924"/>
                    <a:pt x="4314459" y="2095924"/>
                  </a:cubicBezTo>
                  <a:cubicBezTo>
                    <a:pt x="4336989" y="2257437"/>
                    <a:pt x="4336989" y="2257437"/>
                    <a:pt x="4336989" y="2257437"/>
                  </a:cubicBezTo>
                  <a:cubicBezTo>
                    <a:pt x="4336989" y="2249924"/>
                    <a:pt x="4336989" y="2249924"/>
                    <a:pt x="4336989" y="2249924"/>
                  </a:cubicBezTo>
                  <a:cubicBezTo>
                    <a:pt x="4344499" y="2272461"/>
                    <a:pt x="4348254" y="2294997"/>
                    <a:pt x="4355764" y="2317534"/>
                  </a:cubicBezTo>
                  <a:cubicBezTo>
                    <a:pt x="4359519" y="2343827"/>
                    <a:pt x="4359519" y="2366363"/>
                    <a:pt x="4367030" y="2388900"/>
                  </a:cubicBezTo>
                  <a:cubicBezTo>
                    <a:pt x="4370785" y="2415192"/>
                    <a:pt x="4378295" y="2437729"/>
                    <a:pt x="4382050" y="2460266"/>
                  </a:cubicBezTo>
                  <a:cubicBezTo>
                    <a:pt x="4389560" y="2527875"/>
                    <a:pt x="4389560" y="2527875"/>
                    <a:pt x="4389560" y="2527875"/>
                  </a:cubicBezTo>
                  <a:cubicBezTo>
                    <a:pt x="4393315" y="2550412"/>
                    <a:pt x="4397070" y="2572948"/>
                    <a:pt x="4397070" y="2595485"/>
                  </a:cubicBezTo>
                  <a:cubicBezTo>
                    <a:pt x="4404580" y="2666851"/>
                    <a:pt x="4404580" y="2666851"/>
                    <a:pt x="4404580" y="2666851"/>
                  </a:cubicBezTo>
                  <a:cubicBezTo>
                    <a:pt x="4412090" y="2734460"/>
                    <a:pt x="4412090" y="2734460"/>
                    <a:pt x="4412090" y="2734460"/>
                  </a:cubicBezTo>
                  <a:cubicBezTo>
                    <a:pt x="4412090" y="2805826"/>
                    <a:pt x="4412090" y="2805826"/>
                    <a:pt x="4412090" y="2805826"/>
                  </a:cubicBezTo>
                  <a:cubicBezTo>
                    <a:pt x="4415845" y="2877192"/>
                    <a:pt x="4415845" y="2877192"/>
                    <a:pt x="4415845" y="2877192"/>
                  </a:cubicBezTo>
                  <a:cubicBezTo>
                    <a:pt x="4419600" y="2899729"/>
                    <a:pt x="4419600" y="2922265"/>
                    <a:pt x="4419600" y="2944801"/>
                  </a:cubicBezTo>
                  <a:cubicBezTo>
                    <a:pt x="4415845" y="3080021"/>
                    <a:pt x="4415845" y="3080021"/>
                    <a:pt x="4415845" y="3080021"/>
                  </a:cubicBezTo>
                  <a:cubicBezTo>
                    <a:pt x="4415845" y="3102557"/>
                    <a:pt x="4415845" y="3125094"/>
                    <a:pt x="4412090" y="3151387"/>
                  </a:cubicBezTo>
                  <a:cubicBezTo>
                    <a:pt x="4408335" y="3222752"/>
                    <a:pt x="4408335" y="3222752"/>
                    <a:pt x="4408335" y="3222752"/>
                  </a:cubicBezTo>
                  <a:cubicBezTo>
                    <a:pt x="4397070" y="3357972"/>
                    <a:pt x="4397070" y="3357972"/>
                    <a:pt x="4397070" y="3357972"/>
                  </a:cubicBezTo>
                  <a:cubicBezTo>
                    <a:pt x="4393315" y="3222752"/>
                    <a:pt x="4393315" y="3222752"/>
                    <a:pt x="4393315" y="3222752"/>
                  </a:cubicBezTo>
                  <a:cubicBezTo>
                    <a:pt x="4389560" y="3151387"/>
                    <a:pt x="4389560" y="3151387"/>
                    <a:pt x="4389560" y="3151387"/>
                  </a:cubicBezTo>
                  <a:cubicBezTo>
                    <a:pt x="4389560" y="3128850"/>
                    <a:pt x="4385805" y="3106314"/>
                    <a:pt x="4385805" y="3083777"/>
                  </a:cubicBezTo>
                  <a:cubicBezTo>
                    <a:pt x="4374540" y="2948557"/>
                    <a:pt x="4374540" y="2948557"/>
                    <a:pt x="4374540" y="2948557"/>
                  </a:cubicBezTo>
                  <a:cubicBezTo>
                    <a:pt x="4370785" y="2926021"/>
                    <a:pt x="4367030" y="2903485"/>
                    <a:pt x="4363275" y="2880948"/>
                  </a:cubicBezTo>
                  <a:cubicBezTo>
                    <a:pt x="4355764" y="2809582"/>
                    <a:pt x="4355764" y="2809582"/>
                    <a:pt x="4355764" y="2809582"/>
                  </a:cubicBezTo>
                  <a:cubicBezTo>
                    <a:pt x="4344499" y="2745728"/>
                    <a:pt x="4344499" y="2745728"/>
                    <a:pt x="4344499" y="2745728"/>
                  </a:cubicBezTo>
                  <a:cubicBezTo>
                    <a:pt x="4333234" y="2678119"/>
                    <a:pt x="4333234" y="2678119"/>
                    <a:pt x="4333234" y="2678119"/>
                  </a:cubicBezTo>
                  <a:cubicBezTo>
                    <a:pt x="4314459" y="2610509"/>
                    <a:pt x="4314459" y="2610509"/>
                    <a:pt x="4314459" y="2610509"/>
                  </a:cubicBezTo>
                  <a:cubicBezTo>
                    <a:pt x="4310704" y="2587973"/>
                    <a:pt x="4306949" y="2565436"/>
                    <a:pt x="4303194" y="2542900"/>
                  </a:cubicBezTo>
                  <a:cubicBezTo>
                    <a:pt x="4284419" y="2479046"/>
                    <a:pt x="4284419" y="2479046"/>
                    <a:pt x="4284419" y="2479046"/>
                  </a:cubicBezTo>
                  <a:cubicBezTo>
                    <a:pt x="4280663" y="2460266"/>
                    <a:pt x="4273153" y="2437729"/>
                    <a:pt x="4265643" y="2415192"/>
                  </a:cubicBezTo>
                  <a:cubicBezTo>
                    <a:pt x="4258133" y="2392656"/>
                    <a:pt x="4254378" y="2370119"/>
                    <a:pt x="4243113" y="2351339"/>
                  </a:cubicBezTo>
                  <a:cubicBezTo>
                    <a:pt x="4235603" y="2328802"/>
                    <a:pt x="4231848" y="2310022"/>
                    <a:pt x="4224338" y="2291241"/>
                  </a:cubicBezTo>
                  <a:cubicBezTo>
                    <a:pt x="4220583" y="2291241"/>
                    <a:pt x="4220583" y="2291241"/>
                    <a:pt x="4220583" y="2291241"/>
                  </a:cubicBezTo>
                  <a:cubicBezTo>
                    <a:pt x="4220583" y="2283729"/>
                    <a:pt x="4220583" y="2283729"/>
                    <a:pt x="4220583" y="2283729"/>
                  </a:cubicBezTo>
                  <a:cubicBezTo>
                    <a:pt x="4179277" y="2122217"/>
                    <a:pt x="4179277" y="2122217"/>
                    <a:pt x="4179277" y="2122217"/>
                  </a:cubicBezTo>
                  <a:cubicBezTo>
                    <a:pt x="4156747" y="2043339"/>
                    <a:pt x="4156747" y="2043339"/>
                    <a:pt x="4156747" y="2043339"/>
                  </a:cubicBezTo>
                  <a:cubicBezTo>
                    <a:pt x="4152992" y="2017046"/>
                    <a:pt x="4141727" y="1990754"/>
                    <a:pt x="4134217" y="1964461"/>
                  </a:cubicBezTo>
                  <a:cubicBezTo>
                    <a:pt x="4104176" y="1799193"/>
                    <a:pt x="4104176" y="1799193"/>
                    <a:pt x="4104176" y="1799193"/>
                  </a:cubicBezTo>
                  <a:cubicBezTo>
                    <a:pt x="4085401" y="1720315"/>
                    <a:pt x="4085401" y="1720315"/>
                    <a:pt x="4085401" y="1720315"/>
                  </a:cubicBezTo>
                  <a:cubicBezTo>
                    <a:pt x="4081646" y="1690266"/>
                    <a:pt x="4077891" y="1663973"/>
                    <a:pt x="4074136" y="1633925"/>
                  </a:cubicBezTo>
                  <a:cubicBezTo>
                    <a:pt x="4059116" y="1555047"/>
                    <a:pt x="4059116" y="1555047"/>
                    <a:pt x="4059116" y="1555047"/>
                  </a:cubicBezTo>
                  <a:cubicBezTo>
                    <a:pt x="4055361" y="1524998"/>
                    <a:pt x="4055361" y="1498705"/>
                    <a:pt x="4051606" y="1468656"/>
                  </a:cubicBezTo>
                  <a:lnTo>
                    <a:pt x="4047999" y="1436189"/>
                  </a:lnTo>
                  <a:lnTo>
                    <a:pt x="3971733" y="1584165"/>
                  </a:lnTo>
                  <a:cubicBezTo>
                    <a:pt x="3922925" y="1696872"/>
                    <a:pt x="3881626" y="1828362"/>
                    <a:pt x="3851591" y="1974880"/>
                  </a:cubicBezTo>
                  <a:cubicBezTo>
                    <a:pt x="3840327" y="2050018"/>
                    <a:pt x="3829064" y="2128912"/>
                    <a:pt x="3825309" y="2211563"/>
                  </a:cubicBezTo>
                  <a:cubicBezTo>
                    <a:pt x="3825309" y="2252889"/>
                    <a:pt x="3821555" y="2294215"/>
                    <a:pt x="3825309" y="2335540"/>
                  </a:cubicBezTo>
                  <a:cubicBezTo>
                    <a:pt x="3825309" y="2342114"/>
                    <a:pt x="3825309" y="2347045"/>
                    <a:pt x="3825309" y="2350744"/>
                  </a:cubicBezTo>
                  <a:lnTo>
                    <a:pt x="3825309" y="2358081"/>
                  </a:lnTo>
                  <a:cubicBezTo>
                    <a:pt x="3821555" y="2350567"/>
                    <a:pt x="3825309" y="2365595"/>
                    <a:pt x="3825309" y="2365595"/>
                  </a:cubicBezTo>
                  <a:cubicBezTo>
                    <a:pt x="3825309" y="2369352"/>
                    <a:pt x="3825309" y="2369352"/>
                    <a:pt x="3825309" y="2369352"/>
                  </a:cubicBezTo>
                  <a:cubicBezTo>
                    <a:pt x="3825309" y="2388136"/>
                    <a:pt x="3825309" y="2388136"/>
                    <a:pt x="3825309" y="2388136"/>
                  </a:cubicBezTo>
                  <a:cubicBezTo>
                    <a:pt x="3829064" y="2410677"/>
                    <a:pt x="3832818" y="2436976"/>
                    <a:pt x="3836573" y="2459517"/>
                  </a:cubicBezTo>
                  <a:cubicBezTo>
                    <a:pt x="3859100" y="2647361"/>
                    <a:pt x="3881626" y="2842717"/>
                    <a:pt x="3892890" y="3053102"/>
                  </a:cubicBezTo>
                  <a:cubicBezTo>
                    <a:pt x="3898522" y="3156416"/>
                    <a:pt x="3902276" y="3261608"/>
                    <a:pt x="3902745" y="3368679"/>
                  </a:cubicBezTo>
                  <a:lnTo>
                    <a:pt x="3898295" y="3516276"/>
                  </a:lnTo>
                  <a:lnTo>
                    <a:pt x="3964456" y="3536306"/>
                  </a:lnTo>
                  <a:cubicBezTo>
                    <a:pt x="4042147" y="3563767"/>
                    <a:pt x="4133049" y="3608127"/>
                    <a:pt x="4226066" y="3675724"/>
                  </a:cubicBezTo>
                  <a:cubicBezTo>
                    <a:pt x="4282440" y="3720789"/>
                    <a:pt x="4346330" y="3777119"/>
                    <a:pt x="4402704" y="3840961"/>
                  </a:cubicBezTo>
                  <a:cubicBezTo>
                    <a:pt x="4462836" y="3908557"/>
                    <a:pt x="4515452" y="3979910"/>
                    <a:pt x="4556792" y="4062528"/>
                  </a:cubicBezTo>
                  <a:cubicBezTo>
                    <a:pt x="4601891" y="4145146"/>
                    <a:pt x="4635716" y="4235275"/>
                    <a:pt x="4658265" y="4329160"/>
                  </a:cubicBezTo>
                  <a:cubicBezTo>
                    <a:pt x="4684573" y="4423044"/>
                    <a:pt x="4695848" y="4516928"/>
                    <a:pt x="4703364" y="4610813"/>
                  </a:cubicBezTo>
                  <a:cubicBezTo>
                    <a:pt x="4707123" y="4659633"/>
                    <a:pt x="4707123" y="4708453"/>
                    <a:pt x="4707123" y="4757273"/>
                  </a:cubicBezTo>
                  <a:cubicBezTo>
                    <a:pt x="4707123" y="4798582"/>
                    <a:pt x="4707123" y="4847402"/>
                    <a:pt x="4703364" y="4896221"/>
                  </a:cubicBezTo>
                  <a:cubicBezTo>
                    <a:pt x="4695848" y="4986350"/>
                    <a:pt x="4684573" y="5072724"/>
                    <a:pt x="4673298" y="5159098"/>
                  </a:cubicBezTo>
                  <a:cubicBezTo>
                    <a:pt x="4669540" y="5241716"/>
                    <a:pt x="4673298" y="5320579"/>
                    <a:pt x="4692090" y="5391931"/>
                  </a:cubicBezTo>
                  <a:cubicBezTo>
                    <a:pt x="4710881" y="5467039"/>
                    <a:pt x="4744705" y="5530880"/>
                    <a:pt x="4778529" y="5590966"/>
                  </a:cubicBezTo>
                  <a:cubicBezTo>
                    <a:pt x="4789804" y="5602232"/>
                    <a:pt x="4797321" y="5617254"/>
                    <a:pt x="4808595" y="5628520"/>
                  </a:cubicBezTo>
                  <a:cubicBezTo>
                    <a:pt x="4816112" y="5643541"/>
                    <a:pt x="4827387" y="5654807"/>
                    <a:pt x="4838661" y="5666074"/>
                  </a:cubicBezTo>
                  <a:cubicBezTo>
                    <a:pt x="4857453" y="5688606"/>
                    <a:pt x="4876244" y="5714893"/>
                    <a:pt x="4895035" y="5733670"/>
                  </a:cubicBezTo>
                  <a:cubicBezTo>
                    <a:pt x="4928860" y="5778735"/>
                    <a:pt x="4966442" y="5812533"/>
                    <a:pt x="4996508" y="5835065"/>
                  </a:cubicBezTo>
                  <a:cubicBezTo>
                    <a:pt x="5026574" y="5865108"/>
                    <a:pt x="5049124" y="5883885"/>
                    <a:pt x="5064157" y="5898907"/>
                  </a:cubicBezTo>
                  <a:cubicBezTo>
                    <a:pt x="5082948" y="5910173"/>
                    <a:pt x="5086706" y="5921439"/>
                    <a:pt x="5086706" y="5921439"/>
                  </a:cubicBezTo>
                  <a:cubicBezTo>
                    <a:pt x="5086706" y="5921439"/>
                    <a:pt x="5079190" y="5910173"/>
                    <a:pt x="5064157" y="5902662"/>
                  </a:cubicBezTo>
                  <a:cubicBezTo>
                    <a:pt x="5045365" y="5887641"/>
                    <a:pt x="5019058" y="5868864"/>
                    <a:pt x="4985233" y="5842576"/>
                  </a:cubicBezTo>
                  <a:cubicBezTo>
                    <a:pt x="4958926" y="5820044"/>
                    <a:pt x="4913826" y="5790001"/>
                    <a:pt x="4876244" y="5752447"/>
                  </a:cubicBezTo>
                  <a:cubicBezTo>
                    <a:pt x="4857453" y="5733670"/>
                    <a:pt x="4831145" y="5714893"/>
                    <a:pt x="4812354" y="5688606"/>
                  </a:cubicBezTo>
                  <a:cubicBezTo>
                    <a:pt x="4804837" y="5677340"/>
                    <a:pt x="4789804" y="5666074"/>
                    <a:pt x="4778529" y="5651052"/>
                  </a:cubicBezTo>
                  <a:cubicBezTo>
                    <a:pt x="4771013" y="5636031"/>
                    <a:pt x="4759738" y="5621009"/>
                    <a:pt x="4744705" y="5613498"/>
                  </a:cubicBezTo>
                  <a:cubicBezTo>
                    <a:pt x="4703364" y="5557168"/>
                    <a:pt x="4662024" y="5489571"/>
                    <a:pt x="4635716" y="5410708"/>
                  </a:cubicBezTo>
                  <a:cubicBezTo>
                    <a:pt x="4605650" y="5335600"/>
                    <a:pt x="4598133" y="5245471"/>
                    <a:pt x="4590617" y="5155342"/>
                  </a:cubicBezTo>
                  <a:cubicBezTo>
                    <a:pt x="4590617" y="5068969"/>
                    <a:pt x="4601891" y="4978840"/>
                    <a:pt x="4598133" y="4892466"/>
                  </a:cubicBezTo>
                  <a:cubicBezTo>
                    <a:pt x="4598133" y="4847402"/>
                    <a:pt x="4590617" y="4802337"/>
                    <a:pt x="4590617" y="4761028"/>
                  </a:cubicBezTo>
                  <a:cubicBezTo>
                    <a:pt x="4586858" y="4712208"/>
                    <a:pt x="4583100" y="4670899"/>
                    <a:pt x="4571825" y="4625834"/>
                  </a:cubicBezTo>
                  <a:cubicBezTo>
                    <a:pt x="4564309" y="4539461"/>
                    <a:pt x="4538001" y="4453087"/>
                    <a:pt x="4507935" y="4374224"/>
                  </a:cubicBezTo>
                  <a:cubicBezTo>
                    <a:pt x="4485386" y="4295361"/>
                    <a:pt x="4447803" y="4216498"/>
                    <a:pt x="4402704" y="4152657"/>
                  </a:cubicBezTo>
                  <a:cubicBezTo>
                    <a:pt x="4316264" y="4017463"/>
                    <a:pt x="4211033" y="3923579"/>
                    <a:pt x="4105802" y="3859738"/>
                  </a:cubicBezTo>
                  <a:cubicBezTo>
                    <a:pt x="4026879" y="3811857"/>
                    <a:pt x="3950069" y="3780875"/>
                    <a:pt x="3888058" y="3763623"/>
                  </a:cubicBezTo>
                  <a:lnTo>
                    <a:pt x="3884576" y="3762837"/>
                  </a:lnTo>
                  <a:lnTo>
                    <a:pt x="3872240" y="3862708"/>
                  </a:lnTo>
                  <a:cubicBezTo>
                    <a:pt x="3863793" y="3918122"/>
                    <a:pt x="3853468" y="3973536"/>
                    <a:pt x="3840327" y="4029889"/>
                  </a:cubicBezTo>
                  <a:cubicBezTo>
                    <a:pt x="3817801" y="4138838"/>
                    <a:pt x="3780256" y="4251544"/>
                    <a:pt x="3727693" y="4360494"/>
                  </a:cubicBezTo>
                  <a:cubicBezTo>
                    <a:pt x="3671376" y="4461929"/>
                    <a:pt x="3596287" y="4563365"/>
                    <a:pt x="3498671" y="4634745"/>
                  </a:cubicBezTo>
                  <a:cubicBezTo>
                    <a:pt x="3401055" y="4709883"/>
                    <a:pt x="3288421" y="4751208"/>
                    <a:pt x="3175787" y="4777507"/>
                  </a:cubicBezTo>
                  <a:cubicBezTo>
                    <a:pt x="2950520" y="4826346"/>
                    <a:pt x="2736515" y="4803805"/>
                    <a:pt x="2537529" y="4815075"/>
                  </a:cubicBezTo>
                  <a:cubicBezTo>
                    <a:pt x="2436158" y="4818832"/>
                    <a:pt x="2338542" y="4826346"/>
                    <a:pt x="2240927" y="4830103"/>
                  </a:cubicBezTo>
                  <a:cubicBezTo>
                    <a:pt x="2143310" y="4841373"/>
                    <a:pt x="2049449" y="4852644"/>
                    <a:pt x="1959342" y="4863915"/>
                  </a:cubicBezTo>
                  <a:cubicBezTo>
                    <a:pt x="1775373" y="4893970"/>
                    <a:pt x="1606422" y="4927781"/>
                    <a:pt x="1452489" y="4976621"/>
                  </a:cubicBezTo>
                  <a:cubicBezTo>
                    <a:pt x="1298557" y="5029217"/>
                    <a:pt x="1163396" y="5085570"/>
                    <a:pt x="1047008" y="5149437"/>
                  </a:cubicBezTo>
                  <a:cubicBezTo>
                    <a:pt x="990691" y="5183249"/>
                    <a:pt x="938128" y="5220818"/>
                    <a:pt x="893075" y="5250873"/>
                  </a:cubicBezTo>
                  <a:cubicBezTo>
                    <a:pt x="848022" y="5284684"/>
                    <a:pt x="802967" y="5318496"/>
                    <a:pt x="772932" y="5348551"/>
                  </a:cubicBezTo>
                  <a:cubicBezTo>
                    <a:pt x="735387" y="5382363"/>
                    <a:pt x="705352" y="5416175"/>
                    <a:pt x="682825" y="5438716"/>
                  </a:cubicBezTo>
                  <a:cubicBezTo>
                    <a:pt x="660298" y="5468771"/>
                    <a:pt x="641526" y="5495069"/>
                    <a:pt x="630262" y="5513854"/>
                  </a:cubicBezTo>
                  <a:cubicBezTo>
                    <a:pt x="600226" y="5558936"/>
                    <a:pt x="588963" y="5585234"/>
                    <a:pt x="588963" y="5585234"/>
                  </a:cubicBezTo>
                  <a:cubicBezTo>
                    <a:pt x="588963" y="5585234"/>
                    <a:pt x="600226" y="5558936"/>
                    <a:pt x="626508" y="5513854"/>
                  </a:cubicBezTo>
                  <a:cubicBezTo>
                    <a:pt x="637771" y="5491312"/>
                    <a:pt x="656543" y="5465014"/>
                    <a:pt x="679070" y="5438716"/>
                  </a:cubicBezTo>
                  <a:cubicBezTo>
                    <a:pt x="701597" y="5408661"/>
                    <a:pt x="727878" y="5374849"/>
                    <a:pt x="761669" y="5341038"/>
                  </a:cubicBezTo>
                  <a:cubicBezTo>
                    <a:pt x="795459" y="5307226"/>
                    <a:pt x="833003" y="5269657"/>
                    <a:pt x="878057" y="5232088"/>
                  </a:cubicBezTo>
                  <a:cubicBezTo>
                    <a:pt x="923110" y="5198276"/>
                    <a:pt x="971918" y="5160708"/>
                    <a:pt x="1031990" y="5123139"/>
                  </a:cubicBezTo>
                  <a:cubicBezTo>
                    <a:pt x="1144624" y="5051758"/>
                    <a:pt x="1279784" y="4987891"/>
                    <a:pt x="1433717" y="4927781"/>
                  </a:cubicBezTo>
                  <a:cubicBezTo>
                    <a:pt x="1587650" y="4875185"/>
                    <a:pt x="1760355" y="4826346"/>
                    <a:pt x="1948078" y="4788777"/>
                  </a:cubicBezTo>
                  <a:cubicBezTo>
                    <a:pt x="2038186" y="4769993"/>
                    <a:pt x="2135802" y="4754965"/>
                    <a:pt x="2233418" y="4743695"/>
                  </a:cubicBezTo>
                  <a:cubicBezTo>
                    <a:pt x="2331033" y="4728667"/>
                    <a:pt x="2432404" y="4717397"/>
                    <a:pt x="2533774" y="4709883"/>
                  </a:cubicBezTo>
                  <a:cubicBezTo>
                    <a:pt x="2635145" y="4702369"/>
                    <a:pt x="2740270" y="4698612"/>
                    <a:pt x="2845395" y="4691098"/>
                  </a:cubicBezTo>
                  <a:cubicBezTo>
                    <a:pt x="2946765" y="4683585"/>
                    <a:pt x="3048136" y="4672314"/>
                    <a:pt x="3141997" y="4646016"/>
                  </a:cubicBezTo>
                  <a:cubicBezTo>
                    <a:pt x="3239613" y="4619718"/>
                    <a:pt x="3329720" y="4578392"/>
                    <a:pt x="3404809" y="4514525"/>
                  </a:cubicBezTo>
                  <a:cubicBezTo>
                    <a:pt x="3476144" y="4454415"/>
                    <a:pt x="3532461" y="4371764"/>
                    <a:pt x="3573760" y="4285356"/>
                  </a:cubicBezTo>
                  <a:cubicBezTo>
                    <a:pt x="3615059" y="4191434"/>
                    <a:pt x="3641341" y="4093756"/>
                    <a:pt x="3656358" y="3992320"/>
                  </a:cubicBezTo>
                  <a:cubicBezTo>
                    <a:pt x="3678885" y="3890885"/>
                    <a:pt x="3682640" y="3789449"/>
                    <a:pt x="3686394" y="3684257"/>
                  </a:cubicBezTo>
                  <a:cubicBezTo>
                    <a:pt x="3690148" y="3580943"/>
                    <a:pt x="3688271" y="3477629"/>
                    <a:pt x="3682639" y="3375254"/>
                  </a:cubicBezTo>
                  <a:lnTo>
                    <a:pt x="3668805" y="3215563"/>
                  </a:lnTo>
                  <a:lnTo>
                    <a:pt x="3634664" y="3282733"/>
                  </a:lnTo>
                  <a:cubicBezTo>
                    <a:pt x="3615888" y="3309027"/>
                    <a:pt x="3597111" y="3335322"/>
                    <a:pt x="3578335" y="3357860"/>
                  </a:cubicBezTo>
                  <a:cubicBezTo>
                    <a:pt x="3570825" y="3369129"/>
                    <a:pt x="3555803" y="3380398"/>
                    <a:pt x="3548293" y="3391667"/>
                  </a:cubicBezTo>
                  <a:cubicBezTo>
                    <a:pt x="3537027" y="3402936"/>
                    <a:pt x="3525761" y="3414205"/>
                    <a:pt x="3518251" y="3425474"/>
                  </a:cubicBezTo>
                  <a:cubicBezTo>
                    <a:pt x="3506985" y="3436743"/>
                    <a:pt x="3499475" y="3444255"/>
                    <a:pt x="3484453" y="3455524"/>
                  </a:cubicBezTo>
                  <a:cubicBezTo>
                    <a:pt x="3476943" y="3463037"/>
                    <a:pt x="3465677" y="3470550"/>
                    <a:pt x="3454411" y="3481819"/>
                  </a:cubicBezTo>
                  <a:cubicBezTo>
                    <a:pt x="3443146" y="3485575"/>
                    <a:pt x="3431880" y="3496844"/>
                    <a:pt x="3424369" y="3504357"/>
                  </a:cubicBezTo>
                  <a:cubicBezTo>
                    <a:pt x="3413104" y="3508113"/>
                    <a:pt x="3405593" y="3515626"/>
                    <a:pt x="3394327" y="3523139"/>
                  </a:cubicBezTo>
                  <a:cubicBezTo>
                    <a:pt x="3375551" y="3534408"/>
                    <a:pt x="3356775" y="3545677"/>
                    <a:pt x="3337998" y="3556946"/>
                  </a:cubicBezTo>
                  <a:cubicBezTo>
                    <a:pt x="3322977" y="3564458"/>
                    <a:pt x="3307956" y="3571971"/>
                    <a:pt x="3296690" y="3579484"/>
                  </a:cubicBezTo>
                  <a:cubicBezTo>
                    <a:pt x="3270404" y="3586996"/>
                    <a:pt x="3259138" y="3594509"/>
                    <a:pt x="3259138" y="3594509"/>
                  </a:cubicBezTo>
                  <a:cubicBezTo>
                    <a:pt x="3259138" y="3594509"/>
                    <a:pt x="3270404" y="3583240"/>
                    <a:pt x="3292935" y="3571971"/>
                  </a:cubicBezTo>
                  <a:cubicBezTo>
                    <a:pt x="3304201" y="3560702"/>
                    <a:pt x="3315467" y="3553189"/>
                    <a:pt x="3330488" y="3541920"/>
                  </a:cubicBezTo>
                  <a:cubicBezTo>
                    <a:pt x="3345509" y="3530651"/>
                    <a:pt x="3360530" y="3519382"/>
                    <a:pt x="3379306" y="3504357"/>
                  </a:cubicBezTo>
                  <a:cubicBezTo>
                    <a:pt x="3383061" y="3493088"/>
                    <a:pt x="3394327" y="3485575"/>
                    <a:pt x="3401838" y="3478063"/>
                  </a:cubicBezTo>
                  <a:cubicBezTo>
                    <a:pt x="3409348" y="3470550"/>
                    <a:pt x="3416859" y="3459281"/>
                    <a:pt x="3428125" y="3451768"/>
                  </a:cubicBezTo>
                  <a:cubicBezTo>
                    <a:pt x="3431880" y="3440499"/>
                    <a:pt x="3443146" y="3432986"/>
                    <a:pt x="3454411" y="3421717"/>
                  </a:cubicBezTo>
                  <a:cubicBezTo>
                    <a:pt x="3458167" y="3410448"/>
                    <a:pt x="3465677" y="3399179"/>
                    <a:pt x="3476943" y="3387910"/>
                  </a:cubicBezTo>
                  <a:cubicBezTo>
                    <a:pt x="3480698" y="3376641"/>
                    <a:pt x="3491964" y="3365372"/>
                    <a:pt x="3499475" y="3354103"/>
                  </a:cubicBezTo>
                  <a:cubicBezTo>
                    <a:pt x="3503230" y="3339078"/>
                    <a:pt x="3510740" y="3331565"/>
                    <a:pt x="3522006" y="3316540"/>
                  </a:cubicBezTo>
                  <a:cubicBezTo>
                    <a:pt x="3533272" y="3290245"/>
                    <a:pt x="3548293" y="3263951"/>
                    <a:pt x="3555803" y="3237657"/>
                  </a:cubicBezTo>
                  <a:cubicBezTo>
                    <a:pt x="3600867" y="3132479"/>
                    <a:pt x="3623398" y="3016033"/>
                    <a:pt x="3627153" y="2933393"/>
                  </a:cubicBezTo>
                  <a:cubicBezTo>
                    <a:pt x="3629031" y="2912734"/>
                    <a:pt x="3629970" y="2893013"/>
                    <a:pt x="3630439" y="2875640"/>
                  </a:cubicBezTo>
                  <a:lnTo>
                    <a:pt x="3630522" y="2868003"/>
                  </a:lnTo>
                  <a:lnTo>
                    <a:pt x="3619283" y="2779320"/>
                  </a:lnTo>
                  <a:cubicBezTo>
                    <a:pt x="3605673" y="2683990"/>
                    <a:pt x="3590655" y="2591007"/>
                    <a:pt x="3573760" y="2500842"/>
                  </a:cubicBezTo>
                  <a:cubicBezTo>
                    <a:pt x="3566251" y="2474544"/>
                    <a:pt x="3562497" y="2452003"/>
                    <a:pt x="3558742" y="2433219"/>
                  </a:cubicBezTo>
                  <a:cubicBezTo>
                    <a:pt x="3558742" y="2414435"/>
                    <a:pt x="3558742" y="2414435"/>
                    <a:pt x="3558742" y="2414435"/>
                  </a:cubicBezTo>
                  <a:cubicBezTo>
                    <a:pt x="3554988" y="2406920"/>
                    <a:pt x="3554988" y="2406920"/>
                    <a:pt x="3554988" y="2406920"/>
                  </a:cubicBezTo>
                  <a:lnTo>
                    <a:pt x="3554988" y="2401403"/>
                  </a:lnTo>
                  <a:lnTo>
                    <a:pt x="3554988" y="2400346"/>
                  </a:lnTo>
                  <a:cubicBezTo>
                    <a:pt x="3554988" y="2399407"/>
                    <a:pt x="3554988" y="2399407"/>
                    <a:pt x="3554988" y="2399407"/>
                  </a:cubicBezTo>
                  <a:lnTo>
                    <a:pt x="3554988" y="2398468"/>
                  </a:lnTo>
                  <a:cubicBezTo>
                    <a:pt x="3554988" y="2395650"/>
                    <a:pt x="3554988" y="2391893"/>
                    <a:pt x="3554988" y="2391893"/>
                  </a:cubicBezTo>
                  <a:cubicBezTo>
                    <a:pt x="3551233" y="2373109"/>
                    <a:pt x="3551233" y="2361838"/>
                    <a:pt x="3547479" y="2346811"/>
                  </a:cubicBezTo>
                  <a:cubicBezTo>
                    <a:pt x="3543725" y="2297971"/>
                    <a:pt x="3543725" y="2249132"/>
                    <a:pt x="3543725" y="2204049"/>
                  </a:cubicBezTo>
                  <a:cubicBezTo>
                    <a:pt x="3543725" y="2110128"/>
                    <a:pt x="3551233" y="2019963"/>
                    <a:pt x="3562497" y="1929798"/>
                  </a:cubicBezTo>
                  <a:cubicBezTo>
                    <a:pt x="3568129" y="1886594"/>
                    <a:pt x="3575168" y="1844564"/>
                    <a:pt x="3583322" y="1803649"/>
                  </a:cubicBezTo>
                  <a:lnTo>
                    <a:pt x="3585023" y="1796265"/>
                  </a:lnTo>
                  <a:lnTo>
                    <a:pt x="3562738" y="1799448"/>
                  </a:lnTo>
                  <a:cubicBezTo>
                    <a:pt x="3502672" y="1814465"/>
                    <a:pt x="3420080" y="1840743"/>
                    <a:pt x="3329981" y="1893301"/>
                  </a:cubicBezTo>
                  <a:cubicBezTo>
                    <a:pt x="3239881" y="1949612"/>
                    <a:pt x="3149781" y="2028449"/>
                    <a:pt x="3078452" y="2144826"/>
                  </a:cubicBezTo>
                  <a:cubicBezTo>
                    <a:pt x="3040911" y="2197383"/>
                    <a:pt x="3007123" y="2261203"/>
                    <a:pt x="2988353" y="2332531"/>
                  </a:cubicBezTo>
                  <a:cubicBezTo>
                    <a:pt x="2962074" y="2396351"/>
                    <a:pt x="2943303" y="2467679"/>
                    <a:pt x="2935795" y="2542762"/>
                  </a:cubicBezTo>
                  <a:cubicBezTo>
                    <a:pt x="2924532" y="2580302"/>
                    <a:pt x="2920778" y="2617843"/>
                    <a:pt x="2917024" y="2655385"/>
                  </a:cubicBezTo>
                  <a:cubicBezTo>
                    <a:pt x="2917024" y="2692926"/>
                    <a:pt x="2913270" y="2730466"/>
                    <a:pt x="2913270" y="2768007"/>
                  </a:cubicBezTo>
                  <a:cubicBezTo>
                    <a:pt x="2909515" y="2839335"/>
                    <a:pt x="2917024" y="2918171"/>
                    <a:pt x="2917024" y="2989499"/>
                  </a:cubicBezTo>
                  <a:cubicBezTo>
                    <a:pt x="2913270" y="3068336"/>
                    <a:pt x="2905761" y="3143418"/>
                    <a:pt x="2883236" y="3207237"/>
                  </a:cubicBezTo>
                  <a:cubicBezTo>
                    <a:pt x="2856957" y="3271057"/>
                    <a:pt x="2823170" y="3331123"/>
                    <a:pt x="2789383" y="3379926"/>
                  </a:cubicBezTo>
                  <a:cubicBezTo>
                    <a:pt x="2774366" y="3387435"/>
                    <a:pt x="2766858" y="3398697"/>
                    <a:pt x="2759349" y="3409959"/>
                  </a:cubicBezTo>
                  <a:cubicBezTo>
                    <a:pt x="2751841" y="3424976"/>
                    <a:pt x="2740579" y="3432484"/>
                    <a:pt x="2729316" y="3443746"/>
                  </a:cubicBezTo>
                  <a:cubicBezTo>
                    <a:pt x="2714299" y="3462517"/>
                    <a:pt x="2695529" y="3481288"/>
                    <a:pt x="2676758" y="3496304"/>
                  </a:cubicBezTo>
                  <a:cubicBezTo>
                    <a:pt x="2646725" y="3530091"/>
                    <a:pt x="2609183" y="3552616"/>
                    <a:pt x="2582904" y="3575140"/>
                  </a:cubicBezTo>
                  <a:cubicBezTo>
                    <a:pt x="2556625" y="3593911"/>
                    <a:pt x="2534100" y="3608927"/>
                    <a:pt x="2519084" y="3623944"/>
                  </a:cubicBezTo>
                  <a:cubicBezTo>
                    <a:pt x="2507821" y="3631452"/>
                    <a:pt x="2500313" y="3638960"/>
                    <a:pt x="2500313" y="3638960"/>
                  </a:cubicBezTo>
                  <a:cubicBezTo>
                    <a:pt x="2500313" y="3638960"/>
                    <a:pt x="2504067" y="3631452"/>
                    <a:pt x="2519084" y="3620190"/>
                  </a:cubicBezTo>
                  <a:cubicBezTo>
                    <a:pt x="2530346" y="3605173"/>
                    <a:pt x="2552871" y="3590157"/>
                    <a:pt x="2575396" y="3567632"/>
                  </a:cubicBezTo>
                  <a:cubicBezTo>
                    <a:pt x="2601675" y="3545108"/>
                    <a:pt x="2631708" y="3515075"/>
                    <a:pt x="2661741" y="3481288"/>
                  </a:cubicBezTo>
                  <a:cubicBezTo>
                    <a:pt x="2676758" y="3462517"/>
                    <a:pt x="2695529" y="3443746"/>
                    <a:pt x="2710545" y="3424976"/>
                  </a:cubicBezTo>
                  <a:cubicBezTo>
                    <a:pt x="2718054" y="3413713"/>
                    <a:pt x="2725562" y="3402451"/>
                    <a:pt x="2733070" y="3391189"/>
                  </a:cubicBezTo>
                  <a:cubicBezTo>
                    <a:pt x="2744333" y="3383681"/>
                    <a:pt x="2751841" y="3368664"/>
                    <a:pt x="2759349" y="3357402"/>
                  </a:cubicBezTo>
                  <a:cubicBezTo>
                    <a:pt x="2789383" y="3308598"/>
                    <a:pt x="2815662" y="3256041"/>
                    <a:pt x="2830678" y="3192221"/>
                  </a:cubicBezTo>
                  <a:cubicBezTo>
                    <a:pt x="2849449" y="3128401"/>
                    <a:pt x="2853203" y="3064581"/>
                    <a:pt x="2849449" y="2997008"/>
                  </a:cubicBezTo>
                  <a:cubicBezTo>
                    <a:pt x="2841941" y="2921925"/>
                    <a:pt x="2826924" y="2846843"/>
                    <a:pt x="2823170" y="2771761"/>
                  </a:cubicBezTo>
                  <a:cubicBezTo>
                    <a:pt x="2819416" y="2730466"/>
                    <a:pt x="2819416" y="2689171"/>
                    <a:pt x="2819416" y="2651630"/>
                  </a:cubicBezTo>
                  <a:cubicBezTo>
                    <a:pt x="2819416" y="2610335"/>
                    <a:pt x="2819416" y="2572794"/>
                    <a:pt x="2823170" y="2531499"/>
                  </a:cubicBezTo>
                  <a:cubicBezTo>
                    <a:pt x="2826924" y="2448908"/>
                    <a:pt x="2841941" y="2370072"/>
                    <a:pt x="2860711" y="2291236"/>
                  </a:cubicBezTo>
                  <a:cubicBezTo>
                    <a:pt x="2883236" y="2212400"/>
                    <a:pt x="2909515" y="2133563"/>
                    <a:pt x="2947057" y="2065990"/>
                  </a:cubicBezTo>
                  <a:cubicBezTo>
                    <a:pt x="2965828" y="2032203"/>
                    <a:pt x="2986476" y="1999354"/>
                    <a:pt x="3008531" y="1967914"/>
                  </a:cubicBezTo>
                  <a:lnTo>
                    <a:pt x="3031756" y="1938142"/>
                  </a:lnTo>
                  <a:lnTo>
                    <a:pt x="2932476" y="1949178"/>
                  </a:lnTo>
                  <a:cubicBezTo>
                    <a:pt x="2834852" y="1956691"/>
                    <a:pt x="2834852" y="1956691"/>
                    <a:pt x="2834852" y="1956691"/>
                  </a:cubicBezTo>
                  <a:cubicBezTo>
                    <a:pt x="2827342" y="1956691"/>
                    <a:pt x="2827342" y="1956691"/>
                    <a:pt x="2827342" y="1956691"/>
                  </a:cubicBezTo>
                  <a:cubicBezTo>
                    <a:pt x="2823587" y="1956691"/>
                    <a:pt x="2823587" y="1956691"/>
                    <a:pt x="2823587" y="1956691"/>
                  </a:cubicBezTo>
                  <a:cubicBezTo>
                    <a:pt x="2763511" y="1952934"/>
                    <a:pt x="2695925" y="1949178"/>
                    <a:pt x="2628339" y="1949178"/>
                  </a:cubicBezTo>
                  <a:cubicBezTo>
                    <a:pt x="2564508" y="1949178"/>
                    <a:pt x="2496922" y="1949178"/>
                    <a:pt x="2433091" y="1952934"/>
                  </a:cubicBezTo>
                  <a:cubicBezTo>
                    <a:pt x="2301674" y="1956691"/>
                    <a:pt x="2174012" y="1964203"/>
                    <a:pt x="2042595" y="1979228"/>
                  </a:cubicBezTo>
                  <a:cubicBezTo>
                    <a:pt x="1779761" y="2005522"/>
                    <a:pt x="1520682" y="2046842"/>
                    <a:pt x="1265358" y="2118212"/>
                  </a:cubicBezTo>
                  <a:cubicBezTo>
                    <a:pt x="1013788" y="2189581"/>
                    <a:pt x="769728" y="2287245"/>
                    <a:pt x="544442" y="2426228"/>
                  </a:cubicBezTo>
                  <a:cubicBezTo>
                    <a:pt x="488120" y="2460035"/>
                    <a:pt x="435554" y="2497597"/>
                    <a:pt x="382986" y="2538917"/>
                  </a:cubicBezTo>
                  <a:cubicBezTo>
                    <a:pt x="330420" y="2580236"/>
                    <a:pt x="285363" y="2625312"/>
                    <a:pt x="240305" y="2674144"/>
                  </a:cubicBezTo>
                  <a:cubicBezTo>
                    <a:pt x="191493" y="2719218"/>
                    <a:pt x="146436" y="2768050"/>
                    <a:pt x="108889" y="2824395"/>
                  </a:cubicBezTo>
                  <a:cubicBezTo>
                    <a:pt x="67586" y="2876983"/>
                    <a:pt x="33793" y="2933327"/>
                    <a:pt x="0" y="2989672"/>
                  </a:cubicBezTo>
                  <a:cubicBezTo>
                    <a:pt x="30038" y="2929571"/>
                    <a:pt x="63831" y="2873227"/>
                    <a:pt x="97624" y="2816883"/>
                  </a:cubicBezTo>
                  <a:cubicBezTo>
                    <a:pt x="135172" y="2760538"/>
                    <a:pt x="176475" y="2707950"/>
                    <a:pt x="221532" y="2655362"/>
                  </a:cubicBezTo>
                  <a:cubicBezTo>
                    <a:pt x="266589" y="2606530"/>
                    <a:pt x="315401" y="2557698"/>
                    <a:pt x="360458" y="2512623"/>
                  </a:cubicBezTo>
                  <a:cubicBezTo>
                    <a:pt x="409270" y="2467547"/>
                    <a:pt x="461837" y="2426228"/>
                    <a:pt x="518158" y="2384909"/>
                  </a:cubicBezTo>
                  <a:cubicBezTo>
                    <a:pt x="739690" y="2230900"/>
                    <a:pt x="983750" y="2118212"/>
                    <a:pt x="1239075" y="2028060"/>
                  </a:cubicBezTo>
                  <a:cubicBezTo>
                    <a:pt x="1494399" y="1941666"/>
                    <a:pt x="1757233" y="1877809"/>
                    <a:pt x="2023821" y="1836489"/>
                  </a:cubicBezTo>
                  <a:cubicBezTo>
                    <a:pt x="2155239" y="1813951"/>
                    <a:pt x="2286655" y="1798926"/>
                    <a:pt x="2421827" y="1787657"/>
                  </a:cubicBezTo>
                  <a:cubicBezTo>
                    <a:pt x="2489413" y="1780145"/>
                    <a:pt x="2556999" y="1776389"/>
                    <a:pt x="2624584" y="1772632"/>
                  </a:cubicBezTo>
                  <a:cubicBezTo>
                    <a:pt x="2692170" y="1768876"/>
                    <a:pt x="2759756" y="1765120"/>
                    <a:pt x="2831097" y="1765120"/>
                  </a:cubicBezTo>
                  <a:cubicBezTo>
                    <a:pt x="2823587" y="1765120"/>
                    <a:pt x="2823587" y="1765120"/>
                    <a:pt x="2823587" y="1765120"/>
                  </a:cubicBezTo>
                  <a:cubicBezTo>
                    <a:pt x="2913702" y="1753851"/>
                    <a:pt x="2913702" y="1753851"/>
                    <a:pt x="2913702" y="1753851"/>
                  </a:cubicBezTo>
                  <a:cubicBezTo>
                    <a:pt x="2939985" y="1750094"/>
                    <a:pt x="2970023" y="1742582"/>
                    <a:pt x="3000061" y="1738825"/>
                  </a:cubicBezTo>
                  <a:cubicBezTo>
                    <a:pt x="3030100" y="1731313"/>
                    <a:pt x="3060138" y="1723800"/>
                    <a:pt x="3090176" y="1716288"/>
                  </a:cubicBezTo>
                  <a:cubicBezTo>
                    <a:pt x="3120214" y="1708775"/>
                    <a:pt x="3150252" y="1701263"/>
                    <a:pt x="3176536" y="1689994"/>
                  </a:cubicBezTo>
                  <a:cubicBezTo>
                    <a:pt x="3206574" y="1682481"/>
                    <a:pt x="3232857" y="1671212"/>
                    <a:pt x="3259141" y="1659943"/>
                  </a:cubicBezTo>
                  <a:cubicBezTo>
                    <a:pt x="3289179" y="1648674"/>
                    <a:pt x="3315462" y="1633649"/>
                    <a:pt x="3341746" y="1622380"/>
                  </a:cubicBezTo>
                  <a:cubicBezTo>
                    <a:pt x="3368029" y="1607355"/>
                    <a:pt x="3390558" y="1592330"/>
                    <a:pt x="3416841" y="1577305"/>
                  </a:cubicBezTo>
                  <a:cubicBezTo>
                    <a:pt x="3428105" y="1569792"/>
                    <a:pt x="3439370" y="1562279"/>
                    <a:pt x="3450634" y="1551010"/>
                  </a:cubicBezTo>
                  <a:cubicBezTo>
                    <a:pt x="3465653" y="1543498"/>
                    <a:pt x="3476917" y="1535985"/>
                    <a:pt x="3488182" y="1528473"/>
                  </a:cubicBezTo>
                  <a:cubicBezTo>
                    <a:pt x="3521975" y="1498422"/>
                    <a:pt x="3521975" y="1498422"/>
                    <a:pt x="3521975" y="1498422"/>
                  </a:cubicBezTo>
                  <a:cubicBezTo>
                    <a:pt x="3552013" y="1472128"/>
                    <a:pt x="3552013" y="1472128"/>
                    <a:pt x="3552013" y="1472128"/>
                  </a:cubicBezTo>
                  <a:cubicBezTo>
                    <a:pt x="3574541" y="1449591"/>
                    <a:pt x="3589560" y="1430809"/>
                    <a:pt x="3608334" y="1408271"/>
                  </a:cubicBezTo>
                  <a:cubicBezTo>
                    <a:pt x="3619599" y="1397002"/>
                    <a:pt x="3627108" y="1385733"/>
                    <a:pt x="3638372" y="1374464"/>
                  </a:cubicBezTo>
                  <a:cubicBezTo>
                    <a:pt x="3645882" y="1363196"/>
                    <a:pt x="3653392" y="1351927"/>
                    <a:pt x="3664656" y="1340658"/>
                  </a:cubicBezTo>
                  <a:cubicBezTo>
                    <a:pt x="3679675" y="1318120"/>
                    <a:pt x="3694694" y="1295582"/>
                    <a:pt x="3709713" y="1269288"/>
                  </a:cubicBezTo>
                  <a:cubicBezTo>
                    <a:pt x="3724732" y="1246750"/>
                    <a:pt x="3739752" y="1220456"/>
                    <a:pt x="3751016" y="1194162"/>
                  </a:cubicBezTo>
                  <a:lnTo>
                    <a:pt x="3770025" y="1151904"/>
                  </a:lnTo>
                  <a:lnTo>
                    <a:pt x="3793252" y="973323"/>
                  </a:lnTo>
                  <a:cubicBezTo>
                    <a:pt x="3802173" y="898452"/>
                    <a:pt x="3810624" y="819947"/>
                    <a:pt x="3818136" y="738534"/>
                  </a:cubicBezTo>
                  <a:cubicBezTo>
                    <a:pt x="3818136" y="697827"/>
                    <a:pt x="3818136" y="697827"/>
                    <a:pt x="3818136" y="6978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/>
            </a:p>
          </p:txBody>
        </p:sp>
        <p:grpSp>
          <p:nvGrpSpPr>
            <p:cNvPr id="7" name="íSḻiḑé">
              <a:extLst>
                <a:ext uri="{FF2B5EF4-FFF2-40B4-BE49-F238E27FC236}">
                  <a16:creationId xmlns:a16="http://schemas.microsoft.com/office/drawing/2014/main" id="{2D9BCCA4-B7CC-4469-B21B-C5D49A92AE2A}"/>
                </a:ext>
              </a:extLst>
            </p:cNvPr>
            <p:cNvGrpSpPr/>
            <p:nvPr/>
          </p:nvGrpSpPr>
          <p:grpSpPr>
            <a:xfrm>
              <a:off x="673100" y="2461095"/>
              <a:ext cx="2836602" cy="857928"/>
              <a:chOff x="673101" y="2962343"/>
              <a:chExt cx="3148740" cy="857928"/>
            </a:xfrm>
          </p:grpSpPr>
          <p:sp>
            <p:nvSpPr>
              <p:cNvPr id="20" name="ïšļiḍe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1" y="3349941"/>
                <a:ext cx="3148740" cy="470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1" name="îŝḻídè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73101" y="2962343"/>
                <a:ext cx="314874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01.Text here</a:t>
                </a:r>
              </a:p>
            </p:txBody>
          </p:sp>
        </p:grpSp>
        <p:grpSp>
          <p:nvGrpSpPr>
            <p:cNvPr id="8" name="ïṧlïdé">
              <a:extLst>
                <a:ext uri="{FF2B5EF4-FFF2-40B4-BE49-F238E27FC236}">
                  <a16:creationId xmlns:a16="http://schemas.microsoft.com/office/drawing/2014/main" id="{3CD8E944-9389-4A76-A95B-CE2340648915}"/>
                </a:ext>
              </a:extLst>
            </p:cNvPr>
            <p:cNvGrpSpPr/>
            <p:nvPr/>
          </p:nvGrpSpPr>
          <p:grpSpPr>
            <a:xfrm>
              <a:off x="673100" y="3865022"/>
              <a:ext cx="3222018" cy="857928"/>
              <a:chOff x="673101" y="2962343"/>
              <a:chExt cx="3148740" cy="857928"/>
            </a:xfrm>
          </p:grpSpPr>
          <p:sp>
            <p:nvSpPr>
              <p:cNvPr id="18" name="ïSļidè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1" y="3349941"/>
                <a:ext cx="3148740" cy="470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9" name="íš1iḋê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73101" y="2962343"/>
                <a:ext cx="314874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02.Text here</a:t>
                </a:r>
              </a:p>
            </p:txBody>
          </p:sp>
        </p:grpSp>
        <p:grpSp>
          <p:nvGrpSpPr>
            <p:cNvPr id="9" name="iṣḻíḋê">
              <a:extLst>
                <a:ext uri="{FF2B5EF4-FFF2-40B4-BE49-F238E27FC236}">
                  <a16:creationId xmlns:a16="http://schemas.microsoft.com/office/drawing/2014/main" id="{187F5172-2EB6-4479-BAE8-A1F56AA64386}"/>
                </a:ext>
              </a:extLst>
            </p:cNvPr>
            <p:cNvGrpSpPr/>
            <p:nvPr/>
          </p:nvGrpSpPr>
          <p:grpSpPr>
            <a:xfrm>
              <a:off x="8682298" y="3394691"/>
              <a:ext cx="2838190" cy="857928"/>
              <a:chOff x="673101" y="2962343"/>
              <a:chExt cx="3148740" cy="857928"/>
            </a:xfrm>
          </p:grpSpPr>
          <p:sp>
            <p:nvSpPr>
              <p:cNvPr id="16" name="ï$ḷîďé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1" y="3349941"/>
                <a:ext cx="3148740" cy="470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7" name="îṩļïḓê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73101" y="2962343"/>
                <a:ext cx="314874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04.Text here</a:t>
                </a:r>
              </a:p>
            </p:txBody>
          </p:sp>
        </p:grpSp>
        <p:grpSp>
          <p:nvGrpSpPr>
            <p:cNvPr id="10" name="ïṥliḓè">
              <a:extLst>
                <a:ext uri="{FF2B5EF4-FFF2-40B4-BE49-F238E27FC236}">
                  <a16:creationId xmlns:a16="http://schemas.microsoft.com/office/drawing/2014/main" id="{58A30CB4-798C-45F2-9CE9-04B64ADE6ABE}"/>
                </a:ext>
              </a:extLst>
            </p:cNvPr>
            <p:cNvGrpSpPr/>
            <p:nvPr/>
          </p:nvGrpSpPr>
          <p:grpSpPr>
            <a:xfrm>
              <a:off x="6585528" y="4352951"/>
              <a:ext cx="4934960" cy="739997"/>
              <a:chOff x="6733308" y="4367712"/>
              <a:chExt cx="4787179" cy="739997"/>
            </a:xfrm>
          </p:grpSpPr>
          <p:sp>
            <p:nvSpPr>
              <p:cNvPr id="14" name="iṩlîdé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3308" y="4755310"/>
                <a:ext cx="4787179" cy="352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5" name="ïśḻídé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733308" y="4367712"/>
                <a:ext cx="478717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05.Text here</a:t>
                </a:r>
              </a:p>
            </p:txBody>
          </p:sp>
        </p:grpSp>
        <p:grpSp>
          <p:nvGrpSpPr>
            <p:cNvPr id="11" name="íṡľiďe">
              <a:extLst>
                <a:ext uri="{FF2B5EF4-FFF2-40B4-BE49-F238E27FC236}">
                  <a16:creationId xmlns:a16="http://schemas.microsoft.com/office/drawing/2014/main" id="{55BDB8FE-A1D8-43D9-8365-CE97BC343988}"/>
                </a:ext>
              </a:extLst>
            </p:cNvPr>
            <p:cNvGrpSpPr/>
            <p:nvPr/>
          </p:nvGrpSpPr>
          <p:grpSpPr>
            <a:xfrm>
              <a:off x="6881091" y="2579026"/>
              <a:ext cx="4639397" cy="739997"/>
              <a:chOff x="6733308" y="4367712"/>
              <a:chExt cx="4787179" cy="739997"/>
            </a:xfrm>
          </p:grpSpPr>
          <p:sp>
            <p:nvSpPr>
              <p:cNvPr id="12" name="ïṥlídè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3308" y="4755310"/>
                <a:ext cx="4787179" cy="352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3" name="iṧļîde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733308" y="4367712"/>
                <a:ext cx="478717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03.Text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74860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4134D5-11AE-40E4-AB11-5BD438C21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1B8BCE4-00D3-4ED2-8E46-610FD292C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41932A8-DA35-4577-B66C-1E6FA8CB0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467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B697F4C-0EB6-41F1-B256-CB21C3441DB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763" y="1938489"/>
            <a:ext cx="12192000" cy="4919511"/>
            <a:chOff x="4763" y="1938489"/>
            <a:chExt cx="12192000" cy="4919511"/>
          </a:xfrm>
        </p:grpSpPr>
        <p:grpSp>
          <p:nvGrpSpPr>
            <p:cNvPr id="6" name="íšḷîḑè">
              <a:extLst>
                <a:ext uri="{FF2B5EF4-FFF2-40B4-BE49-F238E27FC236}">
                  <a16:creationId xmlns:a16="http://schemas.microsoft.com/office/drawing/2014/main" id="{4EB8DB60-EF4C-4085-AF58-467E985FF06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763" y="6242050"/>
              <a:ext cx="12192000" cy="615950"/>
              <a:chOff x="3" y="3932"/>
              <a:chExt cx="7680" cy="388"/>
            </a:xfrm>
          </p:grpSpPr>
          <p:sp>
            <p:nvSpPr>
              <p:cNvPr id="157" name="îṧľîḓê">
                <a:extLst>
                  <a:ext uri="{FF2B5EF4-FFF2-40B4-BE49-F238E27FC236}">
                    <a16:creationId xmlns:a16="http://schemas.microsoft.com/office/drawing/2014/main" id="{FB7E2AEB-B0B2-468F-89AB-3EDD83DB3DB2}"/>
                  </a:ext>
                </a:extLst>
              </p:cNvPr>
              <p:cNvSpPr/>
              <p:nvPr/>
            </p:nvSpPr>
            <p:spPr bwMode="auto">
              <a:xfrm>
                <a:off x="3" y="3932"/>
                <a:ext cx="7680" cy="38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58" name="ï$ļïdè">
                <a:extLst>
                  <a:ext uri="{FF2B5EF4-FFF2-40B4-BE49-F238E27FC236}">
                    <a16:creationId xmlns:a16="http://schemas.microsoft.com/office/drawing/2014/main" id="{B3B4ED6C-6431-4CB0-BA42-E55216E25493}"/>
                  </a:ext>
                </a:extLst>
              </p:cNvPr>
              <p:cNvSpPr/>
              <p:nvPr/>
            </p:nvSpPr>
            <p:spPr bwMode="auto">
              <a:xfrm>
                <a:off x="7608" y="4156"/>
                <a:ext cx="75" cy="2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id-ID"/>
              </a:p>
            </p:txBody>
          </p:sp>
          <p:sp>
            <p:nvSpPr>
              <p:cNvPr id="159" name="ïṡľiďé">
                <a:extLst>
                  <a:ext uri="{FF2B5EF4-FFF2-40B4-BE49-F238E27FC236}">
                    <a16:creationId xmlns:a16="http://schemas.microsoft.com/office/drawing/2014/main" id="{75C1B792-1C22-4019-BF8C-D9A7C819673C}"/>
                  </a:ext>
                </a:extLst>
              </p:cNvPr>
              <p:cNvSpPr/>
              <p:nvPr/>
            </p:nvSpPr>
            <p:spPr bwMode="auto">
              <a:xfrm>
                <a:off x="223" y="4156"/>
                <a:ext cx="7237" cy="20"/>
              </a:xfrm>
              <a:custGeom>
                <a:avLst/>
                <a:gdLst>
                  <a:gd name="T0" fmla="*/ 7089 w 7237"/>
                  <a:gd name="T1" fmla="*/ 20 h 20"/>
                  <a:gd name="T2" fmla="*/ 7237 w 7237"/>
                  <a:gd name="T3" fmla="*/ 0 h 20"/>
                  <a:gd name="T4" fmla="*/ 6941 w 7237"/>
                  <a:gd name="T5" fmla="*/ 20 h 20"/>
                  <a:gd name="T6" fmla="*/ 6793 w 7237"/>
                  <a:gd name="T7" fmla="*/ 0 h 20"/>
                  <a:gd name="T8" fmla="*/ 6941 w 7237"/>
                  <a:gd name="T9" fmla="*/ 20 h 20"/>
                  <a:gd name="T10" fmla="*/ 6500 w 7237"/>
                  <a:gd name="T11" fmla="*/ 20 h 20"/>
                  <a:gd name="T12" fmla="*/ 6648 w 7237"/>
                  <a:gd name="T13" fmla="*/ 0 h 20"/>
                  <a:gd name="T14" fmla="*/ 6352 w 7237"/>
                  <a:gd name="T15" fmla="*/ 20 h 20"/>
                  <a:gd name="T16" fmla="*/ 6204 w 7237"/>
                  <a:gd name="T17" fmla="*/ 0 h 20"/>
                  <a:gd name="T18" fmla="*/ 6352 w 7237"/>
                  <a:gd name="T19" fmla="*/ 20 h 20"/>
                  <a:gd name="T20" fmla="*/ 5908 w 7237"/>
                  <a:gd name="T21" fmla="*/ 20 h 20"/>
                  <a:gd name="T22" fmla="*/ 6056 w 7237"/>
                  <a:gd name="T23" fmla="*/ 0 h 20"/>
                  <a:gd name="T24" fmla="*/ 5760 w 7237"/>
                  <a:gd name="T25" fmla="*/ 20 h 20"/>
                  <a:gd name="T26" fmla="*/ 5612 w 7237"/>
                  <a:gd name="T27" fmla="*/ 0 h 20"/>
                  <a:gd name="T28" fmla="*/ 5760 w 7237"/>
                  <a:gd name="T29" fmla="*/ 20 h 20"/>
                  <a:gd name="T30" fmla="*/ 5317 w 7237"/>
                  <a:gd name="T31" fmla="*/ 20 h 20"/>
                  <a:gd name="T32" fmla="*/ 5465 w 7237"/>
                  <a:gd name="T33" fmla="*/ 0 h 20"/>
                  <a:gd name="T34" fmla="*/ 5169 w 7237"/>
                  <a:gd name="T35" fmla="*/ 20 h 20"/>
                  <a:gd name="T36" fmla="*/ 5021 w 7237"/>
                  <a:gd name="T37" fmla="*/ 0 h 20"/>
                  <a:gd name="T38" fmla="*/ 5169 w 7237"/>
                  <a:gd name="T39" fmla="*/ 20 h 20"/>
                  <a:gd name="T40" fmla="*/ 4728 w 7237"/>
                  <a:gd name="T41" fmla="*/ 20 h 20"/>
                  <a:gd name="T42" fmla="*/ 4876 w 7237"/>
                  <a:gd name="T43" fmla="*/ 0 h 20"/>
                  <a:gd name="T44" fmla="*/ 4580 w 7237"/>
                  <a:gd name="T45" fmla="*/ 20 h 20"/>
                  <a:gd name="T46" fmla="*/ 4432 w 7237"/>
                  <a:gd name="T47" fmla="*/ 0 h 20"/>
                  <a:gd name="T48" fmla="*/ 4580 w 7237"/>
                  <a:gd name="T49" fmla="*/ 20 h 20"/>
                  <a:gd name="T50" fmla="*/ 4136 w 7237"/>
                  <a:gd name="T51" fmla="*/ 20 h 20"/>
                  <a:gd name="T52" fmla="*/ 4284 w 7237"/>
                  <a:gd name="T53" fmla="*/ 0 h 20"/>
                  <a:gd name="T54" fmla="*/ 3988 w 7237"/>
                  <a:gd name="T55" fmla="*/ 20 h 20"/>
                  <a:gd name="T56" fmla="*/ 3840 w 7237"/>
                  <a:gd name="T57" fmla="*/ 0 h 20"/>
                  <a:gd name="T58" fmla="*/ 3988 w 7237"/>
                  <a:gd name="T59" fmla="*/ 20 h 20"/>
                  <a:gd name="T60" fmla="*/ 3545 w 7237"/>
                  <a:gd name="T61" fmla="*/ 20 h 20"/>
                  <a:gd name="T62" fmla="*/ 3692 w 7237"/>
                  <a:gd name="T63" fmla="*/ 0 h 20"/>
                  <a:gd name="T64" fmla="*/ 3397 w 7237"/>
                  <a:gd name="T65" fmla="*/ 20 h 20"/>
                  <a:gd name="T66" fmla="*/ 3252 w 7237"/>
                  <a:gd name="T67" fmla="*/ 0 h 20"/>
                  <a:gd name="T68" fmla="*/ 3397 w 7237"/>
                  <a:gd name="T69" fmla="*/ 20 h 20"/>
                  <a:gd name="T70" fmla="*/ 2956 w 7237"/>
                  <a:gd name="T71" fmla="*/ 20 h 20"/>
                  <a:gd name="T72" fmla="*/ 3104 w 7237"/>
                  <a:gd name="T73" fmla="*/ 0 h 20"/>
                  <a:gd name="T74" fmla="*/ 2808 w 7237"/>
                  <a:gd name="T75" fmla="*/ 20 h 20"/>
                  <a:gd name="T76" fmla="*/ 2660 w 7237"/>
                  <a:gd name="T77" fmla="*/ 0 h 20"/>
                  <a:gd name="T78" fmla="*/ 2808 w 7237"/>
                  <a:gd name="T79" fmla="*/ 20 h 20"/>
                  <a:gd name="T80" fmla="*/ 2364 w 7237"/>
                  <a:gd name="T81" fmla="*/ 20 h 20"/>
                  <a:gd name="T82" fmla="*/ 2512 w 7237"/>
                  <a:gd name="T83" fmla="*/ 0 h 20"/>
                  <a:gd name="T84" fmla="*/ 2216 w 7237"/>
                  <a:gd name="T85" fmla="*/ 20 h 20"/>
                  <a:gd name="T86" fmla="*/ 2068 w 7237"/>
                  <a:gd name="T87" fmla="*/ 0 h 20"/>
                  <a:gd name="T88" fmla="*/ 2216 w 7237"/>
                  <a:gd name="T89" fmla="*/ 20 h 20"/>
                  <a:gd name="T90" fmla="*/ 1772 w 7237"/>
                  <a:gd name="T91" fmla="*/ 20 h 20"/>
                  <a:gd name="T92" fmla="*/ 1920 w 7237"/>
                  <a:gd name="T93" fmla="*/ 0 h 20"/>
                  <a:gd name="T94" fmla="*/ 1625 w 7237"/>
                  <a:gd name="T95" fmla="*/ 20 h 20"/>
                  <a:gd name="T96" fmla="*/ 1480 w 7237"/>
                  <a:gd name="T97" fmla="*/ 0 h 20"/>
                  <a:gd name="T98" fmla="*/ 1625 w 7237"/>
                  <a:gd name="T99" fmla="*/ 20 h 20"/>
                  <a:gd name="T100" fmla="*/ 1184 w 7237"/>
                  <a:gd name="T101" fmla="*/ 20 h 20"/>
                  <a:gd name="T102" fmla="*/ 1332 w 7237"/>
                  <a:gd name="T103" fmla="*/ 0 h 20"/>
                  <a:gd name="T104" fmla="*/ 1036 w 7237"/>
                  <a:gd name="T105" fmla="*/ 20 h 20"/>
                  <a:gd name="T106" fmla="*/ 888 w 7237"/>
                  <a:gd name="T107" fmla="*/ 0 h 20"/>
                  <a:gd name="T108" fmla="*/ 1036 w 7237"/>
                  <a:gd name="T109" fmla="*/ 20 h 20"/>
                  <a:gd name="T110" fmla="*/ 592 w 7237"/>
                  <a:gd name="T111" fmla="*/ 20 h 20"/>
                  <a:gd name="T112" fmla="*/ 740 w 7237"/>
                  <a:gd name="T113" fmla="*/ 0 h 20"/>
                  <a:gd name="T114" fmla="*/ 444 w 7237"/>
                  <a:gd name="T115" fmla="*/ 20 h 20"/>
                  <a:gd name="T116" fmla="*/ 296 w 7237"/>
                  <a:gd name="T117" fmla="*/ 0 h 20"/>
                  <a:gd name="T118" fmla="*/ 444 w 7237"/>
                  <a:gd name="T119" fmla="*/ 20 h 20"/>
                  <a:gd name="T120" fmla="*/ 0 w 7237"/>
                  <a:gd name="T121" fmla="*/ 20 h 20"/>
                  <a:gd name="T122" fmla="*/ 148 w 7237"/>
                  <a:gd name="T1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237" h="20">
                    <a:moveTo>
                      <a:pt x="7237" y="20"/>
                    </a:moveTo>
                    <a:lnTo>
                      <a:pt x="7089" y="20"/>
                    </a:lnTo>
                    <a:lnTo>
                      <a:pt x="7089" y="0"/>
                    </a:lnTo>
                    <a:lnTo>
                      <a:pt x="7237" y="0"/>
                    </a:lnTo>
                    <a:lnTo>
                      <a:pt x="7237" y="20"/>
                    </a:lnTo>
                    <a:close/>
                    <a:moveTo>
                      <a:pt x="6941" y="20"/>
                    </a:moveTo>
                    <a:lnTo>
                      <a:pt x="6793" y="20"/>
                    </a:lnTo>
                    <a:lnTo>
                      <a:pt x="6793" y="0"/>
                    </a:lnTo>
                    <a:lnTo>
                      <a:pt x="6941" y="0"/>
                    </a:lnTo>
                    <a:lnTo>
                      <a:pt x="6941" y="20"/>
                    </a:lnTo>
                    <a:close/>
                    <a:moveTo>
                      <a:pt x="6648" y="20"/>
                    </a:moveTo>
                    <a:lnTo>
                      <a:pt x="6500" y="20"/>
                    </a:lnTo>
                    <a:lnTo>
                      <a:pt x="6500" y="0"/>
                    </a:lnTo>
                    <a:lnTo>
                      <a:pt x="6648" y="0"/>
                    </a:lnTo>
                    <a:lnTo>
                      <a:pt x="6648" y="20"/>
                    </a:lnTo>
                    <a:close/>
                    <a:moveTo>
                      <a:pt x="6352" y="20"/>
                    </a:moveTo>
                    <a:lnTo>
                      <a:pt x="6204" y="20"/>
                    </a:lnTo>
                    <a:lnTo>
                      <a:pt x="6204" y="0"/>
                    </a:lnTo>
                    <a:lnTo>
                      <a:pt x="6352" y="0"/>
                    </a:lnTo>
                    <a:lnTo>
                      <a:pt x="6352" y="20"/>
                    </a:lnTo>
                    <a:close/>
                    <a:moveTo>
                      <a:pt x="6056" y="20"/>
                    </a:moveTo>
                    <a:lnTo>
                      <a:pt x="5908" y="20"/>
                    </a:lnTo>
                    <a:lnTo>
                      <a:pt x="5908" y="0"/>
                    </a:lnTo>
                    <a:lnTo>
                      <a:pt x="6056" y="0"/>
                    </a:lnTo>
                    <a:lnTo>
                      <a:pt x="6056" y="20"/>
                    </a:lnTo>
                    <a:close/>
                    <a:moveTo>
                      <a:pt x="5760" y="20"/>
                    </a:moveTo>
                    <a:lnTo>
                      <a:pt x="5612" y="20"/>
                    </a:lnTo>
                    <a:lnTo>
                      <a:pt x="5612" y="0"/>
                    </a:lnTo>
                    <a:lnTo>
                      <a:pt x="5760" y="0"/>
                    </a:lnTo>
                    <a:lnTo>
                      <a:pt x="5760" y="20"/>
                    </a:lnTo>
                    <a:close/>
                    <a:moveTo>
                      <a:pt x="5465" y="20"/>
                    </a:moveTo>
                    <a:lnTo>
                      <a:pt x="5317" y="20"/>
                    </a:lnTo>
                    <a:lnTo>
                      <a:pt x="5317" y="0"/>
                    </a:lnTo>
                    <a:lnTo>
                      <a:pt x="5465" y="0"/>
                    </a:lnTo>
                    <a:lnTo>
                      <a:pt x="5465" y="20"/>
                    </a:lnTo>
                    <a:close/>
                    <a:moveTo>
                      <a:pt x="5169" y="20"/>
                    </a:moveTo>
                    <a:lnTo>
                      <a:pt x="5021" y="20"/>
                    </a:lnTo>
                    <a:lnTo>
                      <a:pt x="5021" y="0"/>
                    </a:lnTo>
                    <a:lnTo>
                      <a:pt x="5169" y="0"/>
                    </a:lnTo>
                    <a:lnTo>
                      <a:pt x="5169" y="20"/>
                    </a:lnTo>
                    <a:close/>
                    <a:moveTo>
                      <a:pt x="4876" y="20"/>
                    </a:moveTo>
                    <a:lnTo>
                      <a:pt x="4728" y="20"/>
                    </a:lnTo>
                    <a:lnTo>
                      <a:pt x="4728" y="0"/>
                    </a:lnTo>
                    <a:lnTo>
                      <a:pt x="4876" y="0"/>
                    </a:lnTo>
                    <a:lnTo>
                      <a:pt x="4876" y="20"/>
                    </a:lnTo>
                    <a:close/>
                    <a:moveTo>
                      <a:pt x="4580" y="20"/>
                    </a:moveTo>
                    <a:lnTo>
                      <a:pt x="4432" y="20"/>
                    </a:lnTo>
                    <a:lnTo>
                      <a:pt x="4432" y="0"/>
                    </a:lnTo>
                    <a:lnTo>
                      <a:pt x="4580" y="0"/>
                    </a:lnTo>
                    <a:lnTo>
                      <a:pt x="4580" y="20"/>
                    </a:lnTo>
                    <a:close/>
                    <a:moveTo>
                      <a:pt x="4284" y="20"/>
                    </a:moveTo>
                    <a:lnTo>
                      <a:pt x="4136" y="20"/>
                    </a:lnTo>
                    <a:lnTo>
                      <a:pt x="4136" y="0"/>
                    </a:lnTo>
                    <a:lnTo>
                      <a:pt x="4284" y="0"/>
                    </a:lnTo>
                    <a:lnTo>
                      <a:pt x="4284" y="20"/>
                    </a:lnTo>
                    <a:close/>
                    <a:moveTo>
                      <a:pt x="3988" y="20"/>
                    </a:moveTo>
                    <a:lnTo>
                      <a:pt x="3840" y="20"/>
                    </a:lnTo>
                    <a:lnTo>
                      <a:pt x="3840" y="0"/>
                    </a:lnTo>
                    <a:lnTo>
                      <a:pt x="3988" y="0"/>
                    </a:lnTo>
                    <a:lnTo>
                      <a:pt x="3988" y="20"/>
                    </a:lnTo>
                    <a:close/>
                    <a:moveTo>
                      <a:pt x="3692" y="20"/>
                    </a:moveTo>
                    <a:lnTo>
                      <a:pt x="3545" y="20"/>
                    </a:lnTo>
                    <a:lnTo>
                      <a:pt x="3545" y="0"/>
                    </a:lnTo>
                    <a:lnTo>
                      <a:pt x="3692" y="0"/>
                    </a:lnTo>
                    <a:lnTo>
                      <a:pt x="3692" y="20"/>
                    </a:lnTo>
                    <a:close/>
                    <a:moveTo>
                      <a:pt x="3397" y="20"/>
                    </a:moveTo>
                    <a:lnTo>
                      <a:pt x="3252" y="20"/>
                    </a:lnTo>
                    <a:lnTo>
                      <a:pt x="3252" y="0"/>
                    </a:lnTo>
                    <a:lnTo>
                      <a:pt x="3397" y="0"/>
                    </a:lnTo>
                    <a:lnTo>
                      <a:pt x="3397" y="20"/>
                    </a:lnTo>
                    <a:close/>
                    <a:moveTo>
                      <a:pt x="3104" y="20"/>
                    </a:moveTo>
                    <a:lnTo>
                      <a:pt x="2956" y="20"/>
                    </a:lnTo>
                    <a:lnTo>
                      <a:pt x="2956" y="0"/>
                    </a:lnTo>
                    <a:lnTo>
                      <a:pt x="3104" y="0"/>
                    </a:lnTo>
                    <a:lnTo>
                      <a:pt x="3104" y="20"/>
                    </a:lnTo>
                    <a:close/>
                    <a:moveTo>
                      <a:pt x="2808" y="20"/>
                    </a:moveTo>
                    <a:lnTo>
                      <a:pt x="2660" y="20"/>
                    </a:lnTo>
                    <a:lnTo>
                      <a:pt x="2660" y="0"/>
                    </a:lnTo>
                    <a:lnTo>
                      <a:pt x="2808" y="0"/>
                    </a:lnTo>
                    <a:lnTo>
                      <a:pt x="2808" y="20"/>
                    </a:lnTo>
                    <a:close/>
                    <a:moveTo>
                      <a:pt x="2512" y="20"/>
                    </a:moveTo>
                    <a:lnTo>
                      <a:pt x="2364" y="20"/>
                    </a:lnTo>
                    <a:lnTo>
                      <a:pt x="2364" y="0"/>
                    </a:lnTo>
                    <a:lnTo>
                      <a:pt x="2512" y="0"/>
                    </a:lnTo>
                    <a:lnTo>
                      <a:pt x="2512" y="20"/>
                    </a:lnTo>
                    <a:close/>
                    <a:moveTo>
                      <a:pt x="2216" y="20"/>
                    </a:moveTo>
                    <a:lnTo>
                      <a:pt x="2068" y="20"/>
                    </a:lnTo>
                    <a:lnTo>
                      <a:pt x="2068" y="0"/>
                    </a:lnTo>
                    <a:lnTo>
                      <a:pt x="2216" y="0"/>
                    </a:lnTo>
                    <a:lnTo>
                      <a:pt x="2216" y="20"/>
                    </a:lnTo>
                    <a:close/>
                    <a:moveTo>
                      <a:pt x="1920" y="20"/>
                    </a:moveTo>
                    <a:lnTo>
                      <a:pt x="1772" y="20"/>
                    </a:lnTo>
                    <a:lnTo>
                      <a:pt x="1772" y="0"/>
                    </a:lnTo>
                    <a:lnTo>
                      <a:pt x="1920" y="0"/>
                    </a:lnTo>
                    <a:lnTo>
                      <a:pt x="1920" y="20"/>
                    </a:lnTo>
                    <a:close/>
                    <a:moveTo>
                      <a:pt x="1625" y="20"/>
                    </a:moveTo>
                    <a:lnTo>
                      <a:pt x="1480" y="20"/>
                    </a:lnTo>
                    <a:lnTo>
                      <a:pt x="1480" y="0"/>
                    </a:lnTo>
                    <a:lnTo>
                      <a:pt x="1625" y="0"/>
                    </a:lnTo>
                    <a:lnTo>
                      <a:pt x="1625" y="20"/>
                    </a:lnTo>
                    <a:close/>
                    <a:moveTo>
                      <a:pt x="1332" y="20"/>
                    </a:moveTo>
                    <a:lnTo>
                      <a:pt x="1184" y="20"/>
                    </a:lnTo>
                    <a:lnTo>
                      <a:pt x="1184" y="0"/>
                    </a:lnTo>
                    <a:lnTo>
                      <a:pt x="1332" y="0"/>
                    </a:lnTo>
                    <a:lnTo>
                      <a:pt x="1332" y="20"/>
                    </a:lnTo>
                    <a:close/>
                    <a:moveTo>
                      <a:pt x="1036" y="20"/>
                    </a:moveTo>
                    <a:lnTo>
                      <a:pt x="888" y="20"/>
                    </a:lnTo>
                    <a:lnTo>
                      <a:pt x="888" y="0"/>
                    </a:lnTo>
                    <a:lnTo>
                      <a:pt x="1036" y="0"/>
                    </a:lnTo>
                    <a:lnTo>
                      <a:pt x="1036" y="20"/>
                    </a:lnTo>
                    <a:close/>
                    <a:moveTo>
                      <a:pt x="740" y="20"/>
                    </a:moveTo>
                    <a:lnTo>
                      <a:pt x="592" y="20"/>
                    </a:lnTo>
                    <a:lnTo>
                      <a:pt x="592" y="0"/>
                    </a:lnTo>
                    <a:lnTo>
                      <a:pt x="740" y="0"/>
                    </a:lnTo>
                    <a:lnTo>
                      <a:pt x="740" y="20"/>
                    </a:lnTo>
                    <a:close/>
                    <a:moveTo>
                      <a:pt x="444" y="20"/>
                    </a:moveTo>
                    <a:lnTo>
                      <a:pt x="296" y="20"/>
                    </a:lnTo>
                    <a:lnTo>
                      <a:pt x="296" y="0"/>
                    </a:lnTo>
                    <a:lnTo>
                      <a:pt x="444" y="0"/>
                    </a:lnTo>
                    <a:lnTo>
                      <a:pt x="444" y="20"/>
                    </a:lnTo>
                    <a:close/>
                    <a:moveTo>
                      <a:pt x="148" y="20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148" y="0"/>
                    </a:lnTo>
                    <a:lnTo>
                      <a:pt x="148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id-ID"/>
              </a:p>
            </p:txBody>
          </p:sp>
          <p:sp>
            <p:nvSpPr>
              <p:cNvPr id="160" name="îṩḷíďê">
                <a:extLst>
                  <a:ext uri="{FF2B5EF4-FFF2-40B4-BE49-F238E27FC236}">
                    <a16:creationId xmlns:a16="http://schemas.microsoft.com/office/drawing/2014/main" id="{37E46C9D-0D3E-415F-99E0-3E571F9FD318}"/>
                  </a:ext>
                </a:extLst>
              </p:cNvPr>
              <p:cNvSpPr/>
              <p:nvPr/>
            </p:nvSpPr>
            <p:spPr bwMode="auto">
              <a:xfrm>
                <a:off x="3" y="4156"/>
                <a:ext cx="76" cy="2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id-ID"/>
              </a:p>
            </p:txBody>
          </p:sp>
        </p:grpSp>
        <p:grpSp>
          <p:nvGrpSpPr>
            <p:cNvPr id="7" name="ïSľídè">
              <a:extLst>
                <a:ext uri="{FF2B5EF4-FFF2-40B4-BE49-F238E27FC236}">
                  <a16:creationId xmlns:a16="http://schemas.microsoft.com/office/drawing/2014/main" id="{7C1F5F4E-DBC4-4D45-A27C-E603D5181549}"/>
                </a:ext>
              </a:extLst>
            </p:cNvPr>
            <p:cNvGrpSpPr/>
            <p:nvPr/>
          </p:nvGrpSpPr>
          <p:grpSpPr>
            <a:xfrm>
              <a:off x="8345799" y="4181474"/>
              <a:ext cx="2330451" cy="2368551"/>
              <a:chOff x="7863541" y="2305050"/>
              <a:chExt cx="2330451" cy="2368551"/>
            </a:xfrm>
          </p:grpSpPr>
          <p:sp>
            <p:nvSpPr>
              <p:cNvPr id="105" name="iṣľíďè">
                <a:extLst>
                  <a:ext uri="{FF2B5EF4-FFF2-40B4-BE49-F238E27FC236}">
                    <a16:creationId xmlns:a16="http://schemas.microsoft.com/office/drawing/2014/main" id="{6375887E-7599-4F08-A7A8-1E21B6318E7D}"/>
                  </a:ext>
                </a:extLst>
              </p:cNvPr>
              <p:cNvSpPr/>
              <p:nvPr/>
            </p:nvSpPr>
            <p:spPr bwMode="auto">
              <a:xfrm>
                <a:off x="8012766" y="3263900"/>
                <a:ext cx="1997075" cy="12938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06" name="íśḻîde">
                <a:extLst>
                  <a:ext uri="{FF2B5EF4-FFF2-40B4-BE49-F238E27FC236}">
                    <a16:creationId xmlns:a16="http://schemas.microsoft.com/office/drawing/2014/main" id="{710699F1-AA4F-4453-BD31-5EA87B5B0713}"/>
                  </a:ext>
                </a:extLst>
              </p:cNvPr>
              <p:cNvSpPr/>
              <p:nvPr/>
            </p:nvSpPr>
            <p:spPr bwMode="auto">
              <a:xfrm>
                <a:off x="8012766" y="3263900"/>
                <a:ext cx="1997075" cy="1293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07" name="íṥ1ïdê">
                <a:extLst>
                  <a:ext uri="{FF2B5EF4-FFF2-40B4-BE49-F238E27FC236}">
                    <a16:creationId xmlns:a16="http://schemas.microsoft.com/office/drawing/2014/main" id="{EED4A04B-56BF-4475-B71F-F282E68A88B7}"/>
                  </a:ext>
                </a:extLst>
              </p:cNvPr>
              <p:cNvSpPr/>
              <p:nvPr/>
            </p:nvSpPr>
            <p:spPr bwMode="auto">
              <a:xfrm>
                <a:off x="7998479" y="3248025"/>
                <a:ext cx="2027238" cy="1323975"/>
              </a:xfrm>
              <a:custGeom>
                <a:avLst/>
                <a:gdLst>
                  <a:gd name="T0" fmla="*/ 536 w 540"/>
                  <a:gd name="T1" fmla="*/ 352 h 352"/>
                  <a:gd name="T2" fmla="*/ 4 w 540"/>
                  <a:gd name="T3" fmla="*/ 352 h 352"/>
                  <a:gd name="T4" fmla="*/ 0 w 540"/>
                  <a:gd name="T5" fmla="*/ 348 h 352"/>
                  <a:gd name="T6" fmla="*/ 0 w 540"/>
                  <a:gd name="T7" fmla="*/ 4 h 352"/>
                  <a:gd name="T8" fmla="*/ 4 w 540"/>
                  <a:gd name="T9" fmla="*/ 0 h 352"/>
                  <a:gd name="T10" fmla="*/ 536 w 540"/>
                  <a:gd name="T11" fmla="*/ 0 h 352"/>
                  <a:gd name="T12" fmla="*/ 540 w 540"/>
                  <a:gd name="T13" fmla="*/ 4 h 352"/>
                  <a:gd name="T14" fmla="*/ 540 w 540"/>
                  <a:gd name="T15" fmla="*/ 348 h 352"/>
                  <a:gd name="T16" fmla="*/ 536 w 540"/>
                  <a:gd name="T17" fmla="*/ 352 h 352"/>
                  <a:gd name="T18" fmla="*/ 8 w 540"/>
                  <a:gd name="T19" fmla="*/ 344 h 352"/>
                  <a:gd name="T20" fmla="*/ 532 w 540"/>
                  <a:gd name="T21" fmla="*/ 344 h 352"/>
                  <a:gd name="T22" fmla="*/ 532 w 540"/>
                  <a:gd name="T23" fmla="*/ 8 h 352"/>
                  <a:gd name="T24" fmla="*/ 8 w 540"/>
                  <a:gd name="T25" fmla="*/ 8 h 352"/>
                  <a:gd name="T26" fmla="*/ 8 w 540"/>
                  <a:gd name="T27" fmla="*/ 344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0" h="352">
                    <a:moveTo>
                      <a:pt x="536" y="352"/>
                    </a:moveTo>
                    <a:cubicBezTo>
                      <a:pt x="4" y="352"/>
                      <a:pt x="4" y="352"/>
                      <a:pt x="4" y="352"/>
                    </a:cubicBezTo>
                    <a:cubicBezTo>
                      <a:pt x="1" y="352"/>
                      <a:pt x="0" y="350"/>
                      <a:pt x="0" y="34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536" y="0"/>
                      <a:pt x="536" y="0"/>
                      <a:pt x="536" y="0"/>
                    </a:cubicBezTo>
                    <a:cubicBezTo>
                      <a:pt x="538" y="0"/>
                      <a:pt x="540" y="2"/>
                      <a:pt x="540" y="4"/>
                    </a:cubicBezTo>
                    <a:cubicBezTo>
                      <a:pt x="540" y="348"/>
                      <a:pt x="540" y="348"/>
                      <a:pt x="540" y="348"/>
                    </a:cubicBezTo>
                    <a:cubicBezTo>
                      <a:pt x="540" y="350"/>
                      <a:pt x="538" y="352"/>
                      <a:pt x="536" y="352"/>
                    </a:cubicBezTo>
                    <a:close/>
                    <a:moveTo>
                      <a:pt x="8" y="344"/>
                    </a:moveTo>
                    <a:cubicBezTo>
                      <a:pt x="532" y="344"/>
                      <a:pt x="532" y="344"/>
                      <a:pt x="532" y="344"/>
                    </a:cubicBezTo>
                    <a:cubicBezTo>
                      <a:pt x="532" y="8"/>
                      <a:pt x="532" y="8"/>
                      <a:pt x="532" y="8"/>
                    </a:cubicBezTo>
                    <a:cubicBezTo>
                      <a:pt x="8" y="8"/>
                      <a:pt x="8" y="8"/>
                      <a:pt x="8" y="8"/>
                    </a:cubicBezTo>
                    <a:lnTo>
                      <a:pt x="8" y="344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08" name="îṧḻîḑê">
                <a:extLst>
                  <a:ext uri="{FF2B5EF4-FFF2-40B4-BE49-F238E27FC236}">
                    <a16:creationId xmlns:a16="http://schemas.microsoft.com/office/drawing/2014/main" id="{68F6E5F1-BC58-42BF-A3ED-B89230683970}"/>
                  </a:ext>
                </a:extLst>
              </p:cNvPr>
              <p:cNvSpPr/>
              <p:nvPr/>
            </p:nvSpPr>
            <p:spPr bwMode="auto">
              <a:xfrm>
                <a:off x="7877829" y="2319338"/>
                <a:ext cx="684213" cy="804863"/>
              </a:xfrm>
              <a:custGeom>
                <a:avLst/>
                <a:gdLst>
                  <a:gd name="T0" fmla="*/ 291 w 431"/>
                  <a:gd name="T1" fmla="*/ 507 h 507"/>
                  <a:gd name="T2" fmla="*/ 0 w 431"/>
                  <a:gd name="T3" fmla="*/ 507 h 507"/>
                  <a:gd name="T4" fmla="*/ 234 w 431"/>
                  <a:gd name="T5" fmla="*/ 0 h 507"/>
                  <a:gd name="T6" fmla="*/ 431 w 431"/>
                  <a:gd name="T7" fmla="*/ 0 h 507"/>
                  <a:gd name="T8" fmla="*/ 291 w 431"/>
                  <a:gd name="T9" fmla="*/ 507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1" h="507">
                    <a:moveTo>
                      <a:pt x="291" y="507"/>
                    </a:moveTo>
                    <a:lnTo>
                      <a:pt x="0" y="507"/>
                    </a:lnTo>
                    <a:lnTo>
                      <a:pt x="234" y="0"/>
                    </a:lnTo>
                    <a:lnTo>
                      <a:pt x="431" y="0"/>
                    </a:lnTo>
                    <a:lnTo>
                      <a:pt x="291" y="50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09" name="íṧlidé">
                <a:extLst>
                  <a:ext uri="{FF2B5EF4-FFF2-40B4-BE49-F238E27FC236}">
                    <a16:creationId xmlns:a16="http://schemas.microsoft.com/office/drawing/2014/main" id="{57198AC2-3EC8-4211-B47A-F1C9454492D0}"/>
                  </a:ext>
                </a:extLst>
              </p:cNvPr>
              <p:cNvSpPr/>
              <p:nvPr/>
            </p:nvSpPr>
            <p:spPr bwMode="auto">
              <a:xfrm>
                <a:off x="7863541" y="2305050"/>
                <a:ext cx="712788" cy="835025"/>
              </a:xfrm>
              <a:custGeom>
                <a:avLst/>
                <a:gdLst>
                  <a:gd name="T0" fmla="*/ 127 w 190"/>
                  <a:gd name="T1" fmla="*/ 222 h 222"/>
                  <a:gd name="T2" fmla="*/ 4 w 190"/>
                  <a:gd name="T3" fmla="*/ 222 h 222"/>
                  <a:gd name="T4" fmla="*/ 1 w 190"/>
                  <a:gd name="T5" fmla="*/ 220 h 222"/>
                  <a:gd name="T6" fmla="*/ 1 w 190"/>
                  <a:gd name="T7" fmla="*/ 217 h 222"/>
                  <a:gd name="T8" fmla="*/ 99 w 190"/>
                  <a:gd name="T9" fmla="*/ 3 h 222"/>
                  <a:gd name="T10" fmla="*/ 103 w 190"/>
                  <a:gd name="T11" fmla="*/ 0 h 222"/>
                  <a:gd name="T12" fmla="*/ 186 w 190"/>
                  <a:gd name="T13" fmla="*/ 0 h 222"/>
                  <a:gd name="T14" fmla="*/ 189 w 190"/>
                  <a:gd name="T15" fmla="*/ 2 h 222"/>
                  <a:gd name="T16" fmla="*/ 190 w 190"/>
                  <a:gd name="T17" fmla="*/ 5 h 222"/>
                  <a:gd name="T18" fmla="*/ 131 w 190"/>
                  <a:gd name="T19" fmla="*/ 219 h 222"/>
                  <a:gd name="T20" fmla="*/ 127 w 190"/>
                  <a:gd name="T21" fmla="*/ 222 h 222"/>
                  <a:gd name="T22" fmla="*/ 10 w 190"/>
                  <a:gd name="T23" fmla="*/ 214 h 222"/>
                  <a:gd name="T24" fmla="*/ 124 w 190"/>
                  <a:gd name="T25" fmla="*/ 214 h 222"/>
                  <a:gd name="T26" fmla="*/ 181 w 190"/>
                  <a:gd name="T27" fmla="*/ 8 h 222"/>
                  <a:gd name="T28" fmla="*/ 106 w 190"/>
                  <a:gd name="T29" fmla="*/ 8 h 222"/>
                  <a:gd name="T30" fmla="*/ 10 w 190"/>
                  <a:gd name="T31" fmla="*/ 214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0" h="222">
                    <a:moveTo>
                      <a:pt x="127" y="222"/>
                    </a:moveTo>
                    <a:cubicBezTo>
                      <a:pt x="4" y="222"/>
                      <a:pt x="4" y="222"/>
                      <a:pt x="4" y="222"/>
                    </a:cubicBezTo>
                    <a:cubicBezTo>
                      <a:pt x="3" y="222"/>
                      <a:pt x="2" y="222"/>
                      <a:pt x="1" y="220"/>
                    </a:cubicBezTo>
                    <a:cubicBezTo>
                      <a:pt x="0" y="219"/>
                      <a:pt x="0" y="218"/>
                      <a:pt x="1" y="217"/>
                    </a:cubicBezTo>
                    <a:cubicBezTo>
                      <a:pt x="99" y="3"/>
                      <a:pt x="99" y="3"/>
                      <a:pt x="99" y="3"/>
                    </a:cubicBezTo>
                    <a:cubicBezTo>
                      <a:pt x="100" y="1"/>
                      <a:pt x="102" y="0"/>
                      <a:pt x="103" y="0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87" y="0"/>
                      <a:pt x="188" y="1"/>
                      <a:pt x="189" y="2"/>
                    </a:cubicBezTo>
                    <a:cubicBezTo>
                      <a:pt x="190" y="3"/>
                      <a:pt x="190" y="4"/>
                      <a:pt x="190" y="5"/>
                    </a:cubicBezTo>
                    <a:cubicBezTo>
                      <a:pt x="131" y="219"/>
                      <a:pt x="131" y="219"/>
                      <a:pt x="131" y="219"/>
                    </a:cubicBezTo>
                    <a:cubicBezTo>
                      <a:pt x="130" y="221"/>
                      <a:pt x="128" y="222"/>
                      <a:pt x="127" y="222"/>
                    </a:cubicBezTo>
                    <a:close/>
                    <a:moveTo>
                      <a:pt x="10" y="214"/>
                    </a:moveTo>
                    <a:cubicBezTo>
                      <a:pt x="124" y="214"/>
                      <a:pt x="124" y="214"/>
                      <a:pt x="124" y="214"/>
                    </a:cubicBezTo>
                    <a:cubicBezTo>
                      <a:pt x="181" y="8"/>
                      <a:pt x="181" y="8"/>
                      <a:pt x="181" y="8"/>
                    </a:cubicBezTo>
                    <a:cubicBezTo>
                      <a:pt x="106" y="8"/>
                      <a:pt x="106" y="8"/>
                      <a:pt x="106" y="8"/>
                    </a:cubicBezTo>
                    <a:lnTo>
                      <a:pt x="10" y="214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10" name="îṡḻíḍe">
                <a:extLst>
                  <a:ext uri="{FF2B5EF4-FFF2-40B4-BE49-F238E27FC236}">
                    <a16:creationId xmlns:a16="http://schemas.microsoft.com/office/drawing/2014/main" id="{FC5D779A-9EE2-4210-9895-5B5C7EB45BD9}"/>
                  </a:ext>
                </a:extLst>
              </p:cNvPr>
              <p:cNvSpPr/>
              <p:nvPr/>
            </p:nvSpPr>
            <p:spPr bwMode="auto">
              <a:xfrm>
                <a:off x="8798579" y="2319338"/>
                <a:ext cx="461963" cy="804863"/>
              </a:xfrm>
              <a:custGeom>
                <a:avLst/>
                <a:gdLst>
                  <a:gd name="T0" fmla="*/ 291 w 291"/>
                  <a:gd name="T1" fmla="*/ 507 h 507"/>
                  <a:gd name="T2" fmla="*/ 0 w 291"/>
                  <a:gd name="T3" fmla="*/ 507 h 507"/>
                  <a:gd name="T4" fmla="*/ 47 w 291"/>
                  <a:gd name="T5" fmla="*/ 0 h 507"/>
                  <a:gd name="T6" fmla="*/ 243 w 291"/>
                  <a:gd name="T7" fmla="*/ 0 h 507"/>
                  <a:gd name="T8" fmla="*/ 291 w 291"/>
                  <a:gd name="T9" fmla="*/ 507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507">
                    <a:moveTo>
                      <a:pt x="291" y="507"/>
                    </a:moveTo>
                    <a:lnTo>
                      <a:pt x="0" y="507"/>
                    </a:lnTo>
                    <a:lnTo>
                      <a:pt x="47" y="0"/>
                    </a:lnTo>
                    <a:lnTo>
                      <a:pt x="243" y="0"/>
                    </a:lnTo>
                    <a:lnTo>
                      <a:pt x="291" y="50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11" name="íṥľiḍê">
                <a:extLst>
                  <a:ext uri="{FF2B5EF4-FFF2-40B4-BE49-F238E27FC236}">
                    <a16:creationId xmlns:a16="http://schemas.microsoft.com/office/drawing/2014/main" id="{C49BB506-824B-45F7-9981-1A9D3084EF18}"/>
                  </a:ext>
                </a:extLst>
              </p:cNvPr>
              <p:cNvSpPr/>
              <p:nvPr/>
            </p:nvSpPr>
            <p:spPr bwMode="auto">
              <a:xfrm>
                <a:off x="8782704" y="2305050"/>
                <a:ext cx="492125" cy="835025"/>
              </a:xfrm>
              <a:custGeom>
                <a:avLst/>
                <a:gdLst>
                  <a:gd name="T0" fmla="*/ 127 w 131"/>
                  <a:gd name="T1" fmla="*/ 222 h 222"/>
                  <a:gd name="T2" fmla="*/ 127 w 131"/>
                  <a:gd name="T3" fmla="*/ 222 h 222"/>
                  <a:gd name="T4" fmla="*/ 4 w 131"/>
                  <a:gd name="T5" fmla="*/ 222 h 222"/>
                  <a:gd name="T6" fmla="*/ 1 w 131"/>
                  <a:gd name="T7" fmla="*/ 221 h 222"/>
                  <a:gd name="T8" fmla="*/ 0 w 131"/>
                  <a:gd name="T9" fmla="*/ 218 h 222"/>
                  <a:gd name="T10" fmla="*/ 20 w 131"/>
                  <a:gd name="T11" fmla="*/ 4 h 222"/>
                  <a:gd name="T12" fmla="*/ 24 w 131"/>
                  <a:gd name="T13" fmla="*/ 0 h 222"/>
                  <a:gd name="T14" fmla="*/ 107 w 131"/>
                  <a:gd name="T15" fmla="*/ 0 h 222"/>
                  <a:gd name="T16" fmla="*/ 111 w 131"/>
                  <a:gd name="T17" fmla="*/ 4 h 222"/>
                  <a:gd name="T18" fmla="*/ 131 w 131"/>
                  <a:gd name="T19" fmla="*/ 217 h 222"/>
                  <a:gd name="T20" fmla="*/ 131 w 131"/>
                  <a:gd name="T21" fmla="*/ 218 h 222"/>
                  <a:gd name="T22" fmla="*/ 127 w 131"/>
                  <a:gd name="T23" fmla="*/ 222 h 222"/>
                  <a:gd name="T24" fmla="*/ 9 w 131"/>
                  <a:gd name="T25" fmla="*/ 214 h 222"/>
                  <a:gd name="T26" fmla="*/ 122 w 131"/>
                  <a:gd name="T27" fmla="*/ 214 h 222"/>
                  <a:gd name="T28" fmla="*/ 103 w 131"/>
                  <a:gd name="T29" fmla="*/ 8 h 222"/>
                  <a:gd name="T30" fmla="*/ 28 w 131"/>
                  <a:gd name="T31" fmla="*/ 8 h 222"/>
                  <a:gd name="T32" fmla="*/ 9 w 131"/>
                  <a:gd name="T33" fmla="*/ 214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1" h="222">
                    <a:moveTo>
                      <a:pt x="127" y="222"/>
                    </a:moveTo>
                    <a:cubicBezTo>
                      <a:pt x="127" y="222"/>
                      <a:pt x="127" y="222"/>
                      <a:pt x="127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3" y="222"/>
                      <a:pt x="2" y="222"/>
                      <a:pt x="1" y="221"/>
                    </a:cubicBezTo>
                    <a:cubicBezTo>
                      <a:pt x="0" y="220"/>
                      <a:pt x="0" y="219"/>
                      <a:pt x="0" y="218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2"/>
                      <a:pt x="22" y="0"/>
                      <a:pt x="24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9" y="0"/>
                      <a:pt x="111" y="2"/>
                      <a:pt x="111" y="4"/>
                    </a:cubicBezTo>
                    <a:cubicBezTo>
                      <a:pt x="131" y="217"/>
                      <a:pt x="131" y="217"/>
                      <a:pt x="131" y="217"/>
                    </a:cubicBezTo>
                    <a:cubicBezTo>
                      <a:pt x="131" y="217"/>
                      <a:pt x="131" y="218"/>
                      <a:pt x="131" y="218"/>
                    </a:cubicBezTo>
                    <a:cubicBezTo>
                      <a:pt x="131" y="220"/>
                      <a:pt x="129" y="222"/>
                      <a:pt x="127" y="222"/>
                    </a:cubicBezTo>
                    <a:close/>
                    <a:moveTo>
                      <a:pt x="9" y="214"/>
                    </a:moveTo>
                    <a:cubicBezTo>
                      <a:pt x="122" y="214"/>
                      <a:pt x="122" y="214"/>
                      <a:pt x="122" y="214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28" y="8"/>
                      <a:pt x="28" y="8"/>
                      <a:pt x="28" y="8"/>
                    </a:cubicBezTo>
                    <a:lnTo>
                      <a:pt x="9" y="214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12" name="í$ľiďè">
                <a:extLst>
                  <a:ext uri="{FF2B5EF4-FFF2-40B4-BE49-F238E27FC236}">
                    <a16:creationId xmlns:a16="http://schemas.microsoft.com/office/drawing/2014/main" id="{D5795E3F-148A-4724-B920-49462551D817}"/>
                  </a:ext>
                </a:extLst>
              </p:cNvPr>
              <p:cNvSpPr/>
              <p:nvPr/>
            </p:nvSpPr>
            <p:spPr bwMode="auto">
              <a:xfrm>
                <a:off x="9495491" y="2319338"/>
                <a:ext cx="684213" cy="804863"/>
              </a:xfrm>
              <a:custGeom>
                <a:avLst/>
                <a:gdLst>
                  <a:gd name="T0" fmla="*/ 431 w 431"/>
                  <a:gd name="T1" fmla="*/ 507 h 507"/>
                  <a:gd name="T2" fmla="*/ 140 w 431"/>
                  <a:gd name="T3" fmla="*/ 507 h 507"/>
                  <a:gd name="T4" fmla="*/ 0 w 431"/>
                  <a:gd name="T5" fmla="*/ 0 h 507"/>
                  <a:gd name="T6" fmla="*/ 197 w 431"/>
                  <a:gd name="T7" fmla="*/ 0 h 507"/>
                  <a:gd name="T8" fmla="*/ 431 w 431"/>
                  <a:gd name="T9" fmla="*/ 507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1" h="507">
                    <a:moveTo>
                      <a:pt x="431" y="507"/>
                    </a:moveTo>
                    <a:lnTo>
                      <a:pt x="140" y="507"/>
                    </a:lnTo>
                    <a:lnTo>
                      <a:pt x="0" y="0"/>
                    </a:lnTo>
                    <a:lnTo>
                      <a:pt x="197" y="0"/>
                    </a:lnTo>
                    <a:lnTo>
                      <a:pt x="431" y="50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13" name="îṧľïḑe">
                <a:extLst>
                  <a:ext uri="{FF2B5EF4-FFF2-40B4-BE49-F238E27FC236}">
                    <a16:creationId xmlns:a16="http://schemas.microsoft.com/office/drawing/2014/main" id="{1B6A8CAC-66E7-4F15-81B3-FD5F0E41D6B2}"/>
                  </a:ext>
                </a:extLst>
              </p:cNvPr>
              <p:cNvSpPr/>
              <p:nvPr/>
            </p:nvSpPr>
            <p:spPr bwMode="auto">
              <a:xfrm>
                <a:off x="9481204" y="2305050"/>
                <a:ext cx="712788" cy="835025"/>
              </a:xfrm>
              <a:custGeom>
                <a:avLst/>
                <a:gdLst>
                  <a:gd name="T0" fmla="*/ 186 w 190"/>
                  <a:gd name="T1" fmla="*/ 222 h 222"/>
                  <a:gd name="T2" fmla="*/ 186 w 190"/>
                  <a:gd name="T3" fmla="*/ 222 h 222"/>
                  <a:gd name="T4" fmla="*/ 63 w 190"/>
                  <a:gd name="T5" fmla="*/ 222 h 222"/>
                  <a:gd name="T6" fmla="*/ 59 w 190"/>
                  <a:gd name="T7" fmla="*/ 219 h 222"/>
                  <a:gd name="T8" fmla="*/ 0 w 190"/>
                  <a:gd name="T9" fmla="*/ 5 h 222"/>
                  <a:gd name="T10" fmla="*/ 1 w 190"/>
                  <a:gd name="T11" fmla="*/ 2 h 222"/>
                  <a:gd name="T12" fmla="*/ 4 w 190"/>
                  <a:gd name="T13" fmla="*/ 0 h 222"/>
                  <a:gd name="T14" fmla="*/ 87 w 190"/>
                  <a:gd name="T15" fmla="*/ 0 h 222"/>
                  <a:gd name="T16" fmla="*/ 90 w 190"/>
                  <a:gd name="T17" fmla="*/ 3 h 222"/>
                  <a:gd name="T18" fmla="*/ 189 w 190"/>
                  <a:gd name="T19" fmla="*/ 216 h 222"/>
                  <a:gd name="T20" fmla="*/ 190 w 190"/>
                  <a:gd name="T21" fmla="*/ 218 h 222"/>
                  <a:gd name="T22" fmla="*/ 186 w 190"/>
                  <a:gd name="T23" fmla="*/ 222 h 222"/>
                  <a:gd name="T24" fmla="*/ 66 w 190"/>
                  <a:gd name="T25" fmla="*/ 214 h 222"/>
                  <a:gd name="T26" fmla="*/ 180 w 190"/>
                  <a:gd name="T27" fmla="*/ 214 h 222"/>
                  <a:gd name="T28" fmla="*/ 84 w 190"/>
                  <a:gd name="T29" fmla="*/ 8 h 222"/>
                  <a:gd name="T30" fmla="*/ 9 w 190"/>
                  <a:gd name="T31" fmla="*/ 8 h 222"/>
                  <a:gd name="T32" fmla="*/ 66 w 190"/>
                  <a:gd name="T33" fmla="*/ 214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0" h="222">
                    <a:moveTo>
                      <a:pt x="186" y="222"/>
                    </a:moveTo>
                    <a:cubicBezTo>
                      <a:pt x="186" y="222"/>
                      <a:pt x="186" y="222"/>
                      <a:pt x="186" y="222"/>
                    </a:cubicBezTo>
                    <a:cubicBezTo>
                      <a:pt x="63" y="222"/>
                      <a:pt x="63" y="222"/>
                      <a:pt x="63" y="222"/>
                    </a:cubicBezTo>
                    <a:cubicBezTo>
                      <a:pt x="61" y="222"/>
                      <a:pt x="60" y="221"/>
                      <a:pt x="59" y="21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8" y="0"/>
                      <a:pt x="90" y="1"/>
                      <a:pt x="90" y="3"/>
                    </a:cubicBezTo>
                    <a:cubicBezTo>
                      <a:pt x="189" y="216"/>
                      <a:pt x="189" y="216"/>
                      <a:pt x="189" y="216"/>
                    </a:cubicBezTo>
                    <a:cubicBezTo>
                      <a:pt x="190" y="217"/>
                      <a:pt x="190" y="217"/>
                      <a:pt x="190" y="218"/>
                    </a:cubicBezTo>
                    <a:cubicBezTo>
                      <a:pt x="190" y="220"/>
                      <a:pt x="188" y="222"/>
                      <a:pt x="186" y="222"/>
                    </a:cubicBezTo>
                    <a:close/>
                    <a:moveTo>
                      <a:pt x="66" y="214"/>
                    </a:moveTo>
                    <a:cubicBezTo>
                      <a:pt x="180" y="214"/>
                      <a:pt x="180" y="214"/>
                      <a:pt x="180" y="214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9" y="8"/>
                      <a:pt x="9" y="8"/>
                      <a:pt x="9" y="8"/>
                    </a:cubicBezTo>
                    <a:lnTo>
                      <a:pt x="66" y="214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14" name="iṡḻîďe">
                <a:extLst>
                  <a:ext uri="{FF2B5EF4-FFF2-40B4-BE49-F238E27FC236}">
                    <a16:creationId xmlns:a16="http://schemas.microsoft.com/office/drawing/2014/main" id="{93948820-EC33-4ABC-BBC2-9450F22921BF}"/>
                  </a:ext>
                </a:extLst>
              </p:cNvPr>
              <p:cNvSpPr/>
              <p:nvPr/>
            </p:nvSpPr>
            <p:spPr bwMode="auto">
              <a:xfrm>
                <a:off x="8339791" y="2319338"/>
                <a:ext cx="533400" cy="804863"/>
              </a:xfrm>
              <a:custGeom>
                <a:avLst/>
                <a:gdLst>
                  <a:gd name="T0" fmla="*/ 289 w 336"/>
                  <a:gd name="T1" fmla="*/ 507 h 507"/>
                  <a:gd name="T2" fmla="*/ 0 w 336"/>
                  <a:gd name="T3" fmla="*/ 507 h 507"/>
                  <a:gd name="T4" fmla="*/ 140 w 336"/>
                  <a:gd name="T5" fmla="*/ 0 h 507"/>
                  <a:gd name="T6" fmla="*/ 336 w 336"/>
                  <a:gd name="T7" fmla="*/ 0 h 507"/>
                  <a:gd name="T8" fmla="*/ 289 w 336"/>
                  <a:gd name="T9" fmla="*/ 507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507">
                    <a:moveTo>
                      <a:pt x="289" y="507"/>
                    </a:moveTo>
                    <a:lnTo>
                      <a:pt x="0" y="507"/>
                    </a:lnTo>
                    <a:lnTo>
                      <a:pt x="140" y="0"/>
                    </a:lnTo>
                    <a:lnTo>
                      <a:pt x="336" y="0"/>
                    </a:lnTo>
                    <a:lnTo>
                      <a:pt x="289" y="50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15" name="íś1íḋé">
                <a:extLst>
                  <a:ext uri="{FF2B5EF4-FFF2-40B4-BE49-F238E27FC236}">
                    <a16:creationId xmlns:a16="http://schemas.microsoft.com/office/drawing/2014/main" id="{157023F6-91F7-4B94-ACED-494EAEB71373}"/>
                  </a:ext>
                </a:extLst>
              </p:cNvPr>
              <p:cNvSpPr/>
              <p:nvPr/>
            </p:nvSpPr>
            <p:spPr bwMode="auto">
              <a:xfrm>
                <a:off x="8320741" y="2305050"/>
                <a:ext cx="566738" cy="835025"/>
              </a:xfrm>
              <a:custGeom>
                <a:avLst/>
                <a:gdLst>
                  <a:gd name="T0" fmla="*/ 127 w 151"/>
                  <a:gd name="T1" fmla="*/ 222 h 222"/>
                  <a:gd name="T2" fmla="*/ 5 w 151"/>
                  <a:gd name="T3" fmla="*/ 222 h 222"/>
                  <a:gd name="T4" fmla="*/ 1 w 151"/>
                  <a:gd name="T5" fmla="*/ 221 h 222"/>
                  <a:gd name="T6" fmla="*/ 1 w 151"/>
                  <a:gd name="T7" fmla="*/ 217 h 222"/>
                  <a:gd name="T8" fmla="*/ 60 w 151"/>
                  <a:gd name="T9" fmla="*/ 3 h 222"/>
                  <a:gd name="T10" fmla="*/ 64 w 151"/>
                  <a:gd name="T11" fmla="*/ 0 h 222"/>
                  <a:gd name="T12" fmla="*/ 147 w 151"/>
                  <a:gd name="T13" fmla="*/ 0 h 222"/>
                  <a:gd name="T14" fmla="*/ 150 w 151"/>
                  <a:gd name="T15" fmla="*/ 2 h 222"/>
                  <a:gd name="T16" fmla="*/ 151 w 151"/>
                  <a:gd name="T17" fmla="*/ 5 h 222"/>
                  <a:gd name="T18" fmla="*/ 131 w 151"/>
                  <a:gd name="T19" fmla="*/ 219 h 222"/>
                  <a:gd name="T20" fmla="*/ 127 w 151"/>
                  <a:gd name="T21" fmla="*/ 222 h 222"/>
                  <a:gd name="T22" fmla="*/ 10 w 151"/>
                  <a:gd name="T23" fmla="*/ 214 h 222"/>
                  <a:gd name="T24" fmla="*/ 124 w 151"/>
                  <a:gd name="T25" fmla="*/ 214 h 222"/>
                  <a:gd name="T26" fmla="*/ 143 w 151"/>
                  <a:gd name="T27" fmla="*/ 8 h 222"/>
                  <a:gd name="T28" fmla="*/ 67 w 151"/>
                  <a:gd name="T29" fmla="*/ 8 h 222"/>
                  <a:gd name="T30" fmla="*/ 10 w 151"/>
                  <a:gd name="T31" fmla="*/ 214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1" h="222">
                    <a:moveTo>
                      <a:pt x="127" y="222"/>
                    </a:moveTo>
                    <a:cubicBezTo>
                      <a:pt x="5" y="222"/>
                      <a:pt x="5" y="222"/>
                      <a:pt x="5" y="222"/>
                    </a:cubicBezTo>
                    <a:cubicBezTo>
                      <a:pt x="3" y="222"/>
                      <a:pt x="2" y="222"/>
                      <a:pt x="1" y="221"/>
                    </a:cubicBezTo>
                    <a:cubicBezTo>
                      <a:pt x="1" y="220"/>
                      <a:pt x="0" y="218"/>
                      <a:pt x="1" y="217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1" y="1"/>
                      <a:pt x="62" y="0"/>
                      <a:pt x="64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8" y="0"/>
                      <a:pt x="149" y="1"/>
                      <a:pt x="150" y="2"/>
                    </a:cubicBezTo>
                    <a:cubicBezTo>
                      <a:pt x="151" y="2"/>
                      <a:pt x="151" y="4"/>
                      <a:pt x="151" y="5"/>
                    </a:cubicBezTo>
                    <a:cubicBezTo>
                      <a:pt x="131" y="219"/>
                      <a:pt x="131" y="219"/>
                      <a:pt x="131" y="219"/>
                    </a:cubicBezTo>
                    <a:cubicBezTo>
                      <a:pt x="131" y="221"/>
                      <a:pt x="129" y="222"/>
                      <a:pt x="127" y="222"/>
                    </a:cubicBezTo>
                    <a:close/>
                    <a:moveTo>
                      <a:pt x="10" y="214"/>
                    </a:moveTo>
                    <a:cubicBezTo>
                      <a:pt x="124" y="214"/>
                      <a:pt x="124" y="214"/>
                      <a:pt x="124" y="214"/>
                    </a:cubicBezTo>
                    <a:cubicBezTo>
                      <a:pt x="143" y="8"/>
                      <a:pt x="143" y="8"/>
                      <a:pt x="143" y="8"/>
                    </a:cubicBezTo>
                    <a:cubicBezTo>
                      <a:pt x="67" y="8"/>
                      <a:pt x="67" y="8"/>
                      <a:pt x="67" y="8"/>
                    </a:cubicBezTo>
                    <a:lnTo>
                      <a:pt x="10" y="214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16" name="iš1ïḍé">
                <a:extLst>
                  <a:ext uri="{FF2B5EF4-FFF2-40B4-BE49-F238E27FC236}">
                    <a16:creationId xmlns:a16="http://schemas.microsoft.com/office/drawing/2014/main" id="{D85871CD-6CE0-43FD-8CCB-F22BD0EEF803}"/>
                  </a:ext>
                </a:extLst>
              </p:cNvPr>
              <p:cNvSpPr/>
              <p:nvPr/>
            </p:nvSpPr>
            <p:spPr bwMode="auto">
              <a:xfrm>
                <a:off x="9184341" y="2319338"/>
                <a:ext cx="533400" cy="804863"/>
              </a:xfrm>
              <a:custGeom>
                <a:avLst/>
                <a:gdLst>
                  <a:gd name="T0" fmla="*/ 336 w 336"/>
                  <a:gd name="T1" fmla="*/ 507 h 507"/>
                  <a:gd name="T2" fmla="*/ 48 w 336"/>
                  <a:gd name="T3" fmla="*/ 507 h 507"/>
                  <a:gd name="T4" fmla="*/ 0 w 336"/>
                  <a:gd name="T5" fmla="*/ 0 h 507"/>
                  <a:gd name="T6" fmla="*/ 196 w 336"/>
                  <a:gd name="T7" fmla="*/ 0 h 507"/>
                  <a:gd name="T8" fmla="*/ 336 w 336"/>
                  <a:gd name="T9" fmla="*/ 507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507">
                    <a:moveTo>
                      <a:pt x="336" y="507"/>
                    </a:moveTo>
                    <a:lnTo>
                      <a:pt x="48" y="507"/>
                    </a:lnTo>
                    <a:lnTo>
                      <a:pt x="0" y="0"/>
                    </a:lnTo>
                    <a:lnTo>
                      <a:pt x="196" y="0"/>
                    </a:lnTo>
                    <a:lnTo>
                      <a:pt x="336" y="50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17" name="íṩľiḋè">
                <a:extLst>
                  <a:ext uri="{FF2B5EF4-FFF2-40B4-BE49-F238E27FC236}">
                    <a16:creationId xmlns:a16="http://schemas.microsoft.com/office/drawing/2014/main" id="{B326E76F-2E89-4814-8AB3-F7986A834463}"/>
                  </a:ext>
                </a:extLst>
              </p:cNvPr>
              <p:cNvSpPr/>
              <p:nvPr/>
            </p:nvSpPr>
            <p:spPr bwMode="auto">
              <a:xfrm>
                <a:off x="9170054" y="2305050"/>
                <a:ext cx="561975" cy="835025"/>
              </a:xfrm>
              <a:custGeom>
                <a:avLst/>
                <a:gdLst>
                  <a:gd name="T0" fmla="*/ 146 w 150"/>
                  <a:gd name="T1" fmla="*/ 222 h 222"/>
                  <a:gd name="T2" fmla="*/ 146 w 150"/>
                  <a:gd name="T3" fmla="*/ 222 h 222"/>
                  <a:gd name="T4" fmla="*/ 24 w 150"/>
                  <a:gd name="T5" fmla="*/ 222 h 222"/>
                  <a:gd name="T6" fmla="*/ 20 w 150"/>
                  <a:gd name="T7" fmla="*/ 219 h 222"/>
                  <a:gd name="T8" fmla="*/ 0 w 150"/>
                  <a:gd name="T9" fmla="*/ 5 h 222"/>
                  <a:gd name="T10" fmla="*/ 1 w 150"/>
                  <a:gd name="T11" fmla="*/ 2 h 222"/>
                  <a:gd name="T12" fmla="*/ 4 w 150"/>
                  <a:gd name="T13" fmla="*/ 0 h 222"/>
                  <a:gd name="T14" fmla="*/ 87 w 150"/>
                  <a:gd name="T15" fmla="*/ 0 h 222"/>
                  <a:gd name="T16" fmla="*/ 91 w 150"/>
                  <a:gd name="T17" fmla="*/ 3 h 222"/>
                  <a:gd name="T18" fmla="*/ 150 w 150"/>
                  <a:gd name="T19" fmla="*/ 216 h 222"/>
                  <a:gd name="T20" fmla="*/ 150 w 150"/>
                  <a:gd name="T21" fmla="*/ 218 h 222"/>
                  <a:gd name="T22" fmla="*/ 146 w 150"/>
                  <a:gd name="T23" fmla="*/ 222 h 222"/>
                  <a:gd name="T24" fmla="*/ 27 w 150"/>
                  <a:gd name="T25" fmla="*/ 214 h 222"/>
                  <a:gd name="T26" fmla="*/ 141 w 150"/>
                  <a:gd name="T27" fmla="*/ 214 h 222"/>
                  <a:gd name="T28" fmla="*/ 84 w 150"/>
                  <a:gd name="T29" fmla="*/ 8 h 222"/>
                  <a:gd name="T30" fmla="*/ 8 w 150"/>
                  <a:gd name="T31" fmla="*/ 8 h 222"/>
                  <a:gd name="T32" fmla="*/ 27 w 150"/>
                  <a:gd name="T33" fmla="*/ 214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0" h="222">
                    <a:moveTo>
                      <a:pt x="146" y="222"/>
                    </a:moveTo>
                    <a:cubicBezTo>
                      <a:pt x="146" y="222"/>
                      <a:pt x="146" y="222"/>
                      <a:pt x="146" y="222"/>
                    </a:cubicBezTo>
                    <a:cubicBezTo>
                      <a:pt x="24" y="222"/>
                      <a:pt x="24" y="222"/>
                      <a:pt x="24" y="222"/>
                    </a:cubicBezTo>
                    <a:cubicBezTo>
                      <a:pt x="22" y="222"/>
                      <a:pt x="20" y="221"/>
                      <a:pt x="20" y="21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2"/>
                      <a:pt x="1" y="2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9" y="0"/>
                      <a:pt x="90" y="1"/>
                      <a:pt x="91" y="3"/>
                    </a:cubicBezTo>
                    <a:cubicBezTo>
                      <a:pt x="150" y="216"/>
                      <a:pt x="150" y="216"/>
                      <a:pt x="150" y="216"/>
                    </a:cubicBezTo>
                    <a:cubicBezTo>
                      <a:pt x="150" y="217"/>
                      <a:pt x="150" y="218"/>
                      <a:pt x="150" y="218"/>
                    </a:cubicBezTo>
                    <a:cubicBezTo>
                      <a:pt x="150" y="220"/>
                      <a:pt x="149" y="222"/>
                      <a:pt x="146" y="222"/>
                    </a:cubicBezTo>
                    <a:close/>
                    <a:moveTo>
                      <a:pt x="27" y="214"/>
                    </a:moveTo>
                    <a:cubicBezTo>
                      <a:pt x="141" y="214"/>
                      <a:pt x="141" y="214"/>
                      <a:pt x="141" y="214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8" y="8"/>
                      <a:pt x="8" y="8"/>
                      <a:pt x="8" y="8"/>
                    </a:cubicBezTo>
                    <a:lnTo>
                      <a:pt x="27" y="214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18" name="ísḻïḑè">
                <a:extLst>
                  <a:ext uri="{FF2B5EF4-FFF2-40B4-BE49-F238E27FC236}">
                    <a16:creationId xmlns:a16="http://schemas.microsoft.com/office/drawing/2014/main" id="{C0A3EB28-29C7-4D70-930A-4AFB313126F3}"/>
                  </a:ext>
                </a:extLst>
              </p:cNvPr>
              <p:cNvSpPr/>
              <p:nvPr/>
            </p:nvSpPr>
            <p:spPr bwMode="auto">
              <a:xfrm>
                <a:off x="9717741" y="3124200"/>
                <a:ext cx="461963" cy="279400"/>
              </a:xfrm>
              <a:custGeom>
                <a:avLst/>
                <a:gdLst>
                  <a:gd name="T0" fmla="*/ 123 w 123"/>
                  <a:gd name="T1" fmla="*/ 54 h 74"/>
                  <a:gd name="T2" fmla="*/ 116 w 123"/>
                  <a:gd name="T3" fmla="*/ 68 h 74"/>
                  <a:gd name="T4" fmla="*/ 99 w 123"/>
                  <a:gd name="T5" fmla="*/ 74 h 74"/>
                  <a:gd name="T6" fmla="*/ 24 w 123"/>
                  <a:gd name="T7" fmla="*/ 74 h 74"/>
                  <a:gd name="T8" fmla="*/ 7 w 123"/>
                  <a:gd name="T9" fmla="*/ 68 h 74"/>
                  <a:gd name="T10" fmla="*/ 0 w 123"/>
                  <a:gd name="T11" fmla="*/ 54 h 74"/>
                  <a:gd name="T12" fmla="*/ 0 w 123"/>
                  <a:gd name="T13" fmla="*/ 0 h 74"/>
                  <a:gd name="T14" fmla="*/ 123 w 123"/>
                  <a:gd name="T15" fmla="*/ 0 h 74"/>
                  <a:gd name="T16" fmla="*/ 123 w 123"/>
                  <a:gd name="T17" fmla="*/ 5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74">
                    <a:moveTo>
                      <a:pt x="123" y="54"/>
                    </a:moveTo>
                    <a:cubicBezTo>
                      <a:pt x="123" y="59"/>
                      <a:pt x="120" y="64"/>
                      <a:pt x="116" y="68"/>
                    </a:cubicBezTo>
                    <a:cubicBezTo>
                      <a:pt x="111" y="72"/>
                      <a:pt x="105" y="74"/>
                      <a:pt x="99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18" y="74"/>
                      <a:pt x="12" y="72"/>
                      <a:pt x="7" y="68"/>
                    </a:cubicBezTo>
                    <a:cubicBezTo>
                      <a:pt x="3" y="64"/>
                      <a:pt x="0" y="59"/>
                      <a:pt x="0" y="5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3" y="0"/>
                      <a:pt x="123" y="0"/>
                      <a:pt x="123" y="0"/>
                    </a:cubicBezTo>
                    <a:lnTo>
                      <a:pt x="123" y="5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endParaRPr lang="id-ID"/>
              </a:p>
            </p:txBody>
          </p:sp>
          <p:sp>
            <p:nvSpPr>
              <p:cNvPr id="119" name="iŝḷïḋe">
                <a:extLst>
                  <a:ext uri="{FF2B5EF4-FFF2-40B4-BE49-F238E27FC236}">
                    <a16:creationId xmlns:a16="http://schemas.microsoft.com/office/drawing/2014/main" id="{79591D8E-D08A-4B30-A9C9-0561EEE9B3EA}"/>
                  </a:ext>
                </a:extLst>
              </p:cNvPr>
              <p:cNvSpPr/>
              <p:nvPr/>
            </p:nvSpPr>
            <p:spPr bwMode="auto">
              <a:xfrm>
                <a:off x="9703454" y="3109913"/>
                <a:ext cx="490538" cy="307975"/>
              </a:xfrm>
              <a:custGeom>
                <a:avLst/>
                <a:gdLst>
                  <a:gd name="T0" fmla="*/ 103 w 131"/>
                  <a:gd name="T1" fmla="*/ 82 h 82"/>
                  <a:gd name="T2" fmla="*/ 28 w 131"/>
                  <a:gd name="T3" fmla="*/ 82 h 82"/>
                  <a:gd name="T4" fmla="*/ 9 w 131"/>
                  <a:gd name="T5" fmla="*/ 75 h 82"/>
                  <a:gd name="T6" fmla="*/ 0 w 131"/>
                  <a:gd name="T7" fmla="*/ 58 h 82"/>
                  <a:gd name="T8" fmla="*/ 0 w 131"/>
                  <a:gd name="T9" fmla="*/ 4 h 82"/>
                  <a:gd name="T10" fmla="*/ 4 w 131"/>
                  <a:gd name="T11" fmla="*/ 0 h 82"/>
                  <a:gd name="T12" fmla="*/ 127 w 131"/>
                  <a:gd name="T13" fmla="*/ 0 h 82"/>
                  <a:gd name="T14" fmla="*/ 131 w 131"/>
                  <a:gd name="T15" fmla="*/ 4 h 82"/>
                  <a:gd name="T16" fmla="*/ 131 w 131"/>
                  <a:gd name="T17" fmla="*/ 58 h 82"/>
                  <a:gd name="T18" fmla="*/ 122 w 131"/>
                  <a:gd name="T19" fmla="*/ 75 h 82"/>
                  <a:gd name="T20" fmla="*/ 103 w 131"/>
                  <a:gd name="T21" fmla="*/ 82 h 82"/>
                  <a:gd name="T22" fmla="*/ 8 w 131"/>
                  <a:gd name="T23" fmla="*/ 8 h 82"/>
                  <a:gd name="T24" fmla="*/ 8 w 131"/>
                  <a:gd name="T25" fmla="*/ 58 h 82"/>
                  <a:gd name="T26" fmla="*/ 14 w 131"/>
                  <a:gd name="T27" fmla="*/ 69 h 82"/>
                  <a:gd name="T28" fmla="*/ 28 w 131"/>
                  <a:gd name="T29" fmla="*/ 74 h 82"/>
                  <a:gd name="T30" fmla="*/ 103 w 131"/>
                  <a:gd name="T31" fmla="*/ 74 h 82"/>
                  <a:gd name="T32" fmla="*/ 117 w 131"/>
                  <a:gd name="T33" fmla="*/ 69 h 82"/>
                  <a:gd name="T34" fmla="*/ 123 w 131"/>
                  <a:gd name="T35" fmla="*/ 58 h 82"/>
                  <a:gd name="T36" fmla="*/ 123 w 131"/>
                  <a:gd name="T37" fmla="*/ 8 h 82"/>
                  <a:gd name="T38" fmla="*/ 8 w 131"/>
                  <a:gd name="T39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1" h="82">
                    <a:moveTo>
                      <a:pt x="103" y="82"/>
                    </a:moveTo>
                    <a:cubicBezTo>
                      <a:pt x="28" y="82"/>
                      <a:pt x="28" y="82"/>
                      <a:pt x="28" y="82"/>
                    </a:cubicBezTo>
                    <a:cubicBezTo>
                      <a:pt x="21" y="82"/>
                      <a:pt x="14" y="79"/>
                      <a:pt x="9" y="75"/>
                    </a:cubicBezTo>
                    <a:cubicBezTo>
                      <a:pt x="3" y="70"/>
                      <a:pt x="0" y="64"/>
                      <a:pt x="0" y="5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2"/>
                      <a:pt x="131" y="4"/>
                    </a:cubicBezTo>
                    <a:cubicBezTo>
                      <a:pt x="131" y="58"/>
                      <a:pt x="131" y="58"/>
                      <a:pt x="131" y="58"/>
                    </a:cubicBezTo>
                    <a:cubicBezTo>
                      <a:pt x="131" y="64"/>
                      <a:pt x="128" y="70"/>
                      <a:pt x="122" y="75"/>
                    </a:cubicBezTo>
                    <a:cubicBezTo>
                      <a:pt x="117" y="79"/>
                      <a:pt x="110" y="82"/>
                      <a:pt x="103" y="82"/>
                    </a:cubicBezTo>
                    <a:close/>
                    <a:moveTo>
                      <a:pt x="8" y="8"/>
                    </a:moveTo>
                    <a:cubicBezTo>
                      <a:pt x="8" y="58"/>
                      <a:pt x="8" y="58"/>
                      <a:pt x="8" y="58"/>
                    </a:cubicBezTo>
                    <a:cubicBezTo>
                      <a:pt x="8" y="62"/>
                      <a:pt x="10" y="66"/>
                      <a:pt x="14" y="69"/>
                    </a:cubicBezTo>
                    <a:cubicBezTo>
                      <a:pt x="17" y="72"/>
                      <a:pt x="22" y="74"/>
                      <a:pt x="28" y="74"/>
                    </a:cubicBezTo>
                    <a:cubicBezTo>
                      <a:pt x="103" y="74"/>
                      <a:pt x="103" y="74"/>
                      <a:pt x="103" y="74"/>
                    </a:cubicBezTo>
                    <a:cubicBezTo>
                      <a:pt x="109" y="74"/>
                      <a:pt x="114" y="72"/>
                      <a:pt x="117" y="69"/>
                    </a:cubicBezTo>
                    <a:cubicBezTo>
                      <a:pt x="121" y="66"/>
                      <a:pt x="123" y="62"/>
                      <a:pt x="123" y="58"/>
                    </a:cubicBezTo>
                    <a:cubicBezTo>
                      <a:pt x="123" y="8"/>
                      <a:pt x="123" y="8"/>
                      <a:pt x="123" y="8"/>
                    </a:cubicBez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endParaRPr lang="id-ID"/>
              </a:p>
            </p:txBody>
          </p:sp>
          <p:sp>
            <p:nvSpPr>
              <p:cNvPr id="120" name="íŝļíďe">
                <a:extLst>
                  <a:ext uri="{FF2B5EF4-FFF2-40B4-BE49-F238E27FC236}">
                    <a16:creationId xmlns:a16="http://schemas.microsoft.com/office/drawing/2014/main" id="{9E3E0649-1357-4C04-A1E9-C8D0F10BA397}"/>
                  </a:ext>
                </a:extLst>
              </p:cNvPr>
              <p:cNvSpPr/>
              <p:nvPr/>
            </p:nvSpPr>
            <p:spPr bwMode="auto">
              <a:xfrm>
                <a:off x="9260541" y="3124200"/>
                <a:ext cx="457200" cy="279400"/>
              </a:xfrm>
              <a:custGeom>
                <a:avLst/>
                <a:gdLst>
                  <a:gd name="T0" fmla="*/ 122 w 122"/>
                  <a:gd name="T1" fmla="*/ 54 h 74"/>
                  <a:gd name="T2" fmla="*/ 115 w 122"/>
                  <a:gd name="T3" fmla="*/ 68 h 74"/>
                  <a:gd name="T4" fmla="*/ 99 w 122"/>
                  <a:gd name="T5" fmla="*/ 74 h 74"/>
                  <a:gd name="T6" fmla="*/ 23 w 122"/>
                  <a:gd name="T7" fmla="*/ 74 h 74"/>
                  <a:gd name="T8" fmla="*/ 7 w 122"/>
                  <a:gd name="T9" fmla="*/ 68 h 74"/>
                  <a:gd name="T10" fmla="*/ 0 w 122"/>
                  <a:gd name="T11" fmla="*/ 54 h 74"/>
                  <a:gd name="T12" fmla="*/ 0 w 122"/>
                  <a:gd name="T13" fmla="*/ 0 h 74"/>
                  <a:gd name="T14" fmla="*/ 122 w 122"/>
                  <a:gd name="T15" fmla="*/ 0 h 74"/>
                  <a:gd name="T16" fmla="*/ 122 w 122"/>
                  <a:gd name="T17" fmla="*/ 5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" h="74">
                    <a:moveTo>
                      <a:pt x="122" y="54"/>
                    </a:moveTo>
                    <a:cubicBezTo>
                      <a:pt x="122" y="59"/>
                      <a:pt x="120" y="64"/>
                      <a:pt x="115" y="68"/>
                    </a:cubicBezTo>
                    <a:cubicBezTo>
                      <a:pt x="111" y="72"/>
                      <a:pt x="105" y="74"/>
                      <a:pt x="99" y="74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17" y="74"/>
                      <a:pt x="11" y="72"/>
                      <a:pt x="7" y="68"/>
                    </a:cubicBezTo>
                    <a:cubicBezTo>
                      <a:pt x="2" y="64"/>
                      <a:pt x="0" y="59"/>
                      <a:pt x="0" y="5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2" y="0"/>
                      <a:pt x="122" y="0"/>
                      <a:pt x="122" y="0"/>
                    </a:cubicBezTo>
                    <a:lnTo>
                      <a:pt x="122" y="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endParaRPr lang="id-ID"/>
              </a:p>
            </p:txBody>
          </p:sp>
          <p:sp>
            <p:nvSpPr>
              <p:cNvPr id="121" name="îş1ïďe">
                <a:extLst>
                  <a:ext uri="{FF2B5EF4-FFF2-40B4-BE49-F238E27FC236}">
                    <a16:creationId xmlns:a16="http://schemas.microsoft.com/office/drawing/2014/main" id="{AFFC0C2C-532F-46F8-843D-8C9C760CD646}"/>
                  </a:ext>
                </a:extLst>
              </p:cNvPr>
              <p:cNvSpPr/>
              <p:nvPr/>
            </p:nvSpPr>
            <p:spPr bwMode="auto">
              <a:xfrm>
                <a:off x="9244666" y="3109913"/>
                <a:ext cx="487363" cy="307975"/>
              </a:xfrm>
              <a:custGeom>
                <a:avLst/>
                <a:gdLst>
                  <a:gd name="T0" fmla="*/ 103 w 130"/>
                  <a:gd name="T1" fmla="*/ 82 h 82"/>
                  <a:gd name="T2" fmla="*/ 27 w 130"/>
                  <a:gd name="T3" fmla="*/ 82 h 82"/>
                  <a:gd name="T4" fmla="*/ 8 w 130"/>
                  <a:gd name="T5" fmla="*/ 75 h 82"/>
                  <a:gd name="T6" fmla="*/ 0 w 130"/>
                  <a:gd name="T7" fmla="*/ 58 h 82"/>
                  <a:gd name="T8" fmla="*/ 0 w 130"/>
                  <a:gd name="T9" fmla="*/ 4 h 82"/>
                  <a:gd name="T10" fmla="*/ 4 w 130"/>
                  <a:gd name="T11" fmla="*/ 0 h 82"/>
                  <a:gd name="T12" fmla="*/ 126 w 130"/>
                  <a:gd name="T13" fmla="*/ 0 h 82"/>
                  <a:gd name="T14" fmla="*/ 130 w 130"/>
                  <a:gd name="T15" fmla="*/ 4 h 82"/>
                  <a:gd name="T16" fmla="*/ 130 w 130"/>
                  <a:gd name="T17" fmla="*/ 58 h 82"/>
                  <a:gd name="T18" fmla="*/ 122 w 130"/>
                  <a:gd name="T19" fmla="*/ 75 h 82"/>
                  <a:gd name="T20" fmla="*/ 103 w 130"/>
                  <a:gd name="T21" fmla="*/ 82 h 82"/>
                  <a:gd name="T22" fmla="*/ 8 w 130"/>
                  <a:gd name="T23" fmla="*/ 8 h 82"/>
                  <a:gd name="T24" fmla="*/ 8 w 130"/>
                  <a:gd name="T25" fmla="*/ 58 h 82"/>
                  <a:gd name="T26" fmla="*/ 13 w 130"/>
                  <a:gd name="T27" fmla="*/ 69 h 82"/>
                  <a:gd name="T28" fmla="*/ 27 w 130"/>
                  <a:gd name="T29" fmla="*/ 74 h 82"/>
                  <a:gd name="T30" fmla="*/ 103 w 130"/>
                  <a:gd name="T31" fmla="*/ 74 h 82"/>
                  <a:gd name="T32" fmla="*/ 117 w 130"/>
                  <a:gd name="T33" fmla="*/ 69 h 82"/>
                  <a:gd name="T34" fmla="*/ 122 w 130"/>
                  <a:gd name="T35" fmla="*/ 58 h 82"/>
                  <a:gd name="T36" fmla="*/ 122 w 130"/>
                  <a:gd name="T37" fmla="*/ 8 h 82"/>
                  <a:gd name="T38" fmla="*/ 8 w 130"/>
                  <a:gd name="T39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0" h="82">
                    <a:moveTo>
                      <a:pt x="103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20" y="82"/>
                      <a:pt x="13" y="79"/>
                      <a:pt x="8" y="75"/>
                    </a:cubicBezTo>
                    <a:cubicBezTo>
                      <a:pt x="3" y="70"/>
                      <a:pt x="0" y="64"/>
                      <a:pt x="0" y="5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8" y="0"/>
                      <a:pt x="130" y="2"/>
                      <a:pt x="130" y="4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30" y="64"/>
                      <a:pt x="127" y="70"/>
                      <a:pt x="122" y="75"/>
                    </a:cubicBezTo>
                    <a:cubicBezTo>
                      <a:pt x="117" y="79"/>
                      <a:pt x="110" y="82"/>
                      <a:pt x="103" y="82"/>
                    </a:cubicBezTo>
                    <a:close/>
                    <a:moveTo>
                      <a:pt x="8" y="8"/>
                    </a:moveTo>
                    <a:cubicBezTo>
                      <a:pt x="8" y="58"/>
                      <a:pt x="8" y="58"/>
                      <a:pt x="8" y="58"/>
                    </a:cubicBezTo>
                    <a:cubicBezTo>
                      <a:pt x="8" y="62"/>
                      <a:pt x="10" y="66"/>
                      <a:pt x="13" y="69"/>
                    </a:cubicBezTo>
                    <a:cubicBezTo>
                      <a:pt x="17" y="72"/>
                      <a:pt x="22" y="74"/>
                      <a:pt x="27" y="74"/>
                    </a:cubicBezTo>
                    <a:cubicBezTo>
                      <a:pt x="103" y="74"/>
                      <a:pt x="103" y="74"/>
                      <a:pt x="103" y="74"/>
                    </a:cubicBezTo>
                    <a:cubicBezTo>
                      <a:pt x="108" y="74"/>
                      <a:pt x="113" y="72"/>
                      <a:pt x="117" y="69"/>
                    </a:cubicBezTo>
                    <a:cubicBezTo>
                      <a:pt x="120" y="66"/>
                      <a:pt x="122" y="62"/>
                      <a:pt x="122" y="58"/>
                    </a:cubicBezTo>
                    <a:cubicBezTo>
                      <a:pt x="122" y="8"/>
                      <a:pt x="122" y="8"/>
                      <a:pt x="122" y="8"/>
                    </a:cubicBez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endParaRPr lang="id-ID"/>
              </a:p>
            </p:txBody>
          </p:sp>
          <p:sp>
            <p:nvSpPr>
              <p:cNvPr id="122" name="íṧľïḍe">
                <a:extLst>
                  <a:ext uri="{FF2B5EF4-FFF2-40B4-BE49-F238E27FC236}">
                    <a16:creationId xmlns:a16="http://schemas.microsoft.com/office/drawing/2014/main" id="{AFE9428E-3F4F-4A2F-9058-ABD7F026DE4D}"/>
                  </a:ext>
                </a:extLst>
              </p:cNvPr>
              <p:cNvSpPr/>
              <p:nvPr/>
            </p:nvSpPr>
            <p:spPr bwMode="auto">
              <a:xfrm>
                <a:off x="8798579" y="3124200"/>
                <a:ext cx="461963" cy="279400"/>
              </a:xfrm>
              <a:custGeom>
                <a:avLst/>
                <a:gdLst>
                  <a:gd name="T0" fmla="*/ 123 w 123"/>
                  <a:gd name="T1" fmla="*/ 54 h 74"/>
                  <a:gd name="T2" fmla="*/ 116 w 123"/>
                  <a:gd name="T3" fmla="*/ 68 h 74"/>
                  <a:gd name="T4" fmla="*/ 99 w 123"/>
                  <a:gd name="T5" fmla="*/ 74 h 74"/>
                  <a:gd name="T6" fmla="*/ 24 w 123"/>
                  <a:gd name="T7" fmla="*/ 74 h 74"/>
                  <a:gd name="T8" fmla="*/ 7 w 123"/>
                  <a:gd name="T9" fmla="*/ 68 h 74"/>
                  <a:gd name="T10" fmla="*/ 0 w 123"/>
                  <a:gd name="T11" fmla="*/ 54 h 74"/>
                  <a:gd name="T12" fmla="*/ 0 w 123"/>
                  <a:gd name="T13" fmla="*/ 0 h 74"/>
                  <a:gd name="T14" fmla="*/ 123 w 123"/>
                  <a:gd name="T15" fmla="*/ 0 h 74"/>
                  <a:gd name="T16" fmla="*/ 123 w 123"/>
                  <a:gd name="T17" fmla="*/ 5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74">
                    <a:moveTo>
                      <a:pt x="123" y="54"/>
                    </a:moveTo>
                    <a:cubicBezTo>
                      <a:pt x="123" y="59"/>
                      <a:pt x="120" y="64"/>
                      <a:pt x="116" y="68"/>
                    </a:cubicBezTo>
                    <a:cubicBezTo>
                      <a:pt x="111" y="72"/>
                      <a:pt x="105" y="74"/>
                      <a:pt x="99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18" y="74"/>
                      <a:pt x="12" y="72"/>
                      <a:pt x="7" y="68"/>
                    </a:cubicBezTo>
                    <a:cubicBezTo>
                      <a:pt x="3" y="64"/>
                      <a:pt x="0" y="59"/>
                      <a:pt x="0" y="5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3" y="0"/>
                      <a:pt x="123" y="0"/>
                      <a:pt x="123" y="0"/>
                    </a:cubicBezTo>
                    <a:lnTo>
                      <a:pt x="123" y="5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endParaRPr lang="id-ID"/>
              </a:p>
            </p:txBody>
          </p:sp>
          <p:sp>
            <p:nvSpPr>
              <p:cNvPr id="123" name="îs1îḋê">
                <a:extLst>
                  <a:ext uri="{FF2B5EF4-FFF2-40B4-BE49-F238E27FC236}">
                    <a16:creationId xmlns:a16="http://schemas.microsoft.com/office/drawing/2014/main" id="{D08004AA-E7BD-4F58-83A4-147BCAC60154}"/>
                  </a:ext>
                </a:extLst>
              </p:cNvPr>
              <p:cNvSpPr/>
              <p:nvPr/>
            </p:nvSpPr>
            <p:spPr bwMode="auto">
              <a:xfrm>
                <a:off x="8782704" y="3109913"/>
                <a:ext cx="492125" cy="307975"/>
              </a:xfrm>
              <a:custGeom>
                <a:avLst/>
                <a:gdLst>
                  <a:gd name="T0" fmla="*/ 103 w 131"/>
                  <a:gd name="T1" fmla="*/ 82 h 82"/>
                  <a:gd name="T2" fmla="*/ 28 w 131"/>
                  <a:gd name="T3" fmla="*/ 82 h 82"/>
                  <a:gd name="T4" fmla="*/ 9 w 131"/>
                  <a:gd name="T5" fmla="*/ 75 h 82"/>
                  <a:gd name="T6" fmla="*/ 0 w 131"/>
                  <a:gd name="T7" fmla="*/ 58 h 82"/>
                  <a:gd name="T8" fmla="*/ 0 w 131"/>
                  <a:gd name="T9" fmla="*/ 4 h 82"/>
                  <a:gd name="T10" fmla="*/ 4 w 131"/>
                  <a:gd name="T11" fmla="*/ 0 h 82"/>
                  <a:gd name="T12" fmla="*/ 127 w 131"/>
                  <a:gd name="T13" fmla="*/ 0 h 82"/>
                  <a:gd name="T14" fmla="*/ 131 w 131"/>
                  <a:gd name="T15" fmla="*/ 4 h 82"/>
                  <a:gd name="T16" fmla="*/ 131 w 131"/>
                  <a:gd name="T17" fmla="*/ 58 h 82"/>
                  <a:gd name="T18" fmla="*/ 122 w 131"/>
                  <a:gd name="T19" fmla="*/ 75 h 82"/>
                  <a:gd name="T20" fmla="*/ 103 w 131"/>
                  <a:gd name="T21" fmla="*/ 82 h 82"/>
                  <a:gd name="T22" fmla="*/ 8 w 131"/>
                  <a:gd name="T23" fmla="*/ 8 h 82"/>
                  <a:gd name="T24" fmla="*/ 8 w 131"/>
                  <a:gd name="T25" fmla="*/ 58 h 82"/>
                  <a:gd name="T26" fmla="*/ 14 w 131"/>
                  <a:gd name="T27" fmla="*/ 69 h 82"/>
                  <a:gd name="T28" fmla="*/ 28 w 131"/>
                  <a:gd name="T29" fmla="*/ 74 h 82"/>
                  <a:gd name="T30" fmla="*/ 103 w 131"/>
                  <a:gd name="T31" fmla="*/ 74 h 82"/>
                  <a:gd name="T32" fmla="*/ 117 w 131"/>
                  <a:gd name="T33" fmla="*/ 69 h 82"/>
                  <a:gd name="T34" fmla="*/ 123 w 131"/>
                  <a:gd name="T35" fmla="*/ 58 h 82"/>
                  <a:gd name="T36" fmla="*/ 123 w 131"/>
                  <a:gd name="T37" fmla="*/ 8 h 82"/>
                  <a:gd name="T38" fmla="*/ 8 w 131"/>
                  <a:gd name="T39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1" h="82">
                    <a:moveTo>
                      <a:pt x="103" y="82"/>
                    </a:moveTo>
                    <a:cubicBezTo>
                      <a:pt x="28" y="82"/>
                      <a:pt x="28" y="82"/>
                      <a:pt x="28" y="82"/>
                    </a:cubicBezTo>
                    <a:cubicBezTo>
                      <a:pt x="21" y="82"/>
                      <a:pt x="14" y="79"/>
                      <a:pt x="9" y="75"/>
                    </a:cubicBezTo>
                    <a:cubicBezTo>
                      <a:pt x="3" y="70"/>
                      <a:pt x="0" y="64"/>
                      <a:pt x="0" y="5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2"/>
                      <a:pt x="131" y="4"/>
                    </a:cubicBezTo>
                    <a:cubicBezTo>
                      <a:pt x="131" y="58"/>
                      <a:pt x="131" y="58"/>
                      <a:pt x="131" y="58"/>
                    </a:cubicBezTo>
                    <a:cubicBezTo>
                      <a:pt x="131" y="64"/>
                      <a:pt x="128" y="70"/>
                      <a:pt x="122" y="75"/>
                    </a:cubicBezTo>
                    <a:cubicBezTo>
                      <a:pt x="117" y="79"/>
                      <a:pt x="110" y="82"/>
                      <a:pt x="103" y="82"/>
                    </a:cubicBezTo>
                    <a:close/>
                    <a:moveTo>
                      <a:pt x="8" y="8"/>
                    </a:moveTo>
                    <a:cubicBezTo>
                      <a:pt x="8" y="58"/>
                      <a:pt x="8" y="58"/>
                      <a:pt x="8" y="58"/>
                    </a:cubicBezTo>
                    <a:cubicBezTo>
                      <a:pt x="8" y="62"/>
                      <a:pt x="10" y="66"/>
                      <a:pt x="14" y="69"/>
                    </a:cubicBezTo>
                    <a:cubicBezTo>
                      <a:pt x="17" y="72"/>
                      <a:pt x="22" y="74"/>
                      <a:pt x="28" y="74"/>
                    </a:cubicBezTo>
                    <a:cubicBezTo>
                      <a:pt x="103" y="74"/>
                      <a:pt x="103" y="74"/>
                      <a:pt x="103" y="74"/>
                    </a:cubicBezTo>
                    <a:cubicBezTo>
                      <a:pt x="109" y="74"/>
                      <a:pt x="114" y="72"/>
                      <a:pt x="117" y="69"/>
                    </a:cubicBezTo>
                    <a:cubicBezTo>
                      <a:pt x="121" y="66"/>
                      <a:pt x="123" y="62"/>
                      <a:pt x="123" y="58"/>
                    </a:cubicBezTo>
                    <a:cubicBezTo>
                      <a:pt x="123" y="8"/>
                      <a:pt x="123" y="8"/>
                      <a:pt x="123" y="8"/>
                    </a:cubicBez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endParaRPr lang="id-ID"/>
              </a:p>
            </p:txBody>
          </p:sp>
          <p:sp>
            <p:nvSpPr>
              <p:cNvPr id="124" name="iṥḷïḋè">
                <a:extLst>
                  <a:ext uri="{FF2B5EF4-FFF2-40B4-BE49-F238E27FC236}">
                    <a16:creationId xmlns:a16="http://schemas.microsoft.com/office/drawing/2014/main" id="{6F6A16D8-CA08-4747-B3F4-186D786692F7}"/>
                  </a:ext>
                </a:extLst>
              </p:cNvPr>
              <p:cNvSpPr/>
              <p:nvPr/>
            </p:nvSpPr>
            <p:spPr bwMode="auto">
              <a:xfrm>
                <a:off x="8339791" y="3124200"/>
                <a:ext cx="458788" cy="279400"/>
              </a:xfrm>
              <a:custGeom>
                <a:avLst/>
                <a:gdLst>
                  <a:gd name="T0" fmla="*/ 122 w 122"/>
                  <a:gd name="T1" fmla="*/ 54 h 74"/>
                  <a:gd name="T2" fmla="*/ 115 w 122"/>
                  <a:gd name="T3" fmla="*/ 68 h 74"/>
                  <a:gd name="T4" fmla="*/ 99 w 122"/>
                  <a:gd name="T5" fmla="*/ 74 h 74"/>
                  <a:gd name="T6" fmla="*/ 23 w 122"/>
                  <a:gd name="T7" fmla="*/ 74 h 74"/>
                  <a:gd name="T8" fmla="*/ 7 w 122"/>
                  <a:gd name="T9" fmla="*/ 68 h 74"/>
                  <a:gd name="T10" fmla="*/ 0 w 122"/>
                  <a:gd name="T11" fmla="*/ 54 h 74"/>
                  <a:gd name="T12" fmla="*/ 0 w 122"/>
                  <a:gd name="T13" fmla="*/ 0 h 74"/>
                  <a:gd name="T14" fmla="*/ 122 w 122"/>
                  <a:gd name="T15" fmla="*/ 0 h 74"/>
                  <a:gd name="T16" fmla="*/ 122 w 122"/>
                  <a:gd name="T17" fmla="*/ 5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" h="74">
                    <a:moveTo>
                      <a:pt x="122" y="54"/>
                    </a:moveTo>
                    <a:cubicBezTo>
                      <a:pt x="122" y="59"/>
                      <a:pt x="120" y="64"/>
                      <a:pt x="115" y="68"/>
                    </a:cubicBezTo>
                    <a:cubicBezTo>
                      <a:pt x="111" y="72"/>
                      <a:pt x="105" y="74"/>
                      <a:pt x="99" y="74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17" y="74"/>
                      <a:pt x="11" y="72"/>
                      <a:pt x="7" y="68"/>
                    </a:cubicBezTo>
                    <a:cubicBezTo>
                      <a:pt x="2" y="64"/>
                      <a:pt x="0" y="59"/>
                      <a:pt x="0" y="5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2" y="0"/>
                      <a:pt x="122" y="0"/>
                      <a:pt x="122" y="0"/>
                    </a:cubicBezTo>
                    <a:lnTo>
                      <a:pt x="122" y="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endParaRPr lang="id-ID"/>
              </a:p>
            </p:txBody>
          </p:sp>
          <p:sp>
            <p:nvSpPr>
              <p:cNvPr id="125" name="ïṩļïḑé">
                <a:extLst>
                  <a:ext uri="{FF2B5EF4-FFF2-40B4-BE49-F238E27FC236}">
                    <a16:creationId xmlns:a16="http://schemas.microsoft.com/office/drawing/2014/main" id="{5B23E6FD-CA71-4AB4-9219-C28ED34B931D}"/>
                  </a:ext>
                </a:extLst>
              </p:cNvPr>
              <p:cNvSpPr/>
              <p:nvPr/>
            </p:nvSpPr>
            <p:spPr bwMode="auto">
              <a:xfrm>
                <a:off x="8325504" y="3109913"/>
                <a:ext cx="487363" cy="307975"/>
              </a:xfrm>
              <a:custGeom>
                <a:avLst/>
                <a:gdLst>
                  <a:gd name="T0" fmla="*/ 103 w 130"/>
                  <a:gd name="T1" fmla="*/ 82 h 82"/>
                  <a:gd name="T2" fmla="*/ 27 w 130"/>
                  <a:gd name="T3" fmla="*/ 82 h 82"/>
                  <a:gd name="T4" fmla="*/ 8 w 130"/>
                  <a:gd name="T5" fmla="*/ 75 h 82"/>
                  <a:gd name="T6" fmla="*/ 0 w 130"/>
                  <a:gd name="T7" fmla="*/ 58 h 82"/>
                  <a:gd name="T8" fmla="*/ 0 w 130"/>
                  <a:gd name="T9" fmla="*/ 4 h 82"/>
                  <a:gd name="T10" fmla="*/ 4 w 130"/>
                  <a:gd name="T11" fmla="*/ 0 h 82"/>
                  <a:gd name="T12" fmla="*/ 126 w 130"/>
                  <a:gd name="T13" fmla="*/ 0 h 82"/>
                  <a:gd name="T14" fmla="*/ 130 w 130"/>
                  <a:gd name="T15" fmla="*/ 4 h 82"/>
                  <a:gd name="T16" fmla="*/ 130 w 130"/>
                  <a:gd name="T17" fmla="*/ 58 h 82"/>
                  <a:gd name="T18" fmla="*/ 122 w 130"/>
                  <a:gd name="T19" fmla="*/ 75 h 82"/>
                  <a:gd name="T20" fmla="*/ 103 w 130"/>
                  <a:gd name="T21" fmla="*/ 82 h 82"/>
                  <a:gd name="T22" fmla="*/ 8 w 130"/>
                  <a:gd name="T23" fmla="*/ 8 h 82"/>
                  <a:gd name="T24" fmla="*/ 8 w 130"/>
                  <a:gd name="T25" fmla="*/ 58 h 82"/>
                  <a:gd name="T26" fmla="*/ 13 w 130"/>
                  <a:gd name="T27" fmla="*/ 69 h 82"/>
                  <a:gd name="T28" fmla="*/ 27 w 130"/>
                  <a:gd name="T29" fmla="*/ 74 h 82"/>
                  <a:gd name="T30" fmla="*/ 103 w 130"/>
                  <a:gd name="T31" fmla="*/ 74 h 82"/>
                  <a:gd name="T32" fmla="*/ 117 w 130"/>
                  <a:gd name="T33" fmla="*/ 69 h 82"/>
                  <a:gd name="T34" fmla="*/ 122 w 130"/>
                  <a:gd name="T35" fmla="*/ 58 h 82"/>
                  <a:gd name="T36" fmla="*/ 122 w 130"/>
                  <a:gd name="T37" fmla="*/ 8 h 82"/>
                  <a:gd name="T38" fmla="*/ 8 w 130"/>
                  <a:gd name="T39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0" h="82">
                    <a:moveTo>
                      <a:pt x="103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20" y="82"/>
                      <a:pt x="13" y="79"/>
                      <a:pt x="8" y="75"/>
                    </a:cubicBezTo>
                    <a:cubicBezTo>
                      <a:pt x="3" y="70"/>
                      <a:pt x="0" y="64"/>
                      <a:pt x="0" y="5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8" y="0"/>
                      <a:pt x="130" y="2"/>
                      <a:pt x="130" y="4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30" y="64"/>
                      <a:pt x="127" y="70"/>
                      <a:pt x="122" y="75"/>
                    </a:cubicBezTo>
                    <a:cubicBezTo>
                      <a:pt x="117" y="79"/>
                      <a:pt x="110" y="82"/>
                      <a:pt x="103" y="82"/>
                    </a:cubicBezTo>
                    <a:close/>
                    <a:moveTo>
                      <a:pt x="8" y="8"/>
                    </a:moveTo>
                    <a:cubicBezTo>
                      <a:pt x="8" y="58"/>
                      <a:pt x="8" y="58"/>
                      <a:pt x="8" y="58"/>
                    </a:cubicBezTo>
                    <a:cubicBezTo>
                      <a:pt x="8" y="62"/>
                      <a:pt x="10" y="66"/>
                      <a:pt x="13" y="69"/>
                    </a:cubicBezTo>
                    <a:cubicBezTo>
                      <a:pt x="17" y="72"/>
                      <a:pt x="22" y="74"/>
                      <a:pt x="27" y="74"/>
                    </a:cubicBezTo>
                    <a:cubicBezTo>
                      <a:pt x="103" y="74"/>
                      <a:pt x="103" y="74"/>
                      <a:pt x="103" y="74"/>
                    </a:cubicBezTo>
                    <a:cubicBezTo>
                      <a:pt x="108" y="74"/>
                      <a:pt x="113" y="72"/>
                      <a:pt x="117" y="69"/>
                    </a:cubicBezTo>
                    <a:cubicBezTo>
                      <a:pt x="120" y="66"/>
                      <a:pt x="122" y="62"/>
                      <a:pt x="122" y="58"/>
                    </a:cubicBezTo>
                    <a:cubicBezTo>
                      <a:pt x="122" y="8"/>
                      <a:pt x="122" y="8"/>
                      <a:pt x="122" y="8"/>
                    </a:cubicBez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endParaRPr lang="id-ID"/>
              </a:p>
            </p:txBody>
          </p:sp>
          <p:sp>
            <p:nvSpPr>
              <p:cNvPr id="126" name="isļiḍè">
                <a:extLst>
                  <a:ext uri="{FF2B5EF4-FFF2-40B4-BE49-F238E27FC236}">
                    <a16:creationId xmlns:a16="http://schemas.microsoft.com/office/drawing/2014/main" id="{568C06C3-A86F-40D2-A377-086FCEF80072}"/>
                  </a:ext>
                </a:extLst>
              </p:cNvPr>
              <p:cNvSpPr/>
              <p:nvPr/>
            </p:nvSpPr>
            <p:spPr bwMode="auto">
              <a:xfrm>
                <a:off x="7877829" y="3124200"/>
                <a:ext cx="461963" cy="279400"/>
              </a:xfrm>
              <a:custGeom>
                <a:avLst/>
                <a:gdLst>
                  <a:gd name="T0" fmla="*/ 123 w 123"/>
                  <a:gd name="T1" fmla="*/ 54 h 74"/>
                  <a:gd name="T2" fmla="*/ 116 w 123"/>
                  <a:gd name="T3" fmla="*/ 68 h 74"/>
                  <a:gd name="T4" fmla="*/ 99 w 123"/>
                  <a:gd name="T5" fmla="*/ 74 h 74"/>
                  <a:gd name="T6" fmla="*/ 24 w 123"/>
                  <a:gd name="T7" fmla="*/ 74 h 74"/>
                  <a:gd name="T8" fmla="*/ 7 w 123"/>
                  <a:gd name="T9" fmla="*/ 68 h 74"/>
                  <a:gd name="T10" fmla="*/ 0 w 123"/>
                  <a:gd name="T11" fmla="*/ 54 h 74"/>
                  <a:gd name="T12" fmla="*/ 0 w 123"/>
                  <a:gd name="T13" fmla="*/ 0 h 74"/>
                  <a:gd name="T14" fmla="*/ 123 w 123"/>
                  <a:gd name="T15" fmla="*/ 0 h 74"/>
                  <a:gd name="T16" fmla="*/ 123 w 123"/>
                  <a:gd name="T17" fmla="*/ 5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74">
                    <a:moveTo>
                      <a:pt x="123" y="54"/>
                    </a:moveTo>
                    <a:cubicBezTo>
                      <a:pt x="123" y="59"/>
                      <a:pt x="120" y="64"/>
                      <a:pt x="116" y="68"/>
                    </a:cubicBezTo>
                    <a:cubicBezTo>
                      <a:pt x="111" y="72"/>
                      <a:pt x="105" y="74"/>
                      <a:pt x="99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18" y="74"/>
                      <a:pt x="12" y="72"/>
                      <a:pt x="7" y="68"/>
                    </a:cubicBezTo>
                    <a:cubicBezTo>
                      <a:pt x="2" y="64"/>
                      <a:pt x="0" y="59"/>
                      <a:pt x="0" y="5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3" y="0"/>
                      <a:pt x="123" y="0"/>
                      <a:pt x="123" y="0"/>
                    </a:cubicBezTo>
                    <a:lnTo>
                      <a:pt x="123" y="5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endParaRPr lang="id-ID"/>
              </a:p>
            </p:txBody>
          </p:sp>
          <p:sp>
            <p:nvSpPr>
              <p:cNvPr id="127" name="íŝ1ïḑê">
                <a:extLst>
                  <a:ext uri="{FF2B5EF4-FFF2-40B4-BE49-F238E27FC236}">
                    <a16:creationId xmlns:a16="http://schemas.microsoft.com/office/drawing/2014/main" id="{5806D04C-E12E-4B04-A324-34F59F9EFFC5}"/>
                  </a:ext>
                </a:extLst>
              </p:cNvPr>
              <p:cNvSpPr/>
              <p:nvPr/>
            </p:nvSpPr>
            <p:spPr bwMode="auto">
              <a:xfrm>
                <a:off x="7863541" y="3109913"/>
                <a:ext cx="492125" cy="307975"/>
              </a:xfrm>
              <a:custGeom>
                <a:avLst/>
                <a:gdLst>
                  <a:gd name="T0" fmla="*/ 103 w 131"/>
                  <a:gd name="T1" fmla="*/ 82 h 82"/>
                  <a:gd name="T2" fmla="*/ 28 w 131"/>
                  <a:gd name="T3" fmla="*/ 82 h 82"/>
                  <a:gd name="T4" fmla="*/ 8 w 131"/>
                  <a:gd name="T5" fmla="*/ 75 h 82"/>
                  <a:gd name="T6" fmla="*/ 0 w 131"/>
                  <a:gd name="T7" fmla="*/ 58 h 82"/>
                  <a:gd name="T8" fmla="*/ 0 w 131"/>
                  <a:gd name="T9" fmla="*/ 4 h 82"/>
                  <a:gd name="T10" fmla="*/ 4 w 131"/>
                  <a:gd name="T11" fmla="*/ 0 h 82"/>
                  <a:gd name="T12" fmla="*/ 127 w 131"/>
                  <a:gd name="T13" fmla="*/ 0 h 82"/>
                  <a:gd name="T14" fmla="*/ 131 w 131"/>
                  <a:gd name="T15" fmla="*/ 4 h 82"/>
                  <a:gd name="T16" fmla="*/ 131 w 131"/>
                  <a:gd name="T17" fmla="*/ 58 h 82"/>
                  <a:gd name="T18" fmla="*/ 122 w 131"/>
                  <a:gd name="T19" fmla="*/ 75 h 82"/>
                  <a:gd name="T20" fmla="*/ 103 w 131"/>
                  <a:gd name="T21" fmla="*/ 82 h 82"/>
                  <a:gd name="T22" fmla="*/ 8 w 131"/>
                  <a:gd name="T23" fmla="*/ 8 h 82"/>
                  <a:gd name="T24" fmla="*/ 8 w 131"/>
                  <a:gd name="T25" fmla="*/ 58 h 82"/>
                  <a:gd name="T26" fmla="*/ 14 w 131"/>
                  <a:gd name="T27" fmla="*/ 69 h 82"/>
                  <a:gd name="T28" fmla="*/ 28 w 131"/>
                  <a:gd name="T29" fmla="*/ 74 h 82"/>
                  <a:gd name="T30" fmla="*/ 103 w 131"/>
                  <a:gd name="T31" fmla="*/ 74 h 82"/>
                  <a:gd name="T32" fmla="*/ 117 w 131"/>
                  <a:gd name="T33" fmla="*/ 69 h 82"/>
                  <a:gd name="T34" fmla="*/ 123 w 131"/>
                  <a:gd name="T35" fmla="*/ 58 h 82"/>
                  <a:gd name="T36" fmla="*/ 123 w 131"/>
                  <a:gd name="T37" fmla="*/ 8 h 82"/>
                  <a:gd name="T38" fmla="*/ 8 w 131"/>
                  <a:gd name="T39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1" h="82">
                    <a:moveTo>
                      <a:pt x="103" y="82"/>
                    </a:moveTo>
                    <a:cubicBezTo>
                      <a:pt x="28" y="82"/>
                      <a:pt x="28" y="82"/>
                      <a:pt x="28" y="82"/>
                    </a:cubicBezTo>
                    <a:cubicBezTo>
                      <a:pt x="20" y="82"/>
                      <a:pt x="14" y="79"/>
                      <a:pt x="8" y="75"/>
                    </a:cubicBezTo>
                    <a:cubicBezTo>
                      <a:pt x="3" y="70"/>
                      <a:pt x="0" y="64"/>
                      <a:pt x="0" y="5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2"/>
                      <a:pt x="131" y="4"/>
                    </a:cubicBezTo>
                    <a:cubicBezTo>
                      <a:pt x="131" y="58"/>
                      <a:pt x="131" y="58"/>
                      <a:pt x="131" y="58"/>
                    </a:cubicBezTo>
                    <a:cubicBezTo>
                      <a:pt x="131" y="64"/>
                      <a:pt x="128" y="70"/>
                      <a:pt x="122" y="75"/>
                    </a:cubicBezTo>
                    <a:cubicBezTo>
                      <a:pt x="117" y="79"/>
                      <a:pt x="110" y="82"/>
                      <a:pt x="103" y="82"/>
                    </a:cubicBezTo>
                    <a:close/>
                    <a:moveTo>
                      <a:pt x="8" y="8"/>
                    </a:moveTo>
                    <a:cubicBezTo>
                      <a:pt x="8" y="58"/>
                      <a:pt x="8" y="58"/>
                      <a:pt x="8" y="58"/>
                    </a:cubicBezTo>
                    <a:cubicBezTo>
                      <a:pt x="8" y="62"/>
                      <a:pt x="10" y="66"/>
                      <a:pt x="14" y="69"/>
                    </a:cubicBezTo>
                    <a:cubicBezTo>
                      <a:pt x="17" y="72"/>
                      <a:pt x="22" y="74"/>
                      <a:pt x="28" y="74"/>
                    </a:cubicBezTo>
                    <a:cubicBezTo>
                      <a:pt x="103" y="74"/>
                      <a:pt x="103" y="74"/>
                      <a:pt x="103" y="74"/>
                    </a:cubicBezTo>
                    <a:cubicBezTo>
                      <a:pt x="108" y="74"/>
                      <a:pt x="113" y="72"/>
                      <a:pt x="117" y="69"/>
                    </a:cubicBezTo>
                    <a:cubicBezTo>
                      <a:pt x="121" y="66"/>
                      <a:pt x="123" y="62"/>
                      <a:pt x="123" y="58"/>
                    </a:cubicBezTo>
                    <a:cubicBezTo>
                      <a:pt x="123" y="8"/>
                      <a:pt x="123" y="8"/>
                      <a:pt x="123" y="8"/>
                    </a:cubicBez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endParaRPr lang="id-ID"/>
              </a:p>
            </p:txBody>
          </p:sp>
          <p:sp>
            <p:nvSpPr>
              <p:cNvPr id="128" name="ïṡľîde">
                <a:extLst>
                  <a:ext uri="{FF2B5EF4-FFF2-40B4-BE49-F238E27FC236}">
                    <a16:creationId xmlns:a16="http://schemas.microsoft.com/office/drawing/2014/main" id="{7FE9F6C2-AC32-45EB-A9D5-D40BA17B6C74}"/>
                  </a:ext>
                </a:extLst>
              </p:cNvPr>
              <p:cNvSpPr/>
              <p:nvPr/>
            </p:nvSpPr>
            <p:spPr bwMode="auto">
              <a:xfrm>
                <a:off x="8012766" y="4302125"/>
                <a:ext cx="1997075" cy="255588"/>
              </a:xfrm>
              <a:prstGeom prst="rect">
                <a:avLst/>
              </a:prstGeom>
              <a:solidFill>
                <a:srgbClr val="5287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endParaRPr lang="id-ID"/>
              </a:p>
            </p:txBody>
          </p:sp>
          <p:sp>
            <p:nvSpPr>
              <p:cNvPr id="129" name="iṧļîḋè">
                <a:extLst>
                  <a:ext uri="{FF2B5EF4-FFF2-40B4-BE49-F238E27FC236}">
                    <a16:creationId xmlns:a16="http://schemas.microsoft.com/office/drawing/2014/main" id="{EAD2DDF7-46FE-4E95-84A2-3E416742BD5A}"/>
                  </a:ext>
                </a:extLst>
              </p:cNvPr>
              <p:cNvSpPr/>
              <p:nvPr/>
            </p:nvSpPr>
            <p:spPr bwMode="auto">
              <a:xfrm>
                <a:off x="7998479" y="4286250"/>
                <a:ext cx="2027238" cy="285750"/>
              </a:xfrm>
              <a:custGeom>
                <a:avLst/>
                <a:gdLst>
                  <a:gd name="T0" fmla="*/ 536 w 540"/>
                  <a:gd name="T1" fmla="*/ 76 h 76"/>
                  <a:gd name="T2" fmla="*/ 4 w 540"/>
                  <a:gd name="T3" fmla="*/ 76 h 76"/>
                  <a:gd name="T4" fmla="*/ 0 w 540"/>
                  <a:gd name="T5" fmla="*/ 72 h 76"/>
                  <a:gd name="T6" fmla="*/ 0 w 540"/>
                  <a:gd name="T7" fmla="*/ 4 h 76"/>
                  <a:gd name="T8" fmla="*/ 4 w 540"/>
                  <a:gd name="T9" fmla="*/ 0 h 76"/>
                  <a:gd name="T10" fmla="*/ 536 w 540"/>
                  <a:gd name="T11" fmla="*/ 0 h 76"/>
                  <a:gd name="T12" fmla="*/ 540 w 540"/>
                  <a:gd name="T13" fmla="*/ 4 h 76"/>
                  <a:gd name="T14" fmla="*/ 540 w 540"/>
                  <a:gd name="T15" fmla="*/ 72 h 76"/>
                  <a:gd name="T16" fmla="*/ 536 w 540"/>
                  <a:gd name="T17" fmla="*/ 76 h 76"/>
                  <a:gd name="T18" fmla="*/ 8 w 540"/>
                  <a:gd name="T19" fmla="*/ 68 h 76"/>
                  <a:gd name="T20" fmla="*/ 532 w 540"/>
                  <a:gd name="T21" fmla="*/ 68 h 76"/>
                  <a:gd name="T22" fmla="*/ 532 w 540"/>
                  <a:gd name="T23" fmla="*/ 8 h 76"/>
                  <a:gd name="T24" fmla="*/ 8 w 540"/>
                  <a:gd name="T25" fmla="*/ 8 h 76"/>
                  <a:gd name="T26" fmla="*/ 8 w 540"/>
                  <a:gd name="T27" fmla="*/ 6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0" h="76">
                    <a:moveTo>
                      <a:pt x="536" y="76"/>
                    </a:moveTo>
                    <a:cubicBezTo>
                      <a:pt x="4" y="76"/>
                      <a:pt x="4" y="76"/>
                      <a:pt x="4" y="76"/>
                    </a:cubicBezTo>
                    <a:cubicBezTo>
                      <a:pt x="1" y="76"/>
                      <a:pt x="0" y="74"/>
                      <a:pt x="0" y="7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536" y="0"/>
                      <a:pt x="536" y="0"/>
                      <a:pt x="536" y="0"/>
                    </a:cubicBezTo>
                    <a:cubicBezTo>
                      <a:pt x="538" y="0"/>
                      <a:pt x="540" y="2"/>
                      <a:pt x="540" y="4"/>
                    </a:cubicBezTo>
                    <a:cubicBezTo>
                      <a:pt x="540" y="72"/>
                      <a:pt x="540" y="72"/>
                      <a:pt x="540" y="72"/>
                    </a:cubicBezTo>
                    <a:cubicBezTo>
                      <a:pt x="540" y="74"/>
                      <a:pt x="538" y="76"/>
                      <a:pt x="536" y="76"/>
                    </a:cubicBezTo>
                    <a:close/>
                    <a:moveTo>
                      <a:pt x="8" y="68"/>
                    </a:moveTo>
                    <a:cubicBezTo>
                      <a:pt x="532" y="68"/>
                      <a:pt x="532" y="68"/>
                      <a:pt x="532" y="68"/>
                    </a:cubicBezTo>
                    <a:cubicBezTo>
                      <a:pt x="532" y="8"/>
                      <a:pt x="532" y="8"/>
                      <a:pt x="532" y="8"/>
                    </a:cubicBezTo>
                    <a:cubicBezTo>
                      <a:pt x="8" y="8"/>
                      <a:pt x="8" y="8"/>
                      <a:pt x="8" y="8"/>
                    </a:cubicBezTo>
                    <a:lnTo>
                      <a:pt x="8" y="68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endParaRPr lang="id-ID"/>
              </a:p>
            </p:txBody>
          </p:sp>
          <p:sp>
            <p:nvSpPr>
              <p:cNvPr id="130" name="íšḷîḓé">
                <a:extLst>
                  <a:ext uri="{FF2B5EF4-FFF2-40B4-BE49-F238E27FC236}">
                    <a16:creationId xmlns:a16="http://schemas.microsoft.com/office/drawing/2014/main" id="{3AB494F2-AF21-416D-9710-0A0DBFA5C4F7}"/>
                  </a:ext>
                </a:extLst>
              </p:cNvPr>
              <p:cNvSpPr/>
              <p:nvPr/>
            </p:nvSpPr>
            <p:spPr bwMode="auto">
              <a:xfrm>
                <a:off x="8130241" y="4429125"/>
                <a:ext cx="685800" cy="230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id-ID"/>
              </a:p>
            </p:txBody>
          </p:sp>
          <p:sp>
            <p:nvSpPr>
              <p:cNvPr id="131" name="íślïḓe">
                <a:extLst>
                  <a:ext uri="{FF2B5EF4-FFF2-40B4-BE49-F238E27FC236}">
                    <a16:creationId xmlns:a16="http://schemas.microsoft.com/office/drawing/2014/main" id="{0EDC69F5-574D-4559-80A2-CBE162A65723}"/>
                  </a:ext>
                </a:extLst>
              </p:cNvPr>
              <p:cNvSpPr/>
              <p:nvPr/>
            </p:nvSpPr>
            <p:spPr bwMode="auto">
              <a:xfrm>
                <a:off x="8114366" y="4414838"/>
                <a:ext cx="717550" cy="258763"/>
              </a:xfrm>
              <a:custGeom>
                <a:avLst/>
                <a:gdLst>
                  <a:gd name="T0" fmla="*/ 187 w 191"/>
                  <a:gd name="T1" fmla="*/ 69 h 69"/>
                  <a:gd name="T2" fmla="*/ 4 w 191"/>
                  <a:gd name="T3" fmla="*/ 69 h 69"/>
                  <a:gd name="T4" fmla="*/ 0 w 191"/>
                  <a:gd name="T5" fmla="*/ 65 h 69"/>
                  <a:gd name="T6" fmla="*/ 0 w 191"/>
                  <a:gd name="T7" fmla="*/ 4 h 69"/>
                  <a:gd name="T8" fmla="*/ 4 w 191"/>
                  <a:gd name="T9" fmla="*/ 0 h 69"/>
                  <a:gd name="T10" fmla="*/ 187 w 191"/>
                  <a:gd name="T11" fmla="*/ 0 h 69"/>
                  <a:gd name="T12" fmla="*/ 191 w 191"/>
                  <a:gd name="T13" fmla="*/ 4 h 69"/>
                  <a:gd name="T14" fmla="*/ 191 w 191"/>
                  <a:gd name="T15" fmla="*/ 65 h 69"/>
                  <a:gd name="T16" fmla="*/ 187 w 191"/>
                  <a:gd name="T17" fmla="*/ 69 h 69"/>
                  <a:gd name="T18" fmla="*/ 8 w 191"/>
                  <a:gd name="T19" fmla="*/ 61 h 69"/>
                  <a:gd name="T20" fmla="*/ 183 w 191"/>
                  <a:gd name="T21" fmla="*/ 61 h 69"/>
                  <a:gd name="T22" fmla="*/ 183 w 191"/>
                  <a:gd name="T23" fmla="*/ 8 h 69"/>
                  <a:gd name="T24" fmla="*/ 8 w 191"/>
                  <a:gd name="T25" fmla="*/ 8 h 69"/>
                  <a:gd name="T26" fmla="*/ 8 w 191"/>
                  <a:gd name="T27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1" h="69">
                    <a:moveTo>
                      <a:pt x="187" y="69"/>
                    </a:moveTo>
                    <a:cubicBezTo>
                      <a:pt x="4" y="69"/>
                      <a:pt x="4" y="69"/>
                      <a:pt x="4" y="69"/>
                    </a:cubicBezTo>
                    <a:cubicBezTo>
                      <a:pt x="2" y="69"/>
                      <a:pt x="0" y="67"/>
                      <a:pt x="0" y="6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7" y="0"/>
                      <a:pt x="187" y="0"/>
                      <a:pt x="187" y="0"/>
                    </a:cubicBezTo>
                    <a:cubicBezTo>
                      <a:pt x="190" y="0"/>
                      <a:pt x="191" y="2"/>
                      <a:pt x="191" y="4"/>
                    </a:cubicBezTo>
                    <a:cubicBezTo>
                      <a:pt x="191" y="65"/>
                      <a:pt x="191" y="65"/>
                      <a:pt x="191" y="65"/>
                    </a:cubicBezTo>
                    <a:cubicBezTo>
                      <a:pt x="191" y="67"/>
                      <a:pt x="190" y="69"/>
                      <a:pt x="187" y="69"/>
                    </a:cubicBezTo>
                    <a:close/>
                    <a:moveTo>
                      <a:pt x="8" y="61"/>
                    </a:moveTo>
                    <a:cubicBezTo>
                      <a:pt x="183" y="61"/>
                      <a:pt x="183" y="61"/>
                      <a:pt x="183" y="61"/>
                    </a:cubicBezTo>
                    <a:cubicBezTo>
                      <a:pt x="183" y="8"/>
                      <a:pt x="183" y="8"/>
                      <a:pt x="183" y="8"/>
                    </a:cubicBezTo>
                    <a:cubicBezTo>
                      <a:pt x="8" y="8"/>
                      <a:pt x="8" y="8"/>
                      <a:pt x="8" y="8"/>
                    </a:cubicBezTo>
                    <a:lnTo>
                      <a:pt x="8" y="61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endParaRPr lang="id-ID"/>
              </a:p>
            </p:txBody>
          </p:sp>
          <p:sp>
            <p:nvSpPr>
              <p:cNvPr id="132" name="îṥḷîdé">
                <a:extLst>
                  <a:ext uri="{FF2B5EF4-FFF2-40B4-BE49-F238E27FC236}">
                    <a16:creationId xmlns:a16="http://schemas.microsoft.com/office/drawing/2014/main" id="{D3E4EAB4-8E03-447B-B00D-99B017F1154C}"/>
                  </a:ext>
                </a:extLst>
              </p:cNvPr>
              <p:cNvSpPr/>
              <p:nvPr/>
            </p:nvSpPr>
            <p:spPr bwMode="auto">
              <a:xfrm>
                <a:off x="8196916" y="4302125"/>
                <a:ext cx="552450" cy="127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id-ID"/>
              </a:p>
            </p:txBody>
          </p:sp>
          <p:sp>
            <p:nvSpPr>
              <p:cNvPr id="133" name="îśḻïďê">
                <a:extLst>
                  <a:ext uri="{FF2B5EF4-FFF2-40B4-BE49-F238E27FC236}">
                    <a16:creationId xmlns:a16="http://schemas.microsoft.com/office/drawing/2014/main" id="{B9964D8C-B6FA-4B20-AA16-5BA49EDD5E2A}"/>
                  </a:ext>
                </a:extLst>
              </p:cNvPr>
              <p:cNvSpPr/>
              <p:nvPr/>
            </p:nvSpPr>
            <p:spPr bwMode="auto">
              <a:xfrm>
                <a:off x="8182629" y="4286250"/>
                <a:ext cx="581025" cy="158750"/>
              </a:xfrm>
              <a:custGeom>
                <a:avLst/>
                <a:gdLst>
                  <a:gd name="T0" fmla="*/ 151 w 155"/>
                  <a:gd name="T1" fmla="*/ 42 h 42"/>
                  <a:gd name="T2" fmla="*/ 4 w 155"/>
                  <a:gd name="T3" fmla="*/ 42 h 42"/>
                  <a:gd name="T4" fmla="*/ 0 w 155"/>
                  <a:gd name="T5" fmla="*/ 38 h 42"/>
                  <a:gd name="T6" fmla="*/ 0 w 155"/>
                  <a:gd name="T7" fmla="*/ 4 h 42"/>
                  <a:gd name="T8" fmla="*/ 4 w 155"/>
                  <a:gd name="T9" fmla="*/ 0 h 42"/>
                  <a:gd name="T10" fmla="*/ 151 w 155"/>
                  <a:gd name="T11" fmla="*/ 0 h 42"/>
                  <a:gd name="T12" fmla="*/ 155 w 155"/>
                  <a:gd name="T13" fmla="*/ 4 h 42"/>
                  <a:gd name="T14" fmla="*/ 155 w 155"/>
                  <a:gd name="T15" fmla="*/ 38 h 42"/>
                  <a:gd name="T16" fmla="*/ 151 w 155"/>
                  <a:gd name="T17" fmla="*/ 42 h 42"/>
                  <a:gd name="T18" fmla="*/ 8 w 155"/>
                  <a:gd name="T19" fmla="*/ 34 h 42"/>
                  <a:gd name="T20" fmla="*/ 147 w 155"/>
                  <a:gd name="T21" fmla="*/ 34 h 42"/>
                  <a:gd name="T22" fmla="*/ 147 w 155"/>
                  <a:gd name="T23" fmla="*/ 8 h 42"/>
                  <a:gd name="T24" fmla="*/ 8 w 155"/>
                  <a:gd name="T25" fmla="*/ 8 h 42"/>
                  <a:gd name="T26" fmla="*/ 8 w 155"/>
                  <a:gd name="T27" fmla="*/ 3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5" h="42">
                    <a:moveTo>
                      <a:pt x="151" y="42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2" y="42"/>
                      <a:pt x="0" y="40"/>
                      <a:pt x="0" y="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54" y="0"/>
                      <a:pt x="155" y="2"/>
                      <a:pt x="155" y="4"/>
                    </a:cubicBezTo>
                    <a:cubicBezTo>
                      <a:pt x="155" y="38"/>
                      <a:pt x="155" y="38"/>
                      <a:pt x="155" y="38"/>
                    </a:cubicBezTo>
                    <a:cubicBezTo>
                      <a:pt x="155" y="40"/>
                      <a:pt x="154" y="42"/>
                      <a:pt x="151" y="42"/>
                    </a:cubicBezTo>
                    <a:close/>
                    <a:moveTo>
                      <a:pt x="8" y="34"/>
                    </a:moveTo>
                    <a:cubicBezTo>
                      <a:pt x="147" y="34"/>
                      <a:pt x="147" y="34"/>
                      <a:pt x="147" y="3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8" y="8"/>
                      <a:pt x="8" y="8"/>
                      <a:pt x="8" y="8"/>
                    </a:cubicBezTo>
                    <a:lnTo>
                      <a:pt x="8" y="34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id-ID"/>
              </a:p>
            </p:txBody>
          </p:sp>
          <p:sp>
            <p:nvSpPr>
              <p:cNvPr id="134" name="iṡľîďê">
                <a:extLst>
                  <a:ext uri="{FF2B5EF4-FFF2-40B4-BE49-F238E27FC236}">
                    <a16:creationId xmlns:a16="http://schemas.microsoft.com/office/drawing/2014/main" id="{95C34C5B-A2E6-45DC-9A3D-80A26E952F8B}"/>
                  </a:ext>
                </a:extLst>
              </p:cNvPr>
              <p:cNvSpPr/>
              <p:nvPr/>
            </p:nvSpPr>
            <p:spPr bwMode="auto">
              <a:xfrm>
                <a:off x="8196916" y="3533775"/>
                <a:ext cx="552450" cy="768350"/>
              </a:xfrm>
              <a:prstGeom prst="rect">
                <a:avLst/>
              </a:prstGeom>
              <a:solidFill>
                <a:srgbClr val="5287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35" name="iṡḻiḓè">
                <a:extLst>
                  <a:ext uri="{FF2B5EF4-FFF2-40B4-BE49-F238E27FC236}">
                    <a16:creationId xmlns:a16="http://schemas.microsoft.com/office/drawing/2014/main" id="{A405F359-6DFE-4071-9CBD-AA8A344F73DF}"/>
                  </a:ext>
                </a:extLst>
              </p:cNvPr>
              <p:cNvSpPr/>
              <p:nvPr/>
            </p:nvSpPr>
            <p:spPr bwMode="auto">
              <a:xfrm>
                <a:off x="8182629" y="3519488"/>
                <a:ext cx="581025" cy="796925"/>
              </a:xfrm>
              <a:custGeom>
                <a:avLst/>
                <a:gdLst>
                  <a:gd name="T0" fmla="*/ 151 w 155"/>
                  <a:gd name="T1" fmla="*/ 212 h 212"/>
                  <a:gd name="T2" fmla="*/ 4 w 155"/>
                  <a:gd name="T3" fmla="*/ 212 h 212"/>
                  <a:gd name="T4" fmla="*/ 0 w 155"/>
                  <a:gd name="T5" fmla="*/ 208 h 212"/>
                  <a:gd name="T6" fmla="*/ 0 w 155"/>
                  <a:gd name="T7" fmla="*/ 4 h 212"/>
                  <a:gd name="T8" fmla="*/ 4 w 155"/>
                  <a:gd name="T9" fmla="*/ 0 h 212"/>
                  <a:gd name="T10" fmla="*/ 151 w 155"/>
                  <a:gd name="T11" fmla="*/ 0 h 212"/>
                  <a:gd name="T12" fmla="*/ 155 w 155"/>
                  <a:gd name="T13" fmla="*/ 4 h 212"/>
                  <a:gd name="T14" fmla="*/ 155 w 155"/>
                  <a:gd name="T15" fmla="*/ 208 h 212"/>
                  <a:gd name="T16" fmla="*/ 151 w 155"/>
                  <a:gd name="T17" fmla="*/ 212 h 212"/>
                  <a:gd name="T18" fmla="*/ 8 w 155"/>
                  <a:gd name="T19" fmla="*/ 204 h 212"/>
                  <a:gd name="T20" fmla="*/ 147 w 155"/>
                  <a:gd name="T21" fmla="*/ 204 h 212"/>
                  <a:gd name="T22" fmla="*/ 147 w 155"/>
                  <a:gd name="T23" fmla="*/ 8 h 212"/>
                  <a:gd name="T24" fmla="*/ 8 w 155"/>
                  <a:gd name="T25" fmla="*/ 8 h 212"/>
                  <a:gd name="T26" fmla="*/ 8 w 155"/>
                  <a:gd name="T27" fmla="*/ 204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5" h="212">
                    <a:moveTo>
                      <a:pt x="151" y="212"/>
                    </a:moveTo>
                    <a:cubicBezTo>
                      <a:pt x="4" y="212"/>
                      <a:pt x="4" y="212"/>
                      <a:pt x="4" y="212"/>
                    </a:cubicBezTo>
                    <a:cubicBezTo>
                      <a:pt x="2" y="212"/>
                      <a:pt x="0" y="210"/>
                      <a:pt x="0" y="20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54" y="0"/>
                      <a:pt x="155" y="2"/>
                      <a:pt x="155" y="4"/>
                    </a:cubicBezTo>
                    <a:cubicBezTo>
                      <a:pt x="155" y="208"/>
                      <a:pt x="155" y="208"/>
                      <a:pt x="155" y="208"/>
                    </a:cubicBezTo>
                    <a:cubicBezTo>
                      <a:pt x="155" y="210"/>
                      <a:pt x="154" y="212"/>
                      <a:pt x="151" y="212"/>
                    </a:cubicBezTo>
                    <a:close/>
                    <a:moveTo>
                      <a:pt x="8" y="204"/>
                    </a:moveTo>
                    <a:cubicBezTo>
                      <a:pt x="147" y="204"/>
                      <a:pt x="147" y="204"/>
                      <a:pt x="147" y="204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8" y="8"/>
                      <a:pt x="8" y="8"/>
                      <a:pt x="8" y="8"/>
                    </a:cubicBezTo>
                    <a:lnTo>
                      <a:pt x="8" y="204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36" name="îšḻîḑe">
                <a:extLst>
                  <a:ext uri="{FF2B5EF4-FFF2-40B4-BE49-F238E27FC236}">
                    <a16:creationId xmlns:a16="http://schemas.microsoft.com/office/drawing/2014/main" id="{7EB87F80-57BF-415E-B08D-ECF6E4AAFE58}"/>
                  </a:ext>
                </a:extLst>
              </p:cNvPr>
              <p:cNvSpPr/>
              <p:nvPr/>
            </p:nvSpPr>
            <p:spPr bwMode="auto">
              <a:xfrm>
                <a:off x="8917641" y="3533775"/>
                <a:ext cx="935038" cy="647700"/>
              </a:xfrm>
              <a:prstGeom prst="rect">
                <a:avLst/>
              </a:prstGeom>
              <a:solidFill>
                <a:srgbClr val="5287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37" name="îsļiďé">
                <a:extLst>
                  <a:ext uri="{FF2B5EF4-FFF2-40B4-BE49-F238E27FC236}">
                    <a16:creationId xmlns:a16="http://schemas.microsoft.com/office/drawing/2014/main" id="{70D58788-B01F-4D03-B61A-819E56747F97}"/>
                  </a:ext>
                </a:extLst>
              </p:cNvPr>
              <p:cNvSpPr/>
              <p:nvPr/>
            </p:nvSpPr>
            <p:spPr bwMode="auto">
              <a:xfrm>
                <a:off x="8917641" y="3533775"/>
                <a:ext cx="935038" cy="647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38" name="íśḷiďê">
                <a:extLst>
                  <a:ext uri="{FF2B5EF4-FFF2-40B4-BE49-F238E27FC236}">
                    <a16:creationId xmlns:a16="http://schemas.microsoft.com/office/drawing/2014/main" id="{8E0464C6-F6EB-46EA-B871-55B38C2E6845}"/>
                  </a:ext>
                </a:extLst>
              </p:cNvPr>
              <p:cNvSpPr/>
              <p:nvPr/>
            </p:nvSpPr>
            <p:spPr bwMode="auto">
              <a:xfrm>
                <a:off x="8903354" y="3519488"/>
                <a:ext cx="965200" cy="677863"/>
              </a:xfrm>
              <a:custGeom>
                <a:avLst/>
                <a:gdLst>
                  <a:gd name="T0" fmla="*/ 253 w 257"/>
                  <a:gd name="T1" fmla="*/ 180 h 180"/>
                  <a:gd name="T2" fmla="*/ 4 w 257"/>
                  <a:gd name="T3" fmla="*/ 180 h 180"/>
                  <a:gd name="T4" fmla="*/ 0 w 257"/>
                  <a:gd name="T5" fmla="*/ 176 h 180"/>
                  <a:gd name="T6" fmla="*/ 0 w 257"/>
                  <a:gd name="T7" fmla="*/ 4 h 180"/>
                  <a:gd name="T8" fmla="*/ 4 w 257"/>
                  <a:gd name="T9" fmla="*/ 0 h 180"/>
                  <a:gd name="T10" fmla="*/ 253 w 257"/>
                  <a:gd name="T11" fmla="*/ 0 h 180"/>
                  <a:gd name="T12" fmla="*/ 257 w 257"/>
                  <a:gd name="T13" fmla="*/ 4 h 180"/>
                  <a:gd name="T14" fmla="*/ 257 w 257"/>
                  <a:gd name="T15" fmla="*/ 176 h 180"/>
                  <a:gd name="T16" fmla="*/ 253 w 257"/>
                  <a:gd name="T17" fmla="*/ 180 h 180"/>
                  <a:gd name="T18" fmla="*/ 8 w 257"/>
                  <a:gd name="T19" fmla="*/ 172 h 180"/>
                  <a:gd name="T20" fmla="*/ 249 w 257"/>
                  <a:gd name="T21" fmla="*/ 172 h 180"/>
                  <a:gd name="T22" fmla="*/ 249 w 257"/>
                  <a:gd name="T23" fmla="*/ 8 h 180"/>
                  <a:gd name="T24" fmla="*/ 8 w 257"/>
                  <a:gd name="T25" fmla="*/ 8 h 180"/>
                  <a:gd name="T26" fmla="*/ 8 w 257"/>
                  <a:gd name="T27" fmla="*/ 17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7" h="180">
                    <a:moveTo>
                      <a:pt x="253" y="180"/>
                    </a:moveTo>
                    <a:cubicBezTo>
                      <a:pt x="4" y="180"/>
                      <a:pt x="4" y="180"/>
                      <a:pt x="4" y="180"/>
                    </a:cubicBezTo>
                    <a:cubicBezTo>
                      <a:pt x="2" y="180"/>
                      <a:pt x="0" y="178"/>
                      <a:pt x="0" y="1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53" y="0"/>
                      <a:pt x="253" y="0"/>
                      <a:pt x="253" y="0"/>
                    </a:cubicBezTo>
                    <a:cubicBezTo>
                      <a:pt x="256" y="0"/>
                      <a:pt x="257" y="2"/>
                      <a:pt x="257" y="4"/>
                    </a:cubicBezTo>
                    <a:cubicBezTo>
                      <a:pt x="257" y="176"/>
                      <a:pt x="257" y="176"/>
                      <a:pt x="257" y="176"/>
                    </a:cubicBezTo>
                    <a:cubicBezTo>
                      <a:pt x="257" y="178"/>
                      <a:pt x="256" y="180"/>
                      <a:pt x="253" y="180"/>
                    </a:cubicBezTo>
                    <a:close/>
                    <a:moveTo>
                      <a:pt x="8" y="172"/>
                    </a:moveTo>
                    <a:cubicBezTo>
                      <a:pt x="249" y="172"/>
                      <a:pt x="249" y="172"/>
                      <a:pt x="249" y="172"/>
                    </a:cubicBezTo>
                    <a:cubicBezTo>
                      <a:pt x="249" y="8"/>
                      <a:pt x="249" y="8"/>
                      <a:pt x="249" y="8"/>
                    </a:cubicBezTo>
                    <a:cubicBezTo>
                      <a:pt x="8" y="8"/>
                      <a:pt x="8" y="8"/>
                      <a:pt x="8" y="8"/>
                    </a:cubicBezTo>
                    <a:lnTo>
                      <a:pt x="8" y="172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39" name="íṥḻîḍè">
                <a:extLst>
                  <a:ext uri="{FF2B5EF4-FFF2-40B4-BE49-F238E27FC236}">
                    <a16:creationId xmlns:a16="http://schemas.microsoft.com/office/drawing/2014/main" id="{27C37169-3DFD-453E-B612-98C772FE320D}"/>
                  </a:ext>
                </a:extLst>
              </p:cNvPr>
              <p:cNvSpPr/>
              <p:nvPr/>
            </p:nvSpPr>
            <p:spPr bwMode="auto">
              <a:xfrm>
                <a:off x="8977966" y="3590925"/>
                <a:ext cx="819150" cy="533400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40" name="iṧľíḑè">
                <a:extLst>
                  <a:ext uri="{FF2B5EF4-FFF2-40B4-BE49-F238E27FC236}">
                    <a16:creationId xmlns:a16="http://schemas.microsoft.com/office/drawing/2014/main" id="{75A2629E-ACF5-43DF-8874-39DAA71B00A4}"/>
                  </a:ext>
                </a:extLst>
              </p:cNvPr>
              <p:cNvSpPr/>
              <p:nvPr/>
            </p:nvSpPr>
            <p:spPr bwMode="auto">
              <a:xfrm>
                <a:off x="8977966" y="3590925"/>
                <a:ext cx="819150" cy="533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41" name="iṡḷíde">
                <a:extLst>
                  <a:ext uri="{FF2B5EF4-FFF2-40B4-BE49-F238E27FC236}">
                    <a16:creationId xmlns:a16="http://schemas.microsoft.com/office/drawing/2014/main" id="{3649A48E-F950-4A49-B470-F0DACDC9D3E4}"/>
                  </a:ext>
                </a:extLst>
              </p:cNvPr>
              <p:cNvSpPr/>
              <p:nvPr/>
            </p:nvSpPr>
            <p:spPr bwMode="auto">
              <a:xfrm>
                <a:off x="9106554" y="3590925"/>
                <a:ext cx="690563" cy="533400"/>
              </a:xfrm>
              <a:custGeom>
                <a:avLst/>
                <a:gdLst>
                  <a:gd name="T0" fmla="*/ 435 w 435"/>
                  <a:gd name="T1" fmla="*/ 0 h 336"/>
                  <a:gd name="T2" fmla="*/ 0 w 435"/>
                  <a:gd name="T3" fmla="*/ 0 h 336"/>
                  <a:gd name="T4" fmla="*/ 335 w 435"/>
                  <a:gd name="T5" fmla="*/ 336 h 336"/>
                  <a:gd name="T6" fmla="*/ 435 w 435"/>
                  <a:gd name="T7" fmla="*/ 336 h 336"/>
                  <a:gd name="T8" fmla="*/ 435 w 435"/>
                  <a:gd name="T9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5" h="336">
                    <a:moveTo>
                      <a:pt x="435" y="0"/>
                    </a:moveTo>
                    <a:lnTo>
                      <a:pt x="0" y="0"/>
                    </a:lnTo>
                    <a:lnTo>
                      <a:pt x="335" y="336"/>
                    </a:lnTo>
                    <a:lnTo>
                      <a:pt x="435" y="336"/>
                    </a:lnTo>
                    <a:lnTo>
                      <a:pt x="435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42" name="îsḷïḍê">
                <a:extLst>
                  <a:ext uri="{FF2B5EF4-FFF2-40B4-BE49-F238E27FC236}">
                    <a16:creationId xmlns:a16="http://schemas.microsoft.com/office/drawing/2014/main" id="{C749AA2B-6F43-492E-8456-D82C8500EEBB}"/>
                  </a:ext>
                </a:extLst>
              </p:cNvPr>
              <p:cNvSpPr/>
              <p:nvPr/>
            </p:nvSpPr>
            <p:spPr bwMode="auto">
              <a:xfrm>
                <a:off x="9106554" y="3590925"/>
                <a:ext cx="690563" cy="533400"/>
              </a:xfrm>
              <a:custGeom>
                <a:avLst/>
                <a:gdLst>
                  <a:gd name="T0" fmla="*/ 435 w 435"/>
                  <a:gd name="T1" fmla="*/ 0 h 336"/>
                  <a:gd name="T2" fmla="*/ 0 w 435"/>
                  <a:gd name="T3" fmla="*/ 0 h 336"/>
                  <a:gd name="T4" fmla="*/ 335 w 435"/>
                  <a:gd name="T5" fmla="*/ 336 h 336"/>
                  <a:gd name="T6" fmla="*/ 435 w 435"/>
                  <a:gd name="T7" fmla="*/ 336 h 336"/>
                  <a:gd name="T8" fmla="*/ 435 w 435"/>
                  <a:gd name="T9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5" h="336">
                    <a:moveTo>
                      <a:pt x="435" y="0"/>
                    </a:moveTo>
                    <a:lnTo>
                      <a:pt x="0" y="0"/>
                    </a:lnTo>
                    <a:lnTo>
                      <a:pt x="335" y="336"/>
                    </a:lnTo>
                    <a:lnTo>
                      <a:pt x="435" y="336"/>
                    </a:lnTo>
                    <a:lnTo>
                      <a:pt x="4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43" name="íšľïḋé">
                <a:extLst>
                  <a:ext uri="{FF2B5EF4-FFF2-40B4-BE49-F238E27FC236}">
                    <a16:creationId xmlns:a16="http://schemas.microsoft.com/office/drawing/2014/main" id="{6520F511-7713-4D7D-9814-D6CE2B7B3BA1}"/>
                  </a:ext>
                </a:extLst>
              </p:cNvPr>
              <p:cNvSpPr/>
              <p:nvPr/>
            </p:nvSpPr>
            <p:spPr bwMode="auto">
              <a:xfrm>
                <a:off x="8963679" y="3576638"/>
                <a:ext cx="847725" cy="563563"/>
              </a:xfrm>
              <a:custGeom>
                <a:avLst/>
                <a:gdLst>
                  <a:gd name="T0" fmla="*/ 222 w 226"/>
                  <a:gd name="T1" fmla="*/ 150 h 150"/>
                  <a:gd name="T2" fmla="*/ 4 w 226"/>
                  <a:gd name="T3" fmla="*/ 150 h 150"/>
                  <a:gd name="T4" fmla="*/ 0 w 226"/>
                  <a:gd name="T5" fmla="*/ 146 h 150"/>
                  <a:gd name="T6" fmla="*/ 0 w 226"/>
                  <a:gd name="T7" fmla="*/ 4 h 150"/>
                  <a:gd name="T8" fmla="*/ 4 w 226"/>
                  <a:gd name="T9" fmla="*/ 0 h 150"/>
                  <a:gd name="T10" fmla="*/ 222 w 226"/>
                  <a:gd name="T11" fmla="*/ 0 h 150"/>
                  <a:gd name="T12" fmla="*/ 226 w 226"/>
                  <a:gd name="T13" fmla="*/ 4 h 150"/>
                  <a:gd name="T14" fmla="*/ 226 w 226"/>
                  <a:gd name="T15" fmla="*/ 146 h 150"/>
                  <a:gd name="T16" fmla="*/ 222 w 226"/>
                  <a:gd name="T17" fmla="*/ 150 h 150"/>
                  <a:gd name="T18" fmla="*/ 8 w 226"/>
                  <a:gd name="T19" fmla="*/ 142 h 150"/>
                  <a:gd name="T20" fmla="*/ 218 w 226"/>
                  <a:gd name="T21" fmla="*/ 142 h 150"/>
                  <a:gd name="T22" fmla="*/ 218 w 226"/>
                  <a:gd name="T23" fmla="*/ 8 h 150"/>
                  <a:gd name="T24" fmla="*/ 8 w 226"/>
                  <a:gd name="T25" fmla="*/ 8 h 150"/>
                  <a:gd name="T26" fmla="*/ 8 w 226"/>
                  <a:gd name="T27" fmla="*/ 14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6" h="150">
                    <a:moveTo>
                      <a:pt x="222" y="150"/>
                    </a:moveTo>
                    <a:cubicBezTo>
                      <a:pt x="4" y="150"/>
                      <a:pt x="4" y="150"/>
                      <a:pt x="4" y="150"/>
                    </a:cubicBezTo>
                    <a:cubicBezTo>
                      <a:pt x="2" y="150"/>
                      <a:pt x="0" y="148"/>
                      <a:pt x="0" y="14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22" y="0"/>
                      <a:pt x="222" y="0"/>
                      <a:pt x="222" y="0"/>
                    </a:cubicBezTo>
                    <a:cubicBezTo>
                      <a:pt x="224" y="0"/>
                      <a:pt x="226" y="2"/>
                      <a:pt x="226" y="4"/>
                    </a:cubicBezTo>
                    <a:cubicBezTo>
                      <a:pt x="226" y="146"/>
                      <a:pt x="226" y="146"/>
                      <a:pt x="226" y="146"/>
                    </a:cubicBezTo>
                    <a:cubicBezTo>
                      <a:pt x="226" y="148"/>
                      <a:pt x="224" y="150"/>
                      <a:pt x="222" y="150"/>
                    </a:cubicBezTo>
                    <a:close/>
                    <a:moveTo>
                      <a:pt x="8" y="142"/>
                    </a:moveTo>
                    <a:cubicBezTo>
                      <a:pt x="218" y="142"/>
                      <a:pt x="218" y="142"/>
                      <a:pt x="218" y="142"/>
                    </a:cubicBezTo>
                    <a:cubicBezTo>
                      <a:pt x="218" y="8"/>
                      <a:pt x="218" y="8"/>
                      <a:pt x="218" y="8"/>
                    </a:cubicBezTo>
                    <a:cubicBezTo>
                      <a:pt x="8" y="8"/>
                      <a:pt x="8" y="8"/>
                      <a:pt x="8" y="8"/>
                    </a:cubicBezTo>
                    <a:lnTo>
                      <a:pt x="8" y="142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44" name="isľiďe">
                <a:extLst>
                  <a:ext uri="{FF2B5EF4-FFF2-40B4-BE49-F238E27FC236}">
                    <a16:creationId xmlns:a16="http://schemas.microsoft.com/office/drawing/2014/main" id="{13C6A854-4AE3-44C2-826E-5A0791426C75}"/>
                  </a:ext>
                </a:extLst>
              </p:cNvPr>
              <p:cNvSpPr/>
              <p:nvPr/>
            </p:nvSpPr>
            <p:spPr bwMode="auto">
              <a:xfrm>
                <a:off x="8260416" y="3598863"/>
                <a:ext cx="428625" cy="349250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endParaRPr lang="id-ID"/>
              </a:p>
            </p:txBody>
          </p:sp>
          <p:sp>
            <p:nvSpPr>
              <p:cNvPr id="145" name="îşľíḍê">
                <a:extLst>
                  <a:ext uri="{FF2B5EF4-FFF2-40B4-BE49-F238E27FC236}">
                    <a16:creationId xmlns:a16="http://schemas.microsoft.com/office/drawing/2014/main" id="{C4220248-31A1-40E1-A746-0E542AD21320}"/>
                  </a:ext>
                </a:extLst>
              </p:cNvPr>
              <p:cNvSpPr/>
              <p:nvPr/>
            </p:nvSpPr>
            <p:spPr bwMode="auto">
              <a:xfrm>
                <a:off x="8246129" y="3582988"/>
                <a:ext cx="458788" cy="381000"/>
              </a:xfrm>
              <a:custGeom>
                <a:avLst/>
                <a:gdLst>
                  <a:gd name="T0" fmla="*/ 118 w 122"/>
                  <a:gd name="T1" fmla="*/ 101 h 101"/>
                  <a:gd name="T2" fmla="*/ 4 w 122"/>
                  <a:gd name="T3" fmla="*/ 101 h 101"/>
                  <a:gd name="T4" fmla="*/ 0 w 122"/>
                  <a:gd name="T5" fmla="*/ 97 h 101"/>
                  <a:gd name="T6" fmla="*/ 0 w 122"/>
                  <a:gd name="T7" fmla="*/ 4 h 101"/>
                  <a:gd name="T8" fmla="*/ 4 w 122"/>
                  <a:gd name="T9" fmla="*/ 0 h 101"/>
                  <a:gd name="T10" fmla="*/ 118 w 122"/>
                  <a:gd name="T11" fmla="*/ 0 h 101"/>
                  <a:gd name="T12" fmla="*/ 122 w 122"/>
                  <a:gd name="T13" fmla="*/ 4 h 101"/>
                  <a:gd name="T14" fmla="*/ 122 w 122"/>
                  <a:gd name="T15" fmla="*/ 97 h 101"/>
                  <a:gd name="T16" fmla="*/ 118 w 122"/>
                  <a:gd name="T17" fmla="*/ 101 h 101"/>
                  <a:gd name="T18" fmla="*/ 8 w 122"/>
                  <a:gd name="T19" fmla="*/ 93 h 101"/>
                  <a:gd name="T20" fmla="*/ 114 w 122"/>
                  <a:gd name="T21" fmla="*/ 93 h 101"/>
                  <a:gd name="T22" fmla="*/ 114 w 122"/>
                  <a:gd name="T23" fmla="*/ 8 h 101"/>
                  <a:gd name="T24" fmla="*/ 8 w 122"/>
                  <a:gd name="T25" fmla="*/ 8 h 101"/>
                  <a:gd name="T26" fmla="*/ 8 w 122"/>
                  <a:gd name="T27" fmla="*/ 93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2" h="101">
                    <a:moveTo>
                      <a:pt x="118" y="101"/>
                    </a:moveTo>
                    <a:cubicBezTo>
                      <a:pt x="4" y="101"/>
                      <a:pt x="4" y="101"/>
                      <a:pt x="4" y="101"/>
                    </a:cubicBezTo>
                    <a:cubicBezTo>
                      <a:pt x="2" y="101"/>
                      <a:pt x="0" y="100"/>
                      <a:pt x="0" y="9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20" y="0"/>
                      <a:pt x="122" y="2"/>
                      <a:pt x="122" y="4"/>
                    </a:cubicBezTo>
                    <a:cubicBezTo>
                      <a:pt x="122" y="97"/>
                      <a:pt x="122" y="97"/>
                      <a:pt x="122" y="97"/>
                    </a:cubicBezTo>
                    <a:cubicBezTo>
                      <a:pt x="122" y="100"/>
                      <a:pt x="120" y="101"/>
                      <a:pt x="118" y="101"/>
                    </a:cubicBezTo>
                    <a:close/>
                    <a:moveTo>
                      <a:pt x="8" y="93"/>
                    </a:moveTo>
                    <a:cubicBezTo>
                      <a:pt x="114" y="93"/>
                      <a:pt x="114" y="93"/>
                      <a:pt x="114" y="93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8" y="8"/>
                      <a:pt x="8" y="8"/>
                      <a:pt x="8" y="8"/>
                    </a:cubicBezTo>
                    <a:lnTo>
                      <a:pt x="8" y="93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id-ID"/>
              </a:p>
            </p:txBody>
          </p:sp>
          <p:sp>
            <p:nvSpPr>
              <p:cNvPr id="146" name="ïSľidé">
                <a:extLst>
                  <a:ext uri="{FF2B5EF4-FFF2-40B4-BE49-F238E27FC236}">
                    <a16:creationId xmlns:a16="http://schemas.microsoft.com/office/drawing/2014/main" id="{AE855FD2-4528-456C-A128-29EF206815F4}"/>
                  </a:ext>
                </a:extLst>
              </p:cNvPr>
              <p:cNvSpPr/>
              <p:nvPr/>
            </p:nvSpPr>
            <p:spPr bwMode="auto">
              <a:xfrm>
                <a:off x="8260416" y="4011613"/>
                <a:ext cx="428625" cy="290513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endParaRPr lang="id-ID"/>
              </a:p>
            </p:txBody>
          </p:sp>
          <p:sp>
            <p:nvSpPr>
              <p:cNvPr id="147" name="îşlîḍê">
                <a:extLst>
                  <a:ext uri="{FF2B5EF4-FFF2-40B4-BE49-F238E27FC236}">
                    <a16:creationId xmlns:a16="http://schemas.microsoft.com/office/drawing/2014/main" id="{C81CD5CE-B2B9-446D-90BB-48969641C661}"/>
                  </a:ext>
                </a:extLst>
              </p:cNvPr>
              <p:cNvSpPr/>
              <p:nvPr/>
            </p:nvSpPr>
            <p:spPr bwMode="auto">
              <a:xfrm>
                <a:off x="8246129" y="3997325"/>
                <a:ext cx="458788" cy="319088"/>
              </a:xfrm>
              <a:custGeom>
                <a:avLst/>
                <a:gdLst>
                  <a:gd name="T0" fmla="*/ 118 w 122"/>
                  <a:gd name="T1" fmla="*/ 85 h 85"/>
                  <a:gd name="T2" fmla="*/ 4 w 122"/>
                  <a:gd name="T3" fmla="*/ 85 h 85"/>
                  <a:gd name="T4" fmla="*/ 0 w 122"/>
                  <a:gd name="T5" fmla="*/ 81 h 85"/>
                  <a:gd name="T6" fmla="*/ 0 w 122"/>
                  <a:gd name="T7" fmla="*/ 4 h 85"/>
                  <a:gd name="T8" fmla="*/ 4 w 122"/>
                  <a:gd name="T9" fmla="*/ 0 h 85"/>
                  <a:gd name="T10" fmla="*/ 118 w 122"/>
                  <a:gd name="T11" fmla="*/ 0 h 85"/>
                  <a:gd name="T12" fmla="*/ 122 w 122"/>
                  <a:gd name="T13" fmla="*/ 4 h 85"/>
                  <a:gd name="T14" fmla="*/ 122 w 122"/>
                  <a:gd name="T15" fmla="*/ 81 h 85"/>
                  <a:gd name="T16" fmla="*/ 118 w 122"/>
                  <a:gd name="T17" fmla="*/ 85 h 85"/>
                  <a:gd name="T18" fmla="*/ 8 w 122"/>
                  <a:gd name="T19" fmla="*/ 77 h 85"/>
                  <a:gd name="T20" fmla="*/ 114 w 122"/>
                  <a:gd name="T21" fmla="*/ 77 h 85"/>
                  <a:gd name="T22" fmla="*/ 114 w 122"/>
                  <a:gd name="T23" fmla="*/ 8 h 85"/>
                  <a:gd name="T24" fmla="*/ 8 w 122"/>
                  <a:gd name="T25" fmla="*/ 8 h 85"/>
                  <a:gd name="T26" fmla="*/ 8 w 122"/>
                  <a:gd name="T27" fmla="*/ 7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2" h="85">
                    <a:moveTo>
                      <a:pt x="118" y="85"/>
                    </a:moveTo>
                    <a:cubicBezTo>
                      <a:pt x="4" y="85"/>
                      <a:pt x="4" y="85"/>
                      <a:pt x="4" y="85"/>
                    </a:cubicBezTo>
                    <a:cubicBezTo>
                      <a:pt x="2" y="85"/>
                      <a:pt x="0" y="83"/>
                      <a:pt x="0" y="8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20" y="0"/>
                      <a:pt x="122" y="2"/>
                      <a:pt x="122" y="4"/>
                    </a:cubicBezTo>
                    <a:cubicBezTo>
                      <a:pt x="122" y="81"/>
                      <a:pt x="122" y="81"/>
                      <a:pt x="122" y="81"/>
                    </a:cubicBezTo>
                    <a:cubicBezTo>
                      <a:pt x="122" y="83"/>
                      <a:pt x="120" y="85"/>
                      <a:pt x="118" y="85"/>
                    </a:cubicBezTo>
                    <a:close/>
                    <a:moveTo>
                      <a:pt x="8" y="77"/>
                    </a:moveTo>
                    <a:cubicBezTo>
                      <a:pt x="114" y="77"/>
                      <a:pt x="114" y="77"/>
                      <a:pt x="114" y="77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8" y="8"/>
                      <a:pt x="8" y="8"/>
                      <a:pt x="8" y="8"/>
                    </a:cubicBezTo>
                    <a:lnTo>
                      <a:pt x="8" y="77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endParaRPr lang="id-ID"/>
              </a:p>
            </p:txBody>
          </p:sp>
          <p:sp>
            <p:nvSpPr>
              <p:cNvPr id="148" name="iṣ1iḍé">
                <a:extLst>
                  <a:ext uri="{FF2B5EF4-FFF2-40B4-BE49-F238E27FC236}">
                    <a16:creationId xmlns:a16="http://schemas.microsoft.com/office/drawing/2014/main" id="{CD527B74-DCE3-4A5E-BA90-E04865024123}"/>
                  </a:ext>
                </a:extLst>
              </p:cNvPr>
              <p:cNvSpPr/>
              <p:nvPr/>
            </p:nvSpPr>
            <p:spPr bwMode="auto">
              <a:xfrm>
                <a:off x="8355666" y="3756025"/>
                <a:ext cx="239713" cy="117475"/>
              </a:xfrm>
              <a:prstGeom prst="rect">
                <a:avLst/>
              </a:prstGeom>
              <a:solidFill>
                <a:srgbClr val="D135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id-ID"/>
              </a:p>
            </p:txBody>
          </p:sp>
          <p:sp>
            <p:nvSpPr>
              <p:cNvPr id="149" name="ïśļïḍé">
                <a:extLst>
                  <a:ext uri="{FF2B5EF4-FFF2-40B4-BE49-F238E27FC236}">
                    <a16:creationId xmlns:a16="http://schemas.microsoft.com/office/drawing/2014/main" id="{84534AE9-C0DF-434E-916E-934082BEAF5A}"/>
                  </a:ext>
                </a:extLst>
              </p:cNvPr>
              <p:cNvSpPr/>
              <p:nvPr/>
            </p:nvSpPr>
            <p:spPr bwMode="auto">
              <a:xfrm>
                <a:off x="8408054" y="3665538"/>
                <a:ext cx="130175" cy="90488"/>
              </a:xfrm>
              <a:custGeom>
                <a:avLst/>
                <a:gdLst>
                  <a:gd name="T0" fmla="*/ 4 w 35"/>
                  <a:gd name="T1" fmla="*/ 24 h 24"/>
                  <a:gd name="T2" fmla="*/ 0 w 35"/>
                  <a:gd name="T3" fmla="*/ 24 h 24"/>
                  <a:gd name="T4" fmla="*/ 18 w 35"/>
                  <a:gd name="T5" fmla="*/ 0 h 24"/>
                  <a:gd name="T6" fmla="*/ 35 w 35"/>
                  <a:gd name="T7" fmla="*/ 24 h 24"/>
                  <a:gd name="T8" fmla="*/ 31 w 35"/>
                  <a:gd name="T9" fmla="*/ 24 h 24"/>
                  <a:gd name="T10" fmla="*/ 18 w 35"/>
                  <a:gd name="T11" fmla="*/ 4 h 24"/>
                  <a:gd name="T12" fmla="*/ 4 w 35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4">
                    <a:moveTo>
                      <a:pt x="4" y="2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23"/>
                      <a:pt x="2" y="0"/>
                      <a:pt x="18" y="0"/>
                    </a:cubicBezTo>
                    <a:cubicBezTo>
                      <a:pt x="34" y="0"/>
                      <a:pt x="35" y="23"/>
                      <a:pt x="35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0" y="4"/>
                      <a:pt x="18" y="4"/>
                    </a:cubicBezTo>
                    <a:cubicBezTo>
                      <a:pt x="6" y="4"/>
                      <a:pt x="4" y="24"/>
                      <a:pt x="4" y="24"/>
                    </a:cubicBez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id-ID"/>
              </a:p>
            </p:txBody>
          </p:sp>
          <p:sp>
            <p:nvSpPr>
              <p:cNvPr id="150" name="isľîḓe">
                <a:extLst>
                  <a:ext uri="{FF2B5EF4-FFF2-40B4-BE49-F238E27FC236}">
                    <a16:creationId xmlns:a16="http://schemas.microsoft.com/office/drawing/2014/main" id="{08DE7039-191D-46F4-9931-6801E6BBBA22}"/>
                  </a:ext>
                </a:extLst>
              </p:cNvPr>
              <p:cNvSpPr/>
              <p:nvPr/>
            </p:nvSpPr>
            <p:spPr bwMode="auto">
              <a:xfrm>
                <a:off x="8385829" y="3775075"/>
                <a:ext cx="100013" cy="158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id-ID"/>
              </a:p>
            </p:txBody>
          </p:sp>
          <p:sp>
            <p:nvSpPr>
              <p:cNvPr id="151" name="ï$ḷïďè">
                <a:extLst>
                  <a:ext uri="{FF2B5EF4-FFF2-40B4-BE49-F238E27FC236}">
                    <a16:creationId xmlns:a16="http://schemas.microsoft.com/office/drawing/2014/main" id="{31DD2361-D67B-4A38-A2E1-E7E9C85E06D6}"/>
                  </a:ext>
                </a:extLst>
              </p:cNvPr>
              <p:cNvSpPr/>
              <p:nvPr/>
            </p:nvSpPr>
            <p:spPr bwMode="auto">
              <a:xfrm>
                <a:off x="8512829" y="3775075"/>
                <a:ext cx="55563" cy="158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id-ID"/>
              </a:p>
            </p:txBody>
          </p:sp>
          <p:sp>
            <p:nvSpPr>
              <p:cNvPr id="152" name="í$ḻïdè">
                <a:extLst>
                  <a:ext uri="{FF2B5EF4-FFF2-40B4-BE49-F238E27FC236}">
                    <a16:creationId xmlns:a16="http://schemas.microsoft.com/office/drawing/2014/main" id="{2CFDCE9A-6DD9-4487-AAC9-C4DA6AD37286}"/>
                  </a:ext>
                </a:extLst>
              </p:cNvPr>
              <p:cNvSpPr/>
              <p:nvPr/>
            </p:nvSpPr>
            <p:spPr bwMode="auto">
              <a:xfrm>
                <a:off x="8452504" y="3805238"/>
                <a:ext cx="74613" cy="158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id-ID"/>
              </a:p>
            </p:txBody>
          </p:sp>
          <p:sp>
            <p:nvSpPr>
              <p:cNvPr id="153" name="íṥḷîďè">
                <a:extLst>
                  <a:ext uri="{FF2B5EF4-FFF2-40B4-BE49-F238E27FC236}">
                    <a16:creationId xmlns:a16="http://schemas.microsoft.com/office/drawing/2014/main" id="{C1CA9112-942B-477C-801A-F6017D628902}"/>
                  </a:ext>
                </a:extLst>
              </p:cNvPr>
              <p:cNvSpPr/>
              <p:nvPr/>
            </p:nvSpPr>
            <p:spPr bwMode="auto">
              <a:xfrm>
                <a:off x="8542991" y="3805238"/>
                <a:ext cx="25400" cy="158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id-ID"/>
              </a:p>
            </p:txBody>
          </p:sp>
          <p:sp>
            <p:nvSpPr>
              <p:cNvPr id="154" name="iṡļïḍe">
                <a:extLst>
                  <a:ext uri="{FF2B5EF4-FFF2-40B4-BE49-F238E27FC236}">
                    <a16:creationId xmlns:a16="http://schemas.microsoft.com/office/drawing/2014/main" id="{D5BCC92A-40D9-4EC7-A649-64D514A000A9}"/>
                  </a:ext>
                </a:extLst>
              </p:cNvPr>
              <p:cNvSpPr/>
              <p:nvPr/>
            </p:nvSpPr>
            <p:spPr bwMode="auto">
              <a:xfrm>
                <a:off x="8520766" y="3835400"/>
                <a:ext cx="47625" cy="158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id-ID"/>
              </a:p>
            </p:txBody>
          </p:sp>
          <p:sp>
            <p:nvSpPr>
              <p:cNvPr id="155" name="iSļïdê">
                <a:extLst>
                  <a:ext uri="{FF2B5EF4-FFF2-40B4-BE49-F238E27FC236}">
                    <a16:creationId xmlns:a16="http://schemas.microsoft.com/office/drawing/2014/main" id="{04985EB9-4DCF-4E4F-B080-4ADC8E5A2A94}"/>
                  </a:ext>
                </a:extLst>
              </p:cNvPr>
              <p:cNvSpPr/>
              <p:nvPr/>
            </p:nvSpPr>
            <p:spPr bwMode="auto">
              <a:xfrm>
                <a:off x="8452504" y="3835400"/>
                <a:ext cx="52388" cy="158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id-ID"/>
              </a:p>
            </p:txBody>
          </p:sp>
          <p:sp>
            <p:nvSpPr>
              <p:cNvPr id="156" name="is1iḓe">
                <a:extLst>
                  <a:ext uri="{FF2B5EF4-FFF2-40B4-BE49-F238E27FC236}">
                    <a16:creationId xmlns:a16="http://schemas.microsoft.com/office/drawing/2014/main" id="{4EB150D7-B9D5-467A-AF28-FC694DB217E2}"/>
                  </a:ext>
                </a:extLst>
              </p:cNvPr>
              <p:cNvSpPr/>
              <p:nvPr/>
            </p:nvSpPr>
            <p:spPr bwMode="auto">
              <a:xfrm>
                <a:off x="8385829" y="3805238"/>
                <a:ext cx="55563" cy="460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id-ID"/>
              </a:p>
            </p:txBody>
          </p:sp>
        </p:grpSp>
        <p:grpSp>
          <p:nvGrpSpPr>
            <p:cNvPr id="8" name="íşḷîḓ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A4C2AD14-3ED1-45C8-88B2-20CC1AA81AE8}"/>
                </a:ext>
              </a:extLst>
            </p:cNvPr>
            <p:cNvGrpSpPr/>
            <p:nvPr/>
          </p:nvGrpSpPr>
          <p:grpSpPr>
            <a:xfrm>
              <a:off x="8870016" y="1938489"/>
              <a:ext cx="1359834" cy="985682"/>
              <a:chOff x="3349626" y="1438276"/>
              <a:chExt cx="5492750" cy="3981450"/>
            </a:xfrm>
          </p:grpSpPr>
          <p:sp>
            <p:nvSpPr>
              <p:cNvPr id="23" name="iśļîďe">
                <a:extLst>
                  <a:ext uri="{FF2B5EF4-FFF2-40B4-BE49-F238E27FC236}">
                    <a16:creationId xmlns:a16="http://schemas.microsoft.com/office/drawing/2014/main" id="{7B8CF30F-C072-45EA-9302-F9DFD4F93BFA}"/>
                  </a:ext>
                </a:extLst>
              </p:cNvPr>
              <p:cNvSpPr/>
              <p:nvPr/>
            </p:nvSpPr>
            <p:spPr bwMode="auto">
              <a:xfrm>
                <a:off x="3349626" y="2543176"/>
                <a:ext cx="5492750" cy="1736725"/>
              </a:xfrm>
              <a:custGeom>
                <a:avLst/>
                <a:gdLst>
                  <a:gd name="T0" fmla="*/ 314 w 314"/>
                  <a:gd name="T1" fmla="*/ 75 h 99"/>
                  <a:gd name="T2" fmla="*/ 312 w 314"/>
                  <a:gd name="T3" fmla="*/ 66 h 99"/>
                  <a:gd name="T4" fmla="*/ 311 w 314"/>
                  <a:gd name="T5" fmla="*/ 63 h 99"/>
                  <a:gd name="T6" fmla="*/ 310 w 314"/>
                  <a:gd name="T7" fmla="*/ 60 h 99"/>
                  <a:gd name="T8" fmla="*/ 304 w 314"/>
                  <a:gd name="T9" fmla="*/ 51 h 99"/>
                  <a:gd name="T10" fmla="*/ 300 w 314"/>
                  <a:gd name="T11" fmla="*/ 45 h 99"/>
                  <a:gd name="T12" fmla="*/ 295 w 314"/>
                  <a:gd name="T13" fmla="*/ 40 h 99"/>
                  <a:gd name="T14" fmla="*/ 288 w 314"/>
                  <a:gd name="T15" fmla="*/ 35 h 99"/>
                  <a:gd name="T16" fmla="*/ 157 w 314"/>
                  <a:gd name="T17" fmla="*/ 0 h 99"/>
                  <a:gd name="T18" fmla="*/ 26 w 314"/>
                  <a:gd name="T19" fmla="*/ 35 h 99"/>
                  <a:gd name="T20" fmla="*/ 19 w 314"/>
                  <a:gd name="T21" fmla="*/ 40 h 99"/>
                  <a:gd name="T22" fmla="*/ 13 w 314"/>
                  <a:gd name="T23" fmla="*/ 46 h 99"/>
                  <a:gd name="T24" fmla="*/ 9 w 314"/>
                  <a:gd name="T25" fmla="*/ 51 h 99"/>
                  <a:gd name="T26" fmla="*/ 4 w 314"/>
                  <a:gd name="T27" fmla="*/ 60 h 99"/>
                  <a:gd name="T28" fmla="*/ 3 w 314"/>
                  <a:gd name="T29" fmla="*/ 62 h 99"/>
                  <a:gd name="T30" fmla="*/ 2 w 314"/>
                  <a:gd name="T31" fmla="*/ 65 h 99"/>
                  <a:gd name="T32" fmla="*/ 1 w 314"/>
                  <a:gd name="T33" fmla="*/ 69 h 99"/>
                  <a:gd name="T34" fmla="*/ 0 w 314"/>
                  <a:gd name="T35" fmla="*/ 75 h 99"/>
                  <a:gd name="T36" fmla="*/ 0 w 314"/>
                  <a:gd name="T37" fmla="*/ 77 h 99"/>
                  <a:gd name="T38" fmla="*/ 0 w 314"/>
                  <a:gd name="T39" fmla="*/ 79 h 99"/>
                  <a:gd name="T40" fmla="*/ 1 w 314"/>
                  <a:gd name="T41" fmla="*/ 85 h 99"/>
                  <a:gd name="T42" fmla="*/ 1 w 314"/>
                  <a:gd name="T43" fmla="*/ 87 h 99"/>
                  <a:gd name="T44" fmla="*/ 5 w 314"/>
                  <a:gd name="T45" fmla="*/ 96 h 99"/>
                  <a:gd name="T46" fmla="*/ 7 w 314"/>
                  <a:gd name="T47" fmla="*/ 99 h 99"/>
                  <a:gd name="T48" fmla="*/ 71 w 314"/>
                  <a:gd name="T49" fmla="*/ 71 h 99"/>
                  <a:gd name="T50" fmla="*/ 71 w 314"/>
                  <a:gd name="T51" fmla="*/ 68 h 99"/>
                  <a:gd name="T52" fmla="*/ 80 w 314"/>
                  <a:gd name="T53" fmla="*/ 59 h 99"/>
                  <a:gd name="T54" fmla="*/ 157 w 314"/>
                  <a:gd name="T55" fmla="*/ 45 h 99"/>
                  <a:gd name="T56" fmla="*/ 236 w 314"/>
                  <a:gd name="T57" fmla="*/ 61 h 99"/>
                  <a:gd name="T58" fmla="*/ 241 w 314"/>
                  <a:gd name="T59" fmla="*/ 65 h 99"/>
                  <a:gd name="T60" fmla="*/ 243 w 314"/>
                  <a:gd name="T61" fmla="*/ 70 h 99"/>
                  <a:gd name="T62" fmla="*/ 243 w 314"/>
                  <a:gd name="T63" fmla="*/ 72 h 99"/>
                  <a:gd name="T64" fmla="*/ 308 w 314"/>
                  <a:gd name="T65" fmla="*/ 98 h 99"/>
                  <a:gd name="T66" fmla="*/ 312 w 314"/>
                  <a:gd name="T67" fmla="*/ 89 h 99"/>
                  <a:gd name="T68" fmla="*/ 313 w 314"/>
                  <a:gd name="T69" fmla="*/ 87 h 99"/>
                  <a:gd name="T70" fmla="*/ 314 w 314"/>
                  <a:gd name="T71" fmla="*/ 81 h 99"/>
                  <a:gd name="T72" fmla="*/ 314 w 314"/>
                  <a:gd name="T73" fmla="*/ 79 h 99"/>
                  <a:gd name="T74" fmla="*/ 314 w 314"/>
                  <a:gd name="T75" fmla="*/ 7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4" h="99">
                    <a:moveTo>
                      <a:pt x="314" y="75"/>
                    </a:moveTo>
                    <a:cubicBezTo>
                      <a:pt x="314" y="75"/>
                      <a:pt x="314" y="75"/>
                      <a:pt x="314" y="75"/>
                    </a:cubicBezTo>
                    <a:cubicBezTo>
                      <a:pt x="314" y="74"/>
                      <a:pt x="314" y="74"/>
                      <a:pt x="314" y="73"/>
                    </a:cubicBezTo>
                    <a:cubicBezTo>
                      <a:pt x="313" y="71"/>
                      <a:pt x="313" y="69"/>
                      <a:pt x="312" y="66"/>
                    </a:cubicBezTo>
                    <a:cubicBezTo>
                      <a:pt x="312" y="66"/>
                      <a:pt x="312" y="66"/>
                      <a:pt x="312" y="65"/>
                    </a:cubicBezTo>
                    <a:cubicBezTo>
                      <a:pt x="312" y="65"/>
                      <a:pt x="312" y="64"/>
                      <a:pt x="311" y="63"/>
                    </a:cubicBezTo>
                    <a:cubicBezTo>
                      <a:pt x="311" y="63"/>
                      <a:pt x="311" y="62"/>
                      <a:pt x="311" y="62"/>
                    </a:cubicBezTo>
                    <a:cubicBezTo>
                      <a:pt x="311" y="61"/>
                      <a:pt x="310" y="61"/>
                      <a:pt x="310" y="60"/>
                    </a:cubicBezTo>
                    <a:cubicBezTo>
                      <a:pt x="309" y="58"/>
                      <a:pt x="308" y="56"/>
                      <a:pt x="307" y="54"/>
                    </a:cubicBezTo>
                    <a:cubicBezTo>
                      <a:pt x="306" y="53"/>
                      <a:pt x="305" y="52"/>
                      <a:pt x="304" y="51"/>
                    </a:cubicBezTo>
                    <a:cubicBezTo>
                      <a:pt x="304" y="49"/>
                      <a:pt x="303" y="48"/>
                      <a:pt x="301" y="47"/>
                    </a:cubicBezTo>
                    <a:cubicBezTo>
                      <a:pt x="301" y="46"/>
                      <a:pt x="300" y="46"/>
                      <a:pt x="300" y="45"/>
                    </a:cubicBezTo>
                    <a:cubicBezTo>
                      <a:pt x="299" y="45"/>
                      <a:pt x="299" y="44"/>
                      <a:pt x="298" y="44"/>
                    </a:cubicBezTo>
                    <a:cubicBezTo>
                      <a:pt x="297" y="42"/>
                      <a:pt x="296" y="41"/>
                      <a:pt x="295" y="40"/>
                    </a:cubicBezTo>
                    <a:cubicBezTo>
                      <a:pt x="294" y="40"/>
                      <a:pt x="294" y="39"/>
                      <a:pt x="293" y="39"/>
                    </a:cubicBezTo>
                    <a:cubicBezTo>
                      <a:pt x="291" y="37"/>
                      <a:pt x="290" y="36"/>
                      <a:pt x="288" y="35"/>
                    </a:cubicBezTo>
                    <a:cubicBezTo>
                      <a:pt x="288" y="35"/>
                      <a:pt x="288" y="35"/>
                      <a:pt x="288" y="35"/>
                    </a:cubicBezTo>
                    <a:cubicBezTo>
                      <a:pt x="260" y="14"/>
                      <a:pt x="212" y="0"/>
                      <a:pt x="157" y="0"/>
                    </a:cubicBezTo>
                    <a:cubicBezTo>
                      <a:pt x="102" y="0"/>
                      <a:pt x="54" y="14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4" y="36"/>
                      <a:pt x="22" y="37"/>
                      <a:pt x="21" y="39"/>
                    </a:cubicBezTo>
                    <a:cubicBezTo>
                      <a:pt x="20" y="39"/>
                      <a:pt x="20" y="40"/>
                      <a:pt x="19" y="40"/>
                    </a:cubicBezTo>
                    <a:cubicBezTo>
                      <a:pt x="18" y="41"/>
                      <a:pt x="18" y="41"/>
                      <a:pt x="17" y="42"/>
                    </a:cubicBezTo>
                    <a:cubicBezTo>
                      <a:pt x="16" y="43"/>
                      <a:pt x="15" y="44"/>
                      <a:pt x="13" y="46"/>
                    </a:cubicBezTo>
                    <a:cubicBezTo>
                      <a:pt x="13" y="46"/>
                      <a:pt x="13" y="46"/>
                      <a:pt x="12" y="47"/>
                    </a:cubicBezTo>
                    <a:cubicBezTo>
                      <a:pt x="11" y="48"/>
                      <a:pt x="10" y="49"/>
                      <a:pt x="9" y="51"/>
                    </a:cubicBezTo>
                    <a:cubicBezTo>
                      <a:pt x="8" y="52"/>
                      <a:pt x="8" y="53"/>
                      <a:pt x="7" y="54"/>
                    </a:cubicBezTo>
                    <a:cubicBezTo>
                      <a:pt x="6" y="56"/>
                      <a:pt x="5" y="58"/>
                      <a:pt x="4" y="60"/>
                    </a:cubicBezTo>
                    <a:cubicBezTo>
                      <a:pt x="4" y="60"/>
                      <a:pt x="4" y="61"/>
                      <a:pt x="3" y="61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2"/>
                      <a:pt x="3" y="63"/>
                      <a:pt x="2" y="63"/>
                    </a:cubicBezTo>
                    <a:cubicBezTo>
                      <a:pt x="2" y="64"/>
                      <a:pt x="2" y="65"/>
                      <a:pt x="2" y="65"/>
                    </a:cubicBezTo>
                    <a:cubicBezTo>
                      <a:pt x="2" y="66"/>
                      <a:pt x="1" y="66"/>
                      <a:pt x="1" y="67"/>
                    </a:cubicBezTo>
                    <a:cubicBezTo>
                      <a:pt x="1" y="68"/>
                      <a:pt x="1" y="68"/>
                      <a:pt x="1" y="69"/>
                    </a:cubicBezTo>
                    <a:cubicBezTo>
                      <a:pt x="1" y="70"/>
                      <a:pt x="0" y="72"/>
                      <a:pt x="0" y="73"/>
                    </a:cubicBezTo>
                    <a:cubicBezTo>
                      <a:pt x="0" y="74"/>
                      <a:pt x="0" y="74"/>
                      <a:pt x="0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6"/>
                      <a:pt x="0" y="76"/>
                      <a:pt x="0" y="77"/>
                    </a:cubicBezTo>
                    <a:cubicBezTo>
                      <a:pt x="0" y="78"/>
                      <a:pt x="0" y="78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0"/>
                      <a:pt x="0" y="80"/>
                      <a:pt x="0" y="81"/>
                    </a:cubicBezTo>
                    <a:cubicBezTo>
                      <a:pt x="0" y="82"/>
                      <a:pt x="1" y="84"/>
                      <a:pt x="1" y="85"/>
                    </a:cubicBezTo>
                    <a:cubicBezTo>
                      <a:pt x="1" y="85"/>
                      <a:pt x="1" y="86"/>
                      <a:pt x="1" y="87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1" y="88"/>
                      <a:pt x="2" y="88"/>
                      <a:pt x="2" y="89"/>
                    </a:cubicBezTo>
                    <a:cubicBezTo>
                      <a:pt x="3" y="91"/>
                      <a:pt x="4" y="94"/>
                      <a:pt x="5" y="96"/>
                    </a:cubicBezTo>
                    <a:cubicBezTo>
                      <a:pt x="5" y="97"/>
                      <a:pt x="5" y="97"/>
                      <a:pt x="6" y="98"/>
                    </a:cubicBezTo>
                    <a:cubicBezTo>
                      <a:pt x="6" y="98"/>
                      <a:pt x="6" y="99"/>
                      <a:pt x="7" y="99"/>
                    </a:cubicBezTo>
                    <a:cubicBezTo>
                      <a:pt x="11" y="74"/>
                      <a:pt x="52" y="61"/>
                      <a:pt x="71" y="72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1" y="70"/>
                      <a:pt x="71" y="70"/>
                      <a:pt x="71" y="70"/>
                    </a:cubicBezTo>
                    <a:cubicBezTo>
                      <a:pt x="71" y="69"/>
                      <a:pt x="71" y="68"/>
                      <a:pt x="71" y="68"/>
                    </a:cubicBezTo>
                    <a:cubicBezTo>
                      <a:pt x="72" y="67"/>
                      <a:pt x="72" y="66"/>
                      <a:pt x="73" y="65"/>
                    </a:cubicBezTo>
                    <a:cubicBezTo>
                      <a:pt x="75" y="63"/>
                      <a:pt x="77" y="61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94" y="51"/>
                      <a:pt x="123" y="45"/>
                      <a:pt x="157" y="45"/>
                    </a:cubicBezTo>
                    <a:cubicBezTo>
                      <a:pt x="191" y="45"/>
                      <a:pt x="220" y="51"/>
                      <a:pt x="234" y="59"/>
                    </a:cubicBezTo>
                    <a:cubicBezTo>
                      <a:pt x="235" y="60"/>
                      <a:pt x="235" y="60"/>
                      <a:pt x="236" y="61"/>
                    </a:cubicBezTo>
                    <a:cubicBezTo>
                      <a:pt x="237" y="62"/>
                      <a:pt x="238" y="63"/>
                      <a:pt x="239" y="63"/>
                    </a:cubicBezTo>
                    <a:cubicBezTo>
                      <a:pt x="240" y="64"/>
                      <a:pt x="240" y="64"/>
                      <a:pt x="241" y="65"/>
                    </a:cubicBezTo>
                    <a:cubicBezTo>
                      <a:pt x="241" y="66"/>
                      <a:pt x="242" y="67"/>
                      <a:pt x="242" y="68"/>
                    </a:cubicBezTo>
                    <a:cubicBezTo>
                      <a:pt x="243" y="68"/>
                      <a:pt x="243" y="69"/>
                      <a:pt x="243" y="70"/>
                    </a:cubicBezTo>
                    <a:cubicBezTo>
                      <a:pt x="243" y="71"/>
                      <a:pt x="243" y="71"/>
                      <a:pt x="243" y="71"/>
                    </a:cubicBezTo>
                    <a:cubicBezTo>
                      <a:pt x="243" y="71"/>
                      <a:pt x="243" y="71"/>
                      <a:pt x="243" y="72"/>
                    </a:cubicBezTo>
                    <a:cubicBezTo>
                      <a:pt x="261" y="61"/>
                      <a:pt x="303" y="74"/>
                      <a:pt x="307" y="99"/>
                    </a:cubicBezTo>
                    <a:cubicBezTo>
                      <a:pt x="307" y="99"/>
                      <a:pt x="308" y="98"/>
                      <a:pt x="308" y="98"/>
                    </a:cubicBezTo>
                    <a:cubicBezTo>
                      <a:pt x="308" y="97"/>
                      <a:pt x="309" y="97"/>
                      <a:pt x="309" y="96"/>
                    </a:cubicBezTo>
                    <a:cubicBezTo>
                      <a:pt x="310" y="94"/>
                      <a:pt x="311" y="91"/>
                      <a:pt x="312" y="89"/>
                    </a:cubicBezTo>
                    <a:cubicBezTo>
                      <a:pt x="312" y="88"/>
                      <a:pt x="312" y="88"/>
                      <a:pt x="312" y="87"/>
                    </a:cubicBezTo>
                    <a:cubicBezTo>
                      <a:pt x="313" y="87"/>
                      <a:pt x="313" y="87"/>
                      <a:pt x="313" y="87"/>
                    </a:cubicBezTo>
                    <a:cubicBezTo>
                      <a:pt x="313" y="86"/>
                      <a:pt x="313" y="85"/>
                      <a:pt x="313" y="85"/>
                    </a:cubicBezTo>
                    <a:cubicBezTo>
                      <a:pt x="313" y="84"/>
                      <a:pt x="313" y="82"/>
                      <a:pt x="314" y="81"/>
                    </a:cubicBezTo>
                    <a:cubicBezTo>
                      <a:pt x="314" y="80"/>
                      <a:pt x="314" y="80"/>
                      <a:pt x="314" y="79"/>
                    </a:cubicBezTo>
                    <a:cubicBezTo>
                      <a:pt x="314" y="79"/>
                      <a:pt x="314" y="79"/>
                      <a:pt x="314" y="79"/>
                    </a:cubicBezTo>
                    <a:cubicBezTo>
                      <a:pt x="314" y="78"/>
                      <a:pt x="314" y="78"/>
                      <a:pt x="314" y="77"/>
                    </a:cubicBezTo>
                    <a:cubicBezTo>
                      <a:pt x="314" y="76"/>
                      <a:pt x="314" y="76"/>
                      <a:pt x="314" y="75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ïS1iḍê">
                <a:extLst>
                  <a:ext uri="{FF2B5EF4-FFF2-40B4-BE49-F238E27FC236}">
                    <a16:creationId xmlns:a16="http://schemas.microsoft.com/office/drawing/2014/main" id="{EBE91EBB-792E-440A-B556-D49F8C49ACA3}"/>
                  </a:ext>
                </a:extLst>
              </p:cNvPr>
              <p:cNvSpPr/>
              <p:nvPr/>
            </p:nvSpPr>
            <p:spPr bwMode="auto">
              <a:xfrm>
                <a:off x="5553076" y="2543176"/>
                <a:ext cx="1084263" cy="806450"/>
              </a:xfrm>
              <a:custGeom>
                <a:avLst/>
                <a:gdLst>
                  <a:gd name="T0" fmla="*/ 55 w 62"/>
                  <a:gd name="T1" fmla="*/ 46 h 46"/>
                  <a:gd name="T2" fmla="*/ 31 w 62"/>
                  <a:gd name="T3" fmla="*/ 45 h 46"/>
                  <a:gd name="T4" fmla="*/ 7 w 62"/>
                  <a:gd name="T5" fmla="*/ 46 h 46"/>
                  <a:gd name="T6" fmla="*/ 0 w 62"/>
                  <a:gd name="T7" fmla="*/ 1 h 46"/>
                  <a:gd name="T8" fmla="*/ 31 w 62"/>
                  <a:gd name="T9" fmla="*/ 0 h 46"/>
                  <a:gd name="T10" fmla="*/ 62 w 62"/>
                  <a:gd name="T11" fmla="*/ 1 h 46"/>
                  <a:gd name="T12" fmla="*/ 55 w 62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46">
                    <a:moveTo>
                      <a:pt x="55" y="46"/>
                    </a:moveTo>
                    <a:cubicBezTo>
                      <a:pt x="47" y="46"/>
                      <a:pt x="39" y="45"/>
                      <a:pt x="31" y="45"/>
                    </a:cubicBezTo>
                    <a:cubicBezTo>
                      <a:pt x="22" y="45"/>
                      <a:pt x="14" y="46"/>
                      <a:pt x="7" y="46"/>
                    </a:cubicBezTo>
                    <a:cubicBezTo>
                      <a:pt x="7" y="29"/>
                      <a:pt x="4" y="11"/>
                      <a:pt x="0" y="1"/>
                    </a:cubicBezTo>
                    <a:cubicBezTo>
                      <a:pt x="10" y="0"/>
                      <a:pt x="20" y="0"/>
                      <a:pt x="31" y="0"/>
                    </a:cubicBezTo>
                    <a:cubicBezTo>
                      <a:pt x="41" y="0"/>
                      <a:pt x="52" y="0"/>
                      <a:pt x="62" y="1"/>
                    </a:cubicBezTo>
                    <a:cubicBezTo>
                      <a:pt x="58" y="11"/>
                      <a:pt x="55" y="29"/>
                      <a:pt x="55" y="46"/>
                    </a:cubicBezTo>
                  </a:path>
                </a:pathLst>
              </a:custGeom>
              <a:solidFill>
                <a:srgbClr val="FD5A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ïṩliḍè">
                <a:extLst>
                  <a:ext uri="{FF2B5EF4-FFF2-40B4-BE49-F238E27FC236}">
                    <a16:creationId xmlns:a16="http://schemas.microsoft.com/office/drawing/2014/main" id="{6F025D7B-2A68-4E7E-A3CD-F817FD0B7B84}"/>
                  </a:ext>
                </a:extLst>
              </p:cNvPr>
              <p:cNvSpPr/>
              <p:nvPr/>
            </p:nvSpPr>
            <p:spPr bwMode="auto">
              <a:xfrm>
                <a:off x="3349626" y="3051176"/>
                <a:ext cx="1398588" cy="1228725"/>
              </a:xfrm>
              <a:custGeom>
                <a:avLst/>
                <a:gdLst>
                  <a:gd name="T0" fmla="*/ 80 w 80"/>
                  <a:gd name="T1" fmla="*/ 30 h 70"/>
                  <a:gd name="T2" fmla="*/ 80 w 80"/>
                  <a:gd name="T3" fmla="*/ 30 h 70"/>
                  <a:gd name="T4" fmla="*/ 73 w 80"/>
                  <a:gd name="T5" fmla="*/ 36 h 70"/>
                  <a:gd name="T6" fmla="*/ 71 w 80"/>
                  <a:gd name="T7" fmla="*/ 39 h 70"/>
                  <a:gd name="T8" fmla="*/ 71 w 80"/>
                  <a:gd name="T9" fmla="*/ 41 h 70"/>
                  <a:gd name="T10" fmla="*/ 71 w 80"/>
                  <a:gd name="T11" fmla="*/ 42 h 70"/>
                  <a:gd name="T12" fmla="*/ 71 w 80"/>
                  <a:gd name="T13" fmla="*/ 43 h 70"/>
                  <a:gd name="T14" fmla="*/ 71 w 80"/>
                  <a:gd name="T15" fmla="*/ 43 h 70"/>
                  <a:gd name="T16" fmla="*/ 7 w 80"/>
                  <a:gd name="T17" fmla="*/ 70 h 70"/>
                  <a:gd name="T18" fmla="*/ 6 w 80"/>
                  <a:gd name="T19" fmla="*/ 69 h 70"/>
                  <a:gd name="T20" fmla="*/ 5 w 80"/>
                  <a:gd name="T21" fmla="*/ 67 h 70"/>
                  <a:gd name="T22" fmla="*/ 2 w 80"/>
                  <a:gd name="T23" fmla="*/ 60 h 70"/>
                  <a:gd name="T24" fmla="*/ 1 w 80"/>
                  <a:gd name="T25" fmla="*/ 58 h 70"/>
                  <a:gd name="T26" fmla="*/ 1 w 80"/>
                  <a:gd name="T27" fmla="*/ 58 h 70"/>
                  <a:gd name="T28" fmla="*/ 1 w 80"/>
                  <a:gd name="T29" fmla="*/ 56 h 70"/>
                  <a:gd name="T30" fmla="*/ 0 w 80"/>
                  <a:gd name="T31" fmla="*/ 52 h 70"/>
                  <a:gd name="T32" fmla="*/ 0 w 80"/>
                  <a:gd name="T33" fmla="*/ 50 h 70"/>
                  <a:gd name="T34" fmla="*/ 0 w 80"/>
                  <a:gd name="T35" fmla="*/ 50 h 70"/>
                  <a:gd name="T36" fmla="*/ 0 w 80"/>
                  <a:gd name="T37" fmla="*/ 48 h 70"/>
                  <a:gd name="T38" fmla="*/ 0 w 80"/>
                  <a:gd name="T39" fmla="*/ 46 h 70"/>
                  <a:gd name="T40" fmla="*/ 0 w 80"/>
                  <a:gd name="T41" fmla="*/ 46 h 70"/>
                  <a:gd name="T42" fmla="*/ 0 w 80"/>
                  <a:gd name="T43" fmla="*/ 44 h 70"/>
                  <a:gd name="T44" fmla="*/ 1 w 80"/>
                  <a:gd name="T45" fmla="*/ 40 h 70"/>
                  <a:gd name="T46" fmla="*/ 1 w 80"/>
                  <a:gd name="T47" fmla="*/ 38 h 70"/>
                  <a:gd name="T48" fmla="*/ 2 w 80"/>
                  <a:gd name="T49" fmla="*/ 36 h 70"/>
                  <a:gd name="T50" fmla="*/ 2 w 80"/>
                  <a:gd name="T51" fmla="*/ 34 h 70"/>
                  <a:gd name="T52" fmla="*/ 3 w 80"/>
                  <a:gd name="T53" fmla="*/ 33 h 70"/>
                  <a:gd name="T54" fmla="*/ 3 w 80"/>
                  <a:gd name="T55" fmla="*/ 32 h 70"/>
                  <a:gd name="T56" fmla="*/ 4 w 80"/>
                  <a:gd name="T57" fmla="*/ 31 h 70"/>
                  <a:gd name="T58" fmla="*/ 7 w 80"/>
                  <a:gd name="T59" fmla="*/ 25 h 70"/>
                  <a:gd name="T60" fmla="*/ 9 w 80"/>
                  <a:gd name="T61" fmla="*/ 22 h 70"/>
                  <a:gd name="T62" fmla="*/ 12 w 80"/>
                  <a:gd name="T63" fmla="*/ 18 h 70"/>
                  <a:gd name="T64" fmla="*/ 13 w 80"/>
                  <a:gd name="T65" fmla="*/ 17 h 70"/>
                  <a:gd name="T66" fmla="*/ 17 w 80"/>
                  <a:gd name="T67" fmla="*/ 13 h 70"/>
                  <a:gd name="T68" fmla="*/ 19 w 80"/>
                  <a:gd name="T69" fmla="*/ 11 h 70"/>
                  <a:gd name="T70" fmla="*/ 21 w 80"/>
                  <a:gd name="T71" fmla="*/ 10 h 70"/>
                  <a:gd name="T72" fmla="*/ 26 w 80"/>
                  <a:gd name="T73" fmla="*/ 6 h 70"/>
                  <a:gd name="T74" fmla="*/ 26 w 80"/>
                  <a:gd name="T75" fmla="*/ 6 h 70"/>
                  <a:gd name="T76" fmla="*/ 80 w 80"/>
                  <a:gd name="T77" fmla="*/ 3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0" h="70">
                    <a:moveTo>
                      <a:pt x="80" y="30"/>
                    </a:moveTo>
                    <a:cubicBezTo>
                      <a:pt x="80" y="30"/>
                      <a:pt x="80" y="30"/>
                      <a:pt x="80" y="30"/>
                    </a:cubicBezTo>
                    <a:cubicBezTo>
                      <a:pt x="77" y="32"/>
                      <a:pt x="75" y="34"/>
                      <a:pt x="73" y="36"/>
                    </a:cubicBezTo>
                    <a:cubicBezTo>
                      <a:pt x="72" y="37"/>
                      <a:pt x="72" y="38"/>
                      <a:pt x="71" y="39"/>
                    </a:cubicBezTo>
                    <a:cubicBezTo>
                      <a:pt x="71" y="39"/>
                      <a:pt x="71" y="40"/>
                      <a:pt x="71" y="41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42"/>
                      <a:pt x="71" y="43"/>
                      <a:pt x="71" y="43"/>
                    </a:cubicBezTo>
                    <a:cubicBezTo>
                      <a:pt x="71" y="43"/>
                      <a:pt x="71" y="43"/>
                      <a:pt x="71" y="43"/>
                    </a:cubicBezTo>
                    <a:cubicBezTo>
                      <a:pt x="52" y="32"/>
                      <a:pt x="11" y="45"/>
                      <a:pt x="7" y="70"/>
                    </a:cubicBezTo>
                    <a:cubicBezTo>
                      <a:pt x="6" y="70"/>
                      <a:pt x="6" y="69"/>
                      <a:pt x="6" y="69"/>
                    </a:cubicBezTo>
                    <a:cubicBezTo>
                      <a:pt x="5" y="68"/>
                      <a:pt x="5" y="68"/>
                      <a:pt x="5" y="67"/>
                    </a:cubicBezTo>
                    <a:cubicBezTo>
                      <a:pt x="4" y="65"/>
                      <a:pt x="3" y="62"/>
                      <a:pt x="2" y="60"/>
                    </a:cubicBezTo>
                    <a:cubicBezTo>
                      <a:pt x="2" y="59"/>
                      <a:pt x="1" y="59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7"/>
                      <a:pt x="1" y="56"/>
                      <a:pt x="1" y="56"/>
                    </a:cubicBezTo>
                    <a:cubicBezTo>
                      <a:pt x="1" y="55"/>
                      <a:pt x="0" y="53"/>
                      <a:pt x="0" y="52"/>
                    </a:cubicBezTo>
                    <a:cubicBezTo>
                      <a:pt x="0" y="51"/>
                      <a:pt x="0" y="51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49"/>
                      <a:pt x="0" y="49"/>
                      <a:pt x="0" y="48"/>
                    </a:cubicBezTo>
                    <a:cubicBezTo>
                      <a:pt x="0" y="47"/>
                      <a:pt x="0" y="47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5"/>
                      <a:pt x="0" y="45"/>
                      <a:pt x="0" y="44"/>
                    </a:cubicBezTo>
                    <a:cubicBezTo>
                      <a:pt x="0" y="43"/>
                      <a:pt x="1" y="41"/>
                      <a:pt x="1" y="40"/>
                    </a:cubicBezTo>
                    <a:cubicBezTo>
                      <a:pt x="1" y="39"/>
                      <a:pt x="1" y="39"/>
                      <a:pt x="1" y="38"/>
                    </a:cubicBezTo>
                    <a:cubicBezTo>
                      <a:pt x="1" y="37"/>
                      <a:pt x="2" y="37"/>
                      <a:pt x="2" y="36"/>
                    </a:cubicBezTo>
                    <a:cubicBezTo>
                      <a:pt x="2" y="36"/>
                      <a:pt x="2" y="35"/>
                      <a:pt x="2" y="34"/>
                    </a:cubicBezTo>
                    <a:cubicBezTo>
                      <a:pt x="3" y="34"/>
                      <a:pt x="3" y="33"/>
                      <a:pt x="3" y="33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4" y="32"/>
                      <a:pt x="4" y="31"/>
                      <a:pt x="4" y="31"/>
                    </a:cubicBezTo>
                    <a:cubicBezTo>
                      <a:pt x="5" y="29"/>
                      <a:pt x="6" y="27"/>
                      <a:pt x="7" y="25"/>
                    </a:cubicBezTo>
                    <a:cubicBezTo>
                      <a:pt x="8" y="24"/>
                      <a:pt x="8" y="23"/>
                      <a:pt x="9" y="22"/>
                    </a:cubicBezTo>
                    <a:cubicBezTo>
                      <a:pt x="10" y="20"/>
                      <a:pt x="11" y="19"/>
                      <a:pt x="12" y="18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5" y="15"/>
                      <a:pt x="16" y="14"/>
                      <a:pt x="17" y="13"/>
                    </a:cubicBezTo>
                    <a:cubicBezTo>
                      <a:pt x="18" y="12"/>
                      <a:pt x="18" y="12"/>
                      <a:pt x="19" y="11"/>
                    </a:cubicBezTo>
                    <a:cubicBezTo>
                      <a:pt x="20" y="11"/>
                      <a:pt x="20" y="10"/>
                      <a:pt x="21" y="10"/>
                    </a:cubicBezTo>
                    <a:cubicBezTo>
                      <a:pt x="22" y="8"/>
                      <a:pt x="24" y="7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45" y="0"/>
                      <a:pt x="76" y="8"/>
                      <a:pt x="80" y="30"/>
                    </a:cubicBezTo>
                  </a:path>
                </a:pathLst>
              </a:custGeom>
              <a:solidFill>
                <a:srgbClr val="E451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îşḷîḓê">
                <a:extLst>
                  <a:ext uri="{FF2B5EF4-FFF2-40B4-BE49-F238E27FC236}">
                    <a16:creationId xmlns:a16="http://schemas.microsoft.com/office/drawing/2014/main" id="{63BC1884-E58F-4F45-B238-28033743F068}"/>
                  </a:ext>
                </a:extLst>
              </p:cNvPr>
              <p:cNvSpPr/>
              <p:nvPr/>
            </p:nvSpPr>
            <p:spPr bwMode="auto">
              <a:xfrm>
                <a:off x="7442201" y="3051176"/>
                <a:ext cx="1400175" cy="1228725"/>
              </a:xfrm>
              <a:custGeom>
                <a:avLst/>
                <a:gdLst>
                  <a:gd name="T0" fmla="*/ 80 w 80"/>
                  <a:gd name="T1" fmla="*/ 48 h 70"/>
                  <a:gd name="T2" fmla="*/ 80 w 80"/>
                  <a:gd name="T3" fmla="*/ 50 h 70"/>
                  <a:gd name="T4" fmla="*/ 80 w 80"/>
                  <a:gd name="T5" fmla="*/ 50 h 70"/>
                  <a:gd name="T6" fmla="*/ 80 w 80"/>
                  <a:gd name="T7" fmla="*/ 52 h 70"/>
                  <a:gd name="T8" fmla="*/ 79 w 80"/>
                  <a:gd name="T9" fmla="*/ 56 h 70"/>
                  <a:gd name="T10" fmla="*/ 79 w 80"/>
                  <a:gd name="T11" fmla="*/ 58 h 70"/>
                  <a:gd name="T12" fmla="*/ 78 w 80"/>
                  <a:gd name="T13" fmla="*/ 58 h 70"/>
                  <a:gd name="T14" fmla="*/ 78 w 80"/>
                  <a:gd name="T15" fmla="*/ 60 h 70"/>
                  <a:gd name="T16" fmla="*/ 75 w 80"/>
                  <a:gd name="T17" fmla="*/ 67 h 70"/>
                  <a:gd name="T18" fmla="*/ 74 w 80"/>
                  <a:gd name="T19" fmla="*/ 69 h 70"/>
                  <a:gd name="T20" fmla="*/ 73 w 80"/>
                  <a:gd name="T21" fmla="*/ 70 h 70"/>
                  <a:gd name="T22" fmla="*/ 9 w 80"/>
                  <a:gd name="T23" fmla="*/ 43 h 70"/>
                  <a:gd name="T24" fmla="*/ 9 w 80"/>
                  <a:gd name="T25" fmla="*/ 43 h 70"/>
                  <a:gd name="T26" fmla="*/ 9 w 80"/>
                  <a:gd name="T27" fmla="*/ 42 h 70"/>
                  <a:gd name="T28" fmla="*/ 9 w 80"/>
                  <a:gd name="T29" fmla="*/ 41 h 70"/>
                  <a:gd name="T30" fmla="*/ 8 w 80"/>
                  <a:gd name="T31" fmla="*/ 39 h 70"/>
                  <a:gd name="T32" fmla="*/ 7 w 80"/>
                  <a:gd name="T33" fmla="*/ 36 h 70"/>
                  <a:gd name="T34" fmla="*/ 5 w 80"/>
                  <a:gd name="T35" fmla="*/ 34 h 70"/>
                  <a:gd name="T36" fmla="*/ 2 w 80"/>
                  <a:gd name="T37" fmla="*/ 32 h 70"/>
                  <a:gd name="T38" fmla="*/ 0 w 80"/>
                  <a:gd name="T39" fmla="*/ 30 h 70"/>
                  <a:gd name="T40" fmla="*/ 54 w 80"/>
                  <a:gd name="T41" fmla="*/ 6 h 70"/>
                  <a:gd name="T42" fmla="*/ 54 w 80"/>
                  <a:gd name="T43" fmla="*/ 6 h 70"/>
                  <a:gd name="T44" fmla="*/ 59 w 80"/>
                  <a:gd name="T45" fmla="*/ 10 h 70"/>
                  <a:gd name="T46" fmla="*/ 61 w 80"/>
                  <a:gd name="T47" fmla="*/ 11 h 70"/>
                  <a:gd name="T48" fmla="*/ 64 w 80"/>
                  <a:gd name="T49" fmla="*/ 15 h 70"/>
                  <a:gd name="T50" fmla="*/ 66 w 80"/>
                  <a:gd name="T51" fmla="*/ 16 h 70"/>
                  <a:gd name="T52" fmla="*/ 67 w 80"/>
                  <a:gd name="T53" fmla="*/ 18 h 70"/>
                  <a:gd name="T54" fmla="*/ 70 w 80"/>
                  <a:gd name="T55" fmla="*/ 22 h 70"/>
                  <a:gd name="T56" fmla="*/ 73 w 80"/>
                  <a:gd name="T57" fmla="*/ 25 h 70"/>
                  <a:gd name="T58" fmla="*/ 76 w 80"/>
                  <a:gd name="T59" fmla="*/ 31 h 70"/>
                  <a:gd name="T60" fmla="*/ 77 w 80"/>
                  <a:gd name="T61" fmla="*/ 33 h 70"/>
                  <a:gd name="T62" fmla="*/ 77 w 80"/>
                  <a:gd name="T63" fmla="*/ 34 h 70"/>
                  <a:gd name="T64" fmla="*/ 78 w 80"/>
                  <a:gd name="T65" fmla="*/ 36 h 70"/>
                  <a:gd name="T66" fmla="*/ 78 w 80"/>
                  <a:gd name="T67" fmla="*/ 37 h 70"/>
                  <a:gd name="T68" fmla="*/ 80 w 80"/>
                  <a:gd name="T69" fmla="*/ 44 h 70"/>
                  <a:gd name="T70" fmla="*/ 80 w 80"/>
                  <a:gd name="T71" fmla="*/ 46 h 70"/>
                  <a:gd name="T72" fmla="*/ 80 w 80"/>
                  <a:gd name="T73" fmla="*/ 46 h 70"/>
                  <a:gd name="T74" fmla="*/ 80 w 80"/>
                  <a:gd name="T75" fmla="*/ 4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0" h="70">
                    <a:moveTo>
                      <a:pt x="80" y="48"/>
                    </a:moveTo>
                    <a:cubicBezTo>
                      <a:pt x="80" y="49"/>
                      <a:pt x="80" y="49"/>
                      <a:pt x="80" y="50"/>
                    </a:cubicBezTo>
                    <a:cubicBezTo>
                      <a:pt x="80" y="50"/>
                      <a:pt x="80" y="50"/>
                      <a:pt x="80" y="50"/>
                    </a:cubicBezTo>
                    <a:cubicBezTo>
                      <a:pt x="80" y="51"/>
                      <a:pt x="80" y="51"/>
                      <a:pt x="80" y="52"/>
                    </a:cubicBezTo>
                    <a:cubicBezTo>
                      <a:pt x="79" y="53"/>
                      <a:pt x="79" y="55"/>
                      <a:pt x="79" y="56"/>
                    </a:cubicBezTo>
                    <a:cubicBezTo>
                      <a:pt x="79" y="56"/>
                      <a:pt x="79" y="57"/>
                      <a:pt x="79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9"/>
                      <a:pt x="78" y="59"/>
                      <a:pt x="78" y="60"/>
                    </a:cubicBezTo>
                    <a:cubicBezTo>
                      <a:pt x="77" y="62"/>
                      <a:pt x="76" y="65"/>
                      <a:pt x="75" y="67"/>
                    </a:cubicBezTo>
                    <a:cubicBezTo>
                      <a:pt x="75" y="68"/>
                      <a:pt x="74" y="68"/>
                      <a:pt x="74" y="69"/>
                    </a:cubicBezTo>
                    <a:cubicBezTo>
                      <a:pt x="74" y="69"/>
                      <a:pt x="73" y="70"/>
                      <a:pt x="73" y="70"/>
                    </a:cubicBezTo>
                    <a:cubicBezTo>
                      <a:pt x="69" y="45"/>
                      <a:pt x="27" y="32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3"/>
                      <a:pt x="9" y="42"/>
                      <a:pt x="9" y="42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9" y="40"/>
                      <a:pt x="9" y="39"/>
                      <a:pt x="8" y="39"/>
                    </a:cubicBezTo>
                    <a:cubicBezTo>
                      <a:pt x="8" y="38"/>
                      <a:pt x="7" y="37"/>
                      <a:pt x="7" y="36"/>
                    </a:cubicBezTo>
                    <a:cubicBezTo>
                      <a:pt x="6" y="35"/>
                      <a:pt x="6" y="35"/>
                      <a:pt x="5" y="34"/>
                    </a:cubicBezTo>
                    <a:cubicBezTo>
                      <a:pt x="4" y="34"/>
                      <a:pt x="3" y="33"/>
                      <a:pt x="2" y="32"/>
                    </a:cubicBezTo>
                    <a:cubicBezTo>
                      <a:pt x="1" y="31"/>
                      <a:pt x="1" y="31"/>
                      <a:pt x="0" y="30"/>
                    </a:cubicBezTo>
                    <a:cubicBezTo>
                      <a:pt x="4" y="8"/>
                      <a:pt x="35" y="0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6" y="7"/>
                      <a:pt x="57" y="8"/>
                      <a:pt x="59" y="10"/>
                    </a:cubicBezTo>
                    <a:cubicBezTo>
                      <a:pt x="60" y="10"/>
                      <a:pt x="60" y="11"/>
                      <a:pt x="61" y="11"/>
                    </a:cubicBezTo>
                    <a:cubicBezTo>
                      <a:pt x="62" y="12"/>
                      <a:pt x="63" y="13"/>
                      <a:pt x="64" y="15"/>
                    </a:cubicBezTo>
                    <a:cubicBezTo>
                      <a:pt x="65" y="15"/>
                      <a:pt x="65" y="16"/>
                      <a:pt x="66" y="16"/>
                    </a:cubicBezTo>
                    <a:cubicBezTo>
                      <a:pt x="66" y="17"/>
                      <a:pt x="67" y="17"/>
                      <a:pt x="67" y="18"/>
                    </a:cubicBezTo>
                    <a:cubicBezTo>
                      <a:pt x="69" y="19"/>
                      <a:pt x="70" y="20"/>
                      <a:pt x="70" y="22"/>
                    </a:cubicBezTo>
                    <a:cubicBezTo>
                      <a:pt x="71" y="23"/>
                      <a:pt x="72" y="24"/>
                      <a:pt x="73" y="25"/>
                    </a:cubicBezTo>
                    <a:cubicBezTo>
                      <a:pt x="74" y="27"/>
                      <a:pt x="75" y="29"/>
                      <a:pt x="76" y="31"/>
                    </a:cubicBezTo>
                    <a:cubicBezTo>
                      <a:pt x="76" y="32"/>
                      <a:pt x="77" y="32"/>
                      <a:pt x="77" y="33"/>
                    </a:cubicBezTo>
                    <a:cubicBezTo>
                      <a:pt x="77" y="33"/>
                      <a:pt x="77" y="34"/>
                      <a:pt x="77" y="34"/>
                    </a:cubicBezTo>
                    <a:cubicBezTo>
                      <a:pt x="78" y="35"/>
                      <a:pt x="78" y="36"/>
                      <a:pt x="78" y="36"/>
                    </a:cubicBezTo>
                    <a:cubicBezTo>
                      <a:pt x="78" y="37"/>
                      <a:pt x="78" y="37"/>
                      <a:pt x="78" y="37"/>
                    </a:cubicBezTo>
                    <a:cubicBezTo>
                      <a:pt x="79" y="40"/>
                      <a:pt x="79" y="42"/>
                      <a:pt x="80" y="44"/>
                    </a:cubicBezTo>
                    <a:cubicBezTo>
                      <a:pt x="80" y="45"/>
                      <a:pt x="80" y="45"/>
                      <a:pt x="80" y="4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80" y="47"/>
                      <a:pt x="80" y="47"/>
                      <a:pt x="80" y="48"/>
                    </a:cubicBezTo>
                  </a:path>
                </a:pathLst>
              </a:custGeom>
              <a:solidFill>
                <a:srgbClr val="E451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ś1ïḓe">
                <a:extLst>
                  <a:ext uri="{FF2B5EF4-FFF2-40B4-BE49-F238E27FC236}">
                    <a16:creationId xmlns:a16="http://schemas.microsoft.com/office/drawing/2014/main" id="{88CC618D-8442-4840-98F3-69F44C034DFE}"/>
                  </a:ext>
                </a:extLst>
              </p:cNvPr>
              <p:cNvSpPr/>
              <p:nvPr/>
            </p:nvSpPr>
            <p:spPr bwMode="auto">
              <a:xfrm>
                <a:off x="4591051" y="3717926"/>
                <a:ext cx="17463" cy="1746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0 h 1"/>
                  <a:gd name="T12" fmla="*/ 1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BC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iśḷîḑé">
                <a:extLst>
                  <a:ext uri="{FF2B5EF4-FFF2-40B4-BE49-F238E27FC236}">
                    <a16:creationId xmlns:a16="http://schemas.microsoft.com/office/drawing/2014/main" id="{5EBE679E-48B7-4C58-AFE8-AD7BA34C2415}"/>
                  </a:ext>
                </a:extLst>
              </p:cNvPr>
              <p:cNvSpPr/>
              <p:nvPr/>
            </p:nvSpPr>
            <p:spPr bwMode="auto">
              <a:xfrm>
                <a:off x="4591051" y="3683001"/>
                <a:ext cx="17463" cy="52388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3 h 3"/>
                  <a:gd name="T8" fmla="*/ 1 w 1"/>
                  <a:gd name="T9" fmla="*/ 2 h 3"/>
                  <a:gd name="T10" fmla="*/ 0 w 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C442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îṡļídè">
                <a:extLst>
                  <a:ext uri="{FF2B5EF4-FFF2-40B4-BE49-F238E27FC236}">
                    <a16:creationId xmlns:a16="http://schemas.microsoft.com/office/drawing/2014/main" id="{E7541D1D-B70F-4E20-8BED-9077A69B5BBA}"/>
                  </a:ext>
                </a:extLst>
              </p:cNvPr>
              <p:cNvSpPr/>
              <p:nvPr/>
            </p:nvSpPr>
            <p:spPr bwMode="auto">
              <a:xfrm>
                <a:off x="7581901" y="3717926"/>
                <a:ext cx="0" cy="1746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1 h 1"/>
                  <a:gd name="T5" fmla="*/ 1 h 1"/>
                  <a:gd name="T6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DBC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şļïḋé">
                <a:extLst>
                  <a:ext uri="{FF2B5EF4-FFF2-40B4-BE49-F238E27FC236}">
                    <a16:creationId xmlns:a16="http://schemas.microsoft.com/office/drawing/2014/main" id="{BC531E4B-481B-4ED6-8DBF-023B794B5AA4}"/>
                  </a:ext>
                </a:extLst>
              </p:cNvPr>
              <p:cNvSpPr/>
              <p:nvPr/>
            </p:nvSpPr>
            <p:spPr bwMode="auto">
              <a:xfrm>
                <a:off x="7581901" y="3683001"/>
                <a:ext cx="17463" cy="52388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1"/>
                      <a:pt x="1" y="0"/>
                    </a:cubicBezTo>
                  </a:path>
                </a:pathLst>
              </a:custGeom>
              <a:solidFill>
                <a:srgbClr val="C442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îšḷîḍê">
                <a:extLst>
                  <a:ext uri="{FF2B5EF4-FFF2-40B4-BE49-F238E27FC236}">
                    <a16:creationId xmlns:a16="http://schemas.microsoft.com/office/drawing/2014/main" id="{1120DC9B-B430-4F6A-8B41-E817D293B5A4}"/>
                  </a:ext>
                </a:extLst>
              </p:cNvPr>
              <p:cNvSpPr/>
              <p:nvPr/>
            </p:nvSpPr>
            <p:spPr bwMode="auto">
              <a:xfrm>
                <a:off x="3908426" y="1525588"/>
                <a:ext cx="2100263" cy="3279775"/>
              </a:xfrm>
              <a:custGeom>
                <a:avLst/>
                <a:gdLst>
                  <a:gd name="T0" fmla="*/ 67 w 120"/>
                  <a:gd name="T1" fmla="*/ 0 h 187"/>
                  <a:gd name="T2" fmla="*/ 120 w 120"/>
                  <a:gd name="T3" fmla="*/ 181 h 187"/>
                  <a:gd name="T4" fmla="*/ 55 w 120"/>
                  <a:gd name="T5" fmla="*/ 187 h 187"/>
                  <a:gd name="T6" fmla="*/ 0 w 120"/>
                  <a:gd name="T7" fmla="*/ 36 h 187"/>
                  <a:gd name="T8" fmla="*/ 67 w 120"/>
                  <a:gd name="T9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87">
                    <a:moveTo>
                      <a:pt x="67" y="0"/>
                    </a:moveTo>
                    <a:cubicBezTo>
                      <a:pt x="96" y="59"/>
                      <a:pt x="113" y="116"/>
                      <a:pt x="120" y="181"/>
                    </a:cubicBezTo>
                    <a:cubicBezTo>
                      <a:pt x="94" y="183"/>
                      <a:pt x="81" y="184"/>
                      <a:pt x="55" y="187"/>
                    </a:cubicBezTo>
                    <a:cubicBezTo>
                      <a:pt x="45" y="132"/>
                      <a:pt x="28" y="85"/>
                      <a:pt x="0" y="36"/>
                    </a:cubicBezTo>
                    <a:cubicBezTo>
                      <a:pt x="23" y="24"/>
                      <a:pt x="45" y="12"/>
                      <a:pt x="67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íṥļîdé">
                <a:extLst>
                  <a:ext uri="{FF2B5EF4-FFF2-40B4-BE49-F238E27FC236}">
                    <a16:creationId xmlns:a16="http://schemas.microsoft.com/office/drawing/2014/main" id="{F3560BD0-A234-40FC-A99F-8F8296AB6095}"/>
                  </a:ext>
                </a:extLst>
              </p:cNvPr>
              <p:cNvSpPr/>
              <p:nvPr/>
            </p:nvSpPr>
            <p:spPr bwMode="auto">
              <a:xfrm>
                <a:off x="4013201" y="1649413"/>
                <a:ext cx="1925638" cy="3068638"/>
              </a:xfrm>
              <a:custGeom>
                <a:avLst/>
                <a:gdLst>
                  <a:gd name="T0" fmla="*/ 52 w 110"/>
                  <a:gd name="T1" fmla="*/ 175 h 175"/>
                  <a:gd name="T2" fmla="*/ 110 w 110"/>
                  <a:gd name="T3" fmla="*/ 169 h 175"/>
                  <a:gd name="T4" fmla="*/ 60 w 110"/>
                  <a:gd name="T5" fmla="*/ 0 h 175"/>
                  <a:gd name="T6" fmla="*/ 0 w 110"/>
                  <a:gd name="T7" fmla="*/ 31 h 175"/>
                  <a:gd name="T8" fmla="*/ 52 w 110"/>
                  <a:gd name="T9" fmla="*/ 175 h 175"/>
                  <a:gd name="T10" fmla="*/ 45 w 110"/>
                  <a:gd name="T11" fmla="*/ 17 h 175"/>
                  <a:gd name="T12" fmla="*/ 62 w 110"/>
                  <a:gd name="T13" fmla="*/ 24 h 175"/>
                  <a:gd name="T14" fmla="*/ 100 w 110"/>
                  <a:gd name="T15" fmla="*/ 148 h 175"/>
                  <a:gd name="T16" fmla="*/ 91 w 110"/>
                  <a:gd name="T17" fmla="*/ 163 h 175"/>
                  <a:gd name="T18" fmla="*/ 69 w 110"/>
                  <a:gd name="T19" fmla="*/ 165 h 175"/>
                  <a:gd name="T20" fmla="*/ 56 w 110"/>
                  <a:gd name="T21" fmla="*/ 155 h 175"/>
                  <a:gd name="T22" fmla="*/ 18 w 110"/>
                  <a:gd name="T23" fmla="*/ 45 h 175"/>
                  <a:gd name="T24" fmla="*/ 23 w 110"/>
                  <a:gd name="T25" fmla="*/ 28 h 175"/>
                  <a:gd name="T26" fmla="*/ 45 w 110"/>
                  <a:gd name="T27" fmla="*/ 17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175">
                    <a:moveTo>
                      <a:pt x="52" y="175"/>
                    </a:moveTo>
                    <a:cubicBezTo>
                      <a:pt x="75" y="173"/>
                      <a:pt x="87" y="172"/>
                      <a:pt x="110" y="169"/>
                    </a:cubicBezTo>
                    <a:cubicBezTo>
                      <a:pt x="102" y="109"/>
                      <a:pt x="86" y="55"/>
                      <a:pt x="60" y="0"/>
                    </a:cubicBezTo>
                    <a:cubicBezTo>
                      <a:pt x="36" y="12"/>
                      <a:pt x="24" y="18"/>
                      <a:pt x="0" y="31"/>
                    </a:cubicBezTo>
                    <a:cubicBezTo>
                      <a:pt x="27" y="75"/>
                      <a:pt x="45" y="125"/>
                      <a:pt x="52" y="175"/>
                    </a:cubicBezTo>
                    <a:moveTo>
                      <a:pt x="45" y="17"/>
                    </a:moveTo>
                    <a:cubicBezTo>
                      <a:pt x="48" y="24"/>
                      <a:pt x="56" y="27"/>
                      <a:pt x="62" y="24"/>
                    </a:cubicBezTo>
                    <a:cubicBezTo>
                      <a:pt x="81" y="63"/>
                      <a:pt x="94" y="105"/>
                      <a:pt x="100" y="148"/>
                    </a:cubicBezTo>
                    <a:cubicBezTo>
                      <a:pt x="94" y="149"/>
                      <a:pt x="90" y="156"/>
                      <a:pt x="91" y="163"/>
                    </a:cubicBezTo>
                    <a:cubicBezTo>
                      <a:pt x="82" y="164"/>
                      <a:pt x="78" y="164"/>
                      <a:pt x="69" y="165"/>
                    </a:cubicBezTo>
                    <a:cubicBezTo>
                      <a:pt x="68" y="159"/>
                      <a:pt x="62" y="154"/>
                      <a:pt x="56" y="155"/>
                    </a:cubicBezTo>
                    <a:cubicBezTo>
                      <a:pt x="47" y="116"/>
                      <a:pt x="35" y="81"/>
                      <a:pt x="18" y="45"/>
                    </a:cubicBezTo>
                    <a:cubicBezTo>
                      <a:pt x="24" y="42"/>
                      <a:pt x="27" y="34"/>
                      <a:pt x="23" y="28"/>
                    </a:cubicBezTo>
                    <a:cubicBezTo>
                      <a:pt x="32" y="24"/>
                      <a:pt x="36" y="22"/>
                      <a:pt x="45" y="17"/>
                    </a:cubicBezTo>
                  </a:path>
                </a:pathLst>
              </a:custGeom>
              <a:solidFill>
                <a:srgbClr val="85A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iṧlide">
                <a:extLst>
                  <a:ext uri="{FF2B5EF4-FFF2-40B4-BE49-F238E27FC236}">
                    <a16:creationId xmlns:a16="http://schemas.microsoft.com/office/drawing/2014/main" id="{6839BFBE-6573-4541-9EA7-B72D5460EE17}"/>
                  </a:ext>
                </a:extLst>
              </p:cNvPr>
              <p:cNvSpPr/>
              <p:nvPr/>
            </p:nvSpPr>
            <p:spPr bwMode="auto">
              <a:xfrm>
                <a:off x="4730751" y="2841626"/>
                <a:ext cx="787400" cy="806450"/>
              </a:xfrm>
              <a:custGeom>
                <a:avLst/>
                <a:gdLst>
                  <a:gd name="T0" fmla="*/ 3 w 45"/>
                  <a:gd name="T1" fmla="*/ 29 h 46"/>
                  <a:gd name="T2" fmla="*/ 28 w 45"/>
                  <a:gd name="T3" fmla="*/ 44 h 46"/>
                  <a:gd name="T4" fmla="*/ 41 w 45"/>
                  <a:gd name="T5" fmla="*/ 18 h 46"/>
                  <a:gd name="T6" fmla="*/ 15 w 45"/>
                  <a:gd name="T7" fmla="*/ 3 h 46"/>
                  <a:gd name="T8" fmla="*/ 3 w 45"/>
                  <a:gd name="T9" fmla="*/ 29 h 46"/>
                  <a:gd name="T10" fmla="*/ 33 w 45"/>
                  <a:gd name="T11" fmla="*/ 17 h 46"/>
                  <a:gd name="T12" fmla="*/ 36 w 45"/>
                  <a:gd name="T13" fmla="*/ 17 h 46"/>
                  <a:gd name="T14" fmla="*/ 37 w 45"/>
                  <a:gd name="T15" fmla="*/ 21 h 46"/>
                  <a:gd name="T16" fmla="*/ 35 w 45"/>
                  <a:gd name="T17" fmla="*/ 22 h 46"/>
                  <a:gd name="T18" fmla="*/ 34 w 45"/>
                  <a:gd name="T19" fmla="*/ 30 h 46"/>
                  <a:gd name="T20" fmla="*/ 30 w 45"/>
                  <a:gd name="T21" fmla="*/ 29 h 46"/>
                  <a:gd name="T22" fmla="*/ 30 w 45"/>
                  <a:gd name="T23" fmla="*/ 21 h 46"/>
                  <a:gd name="T24" fmla="*/ 26 w 45"/>
                  <a:gd name="T25" fmla="*/ 18 h 46"/>
                  <a:gd name="T26" fmla="*/ 24 w 45"/>
                  <a:gd name="T27" fmla="*/ 24 h 46"/>
                  <a:gd name="T28" fmla="*/ 20 w 45"/>
                  <a:gd name="T29" fmla="*/ 33 h 46"/>
                  <a:gd name="T30" fmla="*/ 11 w 45"/>
                  <a:gd name="T31" fmla="*/ 29 h 46"/>
                  <a:gd name="T32" fmla="*/ 9 w 45"/>
                  <a:gd name="T33" fmla="*/ 30 h 46"/>
                  <a:gd name="T34" fmla="*/ 7 w 45"/>
                  <a:gd name="T35" fmla="*/ 26 h 46"/>
                  <a:gd name="T36" fmla="*/ 10 w 45"/>
                  <a:gd name="T37" fmla="*/ 25 h 46"/>
                  <a:gd name="T38" fmla="*/ 10 w 45"/>
                  <a:gd name="T39" fmla="*/ 18 h 46"/>
                  <a:gd name="T40" fmla="*/ 14 w 45"/>
                  <a:gd name="T41" fmla="*/ 19 h 46"/>
                  <a:gd name="T42" fmla="*/ 14 w 45"/>
                  <a:gd name="T43" fmla="*/ 25 h 46"/>
                  <a:gd name="T44" fmla="*/ 18 w 45"/>
                  <a:gd name="T45" fmla="*/ 28 h 46"/>
                  <a:gd name="T46" fmla="*/ 20 w 45"/>
                  <a:gd name="T47" fmla="*/ 22 h 46"/>
                  <a:gd name="T48" fmla="*/ 24 w 45"/>
                  <a:gd name="T49" fmla="*/ 12 h 46"/>
                  <a:gd name="T50" fmla="*/ 33 w 45"/>
                  <a:gd name="T51" fmla="*/ 1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5" h="46">
                    <a:moveTo>
                      <a:pt x="3" y="29"/>
                    </a:moveTo>
                    <a:cubicBezTo>
                      <a:pt x="7" y="40"/>
                      <a:pt x="18" y="46"/>
                      <a:pt x="28" y="44"/>
                    </a:cubicBezTo>
                    <a:cubicBezTo>
                      <a:pt x="39" y="41"/>
                      <a:pt x="45" y="29"/>
                      <a:pt x="41" y="18"/>
                    </a:cubicBezTo>
                    <a:cubicBezTo>
                      <a:pt x="38" y="6"/>
                      <a:pt x="26" y="0"/>
                      <a:pt x="15" y="3"/>
                    </a:cubicBezTo>
                    <a:cubicBezTo>
                      <a:pt x="5" y="7"/>
                      <a:pt x="0" y="19"/>
                      <a:pt x="3" y="29"/>
                    </a:cubicBezTo>
                    <a:moveTo>
                      <a:pt x="33" y="17"/>
                    </a:moveTo>
                    <a:cubicBezTo>
                      <a:pt x="35" y="17"/>
                      <a:pt x="35" y="17"/>
                      <a:pt x="36" y="17"/>
                    </a:cubicBezTo>
                    <a:cubicBezTo>
                      <a:pt x="37" y="18"/>
                      <a:pt x="37" y="19"/>
                      <a:pt x="37" y="21"/>
                    </a:cubicBezTo>
                    <a:cubicBezTo>
                      <a:pt x="36" y="22"/>
                      <a:pt x="36" y="22"/>
                      <a:pt x="35" y="22"/>
                    </a:cubicBezTo>
                    <a:cubicBezTo>
                      <a:pt x="35" y="25"/>
                      <a:pt x="35" y="28"/>
                      <a:pt x="34" y="30"/>
                    </a:cubicBezTo>
                    <a:cubicBezTo>
                      <a:pt x="32" y="30"/>
                      <a:pt x="32" y="29"/>
                      <a:pt x="30" y="29"/>
                    </a:cubicBezTo>
                    <a:cubicBezTo>
                      <a:pt x="31" y="26"/>
                      <a:pt x="31" y="23"/>
                      <a:pt x="30" y="21"/>
                    </a:cubicBezTo>
                    <a:cubicBezTo>
                      <a:pt x="29" y="18"/>
                      <a:pt x="28" y="17"/>
                      <a:pt x="26" y="18"/>
                    </a:cubicBezTo>
                    <a:cubicBezTo>
                      <a:pt x="24" y="18"/>
                      <a:pt x="24" y="21"/>
                      <a:pt x="24" y="24"/>
                    </a:cubicBezTo>
                    <a:cubicBezTo>
                      <a:pt x="24" y="28"/>
                      <a:pt x="24" y="32"/>
                      <a:pt x="20" y="33"/>
                    </a:cubicBezTo>
                    <a:cubicBezTo>
                      <a:pt x="17" y="34"/>
                      <a:pt x="13" y="33"/>
                      <a:pt x="11" y="29"/>
                    </a:cubicBezTo>
                    <a:cubicBezTo>
                      <a:pt x="10" y="29"/>
                      <a:pt x="10" y="30"/>
                      <a:pt x="9" y="30"/>
                    </a:cubicBezTo>
                    <a:cubicBezTo>
                      <a:pt x="8" y="28"/>
                      <a:pt x="8" y="27"/>
                      <a:pt x="7" y="26"/>
                    </a:cubicBezTo>
                    <a:cubicBezTo>
                      <a:pt x="8" y="25"/>
                      <a:pt x="9" y="25"/>
                      <a:pt x="10" y="25"/>
                    </a:cubicBezTo>
                    <a:cubicBezTo>
                      <a:pt x="9" y="22"/>
                      <a:pt x="9" y="20"/>
                      <a:pt x="10" y="18"/>
                    </a:cubicBezTo>
                    <a:cubicBezTo>
                      <a:pt x="12" y="18"/>
                      <a:pt x="13" y="18"/>
                      <a:pt x="14" y="19"/>
                    </a:cubicBezTo>
                    <a:cubicBezTo>
                      <a:pt x="14" y="21"/>
                      <a:pt x="13" y="23"/>
                      <a:pt x="14" y="25"/>
                    </a:cubicBezTo>
                    <a:cubicBezTo>
                      <a:pt x="15" y="27"/>
                      <a:pt x="16" y="28"/>
                      <a:pt x="18" y="28"/>
                    </a:cubicBezTo>
                    <a:cubicBezTo>
                      <a:pt x="20" y="27"/>
                      <a:pt x="20" y="25"/>
                      <a:pt x="20" y="22"/>
                    </a:cubicBezTo>
                    <a:cubicBezTo>
                      <a:pt x="20" y="18"/>
                      <a:pt x="20" y="14"/>
                      <a:pt x="24" y="12"/>
                    </a:cubicBezTo>
                    <a:cubicBezTo>
                      <a:pt x="28" y="11"/>
                      <a:pt x="31" y="13"/>
                      <a:pt x="33" y="17"/>
                    </a:cubicBezTo>
                  </a:path>
                </a:pathLst>
              </a:custGeom>
              <a:solidFill>
                <a:srgbClr val="85A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isḻîḑe">
                <a:extLst>
                  <a:ext uri="{FF2B5EF4-FFF2-40B4-BE49-F238E27FC236}">
                    <a16:creationId xmlns:a16="http://schemas.microsoft.com/office/drawing/2014/main" id="{C83AD730-DA21-447D-9905-7430AFBA021D}"/>
                  </a:ext>
                </a:extLst>
              </p:cNvPr>
              <p:cNvSpPr/>
              <p:nvPr/>
            </p:nvSpPr>
            <p:spPr bwMode="auto">
              <a:xfrm>
                <a:off x="5186363" y="3894138"/>
                <a:ext cx="296863" cy="315913"/>
              </a:xfrm>
              <a:custGeom>
                <a:avLst/>
                <a:gdLst>
                  <a:gd name="T0" fmla="*/ 7 w 17"/>
                  <a:gd name="T1" fmla="*/ 0 h 18"/>
                  <a:gd name="T2" fmla="*/ 16 w 17"/>
                  <a:gd name="T3" fmla="*/ 7 h 18"/>
                  <a:gd name="T4" fmla="*/ 10 w 17"/>
                  <a:gd name="T5" fmla="*/ 17 h 18"/>
                  <a:gd name="T6" fmla="*/ 1 w 17"/>
                  <a:gd name="T7" fmla="*/ 10 h 18"/>
                  <a:gd name="T8" fmla="*/ 7 w 17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7" y="0"/>
                    </a:moveTo>
                    <a:cubicBezTo>
                      <a:pt x="11" y="0"/>
                      <a:pt x="15" y="3"/>
                      <a:pt x="16" y="7"/>
                    </a:cubicBezTo>
                    <a:cubicBezTo>
                      <a:pt x="17" y="12"/>
                      <a:pt x="14" y="17"/>
                      <a:pt x="10" y="17"/>
                    </a:cubicBezTo>
                    <a:cubicBezTo>
                      <a:pt x="6" y="18"/>
                      <a:pt x="2" y="15"/>
                      <a:pt x="1" y="10"/>
                    </a:cubicBezTo>
                    <a:cubicBezTo>
                      <a:pt x="0" y="6"/>
                      <a:pt x="2" y="1"/>
                      <a:pt x="7" y="0"/>
                    </a:cubicBezTo>
                  </a:path>
                </a:pathLst>
              </a:custGeom>
              <a:solidFill>
                <a:srgbClr val="85A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ï$ḻíḑé">
                <a:extLst>
                  <a:ext uri="{FF2B5EF4-FFF2-40B4-BE49-F238E27FC236}">
                    <a16:creationId xmlns:a16="http://schemas.microsoft.com/office/drawing/2014/main" id="{B18D1D7F-5027-4449-B644-09D74F56ADF2}"/>
                  </a:ext>
                </a:extLst>
              </p:cNvPr>
              <p:cNvSpPr/>
              <p:nvPr/>
            </p:nvSpPr>
            <p:spPr bwMode="auto">
              <a:xfrm>
                <a:off x="4643438" y="2279651"/>
                <a:ext cx="331788" cy="350838"/>
              </a:xfrm>
              <a:custGeom>
                <a:avLst/>
                <a:gdLst>
                  <a:gd name="T0" fmla="*/ 6 w 19"/>
                  <a:gd name="T1" fmla="*/ 2 h 20"/>
                  <a:gd name="T2" fmla="*/ 17 w 19"/>
                  <a:gd name="T3" fmla="*/ 7 h 20"/>
                  <a:gd name="T4" fmla="*/ 13 w 19"/>
                  <a:gd name="T5" fmla="*/ 18 h 20"/>
                  <a:gd name="T6" fmla="*/ 2 w 19"/>
                  <a:gd name="T7" fmla="*/ 13 h 20"/>
                  <a:gd name="T8" fmla="*/ 6 w 19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6" y="2"/>
                    </a:moveTo>
                    <a:cubicBezTo>
                      <a:pt x="10" y="0"/>
                      <a:pt x="15" y="2"/>
                      <a:pt x="17" y="7"/>
                    </a:cubicBezTo>
                    <a:cubicBezTo>
                      <a:pt x="19" y="11"/>
                      <a:pt x="18" y="16"/>
                      <a:pt x="13" y="18"/>
                    </a:cubicBezTo>
                    <a:cubicBezTo>
                      <a:pt x="9" y="20"/>
                      <a:pt x="4" y="18"/>
                      <a:pt x="2" y="13"/>
                    </a:cubicBezTo>
                    <a:cubicBezTo>
                      <a:pt x="0" y="9"/>
                      <a:pt x="2" y="4"/>
                      <a:pt x="6" y="2"/>
                    </a:cubicBezTo>
                  </a:path>
                </a:pathLst>
              </a:custGeom>
              <a:solidFill>
                <a:srgbClr val="85A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íş1íḍê">
                <a:extLst>
                  <a:ext uri="{FF2B5EF4-FFF2-40B4-BE49-F238E27FC236}">
                    <a16:creationId xmlns:a16="http://schemas.microsoft.com/office/drawing/2014/main" id="{BE3B1207-6B6C-4BD2-89DB-94655BF310FA}"/>
                  </a:ext>
                </a:extLst>
              </p:cNvPr>
              <p:cNvSpPr/>
              <p:nvPr/>
            </p:nvSpPr>
            <p:spPr bwMode="auto">
              <a:xfrm>
                <a:off x="5081588" y="1473201"/>
                <a:ext cx="1154113" cy="3227388"/>
              </a:xfrm>
              <a:custGeom>
                <a:avLst/>
                <a:gdLst>
                  <a:gd name="T0" fmla="*/ 22 w 66"/>
                  <a:gd name="T1" fmla="*/ 0 h 184"/>
                  <a:gd name="T2" fmla="*/ 66 w 66"/>
                  <a:gd name="T3" fmla="*/ 183 h 184"/>
                  <a:gd name="T4" fmla="*/ 53 w 66"/>
                  <a:gd name="T5" fmla="*/ 184 h 184"/>
                  <a:gd name="T6" fmla="*/ 0 w 66"/>
                  <a:gd name="T7" fmla="*/ 3 h 184"/>
                  <a:gd name="T8" fmla="*/ 22 w 66"/>
                  <a:gd name="T9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84">
                    <a:moveTo>
                      <a:pt x="22" y="0"/>
                    </a:moveTo>
                    <a:cubicBezTo>
                      <a:pt x="51" y="60"/>
                      <a:pt x="59" y="116"/>
                      <a:pt x="66" y="183"/>
                    </a:cubicBezTo>
                    <a:cubicBezTo>
                      <a:pt x="61" y="183"/>
                      <a:pt x="58" y="183"/>
                      <a:pt x="53" y="184"/>
                    </a:cubicBezTo>
                    <a:cubicBezTo>
                      <a:pt x="46" y="119"/>
                      <a:pt x="29" y="62"/>
                      <a:pt x="0" y="3"/>
                    </a:cubicBezTo>
                    <a:cubicBezTo>
                      <a:pt x="7" y="3"/>
                      <a:pt x="15" y="2"/>
                      <a:pt x="22" y="0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íṡḷiḋe">
                <a:extLst>
                  <a:ext uri="{FF2B5EF4-FFF2-40B4-BE49-F238E27FC236}">
                    <a16:creationId xmlns:a16="http://schemas.microsoft.com/office/drawing/2014/main" id="{467ADCED-404B-4CDE-AC3C-3A9810401128}"/>
                  </a:ext>
                </a:extLst>
              </p:cNvPr>
              <p:cNvSpPr/>
              <p:nvPr/>
            </p:nvSpPr>
            <p:spPr bwMode="auto">
              <a:xfrm>
                <a:off x="6183313" y="1525588"/>
                <a:ext cx="2081213" cy="3279775"/>
              </a:xfrm>
              <a:custGeom>
                <a:avLst/>
                <a:gdLst>
                  <a:gd name="T0" fmla="*/ 52 w 119"/>
                  <a:gd name="T1" fmla="*/ 0 h 187"/>
                  <a:gd name="T2" fmla="*/ 0 w 119"/>
                  <a:gd name="T3" fmla="*/ 181 h 187"/>
                  <a:gd name="T4" fmla="*/ 65 w 119"/>
                  <a:gd name="T5" fmla="*/ 187 h 187"/>
                  <a:gd name="T6" fmla="*/ 119 w 119"/>
                  <a:gd name="T7" fmla="*/ 36 h 187"/>
                  <a:gd name="T8" fmla="*/ 52 w 119"/>
                  <a:gd name="T9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87">
                    <a:moveTo>
                      <a:pt x="52" y="0"/>
                    </a:moveTo>
                    <a:cubicBezTo>
                      <a:pt x="24" y="59"/>
                      <a:pt x="7" y="116"/>
                      <a:pt x="0" y="181"/>
                    </a:cubicBezTo>
                    <a:cubicBezTo>
                      <a:pt x="26" y="183"/>
                      <a:pt x="39" y="184"/>
                      <a:pt x="65" y="187"/>
                    </a:cubicBezTo>
                    <a:cubicBezTo>
                      <a:pt x="75" y="132"/>
                      <a:pt x="92" y="85"/>
                      <a:pt x="119" y="36"/>
                    </a:cubicBezTo>
                    <a:cubicBezTo>
                      <a:pt x="97" y="24"/>
                      <a:pt x="75" y="12"/>
                      <a:pt x="52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işľïḋè">
                <a:extLst>
                  <a:ext uri="{FF2B5EF4-FFF2-40B4-BE49-F238E27FC236}">
                    <a16:creationId xmlns:a16="http://schemas.microsoft.com/office/drawing/2014/main" id="{7A9767F9-4958-49FB-8CB6-3565A6E14862}"/>
                  </a:ext>
                </a:extLst>
              </p:cNvPr>
              <p:cNvSpPr/>
              <p:nvPr/>
            </p:nvSpPr>
            <p:spPr bwMode="auto">
              <a:xfrm>
                <a:off x="6253163" y="1649413"/>
                <a:ext cx="1906588" cy="3068638"/>
              </a:xfrm>
              <a:custGeom>
                <a:avLst/>
                <a:gdLst>
                  <a:gd name="T0" fmla="*/ 109 w 109"/>
                  <a:gd name="T1" fmla="*/ 31 h 175"/>
                  <a:gd name="T2" fmla="*/ 50 w 109"/>
                  <a:gd name="T3" fmla="*/ 0 h 175"/>
                  <a:gd name="T4" fmla="*/ 0 w 109"/>
                  <a:gd name="T5" fmla="*/ 169 h 175"/>
                  <a:gd name="T6" fmla="*/ 58 w 109"/>
                  <a:gd name="T7" fmla="*/ 175 h 175"/>
                  <a:gd name="T8" fmla="*/ 109 w 109"/>
                  <a:gd name="T9" fmla="*/ 31 h 175"/>
                  <a:gd name="T10" fmla="*/ 87 w 109"/>
                  <a:gd name="T11" fmla="*/ 28 h 175"/>
                  <a:gd name="T12" fmla="*/ 92 w 109"/>
                  <a:gd name="T13" fmla="*/ 45 h 175"/>
                  <a:gd name="T14" fmla="*/ 54 w 109"/>
                  <a:gd name="T15" fmla="*/ 155 h 175"/>
                  <a:gd name="T16" fmla="*/ 40 w 109"/>
                  <a:gd name="T17" fmla="*/ 165 h 175"/>
                  <a:gd name="T18" fmla="*/ 19 w 109"/>
                  <a:gd name="T19" fmla="*/ 163 h 175"/>
                  <a:gd name="T20" fmla="*/ 10 w 109"/>
                  <a:gd name="T21" fmla="*/ 148 h 175"/>
                  <a:gd name="T22" fmla="*/ 47 w 109"/>
                  <a:gd name="T23" fmla="*/ 24 h 175"/>
                  <a:gd name="T24" fmla="*/ 65 w 109"/>
                  <a:gd name="T25" fmla="*/ 17 h 175"/>
                  <a:gd name="T26" fmla="*/ 87 w 109"/>
                  <a:gd name="T27" fmla="*/ 28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9" h="175">
                    <a:moveTo>
                      <a:pt x="109" y="31"/>
                    </a:moveTo>
                    <a:cubicBezTo>
                      <a:pt x="86" y="18"/>
                      <a:pt x="74" y="12"/>
                      <a:pt x="50" y="0"/>
                    </a:cubicBezTo>
                    <a:cubicBezTo>
                      <a:pt x="23" y="55"/>
                      <a:pt x="8" y="109"/>
                      <a:pt x="0" y="169"/>
                    </a:cubicBezTo>
                    <a:cubicBezTo>
                      <a:pt x="23" y="172"/>
                      <a:pt x="34" y="173"/>
                      <a:pt x="58" y="175"/>
                    </a:cubicBezTo>
                    <a:cubicBezTo>
                      <a:pt x="65" y="125"/>
                      <a:pt x="83" y="75"/>
                      <a:pt x="109" y="31"/>
                    </a:cubicBezTo>
                    <a:moveTo>
                      <a:pt x="87" y="28"/>
                    </a:moveTo>
                    <a:cubicBezTo>
                      <a:pt x="83" y="34"/>
                      <a:pt x="86" y="42"/>
                      <a:pt x="92" y="45"/>
                    </a:cubicBezTo>
                    <a:cubicBezTo>
                      <a:pt x="75" y="81"/>
                      <a:pt x="63" y="116"/>
                      <a:pt x="54" y="155"/>
                    </a:cubicBezTo>
                    <a:cubicBezTo>
                      <a:pt x="47" y="154"/>
                      <a:pt x="41" y="159"/>
                      <a:pt x="40" y="165"/>
                    </a:cubicBezTo>
                    <a:cubicBezTo>
                      <a:pt x="32" y="164"/>
                      <a:pt x="28" y="164"/>
                      <a:pt x="19" y="163"/>
                    </a:cubicBezTo>
                    <a:cubicBezTo>
                      <a:pt x="20" y="156"/>
                      <a:pt x="16" y="149"/>
                      <a:pt x="10" y="148"/>
                    </a:cubicBezTo>
                    <a:cubicBezTo>
                      <a:pt x="16" y="105"/>
                      <a:pt x="29" y="63"/>
                      <a:pt x="47" y="24"/>
                    </a:cubicBezTo>
                    <a:cubicBezTo>
                      <a:pt x="54" y="27"/>
                      <a:pt x="61" y="24"/>
                      <a:pt x="65" y="17"/>
                    </a:cubicBezTo>
                    <a:cubicBezTo>
                      <a:pt x="73" y="22"/>
                      <a:pt x="78" y="24"/>
                      <a:pt x="87" y="28"/>
                    </a:cubicBezTo>
                  </a:path>
                </a:pathLst>
              </a:custGeom>
              <a:solidFill>
                <a:srgbClr val="85A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işḻíḓe">
                <a:extLst>
                  <a:ext uri="{FF2B5EF4-FFF2-40B4-BE49-F238E27FC236}">
                    <a16:creationId xmlns:a16="http://schemas.microsoft.com/office/drawing/2014/main" id="{1752AC59-92F1-4496-A3BD-FF81E7B26B95}"/>
                  </a:ext>
                </a:extLst>
              </p:cNvPr>
              <p:cNvSpPr/>
              <p:nvPr/>
            </p:nvSpPr>
            <p:spPr bwMode="auto">
              <a:xfrm>
                <a:off x="6689726" y="2859088"/>
                <a:ext cx="769938" cy="806450"/>
              </a:xfrm>
              <a:custGeom>
                <a:avLst/>
                <a:gdLst>
                  <a:gd name="T0" fmla="*/ 2 w 44"/>
                  <a:gd name="T1" fmla="*/ 18 h 46"/>
                  <a:gd name="T2" fmla="*/ 16 w 44"/>
                  <a:gd name="T3" fmla="*/ 43 h 46"/>
                  <a:gd name="T4" fmla="*/ 41 w 44"/>
                  <a:gd name="T5" fmla="*/ 27 h 46"/>
                  <a:gd name="T6" fmla="*/ 26 w 44"/>
                  <a:gd name="T7" fmla="*/ 2 h 46"/>
                  <a:gd name="T8" fmla="*/ 2 w 44"/>
                  <a:gd name="T9" fmla="*/ 18 h 46"/>
                  <a:gd name="T10" fmla="*/ 34 w 44"/>
                  <a:gd name="T11" fmla="*/ 23 h 46"/>
                  <a:gd name="T12" fmla="*/ 37 w 44"/>
                  <a:gd name="T13" fmla="*/ 23 h 46"/>
                  <a:gd name="T14" fmla="*/ 36 w 44"/>
                  <a:gd name="T15" fmla="*/ 28 h 46"/>
                  <a:gd name="T16" fmla="*/ 33 w 44"/>
                  <a:gd name="T17" fmla="*/ 27 h 46"/>
                  <a:gd name="T18" fmla="*/ 28 w 44"/>
                  <a:gd name="T19" fmla="*/ 34 h 46"/>
                  <a:gd name="T20" fmla="*/ 25 w 44"/>
                  <a:gd name="T21" fmla="*/ 31 h 46"/>
                  <a:gd name="T22" fmla="*/ 30 w 44"/>
                  <a:gd name="T23" fmla="*/ 24 h 46"/>
                  <a:gd name="T24" fmla="*/ 28 w 44"/>
                  <a:gd name="T25" fmla="*/ 19 h 46"/>
                  <a:gd name="T26" fmla="*/ 23 w 44"/>
                  <a:gd name="T27" fmla="*/ 24 h 46"/>
                  <a:gd name="T28" fmla="*/ 14 w 44"/>
                  <a:gd name="T29" fmla="*/ 29 h 46"/>
                  <a:gd name="T30" fmla="*/ 9 w 44"/>
                  <a:gd name="T31" fmla="*/ 22 h 46"/>
                  <a:gd name="T32" fmla="*/ 6 w 44"/>
                  <a:gd name="T33" fmla="*/ 21 h 46"/>
                  <a:gd name="T34" fmla="*/ 7 w 44"/>
                  <a:gd name="T35" fmla="*/ 17 h 46"/>
                  <a:gd name="T36" fmla="*/ 10 w 44"/>
                  <a:gd name="T37" fmla="*/ 17 h 46"/>
                  <a:gd name="T38" fmla="*/ 14 w 44"/>
                  <a:gd name="T39" fmla="*/ 11 h 46"/>
                  <a:gd name="T40" fmla="*/ 17 w 44"/>
                  <a:gd name="T41" fmla="*/ 15 h 46"/>
                  <a:gd name="T42" fmla="*/ 14 w 44"/>
                  <a:gd name="T43" fmla="*/ 20 h 46"/>
                  <a:gd name="T44" fmla="*/ 15 w 44"/>
                  <a:gd name="T45" fmla="*/ 24 h 46"/>
                  <a:gd name="T46" fmla="*/ 20 w 44"/>
                  <a:gd name="T47" fmla="*/ 19 h 46"/>
                  <a:gd name="T48" fmla="*/ 29 w 44"/>
                  <a:gd name="T49" fmla="*/ 14 h 46"/>
                  <a:gd name="T50" fmla="*/ 34 w 44"/>
                  <a:gd name="T51" fmla="*/ 2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46">
                    <a:moveTo>
                      <a:pt x="2" y="18"/>
                    </a:moveTo>
                    <a:cubicBezTo>
                      <a:pt x="0" y="29"/>
                      <a:pt x="6" y="40"/>
                      <a:pt x="16" y="43"/>
                    </a:cubicBezTo>
                    <a:cubicBezTo>
                      <a:pt x="26" y="46"/>
                      <a:pt x="38" y="39"/>
                      <a:pt x="41" y="27"/>
                    </a:cubicBezTo>
                    <a:cubicBezTo>
                      <a:pt x="44" y="15"/>
                      <a:pt x="37" y="3"/>
                      <a:pt x="26" y="2"/>
                    </a:cubicBezTo>
                    <a:cubicBezTo>
                      <a:pt x="15" y="0"/>
                      <a:pt x="5" y="7"/>
                      <a:pt x="2" y="18"/>
                    </a:cubicBezTo>
                    <a:moveTo>
                      <a:pt x="34" y="23"/>
                    </a:moveTo>
                    <a:cubicBezTo>
                      <a:pt x="35" y="23"/>
                      <a:pt x="36" y="23"/>
                      <a:pt x="37" y="23"/>
                    </a:cubicBezTo>
                    <a:cubicBezTo>
                      <a:pt x="36" y="25"/>
                      <a:pt x="36" y="26"/>
                      <a:pt x="36" y="28"/>
                    </a:cubicBezTo>
                    <a:cubicBezTo>
                      <a:pt x="35" y="28"/>
                      <a:pt x="34" y="28"/>
                      <a:pt x="33" y="27"/>
                    </a:cubicBezTo>
                    <a:cubicBezTo>
                      <a:pt x="32" y="30"/>
                      <a:pt x="30" y="33"/>
                      <a:pt x="28" y="34"/>
                    </a:cubicBezTo>
                    <a:cubicBezTo>
                      <a:pt x="27" y="33"/>
                      <a:pt x="26" y="32"/>
                      <a:pt x="25" y="31"/>
                    </a:cubicBezTo>
                    <a:cubicBezTo>
                      <a:pt x="27" y="29"/>
                      <a:pt x="29" y="27"/>
                      <a:pt x="30" y="24"/>
                    </a:cubicBezTo>
                    <a:cubicBezTo>
                      <a:pt x="30" y="21"/>
                      <a:pt x="29" y="20"/>
                      <a:pt x="28" y="19"/>
                    </a:cubicBezTo>
                    <a:cubicBezTo>
                      <a:pt x="26" y="19"/>
                      <a:pt x="24" y="22"/>
                      <a:pt x="23" y="24"/>
                    </a:cubicBezTo>
                    <a:cubicBezTo>
                      <a:pt x="21" y="27"/>
                      <a:pt x="18" y="30"/>
                      <a:pt x="14" y="29"/>
                    </a:cubicBezTo>
                    <a:cubicBezTo>
                      <a:pt x="11" y="29"/>
                      <a:pt x="9" y="26"/>
                      <a:pt x="9" y="22"/>
                    </a:cubicBezTo>
                    <a:cubicBezTo>
                      <a:pt x="8" y="22"/>
                      <a:pt x="7" y="21"/>
                      <a:pt x="6" y="21"/>
                    </a:cubicBezTo>
                    <a:cubicBezTo>
                      <a:pt x="7" y="19"/>
                      <a:pt x="7" y="19"/>
                      <a:pt x="7" y="17"/>
                    </a:cubicBezTo>
                    <a:cubicBezTo>
                      <a:pt x="8" y="17"/>
                      <a:pt x="9" y="17"/>
                      <a:pt x="10" y="17"/>
                    </a:cubicBezTo>
                    <a:cubicBezTo>
                      <a:pt x="11" y="15"/>
                      <a:pt x="12" y="13"/>
                      <a:pt x="14" y="11"/>
                    </a:cubicBezTo>
                    <a:cubicBezTo>
                      <a:pt x="15" y="13"/>
                      <a:pt x="16" y="13"/>
                      <a:pt x="17" y="15"/>
                    </a:cubicBezTo>
                    <a:cubicBezTo>
                      <a:pt x="15" y="16"/>
                      <a:pt x="14" y="18"/>
                      <a:pt x="14" y="20"/>
                    </a:cubicBezTo>
                    <a:cubicBezTo>
                      <a:pt x="13" y="22"/>
                      <a:pt x="14" y="23"/>
                      <a:pt x="15" y="24"/>
                    </a:cubicBezTo>
                    <a:cubicBezTo>
                      <a:pt x="17" y="24"/>
                      <a:pt x="18" y="22"/>
                      <a:pt x="20" y="19"/>
                    </a:cubicBezTo>
                    <a:cubicBezTo>
                      <a:pt x="22" y="16"/>
                      <a:pt x="24" y="13"/>
                      <a:pt x="29" y="14"/>
                    </a:cubicBezTo>
                    <a:cubicBezTo>
                      <a:pt x="32" y="14"/>
                      <a:pt x="35" y="18"/>
                      <a:pt x="34" y="23"/>
                    </a:cubicBezTo>
                  </a:path>
                </a:pathLst>
              </a:custGeom>
              <a:solidFill>
                <a:srgbClr val="85A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ïšlîḓè">
                <a:extLst>
                  <a:ext uri="{FF2B5EF4-FFF2-40B4-BE49-F238E27FC236}">
                    <a16:creationId xmlns:a16="http://schemas.microsoft.com/office/drawing/2014/main" id="{5AF2B16E-77B4-4AF0-8EDC-8A6EA8732F67}"/>
                  </a:ext>
                </a:extLst>
              </p:cNvPr>
              <p:cNvSpPr/>
              <p:nvPr/>
            </p:nvSpPr>
            <p:spPr bwMode="auto">
              <a:xfrm>
                <a:off x="6707188" y="3894138"/>
                <a:ext cx="298450" cy="315913"/>
              </a:xfrm>
              <a:custGeom>
                <a:avLst/>
                <a:gdLst>
                  <a:gd name="T0" fmla="*/ 10 w 17"/>
                  <a:gd name="T1" fmla="*/ 0 h 18"/>
                  <a:gd name="T2" fmla="*/ 1 w 17"/>
                  <a:gd name="T3" fmla="*/ 7 h 18"/>
                  <a:gd name="T4" fmla="*/ 7 w 17"/>
                  <a:gd name="T5" fmla="*/ 17 h 18"/>
                  <a:gd name="T6" fmla="*/ 16 w 17"/>
                  <a:gd name="T7" fmla="*/ 10 h 18"/>
                  <a:gd name="T8" fmla="*/ 10 w 17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0" y="0"/>
                    </a:moveTo>
                    <a:cubicBezTo>
                      <a:pt x="6" y="0"/>
                      <a:pt x="2" y="3"/>
                      <a:pt x="1" y="7"/>
                    </a:cubicBezTo>
                    <a:cubicBezTo>
                      <a:pt x="0" y="12"/>
                      <a:pt x="3" y="17"/>
                      <a:pt x="7" y="17"/>
                    </a:cubicBezTo>
                    <a:cubicBezTo>
                      <a:pt x="11" y="18"/>
                      <a:pt x="15" y="15"/>
                      <a:pt x="16" y="10"/>
                    </a:cubicBezTo>
                    <a:cubicBezTo>
                      <a:pt x="17" y="6"/>
                      <a:pt x="14" y="1"/>
                      <a:pt x="10" y="0"/>
                    </a:cubicBezTo>
                  </a:path>
                </a:pathLst>
              </a:custGeom>
              <a:solidFill>
                <a:srgbClr val="85A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ïsḻïḋe">
                <a:extLst>
                  <a:ext uri="{FF2B5EF4-FFF2-40B4-BE49-F238E27FC236}">
                    <a16:creationId xmlns:a16="http://schemas.microsoft.com/office/drawing/2014/main" id="{36E70098-87F1-49DD-A768-77DB3CC0900D}"/>
                  </a:ext>
                </a:extLst>
              </p:cNvPr>
              <p:cNvSpPr/>
              <p:nvPr/>
            </p:nvSpPr>
            <p:spPr bwMode="auto">
              <a:xfrm>
                <a:off x="7197726" y="2279651"/>
                <a:ext cx="349250" cy="350838"/>
              </a:xfrm>
              <a:custGeom>
                <a:avLst/>
                <a:gdLst>
                  <a:gd name="T0" fmla="*/ 14 w 20"/>
                  <a:gd name="T1" fmla="*/ 2 h 20"/>
                  <a:gd name="T2" fmla="*/ 2 w 20"/>
                  <a:gd name="T3" fmla="*/ 7 h 20"/>
                  <a:gd name="T4" fmla="*/ 6 w 20"/>
                  <a:gd name="T5" fmla="*/ 18 h 20"/>
                  <a:gd name="T6" fmla="*/ 18 w 20"/>
                  <a:gd name="T7" fmla="*/ 13 h 20"/>
                  <a:gd name="T8" fmla="*/ 14 w 20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4" y="2"/>
                    </a:moveTo>
                    <a:cubicBezTo>
                      <a:pt x="9" y="0"/>
                      <a:pt x="4" y="2"/>
                      <a:pt x="2" y="7"/>
                    </a:cubicBezTo>
                    <a:cubicBezTo>
                      <a:pt x="0" y="11"/>
                      <a:pt x="2" y="16"/>
                      <a:pt x="6" y="18"/>
                    </a:cubicBezTo>
                    <a:cubicBezTo>
                      <a:pt x="11" y="20"/>
                      <a:pt x="16" y="18"/>
                      <a:pt x="18" y="13"/>
                    </a:cubicBezTo>
                    <a:cubicBezTo>
                      <a:pt x="20" y="9"/>
                      <a:pt x="18" y="4"/>
                      <a:pt x="14" y="2"/>
                    </a:cubicBezTo>
                    <a:close/>
                  </a:path>
                </a:pathLst>
              </a:custGeom>
              <a:solidFill>
                <a:srgbClr val="85A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íṧľíďé">
                <a:extLst>
                  <a:ext uri="{FF2B5EF4-FFF2-40B4-BE49-F238E27FC236}">
                    <a16:creationId xmlns:a16="http://schemas.microsoft.com/office/drawing/2014/main" id="{C4DEDD86-CBBD-409C-9D6A-79514E3F45A6}"/>
                  </a:ext>
                </a:extLst>
              </p:cNvPr>
              <p:cNvSpPr/>
              <p:nvPr/>
            </p:nvSpPr>
            <p:spPr bwMode="auto">
              <a:xfrm>
                <a:off x="5956301" y="1438276"/>
                <a:ext cx="1136650" cy="3262313"/>
              </a:xfrm>
              <a:custGeom>
                <a:avLst/>
                <a:gdLst>
                  <a:gd name="T0" fmla="*/ 37 w 65"/>
                  <a:gd name="T1" fmla="*/ 0 h 186"/>
                  <a:gd name="T2" fmla="*/ 0 w 65"/>
                  <a:gd name="T3" fmla="*/ 185 h 186"/>
                  <a:gd name="T4" fmla="*/ 13 w 65"/>
                  <a:gd name="T5" fmla="*/ 186 h 186"/>
                  <a:gd name="T6" fmla="*/ 65 w 65"/>
                  <a:gd name="T7" fmla="*/ 5 h 186"/>
                  <a:gd name="T8" fmla="*/ 37 w 65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86">
                    <a:moveTo>
                      <a:pt x="37" y="0"/>
                    </a:moveTo>
                    <a:cubicBezTo>
                      <a:pt x="8" y="61"/>
                      <a:pt x="7" y="118"/>
                      <a:pt x="0" y="185"/>
                    </a:cubicBezTo>
                    <a:cubicBezTo>
                      <a:pt x="5" y="185"/>
                      <a:pt x="8" y="185"/>
                      <a:pt x="13" y="186"/>
                    </a:cubicBezTo>
                    <a:cubicBezTo>
                      <a:pt x="20" y="121"/>
                      <a:pt x="37" y="64"/>
                      <a:pt x="65" y="5"/>
                    </a:cubicBezTo>
                    <a:cubicBezTo>
                      <a:pt x="59" y="5"/>
                      <a:pt x="45" y="3"/>
                      <a:pt x="37" y="0"/>
                    </a:cubicBezTo>
                  </a:path>
                </a:pathLst>
              </a:custGeom>
              <a:solidFill>
                <a:srgbClr val="C0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íSḻïḑé">
                <a:extLst>
                  <a:ext uri="{FF2B5EF4-FFF2-40B4-BE49-F238E27FC236}">
                    <a16:creationId xmlns:a16="http://schemas.microsoft.com/office/drawing/2014/main" id="{FD21BBC4-66CC-4F65-9032-9526D0D7B49D}"/>
                  </a:ext>
                </a:extLst>
              </p:cNvPr>
              <p:cNvSpPr/>
              <p:nvPr/>
            </p:nvSpPr>
            <p:spPr bwMode="auto">
              <a:xfrm>
                <a:off x="4957763" y="1525588"/>
                <a:ext cx="1766888" cy="3665538"/>
              </a:xfrm>
              <a:custGeom>
                <a:avLst/>
                <a:gdLst>
                  <a:gd name="T0" fmla="*/ 93 w 101"/>
                  <a:gd name="T1" fmla="*/ 0 h 209"/>
                  <a:gd name="T2" fmla="*/ 97 w 101"/>
                  <a:gd name="T3" fmla="*/ 209 h 209"/>
                  <a:gd name="T4" fmla="*/ 19 w 101"/>
                  <a:gd name="T5" fmla="*/ 206 h 209"/>
                  <a:gd name="T6" fmla="*/ 0 w 101"/>
                  <a:gd name="T7" fmla="*/ 14 h 209"/>
                  <a:gd name="T8" fmla="*/ 93 w 101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209">
                    <a:moveTo>
                      <a:pt x="93" y="0"/>
                    </a:moveTo>
                    <a:cubicBezTo>
                      <a:pt x="99" y="70"/>
                      <a:pt x="101" y="139"/>
                      <a:pt x="97" y="209"/>
                    </a:cubicBezTo>
                    <a:cubicBezTo>
                      <a:pt x="66" y="208"/>
                      <a:pt x="50" y="207"/>
                      <a:pt x="19" y="206"/>
                    </a:cubicBezTo>
                    <a:cubicBezTo>
                      <a:pt x="17" y="141"/>
                      <a:pt x="11" y="78"/>
                      <a:pt x="0" y="14"/>
                    </a:cubicBezTo>
                    <a:cubicBezTo>
                      <a:pt x="37" y="8"/>
                      <a:pt x="56" y="6"/>
                      <a:pt x="9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îşḻîḋé">
                <a:extLst>
                  <a:ext uri="{FF2B5EF4-FFF2-40B4-BE49-F238E27FC236}">
                    <a16:creationId xmlns:a16="http://schemas.microsoft.com/office/drawing/2014/main" id="{9A9F7FEE-04D4-4E4C-A665-067C6AD951FF}"/>
                  </a:ext>
                </a:extLst>
              </p:cNvPr>
              <p:cNvSpPr/>
              <p:nvPr/>
            </p:nvSpPr>
            <p:spPr bwMode="auto">
              <a:xfrm>
                <a:off x="5064126" y="1630363"/>
                <a:ext cx="1590675" cy="3455988"/>
              </a:xfrm>
              <a:custGeom>
                <a:avLst/>
                <a:gdLst>
                  <a:gd name="T0" fmla="*/ 17 w 91"/>
                  <a:gd name="T1" fmla="*/ 195 h 197"/>
                  <a:gd name="T2" fmla="*/ 87 w 91"/>
                  <a:gd name="T3" fmla="*/ 197 h 197"/>
                  <a:gd name="T4" fmla="*/ 82 w 91"/>
                  <a:gd name="T5" fmla="*/ 0 h 197"/>
                  <a:gd name="T6" fmla="*/ 0 w 91"/>
                  <a:gd name="T7" fmla="*/ 12 h 197"/>
                  <a:gd name="T8" fmla="*/ 17 w 91"/>
                  <a:gd name="T9" fmla="*/ 195 h 197"/>
                  <a:gd name="T10" fmla="*/ 57 w 91"/>
                  <a:gd name="T11" fmla="*/ 14 h 197"/>
                  <a:gd name="T12" fmla="*/ 74 w 91"/>
                  <a:gd name="T13" fmla="*/ 27 h 197"/>
                  <a:gd name="T14" fmla="*/ 79 w 91"/>
                  <a:gd name="T15" fmla="*/ 172 h 197"/>
                  <a:gd name="T16" fmla="*/ 65 w 91"/>
                  <a:gd name="T17" fmla="*/ 187 h 197"/>
                  <a:gd name="T18" fmla="*/ 39 w 91"/>
                  <a:gd name="T19" fmla="*/ 186 h 197"/>
                  <a:gd name="T20" fmla="*/ 26 w 91"/>
                  <a:gd name="T21" fmla="*/ 172 h 197"/>
                  <a:gd name="T22" fmla="*/ 15 w 91"/>
                  <a:gd name="T23" fmla="*/ 34 h 197"/>
                  <a:gd name="T24" fmla="*/ 28 w 91"/>
                  <a:gd name="T25" fmla="*/ 18 h 197"/>
                  <a:gd name="T26" fmla="*/ 57 w 91"/>
                  <a:gd name="T27" fmla="*/ 14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1" h="197">
                    <a:moveTo>
                      <a:pt x="17" y="195"/>
                    </a:moveTo>
                    <a:cubicBezTo>
                      <a:pt x="45" y="196"/>
                      <a:pt x="59" y="196"/>
                      <a:pt x="87" y="197"/>
                    </a:cubicBezTo>
                    <a:cubicBezTo>
                      <a:pt x="91" y="132"/>
                      <a:pt x="89" y="66"/>
                      <a:pt x="82" y="0"/>
                    </a:cubicBezTo>
                    <a:cubicBezTo>
                      <a:pt x="49" y="5"/>
                      <a:pt x="33" y="7"/>
                      <a:pt x="0" y="12"/>
                    </a:cubicBezTo>
                    <a:cubicBezTo>
                      <a:pt x="11" y="73"/>
                      <a:pt x="16" y="133"/>
                      <a:pt x="17" y="195"/>
                    </a:cubicBezTo>
                    <a:moveTo>
                      <a:pt x="57" y="14"/>
                    </a:moveTo>
                    <a:cubicBezTo>
                      <a:pt x="58" y="22"/>
                      <a:pt x="66" y="28"/>
                      <a:pt x="74" y="27"/>
                    </a:cubicBezTo>
                    <a:cubicBezTo>
                      <a:pt x="78" y="75"/>
                      <a:pt x="80" y="123"/>
                      <a:pt x="79" y="172"/>
                    </a:cubicBezTo>
                    <a:cubicBezTo>
                      <a:pt x="72" y="172"/>
                      <a:pt x="65" y="179"/>
                      <a:pt x="65" y="187"/>
                    </a:cubicBezTo>
                    <a:cubicBezTo>
                      <a:pt x="55" y="187"/>
                      <a:pt x="50" y="187"/>
                      <a:pt x="39" y="186"/>
                    </a:cubicBezTo>
                    <a:cubicBezTo>
                      <a:pt x="40" y="178"/>
                      <a:pt x="33" y="172"/>
                      <a:pt x="26" y="172"/>
                    </a:cubicBezTo>
                    <a:cubicBezTo>
                      <a:pt x="24" y="125"/>
                      <a:pt x="21" y="80"/>
                      <a:pt x="15" y="34"/>
                    </a:cubicBezTo>
                    <a:cubicBezTo>
                      <a:pt x="23" y="33"/>
                      <a:pt x="29" y="26"/>
                      <a:pt x="28" y="18"/>
                    </a:cubicBezTo>
                    <a:cubicBezTo>
                      <a:pt x="40" y="16"/>
                      <a:pt x="45" y="15"/>
                      <a:pt x="57" y="14"/>
                    </a:cubicBezTo>
                  </a:path>
                </a:pathLst>
              </a:custGeom>
              <a:solidFill>
                <a:srgbClr val="799F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ïSliḑè">
                <a:extLst>
                  <a:ext uri="{FF2B5EF4-FFF2-40B4-BE49-F238E27FC236}">
                    <a16:creationId xmlns:a16="http://schemas.microsoft.com/office/drawing/2014/main" id="{83D8E906-926E-40DB-84BD-CA36CD9A2388}"/>
                  </a:ext>
                </a:extLst>
              </p:cNvPr>
              <p:cNvSpPr/>
              <p:nvPr/>
            </p:nvSpPr>
            <p:spPr bwMode="auto">
              <a:xfrm>
                <a:off x="5518151" y="2963863"/>
                <a:ext cx="857250" cy="877888"/>
              </a:xfrm>
              <a:custGeom>
                <a:avLst/>
                <a:gdLst>
                  <a:gd name="T0" fmla="*/ 1 w 49"/>
                  <a:gd name="T1" fmla="*/ 26 h 50"/>
                  <a:gd name="T2" fmla="*/ 26 w 49"/>
                  <a:gd name="T3" fmla="*/ 49 h 50"/>
                  <a:gd name="T4" fmla="*/ 49 w 49"/>
                  <a:gd name="T5" fmla="*/ 24 h 50"/>
                  <a:gd name="T6" fmla="*/ 23 w 49"/>
                  <a:gd name="T7" fmla="*/ 1 h 50"/>
                  <a:gd name="T8" fmla="*/ 1 w 49"/>
                  <a:gd name="T9" fmla="*/ 26 h 50"/>
                  <a:gd name="T10" fmla="*/ 40 w 49"/>
                  <a:gd name="T11" fmla="*/ 21 h 50"/>
                  <a:gd name="T12" fmla="*/ 43 w 49"/>
                  <a:gd name="T13" fmla="*/ 21 h 50"/>
                  <a:gd name="T14" fmla="*/ 43 w 49"/>
                  <a:gd name="T15" fmla="*/ 27 h 50"/>
                  <a:gd name="T16" fmla="*/ 40 w 49"/>
                  <a:gd name="T17" fmla="*/ 27 h 50"/>
                  <a:gd name="T18" fmla="*/ 37 w 49"/>
                  <a:gd name="T19" fmla="*/ 36 h 50"/>
                  <a:gd name="T20" fmla="*/ 32 w 49"/>
                  <a:gd name="T21" fmla="*/ 33 h 50"/>
                  <a:gd name="T22" fmla="*/ 35 w 49"/>
                  <a:gd name="T23" fmla="*/ 24 h 50"/>
                  <a:gd name="T24" fmla="*/ 31 w 49"/>
                  <a:gd name="T25" fmla="*/ 20 h 50"/>
                  <a:gd name="T26" fmla="*/ 27 w 49"/>
                  <a:gd name="T27" fmla="*/ 26 h 50"/>
                  <a:gd name="T28" fmla="*/ 19 w 49"/>
                  <a:gd name="T29" fmla="*/ 35 h 50"/>
                  <a:gd name="T30" fmla="*/ 10 w 49"/>
                  <a:gd name="T31" fmla="*/ 28 h 50"/>
                  <a:gd name="T32" fmla="*/ 7 w 49"/>
                  <a:gd name="T33" fmla="*/ 29 h 50"/>
                  <a:gd name="T34" fmla="*/ 6 w 49"/>
                  <a:gd name="T35" fmla="*/ 23 h 50"/>
                  <a:gd name="T36" fmla="*/ 10 w 49"/>
                  <a:gd name="T37" fmla="*/ 23 h 50"/>
                  <a:gd name="T38" fmla="*/ 12 w 49"/>
                  <a:gd name="T39" fmla="*/ 15 h 50"/>
                  <a:gd name="T40" fmla="*/ 17 w 49"/>
                  <a:gd name="T41" fmla="*/ 18 h 50"/>
                  <a:gd name="T42" fmla="*/ 15 w 49"/>
                  <a:gd name="T43" fmla="*/ 24 h 50"/>
                  <a:gd name="T44" fmla="*/ 18 w 49"/>
                  <a:gd name="T45" fmla="*/ 29 h 50"/>
                  <a:gd name="T46" fmla="*/ 22 w 49"/>
                  <a:gd name="T47" fmla="*/ 22 h 50"/>
                  <a:gd name="T48" fmla="*/ 30 w 49"/>
                  <a:gd name="T49" fmla="*/ 13 h 50"/>
                  <a:gd name="T50" fmla="*/ 40 w 49"/>
                  <a:gd name="T51" fmla="*/ 2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9" h="50">
                    <a:moveTo>
                      <a:pt x="1" y="26"/>
                    </a:moveTo>
                    <a:cubicBezTo>
                      <a:pt x="2" y="39"/>
                      <a:pt x="13" y="50"/>
                      <a:pt x="26" y="49"/>
                    </a:cubicBezTo>
                    <a:cubicBezTo>
                      <a:pt x="39" y="49"/>
                      <a:pt x="49" y="37"/>
                      <a:pt x="49" y="24"/>
                    </a:cubicBezTo>
                    <a:cubicBezTo>
                      <a:pt x="48" y="10"/>
                      <a:pt x="37" y="0"/>
                      <a:pt x="23" y="1"/>
                    </a:cubicBezTo>
                    <a:cubicBezTo>
                      <a:pt x="10" y="2"/>
                      <a:pt x="0" y="13"/>
                      <a:pt x="1" y="26"/>
                    </a:cubicBezTo>
                    <a:close/>
                    <a:moveTo>
                      <a:pt x="40" y="21"/>
                    </a:moveTo>
                    <a:cubicBezTo>
                      <a:pt x="41" y="21"/>
                      <a:pt x="42" y="21"/>
                      <a:pt x="43" y="21"/>
                    </a:cubicBezTo>
                    <a:cubicBezTo>
                      <a:pt x="43" y="23"/>
                      <a:pt x="43" y="25"/>
                      <a:pt x="43" y="27"/>
                    </a:cubicBezTo>
                    <a:cubicBezTo>
                      <a:pt x="42" y="27"/>
                      <a:pt x="41" y="27"/>
                      <a:pt x="40" y="27"/>
                    </a:cubicBezTo>
                    <a:cubicBezTo>
                      <a:pt x="40" y="30"/>
                      <a:pt x="38" y="33"/>
                      <a:pt x="37" y="36"/>
                    </a:cubicBezTo>
                    <a:cubicBezTo>
                      <a:pt x="35" y="35"/>
                      <a:pt x="34" y="34"/>
                      <a:pt x="32" y="33"/>
                    </a:cubicBezTo>
                    <a:cubicBezTo>
                      <a:pt x="34" y="30"/>
                      <a:pt x="35" y="27"/>
                      <a:pt x="35" y="24"/>
                    </a:cubicBezTo>
                    <a:cubicBezTo>
                      <a:pt x="35" y="21"/>
                      <a:pt x="33" y="20"/>
                      <a:pt x="31" y="20"/>
                    </a:cubicBezTo>
                    <a:cubicBezTo>
                      <a:pt x="29" y="20"/>
                      <a:pt x="28" y="23"/>
                      <a:pt x="27" y="26"/>
                    </a:cubicBezTo>
                    <a:cubicBezTo>
                      <a:pt x="26" y="30"/>
                      <a:pt x="24" y="35"/>
                      <a:pt x="19" y="35"/>
                    </a:cubicBezTo>
                    <a:cubicBezTo>
                      <a:pt x="15" y="35"/>
                      <a:pt x="12" y="33"/>
                      <a:pt x="10" y="28"/>
                    </a:cubicBezTo>
                    <a:cubicBezTo>
                      <a:pt x="9" y="28"/>
                      <a:pt x="8" y="29"/>
                      <a:pt x="7" y="29"/>
                    </a:cubicBezTo>
                    <a:cubicBezTo>
                      <a:pt x="7" y="26"/>
                      <a:pt x="7" y="25"/>
                      <a:pt x="6" y="23"/>
                    </a:cubicBezTo>
                    <a:cubicBezTo>
                      <a:pt x="8" y="23"/>
                      <a:pt x="8" y="23"/>
                      <a:pt x="10" y="23"/>
                    </a:cubicBezTo>
                    <a:cubicBezTo>
                      <a:pt x="10" y="20"/>
                      <a:pt x="11" y="17"/>
                      <a:pt x="12" y="15"/>
                    </a:cubicBezTo>
                    <a:cubicBezTo>
                      <a:pt x="14" y="16"/>
                      <a:pt x="15" y="17"/>
                      <a:pt x="17" y="18"/>
                    </a:cubicBezTo>
                    <a:cubicBezTo>
                      <a:pt x="15" y="20"/>
                      <a:pt x="15" y="22"/>
                      <a:pt x="15" y="24"/>
                    </a:cubicBezTo>
                    <a:cubicBezTo>
                      <a:pt x="15" y="27"/>
                      <a:pt x="16" y="29"/>
                      <a:pt x="18" y="29"/>
                    </a:cubicBezTo>
                    <a:cubicBezTo>
                      <a:pt x="21" y="28"/>
                      <a:pt x="21" y="25"/>
                      <a:pt x="22" y="22"/>
                    </a:cubicBezTo>
                    <a:cubicBezTo>
                      <a:pt x="23" y="18"/>
                      <a:pt x="25" y="14"/>
                      <a:pt x="30" y="13"/>
                    </a:cubicBezTo>
                    <a:cubicBezTo>
                      <a:pt x="35" y="13"/>
                      <a:pt x="39" y="16"/>
                      <a:pt x="40" y="21"/>
                    </a:cubicBezTo>
                    <a:close/>
                  </a:path>
                </a:pathLst>
              </a:custGeom>
              <a:solidFill>
                <a:srgbClr val="799F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îṥļíde">
                <a:extLst>
                  <a:ext uri="{FF2B5EF4-FFF2-40B4-BE49-F238E27FC236}">
                    <a16:creationId xmlns:a16="http://schemas.microsoft.com/office/drawing/2014/main" id="{59C48EF8-3DAD-48C9-98D7-44EC6D98A76C}"/>
                  </a:ext>
                </a:extLst>
              </p:cNvPr>
              <p:cNvSpPr/>
              <p:nvPr/>
            </p:nvSpPr>
            <p:spPr bwMode="auto">
              <a:xfrm>
                <a:off x="5815013" y="4173538"/>
                <a:ext cx="333375" cy="350838"/>
              </a:xfrm>
              <a:custGeom>
                <a:avLst/>
                <a:gdLst>
                  <a:gd name="T0" fmla="*/ 9 w 19"/>
                  <a:gd name="T1" fmla="*/ 0 h 20"/>
                  <a:gd name="T2" fmla="*/ 19 w 19"/>
                  <a:gd name="T3" fmla="*/ 10 h 20"/>
                  <a:gd name="T4" fmla="*/ 10 w 19"/>
                  <a:gd name="T5" fmla="*/ 20 h 20"/>
                  <a:gd name="T6" fmla="*/ 0 w 19"/>
                  <a:gd name="T7" fmla="*/ 10 h 20"/>
                  <a:gd name="T8" fmla="*/ 9 w 19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9" y="0"/>
                    </a:moveTo>
                    <a:cubicBezTo>
                      <a:pt x="15" y="0"/>
                      <a:pt x="19" y="4"/>
                      <a:pt x="19" y="10"/>
                    </a:cubicBezTo>
                    <a:cubicBezTo>
                      <a:pt x="19" y="15"/>
                      <a:pt x="15" y="20"/>
                      <a:pt x="10" y="20"/>
                    </a:cubicBezTo>
                    <a:cubicBezTo>
                      <a:pt x="5" y="20"/>
                      <a:pt x="0" y="15"/>
                      <a:pt x="0" y="10"/>
                    </a:cubicBezTo>
                    <a:cubicBezTo>
                      <a:pt x="0" y="5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799F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iśḷíḑé">
                <a:extLst>
                  <a:ext uri="{FF2B5EF4-FFF2-40B4-BE49-F238E27FC236}">
                    <a16:creationId xmlns:a16="http://schemas.microsoft.com/office/drawing/2014/main" id="{87ABBB04-DFC0-4097-8F72-EF7A3AF825DE}"/>
                  </a:ext>
                </a:extLst>
              </p:cNvPr>
              <p:cNvSpPr/>
              <p:nvPr/>
            </p:nvSpPr>
            <p:spPr bwMode="auto">
              <a:xfrm>
                <a:off x="5675313" y="2244726"/>
                <a:ext cx="385763" cy="368300"/>
              </a:xfrm>
              <a:custGeom>
                <a:avLst/>
                <a:gdLst>
                  <a:gd name="T0" fmla="*/ 10 w 22"/>
                  <a:gd name="T1" fmla="*/ 1 h 21"/>
                  <a:gd name="T2" fmla="*/ 21 w 22"/>
                  <a:gd name="T3" fmla="*/ 9 h 21"/>
                  <a:gd name="T4" fmla="*/ 12 w 22"/>
                  <a:gd name="T5" fmla="*/ 20 h 21"/>
                  <a:gd name="T6" fmla="*/ 1 w 22"/>
                  <a:gd name="T7" fmla="*/ 12 h 21"/>
                  <a:gd name="T8" fmla="*/ 10 w 22"/>
                  <a:gd name="T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10" y="1"/>
                    </a:moveTo>
                    <a:cubicBezTo>
                      <a:pt x="16" y="0"/>
                      <a:pt x="21" y="4"/>
                      <a:pt x="21" y="9"/>
                    </a:cubicBezTo>
                    <a:cubicBezTo>
                      <a:pt x="22" y="15"/>
                      <a:pt x="18" y="20"/>
                      <a:pt x="12" y="20"/>
                    </a:cubicBezTo>
                    <a:cubicBezTo>
                      <a:pt x="7" y="21"/>
                      <a:pt x="2" y="17"/>
                      <a:pt x="1" y="12"/>
                    </a:cubicBezTo>
                    <a:cubicBezTo>
                      <a:pt x="0" y="6"/>
                      <a:pt x="4" y="1"/>
                      <a:pt x="10" y="1"/>
                    </a:cubicBezTo>
                    <a:close/>
                  </a:path>
                </a:pathLst>
              </a:custGeom>
              <a:solidFill>
                <a:srgbClr val="799F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ïṧ1iďé">
                <a:extLst>
                  <a:ext uri="{FF2B5EF4-FFF2-40B4-BE49-F238E27FC236}">
                    <a16:creationId xmlns:a16="http://schemas.microsoft.com/office/drawing/2014/main" id="{CC11E796-6840-4B5A-9268-8CEB5E3452E3}"/>
                  </a:ext>
                </a:extLst>
              </p:cNvPr>
              <p:cNvSpPr/>
              <p:nvPr/>
            </p:nvSpPr>
            <p:spPr bwMode="auto">
              <a:xfrm>
                <a:off x="6584951" y="1525588"/>
                <a:ext cx="228600" cy="3665538"/>
              </a:xfrm>
              <a:custGeom>
                <a:avLst/>
                <a:gdLst>
                  <a:gd name="T0" fmla="*/ 6 w 13"/>
                  <a:gd name="T1" fmla="*/ 0 h 209"/>
                  <a:gd name="T2" fmla="*/ 9 w 13"/>
                  <a:gd name="T3" fmla="*/ 209 h 209"/>
                  <a:gd name="T4" fmla="*/ 4 w 13"/>
                  <a:gd name="T5" fmla="*/ 209 h 209"/>
                  <a:gd name="T6" fmla="*/ 0 w 13"/>
                  <a:gd name="T7" fmla="*/ 0 h 209"/>
                  <a:gd name="T8" fmla="*/ 6 w 13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09">
                    <a:moveTo>
                      <a:pt x="6" y="0"/>
                    </a:moveTo>
                    <a:cubicBezTo>
                      <a:pt x="12" y="70"/>
                      <a:pt x="13" y="139"/>
                      <a:pt x="9" y="209"/>
                    </a:cubicBezTo>
                    <a:cubicBezTo>
                      <a:pt x="7" y="209"/>
                      <a:pt x="6" y="209"/>
                      <a:pt x="4" y="209"/>
                    </a:cubicBezTo>
                    <a:cubicBezTo>
                      <a:pt x="8" y="139"/>
                      <a:pt x="6" y="70"/>
                      <a:pt x="0" y="0"/>
                    </a:cubicBezTo>
                    <a:cubicBezTo>
                      <a:pt x="2" y="0"/>
                      <a:pt x="3" y="0"/>
                      <a:pt x="6" y="0"/>
                    </a:cubicBezTo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işlîdê">
                <a:extLst>
                  <a:ext uri="{FF2B5EF4-FFF2-40B4-BE49-F238E27FC236}">
                    <a16:creationId xmlns:a16="http://schemas.microsoft.com/office/drawing/2014/main" id="{0CA6CD1B-323E-4736-BE37-541771794016}"/>
                  </a:ext>
                </a:extLst>
              </p:cNvPr>
              <p:cNvSpPr/>
              <p:nvPr/>
            </p:nvSpPr>
            <p:spPr bwMode="auto">
              <a:xfrm>
                <a:off x="3489326" y="4068763"/>
                <a:ext cx="2395538" cy="1350963"/>
              </a:xfrm>
              <a:custGeom>
                <a:avLst/>
                <a:gdLst>
                  <a:gd name="T0" fmla="*/ 131 w 137"/>
                  <a:gd name="T1" fmla="*/ 59 h 77"/>
                  <a:gd name="T2" fmla="*/ 113 w 137"/>
                  <a:gd name="T3" fmla="*/ 64 h 77"/>
                  <a:gd name="T4" fmla="*/ 110 w 137"/>
                  <a:gd name="T5" fmla="*/ 65 h 77"/>
                  <a:gd name="T6" fmla="*/ 110 w 137"/>
                  <a:gd name="T7" fmla="*/ 65 h 77"/>
                  <a:gd name="T8" fmla="*/ 104 w 137"/>
                  <a:gd name="T9" fmla="*/ 67 h 77"/>
                  <a:gd name="T10" fmla="*/ 98 w 137"/>
                  <a:gd name="T11" fmla="*/ 68 h 77"/>
                  <a:gd name="T12" fmla="*/ 93 w 137"/>
                  <a:gd name="T13" fmla="*/ 70 h 77"/>
                  <a:gd name="T14" fmla="*/ 87 w 137"/>
                  <a:gd name="T15" fmla="*/ 71 h 77"/>
                  <a:gd name="T16" fmla="*/ 36 w 137"/>
                  <a:gd name="T17" fmla="*/ 70 h 77"/>
                  <a:gd name="T18" fmla="*/ 0 w 137"/>
                  <a:gd name="T19" fmla="*/ 14 h 77"/>
                  <a:gd name="T20" fmla="*/ 0 w 137"/>
                  <a:gd name="T21" fmla="*/ 14 h 77"/>
                  <a:gd name="T22" fmla="*/ 0 w 137"/>
                  <a:gd name="T23" fmla="*/ 8 h 77"/>
                  <a:gd name="T24" fmla="*/ 0 w 137"/>
                  <a:gd name="T25" fmla="*/ 8 h 77"/>
                  <a:gd name="T26" fmla="*/ 4 w 137"/>
                  <a:gd name="T27" fmla="*/ 0 h 77"/>
                  <a:gd name="T28" fmla="*/ 10 w 137"/>
                  <a:gd name="T29" fmla="*/ 3 h 77"/>
                  <a:gd name="T30" fmla="*/ 10 w 137"/>
                  <a:gd name="T31" fmla="*/ 16 h 77"/>
                  <a:gd name="T32" fmla="*/ 10 w 137"/>
                  <a:gd name="T33" fmla="*/ 26 h 77"/>
                  <a:gd name="T34" fmla="*/ 10 w 137"/>
                  <a:gd name="T35" fmla="*/ 26 h 77"/>
                  <a:gd name="T36" fmla="*/ 12 w 137"/>
                  <a:gd name="T37" fmla="*/ 35 h 77"/>
                  <a:gd name="T38" fmla="*/ 56 w 137"/>
                  <a:gd name="T39" fmla="*/ 68 h 77"/>
                  <a:gd name="T40" fmla="*/ 72 w 137"/>
                  <a:gd name="T41" fmla="*/ 68 h 77"/>
                  <a:gd name="T42" fmla="*/ 72 w 137"/>
                  <a:gd name="T43" fmla="*/ 68 h 77"/>
                  <a:gd name="T44" fmla="*/ 75 w 137"/>
                  <a:gd name="T45" fmla="*/ 68 h 77"/>
                  <a:gd name="T46" fmla="*/ 75 w 137"/>
                  <a:gd name="T47" fmla="*/ 68 h 77"/>
                  <a:gd name="T48" fmla="*/ 78 w 137"/>
                  <a:gd name="T49" fmla="*/ 67 h 77"/>
                  <a:gd name="T50" fmla="*/ 81 w 137"/>
                  <a:gd name="T51" fmla="*/ 66 h 77"/>
                  <a:gd name="T52" fmla="*/ 86 w 137"/>
                  <a:gd name="T53" fmla="*/ 65 h 77"/>
                  <a:gd name="T54" fmla="*/ 89 w 137"/>
                  <a:gd name="T55" fmla="*/ 65 h 77"/>
                  <a:gd name="T56" fmla="*/ 96 w 137"/>
                  <a:gd name="T57" fmla="*/ 63 h 77"/>
                  <a:gd name="T58" fmla="*/ 96 w 137"/>
                  <a:gd name="T59" fmla="*/ 63 h 77"/>
                  <a:gd name="T60" fmla="*/ 96 w 137"/>
                  <a:gd name="T61" fmla="*/ 63 h 77"/>
                  <a:gd name="T62" fmla="*/ 113 w 137"/>
                  <a:gd name="T63" fmla="*/ 57 h 77"/>
                  <a:gd name="T64" fmla="*/ 129 w 137"/>
                  <a:gd name="T65" fmla="*/ 53 h 77"/>
                  <a:gd name="T66" fmla="*/ 131 w 137"/>
                  <a:gd name="T67" fmla="*/ 5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7" h="77">
                    <a:moveTo>
                      <a:pt x="131" y="59"/>
                    </a:moveTo>
                    <a:cubicBezTo>
                      <a:pt x="125" y="61"/>
                      <a:pt x="119" y="62"/>
                      <a:pt x="113" y="64"/>
                    </a:cubicBezTo>
                    <a:cubicBezTo>
                      <a:pt x="112" y="64"/>
                      <a:pt x="111" y="64"/>
                      <a:pt x="110" y="65"/>
                    </a:cubicBezTo>
                    <a:cubicBezTo>
                      <a:pt x="110" y="65"/>
                      <a:pt x="110" y="65"/>
                      <a:pt x="110" y="65"/>
                    </a:cubicBezTo>
                    <a:cubicBezTo>
                      <a:pt x="108" y="65"/>
                      <a:pt x="106" y="66"/>
                      <a:pt x="104" y="67"/>
                    </a:cubicBezTo>
                    <a:cubicBezTo>
                      <a:pt x="102" y="67"/>
                      <a:pt x="100" y="68"/>
                      <a:pt x="98" y="68"/>
                    </a:cubicBezTo>
                    <a:cubicBezTo>
                      <a:pt x="96" y="69"/>
                      <a:pt x="94" y="69"/>
                      <a:pt x="93" y="70"/>
                    </a:cubicBezTo>
                    <a:cubicBezTo>
                      <a:pt x="91" y="70"/>
                      <a:pt x="89" y="71"/>
                      <a:pt x="87" y="71"/>
                    </a:cubicBezTo>
                    <a:cubicBezTo>
                      <a:pt x="70" y="75"/>
                      <a:pt x="54" y="77"/>
                      <a:pt x="36" y="70"/>
                    </a:cubicBezTo>
                    <a:cubicBezTo>
                      <a:pt x="7" y="60"/>
                      <a:pt x="1" y="39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2"/>
                      <a:pt x="0" y="10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3"/>
                      <a:pt x="4" y="0"/>
                    </a:cubicBezTo>
                    <a:cubicBezTo>
                      <a:pt x="7" y="0"/>
                      <a:pt x="10" y="0"/>
                      <a:pt x="10" y="3"/>
                    </a:cubicBezTo>
                    <a:cubicBezTo>
                      <a:pt x="10" y="7"/>
                      <a:pt x="10" y="12"/>
                      <a:pt x="10" y="16"/>
                    </a:cubicBezTo>
                    <a:cubicBezTo>
                      <a:pt x="10" y="19"/>
                      <a:pt x="10" y="23"/>
                      <a:pt x="10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1" y="29"/>
                      <a:pt x="11" y="32"/>
                      <a:pt x="12" y="35"/>
                    </a:cubicBezTo>
                    <a:cubicBezTo>
                      <a:pt x="18" y="53"/>
                      <a:pt x="37" y="66"/>
                      <a:pt x="56" y="68"/>
                    </a:cubicBezTo>
                    <a:cubicBezTo>
                      <a:pt x="62" y="68"/>
                      <a:pt x="67" y="68"/>
                      <a:pt x="72" y="68"/>
                    </a:cubicBezTo>
                    <a:cubicBezTo>
                      <a:pt x="72" y="68"/>
                      <a:pt x="72" y="68"/>
                      <a:pt x="72" y="68"/>
                    </a:cubicBezTo>
                    <a:cubicBezTo>
                      <a:pt x="73" y="68"/>
                      <a:pt x="74" y="68"/>
                      <a:pt x="75" y="68"/>
                    </a:cubicBezTo>
                    <a:cubicBezTo>
                      <a:pt x="75" y="68"/>
                      <a:pt x="75" y="68"/>
                      <a:pt x="75" y="68"/>
                    </a:cubicBezTo>
                    <a:cubicBezTo>
                      <a:pt x="76" y="67"/>
                      <a:pt x="77" y="67"/>
                      <a:pt x="78" y="67"/>
                    </a:cubicBezTo>
                    <a:cubicBezTo>
                      <a:pt x="79" y="67"/>
                      <a:pt x="80" y="67"/>
                      <a:pt x="81" y="66"/>
                    </a:cubicBezTo>
                    <a:cubicBezTo>
                      <a:pt x="83" y="66"/>
                      <a:pt x="85" y="66"/>
                      <a:pt x="86" y="65"/>
                    </a:cubicBezTo>
                    <a:cubicBezTo>
                      <a:pt x="87" y="65"/>
                      <a:pt x="88" y="65"/>
                      <a:pt x="89" y="65"/>
                    </a:cubicBezTo>
                    <a:cubicBezTo>
                      <a:pt x="91" y="64"/>
                      <a:pt x="94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102" y="61"/>
                      <a:pt x="108" y="59"/>
                      <a:pt x="113" y="57"/>
                    </a:cubicBezTo>
                    <a:cubicBezTo>
                      <a:pt x="118" y="56"/>
                      <a:pt x="124" y="54"/>
                      <a:pt x="129" y="53"/>
                    </a:cubicBezTo>
                    <a:cubicBezTo>
                      <a:pt x="135" y="52"/>
                      <a:pt x="137" y="58"/>
                      <a:pt x="131" y="59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íṡḻíďe">
                <a:extLst>
                  <a:ext uri="{FF2B5EF4-FFF2-40B4-BE49-F238E27FC236}">
                    <a16:creationId xmlns:a16="http://schemas.microsoft.com/office/drawing/2014/main" id="{D4696801-9661-4065-96CF-F4DCD9849F4F}"/>
                  </a:ext>
                </a:extLst>
              </p:cNvPr>
              <p:cNvSpPr/>
              <p:nvPr/>
            </p:nvSpPr>
            <p:spPr bwMode="auto">
              <a:xfrm>
                <a:off x="6253163" y="4068763"/>
                <a:ext cx="2432050" cy="1333500"/>
              </a:xfrm>
              <a:custGeom>
                <a:avLst/>
                <a:gdLst>
                  <a:gd name="T0" fmla="*/ 139 w 139"/>
                  <a:gd name="T1" fmla="*/ 5 h 76"/>
                  <a:gd name="T2" fmla="*/ 139 w 139"/>
                  <a:gd name="T3" fmla="*/ 9 h 76"/>
                  <a:gd name="T4" fmla="*/ 138 w 139"/>
                  <a:gd name="T5" fmla="*/ 16 h 76"/>
                  <a:gd name="T6" fmla="*/ 101 w 139"/>
                  <a:gd name="T7" fmla="*/ 70 h 76"/>
                  <a:gd name="T8" fmla="*/ 51 w 139"/>
                  <a:gd name="T9" fmla="*/ 72 h 76"/>
                  <a:gd name="T10" fmla="*/ 51 w 139"/>
                  <a:gd name="T11" fmla="*/ 72 h 76"/>
                  <a:gd name="T12" fmla="*/ 51 w 139"/>
                  <a:gd name="T13" fmla="*/ 72 h 76"/>
                  <a:gd name="T14" fmla="*/ 47 w 139"/>
                  <a:gd name="T15" fmla="*/ 71 h 76"/>
                  <a:gd name="T16" fmla="*/ 45 w 139"/>
                  <a:gd name="T17" fmla="*/ 70 h 76"/>
                  <a:gd name="T18" fmla="*/ 27 w 139"/>
                  <a:gd name="T19" fmla="*/ 65 h 76"/>
                  <a:gd name="T20" fmla="*/ 27 w 139"/>
                  <a:gd name="T21" fmla="*/ 65 h 76"/>
                  <a:gd name="T22" fmla="*/ 26 w 139"/>
                  <a:gd name="T23" fmla="*/ 65 h 76"/>
                  <a:gd name="T24" fmla="*/ 6 w 139"/>
                  <a:gd name="T25" fmla="*/ 59 h 76"/>
                  <a:gd name="T26" fmla="*/ 12 w 139"/>
                  <a:gd name="T27" fmla="*/ 53 h 76"/>
                  <a:gd name="T28" fmla="*/ 26 w 139"/>
                  <a:gd name="T29" fmla="*/ 57 h 76"/>
                  <a:gd name="T30" fmla="*/ 43 w 139"/>
                  <a:gd name="T31" fmla="*/ 63 h 76"/>
                  <a:gd name="T32" fmla="*/ 43 w 139"/>
                  <a:gd name="T33" fmla="*/ 63 h 76"/>
                  <a:gd name="T34" fmla="*/ 59 w 139"/>
                  <a:gd name="T35" fmla="*/ 67 h 76"/>
                  <a:gd name="T36" fmla="*/ 62 w 139"/>
                  <a:gd name="T37" fmla="*/ 68 h 76"/>
                  <a:gd name="T38" fmla="*/ 66 w 139"/>
                  <a:gd name="T39" fmla="*/ 68 h 76"/>
                  <a:gd name="T40" fmla="*/ 66 w 139"/>
                  <a:gd name="T41" fmla="*/ 68 h 76"/>
                  <a:gd name="T42" fmla="*/ 85 w 139"/>
                  <a:gd name="T43" fmla="*/ 68 h 76"/>
                  <a:gd name="T44" fmla="*/ 128 w 139"/>
                  <a:gd name="T45" fmla="*/ 28 h 76"/>
                  <a:gd name="T46" fmla="*/ 128 w 139"/>
                  <a:gd name="T47" fmla="*/ 27 h 76"/>
                  <a:gd name="T48" fmla="*/ 129 w 139"/>
                  <a:gd name="T49" fmla="*/ 17 h 76"/>
                  <a:gd name="T50" fmla="*/ 129 w 139"/>
                  <a:gd name="T51" fmla="*/ 4 h 76"/>
                  <a:gd name="T52" fmla="*/ 136 w 139"/>
                  <a:gd name="T53" fmla="*/ 0 h 76"/>
                  <a:gd name="T54" fmla="*/ 139 w 139"/>
                  <a:gd name="T55" fmla="*/ 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9" h="76">
                    <a:moveTo>
                      <a:pt x="139" y="5"/>
                    </a:moveTo>
                    <a:cubicBezTo>
                      <a:pt x="139" y="7"/>
                      <a:pt x="139" y="8"/>
                      <a:pt x="139" y="9"/>
                    </a:cubicBezTo>
                    <a:cubicBezTo>
                      <a:pt x="139" y="12"/>
                      <a:pt x="138" y="14"/>
                      <a:pt x="138" y="16"/>
                    </a:cubicBezTo>
                    <a:cubicBezTo>
                      <a:pt x="136" y="41"/>
                      <a:pt x="129" y="60"/>
                      <a:pt x="101" y="70"/>
                    </a:cubicBezTo>
                    <a:cubicBezTo>
                      <a:pt x="83" y="76"/>
                      <a:pt x="67" y="75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0" y="71"/>
                      <a:pt x="48" y="71"/>
                      <a:pt x="47" y="71"/>
                    </a:cubicBezTo>
                    <a:cubicBezTo>
                      <a:pt x="46" y="71"/>
                      <a:pt x="46" y="70"/>
                      <a:pt x="45" y="70"/>
                    </a:cubicBezTo>
                    <a:cubicBezTo>
                      <a:pt x="39" y="69"/>
                      <a:pt x="33" y="67"/>
                      <a:pt x="27" y="65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0" y="63"/>
                      <a:pt x="13" y="61"/>
                      <a:pt x="6" y="59"/>
                    </a:cubicBezTo>
                    <a:cubicBezTo>
                      <a:pt x="0" y="58"/>
                      <a:pt x="8" y="52"/>
                      <a:pt x="12" y="53"/>
                    </a:cubicBezTo>
                    <a:cubicBezTo>
                      <a:pt x="17" y="54"/>
                      <a:pt x="22" y="56"/>
                      <a:pt x="26" y="57"/>
                    </a:cubicBezTo>
                    <a:cubicBezTo>
                      <a:pt x="32" y="59"/>
                      <a:pt x="37" y="61"/>
                      <a:pt x="43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8" y="64"/>
                      <a:pt x="54" y="66"/>
                      <a:pt x="59" y="67"/>
                    </a:cubicBezTo>
                    <a:cubicBezTo>
                      <a:pt x="60" y="67"/>
                      <a:pt x="61" y="68"/>
                      <a:pt x="62" y="68"/>
                    </a:cubicBezTo>
                    <a:cubicBezTo>
                      <a:pt x="63" y="68"/>
                      <a:pt x="65" y="68"/>
                      <a:pt x="66" y="68"/>
                    </a:cubicBezTo>
                    <a:cubicBezTo>
                      <a:pt x="66" y="68"/>
                      <a:pt x="66" y="68"/>
                      <a:pt x="66" y="68"/>
                    </a:cubicBezTo>
                    <a:cubicBezTo>
                      <a:pt x="72" y="69"/>
                      <a:pt x="78" y="69"/>
                      <a:pt x="85" y="68"/>
                    </a:cubicBezTo>
                    <a:cubicBezTo>
                      <a:pt x="106" y="64"/>
                      <a:pt x="126" y="51"/>
                      <a:pt x="128" y="28"/>
                    </a:cubicBezTo>
                    <a:cubicBezTo>
                      <a:pt x="128" y="27"/>
                      <a:pt x="128" y="27"/>
                      <a:pt x="128" y="27"/>
                    </a:cubicBezTo>
                    <a:cubicBezTo>
                      <a:pt x="128" y="24"/>
                      <a:pt x="129" y="20"/>
                      <a:pt x="129" y="17"/>
                    </a:cubicBezTo>
                    <a:cubicBezTo>
                      <a:pt x="129" y="13"/>
                      <a:pt x="129" y="8"/>
                      <a:pt x="129" y="4"/>
                    </a:cubicBezTo>
                    <a:cubicBezTo>
                      <a:pt x="129" y="2"/>
                      <a:pt x="133" y="0"/>
                      <a:pt x="136" y="0"/>
                    </a:cubicBezTo>
                    <a:cubicBezTo>
                      <a:pt x="137" y="2"/>
                      <a:pt x="138" y="4"/>
                      <a:pt x="139" y="5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îṡlïḓè">
                <a:extLst>
                  <a:ext uri="{FF2B5EF4-FFF2-40B4-BE49-F238E27FC236}">
                    <a16:creationId xmlns:a16="http://schemas.microsoft.com/office/drawing/2014/main" id="{95A6781D-B5D9-4A8F-B94C-1EFD1FAE3932}"/>
                  </a:ext>
                </a:extLst>
              </p:cNvPr>
              <p:cNvSpPr/>
              <p:nvPr/>
            </p:nvSpPr>
            <p:spPr bwMode="auto">
              <a:xfrm>
                <a:off x="3471863" y="3648076"/>
                <a:ext cx="5248275" cy="1595438"/>
              </a:xfrm>
              <a:custGeom>
                <a:avLst/>
                <a:gdLst>
                  <a:gd name="T0" fmla="*/ 297 w 300"/>
                  <a:gd name="T1" fmla="*/ 40 h 91"/>
                  <a:gd name="T2" fmla="*/ 289 w 300"/>
                  <a:gd name="T3" fmla="*/ 50 h 91"/>
                  <a:gd name="T4" fmla="*/ 280 w 300"/>
                  <a:gd name="T5" fmla="*/ 57 h 91"/>
                  <a:gd name="T6" fmla="*/ 267 w 300"/>
                  <a:gd name="T7" fmla="*/ 65 h 91"/>
                  <a:gd name="T8" fmla="*/ 263 w 300"/>
                  <a:gd name="T9" fmla="*/ 68 h 91"/>
                  <a:gd name="T10" fmla="*/ 244 w 300"/>
                  <a:gd name="T11" fmla="*/ 76 h 91"/>
                  <a:gd name="T12" fmla="*/ 238 w 300"/>
                  <a:gd name="T13" fmla="*/ 78 h 91"/>
                  <a:gd name="T14" fmla="*/ 229 w 300"/>
                  <a:gd name="T15" fmla="*/ 81 h 91"/>
                  <a:gd name="T16" fmla="*/ 213 w 300"/>
                  <a:gd name="T17" fmla="*/ 84 h 91"/>
                  <a:gd name="T18" fmla="*/ 202 w 300"/>
                  <a:gd name="T19" fmla="*/ 87 h 91"/>
                  <a:gd name="T20" fmla="*/ 194 w 300"/>
                  <a:gd name="T21" fmla="*/ 88 h 91"/>
                  <a:gd name="T22" fmla="*/ 192 w 300"/>
                  <a:gd name="T23" fmla="*/ 88 h 91"/>
                  <a:gd name="T24" fmla="*/ 188 w 300"/>
                  <a:gd name="T25" fmla="*/ 89 h 91"/>
                  <a:gd name="T26" fmla="*/ 186 w 300"/>
                  <a:gd name="T27" fmla="*/ 89 h 91"/>
                  <a:gd name="T28" fmla="*/ 185 w 300"/>
                  <a:gd name="T29" fmla="*/ 89 h 91"/>
                  <a:gd name="T30" fmla="*/ 177 w 300"/>
                  <a:gd name="T31" fmla="*/ 90 h 91"/>
                  <a:gd name="T32" fmla="*/ 170 w 300"/>
                  <a:gd name="T33" fmla="*/ 90 h 91"/>
                  <a:gd name="T34" fmla="*/ 167 w 300"/>
                  <a:gd name="T35" fmla="*/ 91 h 91"/>
                  <a:gd name="T36" fmla="*/ 160 w 300"/>
                  <a:gd name="T37" fmla="*/ 91 h 91"/>
                  <a:gd name="T38" fmla="*/ 158 w 300"/>
                  <a:gd name="T39" fmla="*/ 91 h 91"/>
                  <a:gd name="T40" fmla="*/ 150 w 300"/>
                  <a:gd name="T41" fmla="*/ 91 h 91"/>
                  <a:gd name="T42" fmla="*/ 143 w 300"/>
                  <a:gd name="T43" fmla="*/ 91 h 91"/>
                  <a:gd name="T44" fmla="*/ 141 w 300"/>
                  <a:gd name="T45" fmla="*/ 91 h 91"/>
                  <a:gd name="T46" fmla="*/ 137 w 300"/>
                  <a:gd name="T47" fmla="*/ 91 h 91"/>
                  <a:gd name="T48" fmla="*/ 132 w 300"/>
                  <a:gd name="T49" fmla="*/ 91 h 91"/>
                  <a:gd name="T50" fmla="*/ 124 w 300"/>
                  <a:gd name="T51" fmla="*/ 90 h 91"/>
                  <a:gd name="T52" fmla="*/ 120 w 300"/>
                  <a:gd name="T53" fmla="*/ 90 h 91"/>
                  <a:gd name="T54" fmla="*/ 111 w 300"/>
                  <a:gd name="T55" fmla="*/ 89 h 91"/>
                  <a:gd name="T56" fmla="*/ 111 w 300"/>
                  <a:gd name="T57" fmla="*/ 89 h 91"/>
                  <a:gd name="T58" fmla="*/ 110 w 300"/>
                  <a:gd name="T59" fmla="*/ 88 h 91"/>
                  <a:gd name="T60" fmla="*/ 105 w 300"/>
                  <a:gd name="T61" fmla="*/ 88 h 91"/>
                  <a:gd name="T62" fmla="*/ 97 w 300"/>
                  <a:gd name="T63" fmla="*/ 87 h 91"/>
                  <a:gd name="T64" fmla="*/ 97 w 300"/>
                  <a:gd name="T65" fmla="*/ 87 h 91"/>
                  <a:gd name="T66" fmla="*/ 88 w 300"/>
                  <a:gd name="T67" fmla="*/ 85 h 91"/>
                  <a:gd name="T68" fmla="*/ 80 w 300"/>
                  <a:gd name="T69" fmla="*/ 83 h 91"/>
                  <a:gd name="T70" fmla="*/ 73 w 300"/>
                  <a:gd name="T71" fmla="*/ 81 h 91"/>
                  <a:gd name="T72" fmla="*/ 66 w 300"/>
                  <a:gd name="T73" fmla="*/ 79 h 91"/>
                  <a:gd name="T74" fmla="*/ 50 w 300"/>
                  <a:gd name="T75" fmla="*/ 74 h 91"/>
                  <a:gd name="T76" fmla="*/ 41 w 300"/>
                  <a:gd name="T77" fmla="*/ 70 h 91"/>
                  <a:gd name="T78" fmla="*/ 33 w 300"/>
                  <a:gd name="T79" fmla="*/ 65 h 91"/>
                  <a:gd name="T80" fmla="*/ 21 w 300"/>
                  <a:gd name="T81" fmla="*/ 58 h 91"/>
                  <a:gd name="T82" fmla="*/ 16 w 300"/>
                  <a:gd name="T83" fmla="*/ 54 h 91"/>
                  <a:gd name="T84" fmla="*/ 11 w 300"/>
                  <a:gd name="T85" fmla="*/ 50 h 91"/>
                  <a:gd name="T86" fmla="*/ 11 w 300"/>
                  <a:gd name="T87" fmla="*/ 50 h 91"/>
                  <a:gd name="T88" fmla="*/ 7 w 300"/>
                  <a:gd name="T89" fmla="*/ 45 h 91"/>
                  <a:gd name="T90" fmla="*/ 1 w 300"/>
                  <a:gd name="T91" fmla="*/ 38 h 91"/>
                  <a:gd name="T92" fmla="*/ 1 w 300"/>
                  <a:gd name="T93" fmla="*/ 32 h 91"/>
                  <a:gd name="T94" fmla="*/ 5 w 300"/>
                  <a:gd name="T95" fmla="*/ 24 h 91"/>
                  <a:gd name="T96" fmla="*/ 117 w 300"/>
                  <a:gd name="T97" fmla="*/ 31 h 91"/>
                  <a:gd name="T98" fmla="*/ 129 w 300"/>
                  <a:gd name="T99" fmla="*/ 32 h 91"/>
                  <a:gd name="T100" fmla="*/ 141 w 300"/>
                  <a:gd name="T101" fmla="*/ 33 h 91"/>
                  <a:gd name="T102" fmla="*/ 150 w 300"/>
                  <a:gd name="T103" fmla="*/ 33 h 91"/>
                  <a:gd name="T104" fmla="*/ 159 w 300"/>
                  <a:gd name="T105" fmla="*/ 33 h 91"/>
                  <a:gd name="T106" fmla="*/ 179 w 300"/>
                  <a:gd name="T107" fmla="*/ 31 h 91"/>
                  <a:gd name="T108" fmla="*/ 236 w 300"/>
                  <a:gd name="T109" fmla="*/ 9 h 91"/>
                  <a:gd name="T110" fmla="*/ 298 w 300"/>
                  <a:gd name="T111" fmla="*/ 29 h 91"/>
                  <a:gd name="T112" fmla="*/ 300 w 300"/>
                  <a:gd name="T113" fmla="*/ 3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" h="91">
                    <a:moveTo>
                      <a:pt x="300" y="36"/>
                    </a:moveTo>
                    <a:cubicBezTo>
                      <a:pt x="299" y="38"/>
                      <a:pt x="298" y="39"/>
                      <a:pt x="297" y="40"/>
                    </a:cubicBezTo>
                    <a:cubicBezTo>
                      <a:pt x="295" y="43"/>
                      <a:pt x="293" y="45"/>
                      <a:pt x="291" y="48"/>
                    </a:cubicBezTo>
                    <a:cubicBezTo>
                      <a:pt x="290" y="49"/>
                      <a:pt x="289" y="49"/>
                      <a:pt x="289" y="50"/>
                    </a:cubicBezTo>
                    <a:cubicBezTo>
                      <a:pt x="288" y="50"/>
                      <a:pt x="288" y="51"/>
                      <a:pt x="287" y="51"/>
                    </a:cubicBezTo>
                    <a:cubicBezTo>
                      <a:pt x="285" y="53"/>
                      <a:pt x="283" y="55"/>
                      <a:pt x="280" y="57"/>
                    </a:cubicBezTo>
                    <a:cubicBezTo>
                      <a:pt x="280" y="57"/>
                      <a:pt x="279" y="58"/>
                      <a:pt x="279" y="58"/>
                    </a:cubicBezTo>
                    <a:cubicBezTo>
                      <a:pt x="275" y="61"/>
                      <a:pt x="271" y="63"/>
                      <a:pt x="267" y="65"/>
                    </a:cubicBezTo>
                    <a:cubicBezTo>
                      <a:pt x="266" y="66"/>
                      <a:pt x="265" y="66"/>
                      <a:pt x="265" y="66"/>
                    </a:cubicBezTo>
                    <a:cubicBezTo>
                      <a:pt x="264" y="67"/>
                      <a:pt x="263" y="67"/>
                      <a:pt x="263" y="68"/>
                    </a:cubicBezTo>
                    <a:cubicBezTo>
                      <a:pt x="259" y="70"/>
                      <a:pt x="254" y="72"/>
                      <a:pt x="250" y="73"/>
                    </a:cubicBezTo>
                    <a:cubicBezTo>
                      <a:pt x="248" y="74"/>
                      <a:pt x="246" y="75"/>
                      <a:pt x="244" y="76"/>
                    </a:cubicBezTo>
                    <a:cubicBezTo>
                      <a:pt x="244" y="76"/>
                      <a:pt x="244" y="76"/>
                      <a:pt x="244" y="76"/>
                    </a:cubicBezTo>
                    <a:cubicBezTo>
                      <a:pt x="242" y="76"/>
                      <a:pt x="240" y="77"/>
                      <a:pt x="238" y="78"/>
                    </a:cubicBezTo>
                    <a:cubicBezTo>
                      <a:pt x="236" y="78"/>
                      <a:pt x="235" y="79"/>
                      <a:pt x="234" y="79"/>
                    </a:cubicBezTo>
                    <a:cubicBezTo>
                      <a:pt x="232" y="80"/>
                      <a:pt x="231" y="80"/>
                      <a:pt x="229" y="81"/>
                    </a:cubicBezTo>
                    <a:cubicBezTo>
                      <a:pt x="227" y="81"/>
                      <a:pt x="226" y="81"/>
                      <a:pt x="224" y="82"/>
                    </a:cubicBezTo>
                    <a:cubicBezTo>
                      <a:pt x="221" y="83"/>
                      <a:pt x="217" y="84"/>
                      <a:pt x="213" y="84"/>
                    </a:cubicBezTo>
                    <a:cubicBezTo>
                      <a:pt x="211" y="85"/>
                      <a:pt x="208" y="86"/>
                      <a:pt x="206" y="86"/>
                    </a:cubicBezTo>
                    <a:cubicBezTo>
                      <a:pt x="205" y="86"/>
                      <a:pt x="203" y="86"/>
                      <a:pt x="202" y="87"/>
                    </a:cubicBezTo>
                    <a:cubicBezTo>
                      <a:pt x="202" y="87"/>
                      <a:pt x="202" y="87"/>
                      <a:pt x="202" y="87"/>
                    </a:cubicBezTo>
                    <a:cubicBezTo>
                      <a:pt x="199" y="87"/>
                      <a:pt x="197" y="88"/>
                      <a:pt x="194" y="88"/>
                    </a:cubicBezTo>
                    <a:cubicBezTo>
                      <a:pt x="194" y="88"/>
                      <a:pt x="194" y="88"/>
                      <a:pt x="194" y="88"/>
                    </a:cubicBezTo>
                    <a:cubicBezTo>
                      <a:pt x="193" y="88"/>
                      <a:pt x="193" y="88"/>
                      <a:pt x="192" y="88"/>
                    </a:cubicBezTo>
                    <a:cubicBezTo>
                      <a:pt x="191" y="88"/>
                      <a:pt x="190" y="88"/>
                      <a:pt x="189" y="89"/>
                    </a:cubicBezTo>
                    <a:cubicBezTo>
                      <a:pt x="189" y="89"/>
                      <a:pt x="188" y="89"/>
                      <a:pt x="188" y="89"/>
                    </a:cubicBezTo>
                    <a:cubicBezTo>
                      <a:pt x="187" y="89"/>
                      <a:pt x="187" y="89"/>
                      <a:pt x="186" y="89"/>
                    </a:cubicBezTo>
                    <a:cubicBezTo>
                      <a:pt x="186" y="89"/>
                      <a:pt x="186" y="89"/>
                      <a:pt x="186" y="89"/>
                    </a:cubicBezTo>
                    <a:cubicBezTo>
                      <a:pt x="185" y="89"/>
                      <a:pt x="185" y="89"/>
                      <a:pt x="185" y="89"/>
                    </a:cubicBezTo>
                    <a:cubicBezTo>
                      <a:pt x="185" y="89"/>
                      <a:pt x="185" y="89"/>
                      <a:pt x="185" y="89"/>
                    </a:cubicBezTo>
                    <a:cubicBezTo>
                      <a:pt x="183" y="89"/>
                      <a:pt x="182" y="89"/>
                      <a:pt x="180" y="90"/>
                    </a:cubicBezTo>
                    <a:cubicBezTo>
                      <a:pt x="179" y="90"/>
                      <a:pt x="178" y="90"/>
                      <a:pt x="177" y="90"/>
                    </a:cubicBezTo>
                    <a:cubicBezTo>
                      <a:pt x="176" y="90"/>
                      <a:pt x="176" y="90"/>
                      <a:pt x="176" y="90"/>
                    </a:cubicBezTo>
                    <a:cubicBezTo>
                      <a:pt x="174" y="90"/>
                      <a:pt x="172" y="90"/>
                      <a:pt x="170" y="90"/>
                    </a:cubicBezTo>
                    <a:cubicBezTo>
                      <a:pt x="169" y="90"/>
                      <a:pt x="169" y="91"/>
                      <a:pt x="168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6" y="91"/>
                      <a:pt x="165" y="91"/>
                      <a:pt x="163" y="91"/>
                    </a:cubicBezTo>
                    <a:cubicBezTo>
                      <a:pt x="162" y="91"/>
                      <a:pt x="161" y="91"/>
                      <a:pt x="160" y="91"/>
                    </a:cubicBezTo>
                    <a:cubicBezTo>
                      <a:pt x="159" y="91"/>
                      <a:pt x="159" y="91"/>
                      <a:pt x="159" y="91"/>
                    </a:cubicBezTo>
                    <a:cubicBezTo>
                      <a:pt x="158" y="91"/>
                      <a:pt x="158" y="91"/>
                      <a:pt x="158" y="91"/>
                    </a:cubicBezTo>
                    <a:cubicBezTo>
                      <a:pt x="158" y="91"/>
                      <a:pt x="157" y="91"/>
                      <a:pt x="156" y="91"/>
                    </a:cubicBezTo>
                    <a:cubicBezTo>
                      <a:pt x="154" y="91"/>
                      <a:pt x="152" y="91"/>
                      <a:pt x="150" y="91"/>
                    </a:cubicBezTo>
                    <a:cubicBezTo>
                      <a:pt x="149" y="91"/>
                      <a:pt x="149" y="91"/>
                      <a:pt x="149" y="91"/>
                    </a:cubicBezTo>
                    <a:cubicBezTo>
                      <a:pt x="147" y="91"/>
                      <a:pt x="145" y="91"/>
                      <a:pt x="143" y="91"/>
                    </a:cubicBezTo>
                    <a:cubicBezTo>
                      <a:pt x="143" y="91"/>
                      <a:pt x="142" y="91"/>
                      <a:pt x="142" y="91"/>
                    </a:cubicBezTo>
                    <a:cubicBezTo>
                      <a:pt x="141" y="91"/>
                      <a:pt x="141" y="91"/>
                      <a:pt x="141" y="91"/>
                    </a:cubicBezTo>
                    <a:cubicBezTo>
                      <a:pt x="140" y="91"/>
                      <a:pt x="140" y="91"/>
                      <a:pt x="140" y="91"/>
                    </a:cubicBezTo>
                    <a:cubicBezTo>
                      <a:pt x="139" y="91"/>
                      <a:pt x="138" y="91"/>
                      <a:pt x="137" y="91"/>
                    </a:cubicBezTo>
                    <a:cubicBezTo>
                      <a:pt x="135" y="91"/>
                      <a:pt x="134" y="91"/>
                      <a:pt x="133" y="91"/>
                    </a:cubicBezTo>
                    <a:cubicBezTo>
                      <a:pt x="132" y="91"/>
                      <a:pt x="132" y="91"/>
                      <a:pt x="132" y="91"/>
                    </a:cubicBezTo>
                    <a:cubicBezTo>
                      <a:pt x="130" y="90"/>
                      <a:pt x="130" y="90"/>
                      <a:pt x="130" y="90"/>
                    </a:cubicBezTo>
                    <a:cubicBezTo>
                      <a:pt x="128" y="90"/>
                      <a:pt x="126" y="90"/>
                      <a:pt x="124" y="90"/>
                    </a:cubicBezTo>
                    <a:cubicBezTo>
                      <a:pt x="123" y="90"/>
                      <a:pt x="123" y="90"/>
                      <a:pt x="123" y="90"/>
                    </a:cubicBezTo>
                    <a:cubicBezTo>
                      <a:pt x="122" y="90"/>
                      <a:pt x="121" y="90"/>
                      <a:pt x="120" y="90"/>
                    </a:cubicBezTo>
                    <a:cubicBezTo>
                      <a:pt x="118" y="89"/>
                      <a:pt x="116" y="89"/>
                      <a:pt x="114" y="89"/>
                    </a:cubicBezTo>
                    <a:cubicBezTo>
                      <a:pt x="113" y="89"/>
                      <a:pt x="112" y="89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0" y="89"/>
                      <a:pt x="110" y="89"/>
                      <a:pt x="110" y="88"/>
                    </a:cubicBezTo>
                    <a:cubicBezTo>
                      <a:pt x="109" y="88"/>
                      <a:pt x="109" y="88"/>
                      <a:pt x="109" y="88"/>
                    </a:cubicBezTo>
                    <a:cubicBezTo>
                      <a:pt x="108" y="88"/>
                      <a:pt x="107" y="88"/>
                      <a:pt x="105" y="88"/>
                    </a:cubicBezTo>
                    <a:cubicBezTo>
                      <a:pt x="104" y="88"/>
                      <a:pt x="104" y="88"/>
                      <a:pt x="103" y="87"/>
                    </a:cubicBezTo>
                    <a:cubicBezTo>
                      <a:pt x="101" y="87"/>
                      <a:pt x="99" y="87"/>
                      <a:pt x="97" y="87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87"/>
                      <a:pt x="96" y="86"/>
                      <a:pt x="95" y="86"/>
                    </a:cubicBezTo>
                    <a:cubicBezTo>
                      <a:pt x="93" y="86"/>
                      <a:pt x="91" y="85"/>
                      <a:pt x="88" y="85"/>
                    </a:cubicBezTo>
                    <a:cubicBezTo>
                      <a:pt x="87" y="85"/>
                      <a:pt x="86" y="84"/>
                      <a:pt x="85" y="84"/>
                    </a:cubicBezTo>
                    <a:cubicBezTo>
                      <a:pt x="84" y="84"/>
                      <a:pt x="82" y="84"/>
                      <a:pt x="80" y="83"/>
                    </a:cubicBezTo>
                    <a:cubicBezTo>
                      <a:pt x="80" y="83"/>
                      <a:pt x="80" y="83"/>
                      <a:pt x="80" y="83"/>
                    </a:cubicBezTo>
                    <a:cubicBezTo>
                      <a:pt x="77" y="82"/>
                      <a:pt x="75" y="82"/>
                      <a:pt x="73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0" y="80"/>
                      <a:pt x="68" y="80"/>
                      <a:pt x="66" y="79"/>
                    </a:cubicBezTo>
                    <a:cubicBezTo>
                      <a:pt x="64" y="79"/>
                      <a:pt x="63" y="78"/>
                      <a:pt x="61" y="78"/>
                    </a:cubicBezTo>
                    <a:cubicBezTo>
                      <a:pt x="58" y="76"/>
                      <a:pt x="54" y="75"/>
                      <a:pt x="50" y="74"/>
                    </a:cubicBezTo>
                    <a:cubicBezTo>
                      <a:pt x="49" y="73"/>
                      <a:pt x="47" y="72"/>
                      <a:pt x="46" y="72"/>
                    </a:cubicBezTo>
                    <a:cubicBezTo>
                      <a:pt x="44" y="71"/>
                      <a:pt x="43" y="70"/>
                      <a:pt x="41" y="70"/>
                    </a:cubicBezTo>
                    <a:cubicBezTo>
                      <a:pt x="40" y="69"/>
                      <a:pt x="38" y="68"/>
                      <a:pt x="37" y="67"/>
                    </a:cubicBezTo>
                    <a:cubicBezTo>
                      <a:pt x="36" y="67"/>
                      <a:pt x="34" y="66"/>
                      <a:pt x="33" y="65"/>
                    </a:cubicBezTo>
                    <a:cubicBezTo>
                      <a:pt x="30" y="64"/>
                      <a:pt x="26" y="62"/>
                      <a:pt x="24" y="60"/>
                    </a:cubicBezTo>
                    <a:cubicBezTo>
                      <a:pt x="23" y="59"/>
                      <a:pt x="22" y="58"/>
                      <a:pt x="21" y="58"/>
                    </a:cubicBezTo>
                    <a:cubicBezTo>
                      <a:pt x="20" y="57"/>
                      <a:pt x="19" y="56"/>
                      <a:pt x="18" y="56"/>
                    </a:cubicBezTo>
                    <a:cubicBezTo>
                      <a:pt x="17" y="55"/>
                      <a:pt x="17" y="55"/>
                      <a:pt x="16" y="54"/>
                    </a:cubicBezTo>
                    <a:cubicBezTo>
                      <a:pt x="16" y="54"/>
                      <a:pt x="15" y="54"/>
                      <a:pt x="15" y="53"/>
                    </a:cubicBezTo>
                    <a:cubicBezTo>
                      <a:pt x="14" y="52"/>
                      <a:pt x="12" y="51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49"/>
                      <a:pt x="10" y="48"/>
                      <a:pt x="9" y="48"/>
                    </a:cubicBezTo>
                    <a:cubicBezTo>
                      <a:pt x="8" y="47"/>
                      <a:pt x="7" y="46"/>
                      <a:pt x="7" y="45"/>
                    </a:cubicBezTo>
                    <a:cubicBezTo>
                      <a:pt x="5" y="43"/>
                      <a:pt x="3" y="41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0" y="37"/>
                      <a:pt x="0" y="36"/>
                    </a:cubicBezTo>
                    <a:cubicBezTo>
                      <a:pt x="0" y="35"/>
                      <a:pt x="0" y="34"/>
                      <a:pt x="1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2" y="29"/>
                      <a:pt x="3" y="27"/>
                      <a:pt x="5" y="24"/>
                    </a:cubicBezTo>
                    <a:cubicBezTo>
                      <a:pt x="18" y="7"/>
                      <a:pt x="49" y="0"/>
                      <a:pt x="64" y="9"/>
                    </a:cubicBezTo>
                    <a:cubicBezTo>
                      <a:pt x="66" y="19"/>
                      <a:pt x="87" y="27"/>
                      <a:pt x="117" y="31"/>
                    </a:cubicBezTo>
                    <a:cubicBezTo>
                      <a:pt x="118" y="31"/>
                      <a:pt x="118" y="31"/>
                      <a:pt x="119" y="31"/>
                    </a:cubicBezTo>
                    <a:cubicBezTo>
                      <a:pt x="122" y="32"/>
                      <a:pt x="125" y="32"/>
                      <a:pt x="129" y="32"/>
                    </a:cubicBezTo>
                    <a:cubicBezTo>
                      <a:pt x="131" y="32"/>
                      <a:pt x="133" y="32"/>
                      <a:pt x="135" y="33"/>
                    </a:cubicBezTo>
                    <a:cubicBezTo>
                      <a:pt x="137" y="33"/>
                      <a:pt x="139" y="33"/>
                      <a:pt x="141" y="33"/>
                    </a:cubicBezTo>
                    <a:cubicBezTo>
                      <a:pt x="142" y="33"/>
                      <a:pt x="142" y="33"/>
                      <a:pt x="143" y="33"/>
                    </a:cubicBezTo>
                    <a:cubicBezTo>
                      <a:pt x="145" y="33"/>
                      <a:pt x="148" y="33"/>
                      <a:pt x="150" y="33"/>
                    </a:cubicBezTo>
                    <a:cubicBezTo>
                      <a:pt x="152" y="33"/>
                      <a:pt x="154" y="33"/>
                      <a:pt x="156" y="33"/>
                    </a:cubicBezTo>
                    <a:cubicBezTo>
                      <a:pt x="157" y="33"/>
                      <a:pt x="158" y="33"/>
                      <a:pt x="159" y="33"/>
                    </a:cubicBezTo>
                    <a:cubicBezTo>
                      <a:pt x="160" y="33"/>
                      <a:pt x="161" y="33"/>
                      <a:pt x="163" y="33"/>
                    </a:cubicBezTo>
                    <a:cubicBezTo>
                      <a:pt x="168" y="32"/>
                      <a:pt x="174" y="32"/>
                      <a:pt x="179" y="31"/>
                    </a:cubicBezTo>
                    <a:cubicBezTo>
                      <a:pt x="180" y="31"/>
                      <a:pt x="181" y="31"/>
                      <a:pt x="183" y="31"/>
                    </a:cubicBezTo>
                    <a:cubicBezTo>
                      <a:pt x="213" y="27"/>
                      <a:pt x="234" y="19"/>
                      <a:pt x="236" y="9"/>
                    </a:cubicBezTo>
                    <a:cubicBezTo>
                      <a:pt x="251" y="0"/>
                      <a:pt x="282" y="7"/>
                      <a:pt x="295" y="24"/>
                    </a:cubicBezTo>
                    <a:cubicBezTo>
                      <a:pt x="296" y="26"/>
                      <a:pt x="297" y="28"/>
                      <a:pt x="298" y="29"/>
                    </a:cubicBezTo>
                    <a:cubicBezTo>
                      <a:pt x="298" y="30"/>
                      <a:pt x="299" y="31"/>
                      <a:pt x="299" y="32"/>
                    </a:cubicBezTo>
                    <a:cubicBezTo>
                      <a:pt x="299" y="34"/>
                      <a:pt x="300" y="35"/>
                      <a:pt x="300" y="36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iş1ïḓè">
                <a:extLst>
                  <a:ext uri="{FF2B5EF4-FFF2-40B4-BE49-F238E27FC236}">
                    <a16:creationId xmlns:a16="http://schemas.microsoft.com/office/drawing/2014/main" id="{D574DBD2-92F4-4A7B-A22B-A0C08A502DA5}"/>
                  </a:ext>
                </a:extLst>
              </p:cNvPr>
              <p:cNvSpPr/>
              <p:nvPr/>
            </p:nvSpPr>
            <p:spPr bwMode="auto">
              <a:xfrm>
                <a:off x="6724651" y="5191126"/>
                <a:ext cx="595313" cy="141288"/>
              </a:xfrm>
              <a:custGeom>
                <a:avLst/>
                <a:gdLst>
                  <a:gd name="T0" fmla="*/ 33 w 34"/>
                  <a:gd name="T1" fmla="*/ 3 h 8"/>
                  <a:gd name="T2" fmla="*/ 34 w 34"/>
                  <a:gd name="T3" fmla="*/ 4 h 8"/>
                  <a:gd name="T4" fmla="*/ 33 w 34"/>
                  <a:gd name="T5" fmla="*/ 3 h 8"/>
                  <a:gd name="T6" fmla="*/ 0 w 34"/>
                  <a:gd name="T7" fmla="*/ 1 h 8"/>
                  <a:gd name="T8" fmla="*/ 0 w 34"/>
                  <a:gd name="T9" fmla="*/ 1 h 8"/>
                  <a:gd name="T10" fmla="*/ 24 w 34"/>
                  <a:gd name="T11" fmla="*/ 8 h 8"/>
                  <a:gd name="T12" fmla="*/ 24 w 34"/>
                  <a:gd name="T13" fmla="*/ 8 h 8"/>
                  <a:gd name="T14" fmla="*/ 24 w 34"/>
                  <a:gd name="T15" fmla="*/ 8 h 8"/>
                  <a:gd name="T16" fmla="*/ 24 w 34"/>
                  <a:gd name="T17" fmla="*/ 8 h 8"/>
                  <a:gd name="T18" fmla="*/ 24 w 34"/>
                  <a:gd name="T19" fmla="*/ 8 h 8"/>
                  <a:gd name="T20" fmla="*/ 24 w 34"/>
                  <a:gd name="T21" fmla="*/ 8 h 8"/>
                  <a:gd name="T22" fmla="*/ 20 w 34"/>
                  <a:gd name="T23" fmla="*/ 7 h 8"/>
                  <a:gd name="T24" fmla="*/ 18 w 34"/>
                  <a:gd name="T25" fmla="*/ 6 h 8"/>
                  <a:gd name="T26" fmla="*/ 0 w 34"/>
                  <a:gd name="T27" fmla="*/ 1 h 8"/>
                  <a:gd name="T28" fmla="*/ 20 w 34"/>
                  <a:gd name="T29" fmla="*/ 0 h 8"/>
                  <a:gd name="T30" fmla="*/ 26 w 34"/>
                  <a:gd name="T31" fmla="*/ 2 h 8"/>
                  <a:gd name="T32" fmla="*/ 20 w 34"/>
                  <a:gd name="T3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8">
                    <a:moveTo>
                      <a:pt x="33" y="3"/>
                    </a:moveTo>
                    <a:cubicBezTo>
                      <a:pt x="33" y="3"/>
                      <a:pt x="34" y="3"/>
                      <a:pt x="34" y="4"/>
                    </a:cubicBezTo>
                    <a:cubicBezTo>
                      <a:pt x="34" y="3"/>
                      <a:pt x="33" y="3"/>
                      <a:pt x="33" y="3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8" y="4"/>
                      <a:pt x="16" y="6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3" y="7"/>
                      <a:pt x="21" y="7"/>
                      <a:pt x="20" y="7"/>
                    </a:cubicBezTo>
                    <a:cubicBezTo>
                      <a:pt x="19" y="7"/>
                      <a:pt x="19" y="6"/>
                      <a:pt x="18" y="6"/>
                    </a:cubicBezTo>
                    <a:cubicBezTo>
                      <a:pt x="12" y="5"/>
                      <a:pt x="6" y="3"/>
                      <a:pt x="0" y="1"/>
                    </a:cubicBezTo>
                    <a:moveTo>
                      <a:pt x="20" y="0"/>
                    </a:moveTo>
                    <a:cubicBezTo>
                      <a:pt x="22" y="1"/>
                      <a:pt x="24" y="1"/>
                      <a:pt x="26" y="2"/>
                    </a:cubicBezTo>
                    <a:cubicBezTo>
                      <a:pt x="24" y="1"/>
                      <a:pt x="22" y="1"/>
                      <a:pt x="20" y="0"/>
                    </a:cubicBezTo>
                  </a:path>
                </a:pathLst>
              </a:custGeom>
              <a:solidFill>
                <a:srgbClr val="C9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ïśľíḓè">
                <a:extLst>
                  <a:ext uri="{FF2B5EF4-FFF2-40B4-BE49-F238E27FC236}">
                    <a16:creationId xmlns:a16="http://schemas.microsoft.com/office/drawing/2014/main" id="{E8C4B478-B8D2-4405-A449-B6ED201F2766}"/>
                  </a:ext>
                </a:extLst>
              </p:cNvPr>
              <p:cNvSpPr/>
              <p:nvPr/>
            </p:nvSpPr>
            <p:spPr bwMode="auto">
              <a:xfrm>
                <a:off x="6724651" y="5173663"/>
                <a:ext cx="682625" cy="158750"/>
              </a:xfrm>
              <a:custGeom>
                <a:avLst/>
                <a:gdLst>
                  <a:gd name="T0" fmla="*/ 16 w 39"/>
                  <a:gd name="T1" fmla="*/ 0 h 9"/>
                  <a:gd name="T2" fmla="*/ 1 w 39"/>
                  <a:gd name="T3" fmla="*/ 2 h 9"/>
                  <a:gd name="T4" fmla="*/ 1 w 39"/>
                  <a:gd name="T5" fmla="*/ 2 h 9"/>
                  <a:gd name="T6" fmla="*/ 0 w 39"/>
                  <a:gd name="T7" fmla="*/ 2 h 9"/>
                  <a:gd name="T8" fmla="*/ 18 w 39"/>
                  <a:gd name="T9" fmla="*/ 7 h 9"/>
                  <a:gd name="T10" fmla="*/ 20 w 39"/>
                  <a:gd name="T11" fmla="*/ 8 h 9"/>
                  <a:gd name="T12" fmla="*/ 24 w 39"/>
                  <a:gd name="T13" fmla="*/ 9 h 9"/>
                  <a:gd name="T14" fmla="*/ 24 w 39"/>
                  <a:gd name="T15" fmla="*/ 9 h 9"/>
                  <a:gd name="T16" fmla="*/ 24 w 39"/>
                  <a:gd name="T17" fmla="*/ 9 h 9"/>
                  <a:gd name="T18" fmla="*/ 24 w 39"/>
                  <a:gd name="T19" fmla="*/ 9 h 9"/>
                  <a:gd name="T20" fmla="*/ 39 w 39"/>
                  <a:gd name="T21" fmla="*/ 5 h 9"/>
                  <a:gd name="T22" fmla="*/ 34 w 39"/>
                  <a:gd name="T23" fmla="*/ 5 h 9"/>
                  <a:gd name="T24" fmla="*/ 33 w 39"/>
                  <a:gd name="T25" fmla="*/ 4 h 9"/>
                  <a:gd name="T26" fmla="*/ 26 w 39"/>
                  <a:gd name="T27" fmla="*/ 3 h 9"/>
                  <a:gd name="T28" fmla="*/ 20 w 39"/>
                  <a:gd name="T29" fmla="*/ 1 h 9"/>
                  <a:gd name="T30" fmla="*/ 16 w 39"/>
                  <a:gd name="T3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" h="9">
                    <a:moveTo>
                      <a:pt x="16" y="0"/>
                    </a:moveTo>
                    <a:cubicBezTo>
                      <a:pt x="11" y="1"/>
                      <a:pt x="6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6" y="4"/>
                      <a:pt x="12" y="6"/>
                      <a:pt x="18" y="7"/>
                    </a:cubicBezTo>
                    <a:cubicBezTo>
                      <a:pt x="19" y="7"/>
                      <a:pt x="19" y="8"/>
                      <a:pt x="20" y="8"/>
                    </a:cubicBezTo>
                    <a:cubicBezTo>
                      <a:pt x="21" y="8"/>
                      <a:pt x="23" y="8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9" y="8"/>
                      <a:pt x="34" y="7"/>
                      <a:pt x="39" y="5"/>
                    </a:cubicBezTo>
                    <a:cubicBezTo>
                      <a:pt x="37" y="5"/>
                      <a:pt x="36" y="5"/>
                      <a:pt x="34" y="5"/>
                    </a:cubicBezTo>
                    <a:cubicBezTo>
                      <a:pt x="34" y="4"/>
                      <a:pt x="33" y="4"/>
                      <a:pt x="33" y="4"/>
                    </a:cubicBezTo>
                    <a:cubicBezTo>
                      <a:pt x="31" y="4"/>
                      <a:pt x="29" y="3"/>
                      <a:pt x="26" y="3"/>
                    </a:cubicBezTo>
                    <a:cubicBezTo>
                      <a:pt x="24" y="2"/>
                      <a:pt x="22" y="2"/>
                      <a:pt x="20" y="1"/>
                    </a:cubicBezTo>
                    <a:cubicBezTo>
                      <a:pt x="18" y="1"/>
                      <a:pt x="17" y="0"/>
                      <a:pt x="16" y="0"/>
                    </a:cubicBezTo>
                  </a:path>
                </a:pathLst>
              </a:custGeom>
              <a:solidFill>
                <a:srgbClr val="AFAF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îŝ1îďé">
                <a:extLst>
                  <a:ext uri="{FF2B5EF4-FFF2-40B4-BE49-F238E27FC236}">
                    <a16:creationId xmlns:a16="http://schemas.microsoft.com/office/drawing/2014/main" id="{1DD41340-7115-4F69-A8C5-8C66A837C387}"/>
                  </a:ext>
                </a:extLst>
              </p:cNvPr>
              <p:cNvSpPr/>
              <p:nvPr/>
            </p:nvSpPr>
            <p:spPr bwMode="auto">
              <a:xfrm>
                <a:off x="6742113" y="52085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FBF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íSľïdé">
                <a:extLst>
                  <a:ext uri="{FF2B5EF4-FFF2-40B4-BE49-F238E27FC236}">
                    <a16:creationId xmlns:a16="http://schemas.microsoft.com/office/drawing/2014/main" id="{7AF8AD8B-AA40-4045-B131-CF10EED67900}"/>
                  </a:ext>
                </a:extLst>
              </p:cNvPr>
              <p:cNvSpPr/>
              <p:nvPr/>
            </p:nvSpPr>
            <p:spPr bwMode="auto">
              <a:xfrm>
                <a:off x="4748213" y="5173663"/>
                <a:ext cx="490538" cy="141288"/>
              </a:xfrm>
              <a:custGeom>
                <a:avLst/>
                <a:gdLst>
                  <a:gd name="T0" fmla="*/ 23 w 28"/>
                  <a:gd name="T1" fmla="*/ 6 h 8"/>
                  <a:gd name="T2" fmla="*/ 21 w 28"/>
                  <a:gd name="T3" fmla="*/ 7 h 8"/>
                  <a:gd name="T4" fmla="*/ 15 w 28"/>
                  <a:gd name="T5" fmla="*/ 8 h 8"/>
                  <a:gd name="T6" fmla="*/ 15 w 28"/>
                  <a:gd name="T7" fmla="*/ 8 h 8"/>
                  <a:gd name="T8" fmla="*/ 15 w 28"/>
                  <a:gd name="T9" fmla="*/ 8 h 8"/>
                  <a:gd name="T10" fmla="*/ 23 w 28"/>
                  <a:gd name="T11" fmla="*/ 6 h 8"/>
                  <a:gd name="T12" fmla="*/ 23 w 28"/>
                  <a:gd name="T13" fmla="*/ 6 h 8"/>
                  <a:gd name="T14" fmla="*/ 23 w 28"/>
                  <a:gd name="T15" fmla="*/ 6 h 8"/>
                  <a:gd name="T16" fmla="*/ 23 w 28"/>
                  <a:gd name="T17" fmla="*/ 6 h 8"/>
                  <a:gd name="T18" fmla="*/ 28 w 28"/>
                  <a:gd name="T19" fmla="*/ 5 h 8"/>
                  <a:gd name="T20" fmla="*/ 26 w 28"/>
                  <a:gd name="T21" fmla="*/ 5 h 8"/>
                  <a:gd name="T22" fmla="*/ 23 w 28"/>
                  <a:gd name="T23" fmla="*/ 6 h 8"/>
                  <a:gd name="T24" fmla="*/ 28 w 28"/>
                  <a:gd name="T25" fmla="*/ 5 h 8"/>
                  <a:gd name="T26" fmla="*/ 3 w 28"/>
                  <a:gd name="T27" fmla="*/ 5 h 8"/>
                  <a:gd name="T28" fmla="*/ 0 w 28"/>
                  <a:gd name="T29" fmla="*/ 5 h 8"/>
                  <a:gd name="T30" fmla="*/ 0 w 28"/>
                  <a:gd name="T31" fmla="*/ 5 h 8"/>
                  <a:gd name="T32" fmla="*/ 0 w 28"/>
                  <a:gd name="T33" fmla="*/ 5 h 8"/>
                  <a:gd name="T34" fmla="*/ 3 w 28"/>
                  <a:gd name="T35" fmla="*/ 5 h 8"/>
                  <a:gd name="T36" fmla="*/ 5 w 28"/>
                  <a:gd name="T37" fmla="*/ 4 h 8"/>
                  <a:gd name="T38" fmla="*/ 4 w 28"/>
                  <a:gd name="T39" fmla="*/ 4 h 8"/>
                  <a:gd name="T40" fmla="*/ 5 w 28"/>
                  <a:gd name="T41" fmla="*/ 4 h 8"/>
                  <a:gd name="T42" fmla="*/ 14 w 28"/>
                  <a:gd name="T43" fmla="*/ 2 h 8"/>
                  <a:gd name="T44" fmla="*/ 11 w 28"/>
                  <a:gd name="T45" fmla="*/ 3 h 8"/>
                  <a:gd name="T46" fmla="*/ 14 w 28"/>
                  <a:gd name="T47" fmla="*/ 2 h 8"/>
                  <a:gd name="T48" fmla="*/ 17 w 28"/>
                  <a:gd name="T49" fmla="*/ 2 h 8"/>
                  <a:gd name="T50" fmla="*/ 15 w 28"/>
                  <a:gd name="T51" fmla="*/ 2 h 8"/>
                  <a:gd name="T52" fmla="*/ 17 w 28"/>
                  <a:gd name="T53" fmla="*/ 2 h 8"/>
                  <a:gd name="T54" fmla="*/ 24 w 28"/>
                  <a:gd name="T55" fmla="*/ 0 h 8"/>
                  <a:gd name="T56" fmla="*/ 21 w 28"/>
                  <a:gd name="T57" fmla="*/ 1 h 8"/>
                  <a:gd name="T58" fmla="*/ 24 w 28"/>
                  <a:gd name="T59" fmla="*/ 0 h 8"/>
                  <a:gd name="T60" fmla="*/ 24 w 28"/>
                  <a:gd name="T6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" h="8">
                    <a:moveTo>
                      <a:pt x="23" y="6"/>
                    </a:moveTo>
                    <a:cubicBezTo>
                      <a:pt x="22" y="6"/>
                      <a:pt x="21" y="7"/>
                      <a:pt x="21" y="7"/>
                    </a:cubicBezTo>
                    <a:cubicBezTo>
                      <a:pt x="19" y="7"/>
                      <a:pt x="17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7" y="8"/>
                      <a:pt x="20" y="7"/>
                      <a:pt x="23" y="6"/>
                    </a:cubicBezTo>
                    <a:moveTo>
                      <a:pt x="23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moveTo>
                      <a:pt x="28" y="5"/>
                    </a:moveTo>
                    <a:cubicBezTo>
                      <a:pt x="28" y="5"/>
                      <a:pt x="27" y="5"/>
                      <a:pt x="26" y="5"/>
                    </a:cubicBezTo>
                    <a:cubicBezTo>
                      <a:pt x="25" y="6"/>
                      <a:pt x="24" y="6"/>
                      <a:pt x="23" y="6"/>
                    </a:cubicBezTo>
                    <a:cubicBezTo>
                      <a:pt x="25" y="6"/>
                      <a:pt x="27" y="5"/>
                      <a:pt x="28" y="5"/>
                    </a:cubicBezTo>
                    <a:moveTo>
                      <a:pt x="3" y="5"/>
                    </a:moveTo>
                    <a:cubicBezTo>
                      <a:pt x="2" y="5"/>
                      <a:pt x="1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2" y="5"/>
                      <a:pt x="3" y="5"/>
                    </a:cubicBezTo>
                    <a:moveTo>
                      <a:pt x="5" y="4"/>
                    </a:moveTo>
                    <a:cubicBezTo>
                      <a:pt x="5" y="4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moveTo>
                      <a:pt x="14" y="2"/>
                    </a:moveTo>
                    <a:cubicBezTo>
                      <a:pt x="13" y="3"/>
                      <a:pt x="12" y="3"/>
                      <a:pt x="11" y="3"/>
                    </a:cubicBezTo>
                    <a:cubicBezTo>
                      <a:pt x="12" y="3"/>
                      <a:pt x="13" y="3"/>
                      <a:pt x="14" y="2"/>
                    </a:cubicBezTo>
                    <a:moveTo>
                      <a:pt x="17" y="2"/>
                    </a:moveTo>
                    <a:cubicBezTo>
                      <a:pt x="16" y="2"/>
                      <a:pt x="16" y="2"/>
                      <a:pt x="15" y="2"/>
                    </a:cubicBezTo>
                    <a:cubicBezTo>
                      <a:pt x="16" y="2"/>
                      <a:pt x="16" y="2"/>
                      <a:pt x="17" y="2"/>
                    </a:cubicBezTo>
                    <a:moveTo>
                      <a:pt x="24" y="0"/>
                    </a:moveTo>
                    <a:cubicBezTo>
                      <a:pt x="23" y="0"/>
                      <a:pt x="22" y="0"/>
                      <a:pt x="21" y="1"/>
                    </a:cubicBezTo>
                    <a:cubicBezTo>
                      <a:pt x="22" y="0"/>
                      <a:pt x="23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C9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iŝľîḑe">
                <a:extLst>
                  <a:ext uri="{FF2B5EF4-FFF2-40B4-BE49-F238E27FC236}">
                    <a16:creationId xmlns:a16="http://schemas.microsoft.com/office/drawing/2014/main" id="{DCCEC843-513E-4120-8B6B-4D265C05759E}"/>
                  </a:ext>
                </a:extLst>
              </p:cNvPr>
              <p:cNvSpPr/>
              <p:nvPr/>
            </p:nvSpPr>
            <p:spPr bwMode="auto">
              <a:xfrm>
                <a:off x="4748213" y="5173663"/>
                <a:ext cx="665163" cy="141288"/>
              </a:xfrm>
              <a:custGeom>
                <a:avLst/>
                <a:gdLst>
                  <a:gd name="T0" fmla="*/ 24 w 38"/>
                  <a:gd name="T1" fmla="*/ 0 h 8"/>
                  <a:gd name="T2" fmla="*/ 21 w 38"/>
                  <a:gd name="T3" fmla="*/ 1 h 8"/>
                  <a:gd name="T4" fmla="*/ 17 w 38"/>
                  <a:gd name="T5" fmla="*/ 2 h 8"/>
                  <a:gd name="T6" fmla="*/ 15 w 38"/>
                  <a:gd name="T7" fmla="*/ 2 h 8"/>
                  <a:gd name="T8" fmla="*/ 14 w 38"/>
                  <a:gd name="T9" fmla="*/ 2 h 8"/>
                  <a:gd name="T10" fmla="*/ 11 w 38"/>
                  <a:gd name="T11" fmla="*/ 3 h 8"/>
                  <a:gd name="T12" fmla="*/ 5 w 38"/>
                  <a:gd name="T13" fmla="*/ 4 h 8"/>
                  <a:gd name="T14" fmla="*/ 4 w 38"/>
                  <a:gd name="T15" fmla="*/ 4 h 8"/>
                  <a:gd name="T16" fmla="*/ 3 w 38"/>
                  <a:gd name="T17" fmla="*/ 5 h 8"/>
                  <a:gd name="T18" fmla="*/ 0 w 38"/>
                  <a:gd name="T19" fmla="*/ 5 h 8"/>
                  <a:gd name="T20" fmla="*/ 0 w 38"/>
                  <a:gd name="T21" fmla="*/ 5 h 8"/>
                  <a:gd name="T22" fmla="*/ 15 w 38"/>
                  <a:gd name="T23" fmla="*/ 8 h 8"/>
                  <a:gd name="T24" fmla="*/ 15 w 38"/>
                  <a:gd name="T25" fmla="*/ 8 h 8"/>
                  <a:gd name="T26" fmla="*/ 21 w 38"/>
                  <a:gd name="T27" fmla="*/ 7 h 8"/>
                  <a:gd name="T28" fmla="*/ 23 w 38"/>
                  <a:gd name="T29" fmla="*/ 6 h 8"/>
                  <a:gd name="T30" fmla="*/ 23 w 38"/>
                  <a:gd name="T31" fmla="*/ 6 h 8"/>
                  <a:gd name="T32" fmla="*/ 23 w 38"/>
                  <a:gd name="T33" fmla="*/ 6 h 8"/>
                  <a:gd name="T34" fmla="*/ 23 w 38"/>
                  <a:gd name="T35" fmla="*/ 6 h 8"/>
                  <a:gd name="T36" fmla="*/ 26 w 38"/>
                  <a:gd name="T37" fmla="*/ 5 h 8"/>
                  <a:gd name="T38" fmla="*/ 28 w 38"/>
                  <a:gd name="T39" fmla="*/ 5 h 8"/>
                  <a:gd name="T40" fmla="*/ 38 w 38"/>
                  <a:gd name="T41" fmla="*/ 2 h 8"/>
                  <a:gd name="T42" fmla="*/ 38 w 38"/>
                  <a:gd name="T43" fmla="*/ 2 h 8"/>
                  <a:gd name="T44" fmla="*/ 35 w 38"/>
                  <a:gd name="T45" fmla="*/ 1 h 8"/>
                  <a:gd name="T46" fmla="*/ 24 w 38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8" h="8">
                    <a:moveTo>
                      <a:pt x="24" y="0"/>
                    </a:moveTo>
                    <a:cubicBezTo>
                      <a:pt x="23" y="0"/>
                      <a:pt x="22" y="0"/>
                      <a:pt x="21" y="1"/>
                    </a:cubicBezTo>
                    <a:cubicBezTo>
                      <a:pt x="19" y="1"/>
                      <a:pt x="18" y="1"/>
                      <a:pt x="17" y="2"/>
                    </a:cubicBezTo>
                    <a:cubicBezTo>
                      <a:pt x="16" y="2"/>
                      <a:pt x="16" y="2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3" y="3"/>
                      <a:pt x="12" y="3"/>
                      <a:pt x="11" y="3"/>
                    </a:cubicBezTo>
                    <a:cubicBezTo>
                      <a:pt x="9" y="4"/>
                      <a:pt x="7" y="4"/>
                      <a:pt x="5" y="4"/>
                    </a:cubicBezTo>
                    <a:cubicBezTo>
                      <a:pt x="5" y="4"/>
                      <a:pt x="4" y="4"/>
                      <a:pt x="4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1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6"/>
                      <a:pt x="10" y="7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7" y="8"/>
                      <a:pt x="19" y="7"/>
                      <a:pt x="21" y="7"/>
                    </a:cubicBezTo>
                    <a:cubicBezTo>
                      <a:pt x="21" y="7"/>
                      <a:pt x="22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4" y="6"/>
                      <a:pt x="25" y="6"/>
                      <a:pt x="26" y="5"/>
                    </a:cubicBezTo>
                    <a:cubicBezTo>
                      <a:pt x="27" y="5"/>
                      <a:pt x="28" y="5"/>
                      <a:pt x="28" y="5"/>
                    </a:cubicBezTo>
                    <a:cubicBezTo>
                      <a:pt x="32" y="4"/>
                      <a:pt x="35" y="3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7" y="2"/>
                      <a:pt x="36" y="1"/>
                      <a:pt x="35" y="1"/>
                    </a:cubicBezTo>
                    <a:cubicBezTo>
                      <a:pt x="31" y="1"/>
                      <a:pt x="28" y="0"/>
                      <a:pt x="24" y="0"/>
                    </a:cubicBezTo>
                  </a:path>
                </a:pathLst>
              </a:custGeom>
              <a:solidFill>
                <a:srgbClr val="AFAF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íş1îde">
                <a:extLst>
                  <a:ext uri="{FF2B5EF4-FFF2-40B4-BE49-F238E27FC236}">
                    <a16:creationId xmlns:a16="http://schemas.microsoft.com/office/drawing/2014/main" id="{B9ACB730-3C2F-4209-A062-4DBF5AE6276E}"/>
                  </a:ext>
                </a:extLst>
              </p:cNvPr>
              <p:cNvSpPr/>
              <p:nvPr/>
            </p:nvSpPr>
            <p:spPr bwMode="auto">
              <a:xfrm>
                <a:off x="5465763" y="4191001"/>
                <a:ext cx="1258888" cy="1052513"/>
              </a:xfrm>
              <a:custGeom>
                <a:avLst/>
                <a:gdLst>
                  <a:gd name="T0" fmla="*/ 71 w 72"/>
                  <a:gd name="T1" fmla="*/ 58 h 60"/>
                  <a:gd name="T2" fmla="*/ 36 w 72"/>
                  <a:gd name="T3" fmla="*/ 60 h 60"/>
                  <a:gd name="T4" fmla="*/ 0 w 72"/>
                  <a:gd name="T5" fmla="*/ 58 h 60"/>
                  <a:gd name="T6" fmla="*/ 3 w 72"/>
                  <a:gd name="T7" fmla="*/ 0 h 60"/>
                  <a:gd name="T8" fmla="*/ 36 w 72"/>
                  <a:gd name="T9" fmla="*/ 2 h 60"/>
                  <a:gd name="T10" fmla="*/ 69 w 72"/>
                  <a:gd name="T11" fmla="*/ 0 h 60"/>
                  <a:gd name="T12" fmla="*/ 71 w 72"/>
                  <a:gd name="T13" fmla="*/ 5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60">
                    <a:moveTo>
                      <a:pt x="71" y="58"/>
                    </a:moveTo>
                    <a:cubicBezTo>
                      <a:pt x="60" y="59"/>
                      <a:pt x="48" y="60"/>
                      <a:pt x="36" y="60"/>
                    </a:cubicBezTo>
                    <a:cubicBezTo>
                      <a:pt x="24" y="60"/>
                      <a:pt x="12" y="59"/>
                      <a:pt x="0" y="58"/>
                    </a:cubicBezTo>
                    <a:cubicBezTo>
                      <a:pt x="0" y="38"/>
                      <a:pt x="1" y="16"/>
                      <a:pt x="3" y="0"/>
                    </a:cubicBezTo>
                    <a:cubicBezTo>
                      <a:pt x="13" y="1"/>
                      <a:pt x="24" y="2"/>
                      <a:pt x="36" y="2"/>
                    </a:cubicBezTo>
                    <a:cubicBezTo>
                      <a:pt x="48" y="2"/>
                      <a:pt x="59" y="1"/>
                      <a:pt x="69" y="0"/>
                    </a:cubicBezTo>
                    <a:cubicBezTo>
                      <a:pt x="71" y="16"/>
                      <a:pt x="72" y="38"/>
                      <a:pt x="71" y="58"/>
                    </a:cubicBezTo>
                  </a:path>
                </a:pathLst>
              </a:custGeom>
              <a:solidFill>
                <a:srgbClr val="FD5A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î$1ïḓê">
                <a:extLst>
                  <a:ext uri="{FF2B5EF4-FFF2-40B4-BE49-F238E27FC236}">
                    <a16:creationId xmlns:a16="http://schemas.microsoft.com/office/drawing/2014/main" id="{8C5B2F2F-92EE-4EA1-8C3E-E609B39D045D}"/>
                  </a:ext>
                </a:extLst>
              </p:cNvPr>
              <p:cNvSpPr/>
              <p:nvPr/>
            </p:nvSpPr>
            <p:spPr bwMode="auto">
              <a:xfrm>
                <a:off x="8755063" y="4191001"/>
                <a:ext cx="17463" cy="3651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</a:path>
                </a:pathLst>
              </a:custGeom>
              <a:solidFill>
                <a:srgbClr val="DBC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íSļíḓe">
                <a:extLst>
                  <a:ext uri="{FF2B5EF4-FFF2-40B4-BE49-F238E27FC236}">
                    <a16:creationId xmlns:a16="http://schemas.microsoft.com/office/drawing/2014/main" id="{6B5B3DE7-3C07-4852-9009-E3944487B9E4}"/>
                  </a:ext>
                </a:extLst>
              </p:cNvPr>
              <p:cNvSpPr/>
              <p:nvPr/>
            </p:nvSpPr>
            <p:spPr bwMode="auto">
              <a:xfrm>
                <a:off x="8702676" y="4138613"/>
                <a:ext cx="87313" cy="141288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4 h 8"/>
                  <a:gd name="T4" fmla="*/ 0 w 5"/>
                  <a:gd name="T5" fmla="*/ 4 h 8"/>
                  <a:gd name="T6" fmla="*/ 1 w 5"/>
                  <a:gd name="T7" fmla="*/ 8 h 8"/>
                  <a:gd name="T8" fmla="*/ 3 w 5"/>
                  <a:gd name="T9" fmla="*/ 5 h 8"/>
                  <a:gd name="T10" fmla="*/ 3 w 5"/>
                  <a:gd name="T11" fmla="*/ 5 h 8"/>
                  <a:gd name="T12" fmla="*/ 4 w 5"/>
                  <a:gd name="T13" fmla="*/ 3 h 8"/>
                  <a:gd name="T14" fmla="*/ 5 w 5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cubicBezTo>
                      <a:pt x="4" y="1"/>
                      <a:pt x="2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1" y="7"/>
                      <a:pt x="1" y="8"/>
                    </a:cubicBezTo>
                    <a:cubicBezTo>
                      <a:pt x="2" y="7"/>
                      <a:pt x="2" y="6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4"/>
                      <a:pt x="4" y="3"/>
                    </a:cubicBezTo>
                    <a:cubicBezTo>
                      <a:pt x="4" y="2"/>
                      <a:pt x="5" y="1"/>
                      <a:pt x="5" y="0"/>
                    </a:cubicBezTo>
                  </a:path>
                </a:pathLst>
              </a:custGeom>
              <a:solidFill>
                <a:srgbClr val="C442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isľîḑé">
                <a:extLst>
                  <a:ext uri="{FF2B5EF4-FFF2-40B4-BE49-F238E27FC236}">
                    <a16:creationId xmlns:a16="http://schemas.microsoft.com/office/drawing/2014/main" id="{CC349D53-57F4-4900-95E7-66F1EFCA0CC3}"/>
                  </a:ext>
                </a:extLst>
              </p:cNvPr>
              <p:cNvSpPr/>
              <p:nvPr/>
            </p:nvSpPr>
            <p:spPr bwMode="auto">
              <a:xfrm>
                <a:off x="8667751" y="4349751"/>
                <a:ext cx="1588" cy="1588"/>
              </a:xfrm>
              <a:prstGeom prst="ellipse">
                <a:avLst/>
              </a:prstGeom>
              <a:solidFill>
                <a:srgbClr val="DBC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ï$ḻíḓe">
                <a:extLst>
                  <a:ext uri="{FF2B5EF4-FFF2-40B4-BE49-F238E27FC236}">
                    <a16:creationId xmlns:a16="http://schemas.microsoft.com/office/drawing/2014/main" id="{236B0D8F-FB41-4E6A-B843-35806FD2F184}"/>
                  </a:ext>
                </a:extLst>
              </p:cNvPr>
              <p:cNvSpPr/>
              <p:nvPr/>
            </p:nvSpPr>
            <p:spPr bwMode="auto">
              <a:xfrm>
                <a:off x="8509001" y="4349751"/>
                <a:ext cx="158750" cy="174625"/>
              </a:xfrm>
              <a:custGeom>
                <a:avLst/>
                <a:gdLst>
                  <a:gd name="T0" fmla="*/ 1 w 9"/>
                  <a:gd name="T1" fmla="*/ 9 h 10"/>
                  <a:gd name="T2" fmla="*/ 1 w 9"/>
                  <a:gd name="T3" fmla="*/ 10 h 10"/>
                  <a:gd name="T4" fmla="*/ 0 w 9"/>
                  <a:gd name="T5" fmla="*/ 10 h 10"/>
                  <a:gd name="T6" fmla="*/ 1 w 9"/>
                  <a:gd name="T7" fmla="*/ 9 h 10"/>
                  <a:gd name="T8" fmla="*/ 9 w 9"/>
                  <a:gd name="T9" fmla="*/ 0 h 10"/>
                  <a:gd name="T10" fmla="*/ 9 w 9"/>
                  <a:gd name="T11" fmla="*/ 0 h 10"/>
                  <a:gd name="T12" fmla="*/ 3 w 9"/>
                  <a:gd name="T13" fmla="*/ 8 h 10"/>
                  <a:gd name="T14" fmla="*/ 2 w 9"/>
                  <a:gd name="T15" fmla="*/ 8 h 10"/>
                  <a:gd name="T16" fmla="*/ 6 w 9"/>
                  <a:gd name="T17" fmla="*/ 4 h 10"/>
                  <a:gd name="T18" fmla="*/ 9 w 9"/>
                  <a:gd name="T19" fmla="*/ 0 h 10"/>
                  <a:gd name="T20" fmla="*/ 9 w 9"/>
                  <a:gd name="T21" fmla="*/ 0 h 10"/>
                  <a:gd name="T22" fmla="*/ 9 w 9"/>
                  <a:gd name="T2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10">
                    <a:moveTo>
                      <a:pt x="1" y="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0" y="10"/>
                    </a:cubicBezTo>
                    <a:cubicBezTo>
                      <a:pt x="1" y="10"/>
                      <a:pt x="1" y="10"/>
                      <a:pt x="1" y="9"/>
                    </a:cubicBezTo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5" y="5"/>
                      <a:pt x="3" y="8"/>
                    </a:cubicBezTo>
                    <a:cubicBezTo>
                      <a:pt x="3" y="8"/>
                      <a:pt x="3" y="8"/>
                      <a:pt x="2" y="8"/>
                    </a:cubicBezTo>
                    <a:cubicBezTo>
                      <a:pt x="4" y="7"/>
                      <a:pt x="5" y="5"/>
                      <a:pt x="6" y="4"/>
                    </a:cubicBezTo>
                    <a:cubicBezTo>
                      <a:pt x="7" y="3"/>
                      <a:pt x="8" y="2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BFB4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iśļidê">
                <a:extLst>
                  <a:ext uri="{FF2B5EF4-FFF2-40B4-BE49-F238E27FC236}">
                    <a16:creationId xmlns:a16="http://schemas.microsoft.com/office/drawing/2014/main" id="{B80D061F-AAB8-45C5-B7B9-08935FF51A98}"/>
                  </a:ext>
                </a:extLst>
              </p:cNvPr>
              <p:cNvSpPr/>
              <p:nvPr/>
            </p:nvSpPr>
            <p:spPr bwMode="auto">
              <a:xfrm>
                <a:off x="7005638" y="4541838"/>
                <a:ext cx="1485900" cy="631825"/>
              </a:xfrm>
              <a:custGeom>
                <a:avLst/>
                <a:gdLst>
                  <a:gd name="T0" fmla="*/ 21 w 85"/>
                  <a:gd name="T1" fmla="*/ 31 h 36"/>
                  <a:gd name="T2" fmla="*/ 11 w 85"/>
                  <a:gd name="T3" fmla="*/ 33 h 36"/>
                  <a:gd name="T4" fmla="*/ 4 w 85"/>
                  <a:gd name="T5" fmla="*/ 35 h 36"/>
                  <a:gd name="T6" fmla="*/ 0 w 85"/>
                  <a:gd name="T7" fmla="*/ 36 h 36"/>
                  <a:gd name="T8" fmla="*/ 0 w 85"/>
                  <a:gd name="T9" fmla="*/ 36 h 36"/>
                  <a:gd name="T10" fmla="*/ 0 w 85"/>
                  <a:gd name="T11" fmla="*/ 36 h 36"/>
                  <a:gd name="T12" fmla="*/ 0 w 85"/>
                  <a:gd name="T13" fmla="*/ 36 h 36"/>
                  <a:gd name="T14" fmla="*/ 0 w 85"/>
                  <a:gd name="T15" fmla="*/ 36 h 36"/>
                  <a:gd name="T16" fmla="*/ 21 w 85"/>
                  <a:gd name="T17" fmla="*/ 31 h 36"/>
                  <a:gd name="T18" fmla="*/ 26 w 85"/>
                  <a:gd name="T19" fmla="*/ 30 h 36"/>
                  <a:gd name="T20" fmla="*/ 23 w 85"/>
                  <a:gd name="T21" fmla="*/ 31 h 36"/>
                  <a:gd name="T22" fmla="*/ 26 w 85"/>
                  <a:gd name="T23" fmla="*/ 30 h 36"/>
                  <a:gd name="T24" fmla="*/ 61 w 85"/>
                  <a:gd name="T25" fmla="*/ 16 h 36"/>
                  <a:gd name="T26" fmla="*/ 61 w 85"/>
                  <a:gd name="T27" fmla="*/ 17 h 36"/>
                  <a:gd name="T28" fmla="*/ 48 w 85"/>
                  <a:gd name="T29" fmla="*/ 22 h 36"/>
                  <a:gd name="T30" fmla="*/ 42 w 85"/>
                  <a:gd name="T31" fmla="*/ 25 h 36"/>
                  <a:gd name="T32" fmla="*/ 42 w 85"/>
                  <a:gd name="T33" fmla="*/ 25 h 36"/>
                  <a:gd name="T34" fmla="*/ 36 w 85"/>
                  <a:gd name="T35" fmla="*/ 27 h 36"/>
                  <a:gd name="T36" fmla="*/ 32 w 85"/>
                  <a:gd name="T37" fmla="*/ 28 h 36"/>
                  <a:gd name="T38" fmla="*/ 28 w 85"/>
                  <a:gd name="T39" fmla="*/ 29 h 36"/>
                  <a:gd name="T40" fmla="*/ 61 w 85"/>
                  <a:gd name="T41" fmla="*/ 16 h 36"/>
                  <a:gd name="T42" fmla="*/ 68 w 85"/>
                  <a:gd name="T43" fmla="*/ 13 h 36"/>
                  <a:gd name="T44" fmla="*/ 65 w 85"/>
                  <a:gd name="T45" fmla="*/ 14 h 36"/>
                  <a:gd name="T46" fmla="*/ 63 w 85"/>
                  <a:gd name="T47" fmla="*/ 15 h 36"/>
                  <a:gd name="T48" fmla="*/ 62 w 85"/>
                  <a:gd name="T49" fmla="*/ 16 h 36"/>
                  <a:gd name="T50" fmla="*/ 68 w 85"/>
                  <a:gd name="T51" fmla="*/ 13 h 36"/>
                  <a:gd name="T52" fmla="*/ 85 w 85"/>
                  <a:gd name="T53" fmla="*/ 0 h 36"/>
                  <a:gd name="T54" fmla="*/ 78 w 85"/>
                  <a:gd name="T55" fmla="*/ 6 h 36"/>
                  <a:gd name="T56" fmla="*/ 77 w 85"/>
                  <a:gd name="T57" fmla="*/ 7 h 36"/>
                  <a:gd name="T58" fmla="*/ 85 w 85"/>
                  <a:gd name="T59" fmla="*/ 0 h 36"/>
                  <a:gd name="T60" fmla="*/ 85 w 8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5" h="36">
                    <a:moveTo>
                      <a:pt x="21" y="31"/>
                    </a:moveTo>
                    <a:cubicBezTo>
                      <a:pt x="18" y="32"/>
                      <a:pt x="14" y="33"/>
                      <a:pt x="11" y="33"/>
                    </a:cubicBezTo>
                    <a:cubicBezTo>
                      <a:pt x="9" y="34"/>
                      <a:pt x="6" y="35"/>
                      <a:pt x="4" y="35"/>
                    </a:cubicBezTo>
                    <a:cubicBezTo>
                      <a:pt x="3" y="35"/>
                      <a:pt x="1" y="35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7" y="35"/>
                      <a:pt x="14" y="33"/>
                      <a:pt x="21" y="31"/>
                    </a:cubicBezTo>
                    <a:moveTo>
                      <a:pt x="26" y="30"/>
                    </a:moveTo>
                    <a:cubicBezTo>
                      <a:pt x="25" y="30"/>
                      <a:pt x="24" y="30"/>
                      <a:pt x="23" y="31"/>
                    </a:cubicBezTo>
                    <a:cubicBezTo>
                      <a:pt x="24" y="30"/>
                      <a:pt x="25" y="30"/>
                      <a:pt x="26" y="30"/>
                    </a:cubicBezTo>
                    <a:moveTo>
                      <a:pt x="61" y="16"/>
                    </a:moveTo>
                    <a:cubicBezTo>
                      <a:pt x="61" y="16"/>
                      <a:pt x="61" y="16"/>
                      <a:pt x="61" y="17"/>
                    </a:cubicBezTo>
                    <a:cubicBezTo>
                      <a:pt x="57" y="19"/>
                      <a:pt x="52" y="21"/>
                      <a:pt x="48" y="22"/>
                    </a:cubicBezTo>
                    <a:cubicBezTo>
                      <a:pt x="46" y="23"/>
                      <a:pt x="44" y="24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0" y="25"/>
                      <a:pt x="38" y="26"/>
                      <a:pt x="36" y="27"/>
                    </a:cubicBezTo>
                    <a:cubicBezTo>
                      <a:pt x="34" y="27"/>
                      <a:pt x="33" y="28"/>
                      <a:pt x="32" y="28"/>
                    </a:cubicBezTo>
                    <a:cubicBezTo>
                      <a:pt x="31" y="28"/>
                      <a:pt x="29" y="29"/>
                      <a:pt x="28" y="29"/>
                    </a:cubicBezTo>
                    <a:cubicBezTo>
                      <a:pt x="40" y="26"/>
                      <a:pt x="51" y="21"/>
                      <a:pt x="61" y="16"/>
                    </a:cubicBezTo>
                    <a:moveTo>
                      <a:pt x="68" y="13"/>
                    </a:moveTo>
                    <a:cubicBezTo>
                      <a:pt x="67" y="13"/>
                      <a:pt x="66" y="14"/>
                      <a:pt x="65" y="14"/>
                    </a:cubicBezTo>
                    <a:cubicBezTo>
                      <a:pt x="64" y="15"/>
                      <a:pt x="63" y="15"/>
                      <a:pt x="63" y="15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4" y="15"/>
                      <a:pt x="66" y="14"/>
                      <a:pt x="68" y="13"/>
                    </a:cubicBezTo>
                    <a:moveTo>
                      <a:pt x="85" y="0"/>
                    </a:moveTo>
                    <a:cubicBezTo>
                      <a:pt x="83" y="2"/>
                      <a:pt x="81" y="4"/>
                      <a:pt x="78" y="6"/>
                    </a:cubicBezTo>
                    <a:cubicBezTo>
                      <a:pt x="78" y="6"/>
                      <a:pt x="77" y="7"/>
                      <a:pt x="77" y="7"/>
                    </a:cubicBezTo>
                    <a:cubicBezTo>
                      <a:pt x="80" y="5"/>
                      <a:pt x="83" y="3"/>
                      <a:pt x="85" y="0"/>
                    </a:cubicBezTo>
                    <a:cubicBezTo>
                      <a:pt x="85" y="0"/>
                      <a:pt x="85" y="0"/>
                      <a:pt x="85" y="0"/>
                    </a:cubicBezTo>
                  </a:path>
                </a:pathLst>
              </a:custGeom>
              <a:solidFill>
                <a:srgbClr val="DBC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íšļiďé">
                <a:extLst>
                  <a:ext uri="{FF2B5EF4-FFF2-40B4-BE49-F238E27FC236}">
                    <a16:creationId xmlns:a16="http://schemas.microsoft.com/office/drawing/2014/main" id="{BF3F9D74-A45D-4670-921B-A466DDD55B4A}"/>
                  </a:ext>
                </a:extLst>
              </p:cNvPr>
              <p:cNvSpPr/>
              <p:nvPr/>
            </p:nvSpPr>
            <p:spPr bwMode="auto">
              <a:xfrm>
                <a:off x="6759576" y="5173663"/>
                <a:ext cx="246063" cy="34925"/>
              </a:xfrm>
              <a:custGeom>
                <a:avLst/>
                <a:gdLst>
                  <a:gd name="T0" fmla="*/ 0 w 14"/>
                  <a:gd name="T1" fmla="*/ 2 h 2"/>
                  <a:gd name="T2" fmla="*/ 0 w 14"/>
                  <a:gd name="T3" fmla="*/ 2 h 2"/>
                  <a:gd name="T4" fmla="*/ 0 w 14"/>
                  <a:gd name="T5" fmla="*/ 2 h 2"/>
                  <a:gd name="T6" fmla="*/ 0 w 14"/>
                  <a:gd name="T7" fmla="*/ 2 h 2"/>
                  <a:gd name="T8" fmla="*/ 1 w 14"/>
                  <a:gd name="T9" fmla="*/ 2 h 2"/>
                  <a:gd name="T10" fmla="*/ 1 w 14"/>
                  <a:gd name="T11" fmla="*/ 2 h 2"/>
                  <a:gd name="T12" fmla="*/ 1 w 14"/>
                  <a:gd name="T13" fmla="*/ 2 h 2"/>
                  <a:gd name="T14" fmla="*/ 1 w 14"/>
                  <a:gd name="T15" fmla="*/ 2 h 2"/>
                  <a:gd name="T16" fmla="*/ 6 w 14"/>
                  <a:gd name="T17" fmla="*/ 1 h 2"/>
                  <a:gd name="T18" fmla="*/ 6 w 14"/>
                  <a:gd name="T19" fmla="*/ 1 h 2"/>
                  <a:gd name="T20" fmla="*/ 4 w 14"/>
                  <a:gd name="T21" fmla="*/ 1 h 2"/>
                  <a:gd name="T22" fmla="*/ 3 w 14"/>
                  <a:gd name="T23" fmla="*/ 1 h 2"/>
                  <a:gd name="T24" fmla="*/ 6 w 14"/>
                  <a:gd name="T25" fmla="*/ 1 h 2"/>
                  <a:gd name="T26" fmla="*/ 14 w 14"/>
                  <a:gd name="T27" fmla="*/ 0 h 2"/>
                  <a:gd name="T28" fmla="*/ 10 w 14"/>
                  <a:gd name="T29" fmla="*/ 0 h 2"/>
                  <a:gd name="T30" fmla="*/ 14 w 14"/>
                  <a:gd name="T31" fmla="*/ 0 h 2"/>
                  <a:gd name="T32" fmla="*/ 14 w 14"/>
                  <a:gd name="T33" fmla="*/ 0 h 2"/>
                  <a:gd name="T34" fmla="*/ 14 w 14"/>
                  <a:gd name="T35" fmla="*/ 0 h 2"/>
                  <a:gd name="T36" fmla="*/ 14 w 14"/>
                  <a:gd name="T37" fmla="*/ 0 h 2"/>
                  <a:gd name="T38" fmla="*/ 14 w 14"/>
                  <a:gd name="T39" fmla="*/ 0 h 2"/>
                  <a:gd name="T40" fmla="*/ 14 w 14"/>
                  <a:gd name="T4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4" y="1"/>
                      <a:pt x="5" y="1"/>
                      <a:pt x="6" y="1"/>
                    </a:cubicBezTo>
                    <a:moveTo>
                      <a:pt x="14" y="0"/>
                    </a:moveTo>
                    <a:cubicBezTo>
                      <a:pt x="12" y="0"/>
                      <a:pt x="11" y="0"/>
                      <a:pt x="10" y="0"/>
                    </a:cubicBezTo>
                    <a:cubicBezTo>
                      <a:pt x="11" y="0"/>
                      <a:pt x="12" y="0"/>
                      <a:pt x="14" y="0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BFB4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îṩlîḍê">
                <a:extLst>
                  <a:ext uri="{FF2B5EF4-FFF2-40B4-BE49-F238E27FC236}">
                    <a16:creationId xmlns:a16="http://schemas.microsoft.com/office/drawing/2014/main" id="{D7C233D4-2D36-421A-846D-4C9DDB811F54}"/>
                  </a:ext>
                </a:extLst>
              </p:cNvPr>
              <p:cNvSpPr/>
              <p:nvPr/>
            </p:nvSpPr>
            <p:spPr bwMode="auto">
              <a:xfrm>
                <a:off x="6096001" y="5208588"/>
                <a:ext cx="628650" cy="34925"/>
              </a:xfrm>
              <a:custGeom>
                <a:avLst/>
                <a:gdLst>
                  <a:gd name="T0" fmla="*/ 20 w 36"/>
                  <a:gd name="T1" fmla="*/ 1 h 2"/>
                  <a:gd name="T2" fmla="*/ 19 w 36"/>
                  <a:gd name="T3" fmla="*/ 1 h 2"/>
                  <a:gd name="T4" fmla="*/ 12 w 36"/>
                  <a:gd name="T5" fmla="*/ 2 h 2"/>
                  <a:gd name="T6" fmla="*/ 11 w 36"/>
                  <a:gd name="T7" fmla="*/ 2 h 2"/>
                  <a:gd name="T8" fmla="*/ 0 w 36"/>
                  <a:gd name="T9" fmla="*/ 2 h 2"/>
                  <a:gd name="T10" fmla="*/ 20 w 36"/>
                  <a:gd name="T11" fmla="*/ 1 h 2"/>
                  <a:gd name="T12" fmla="*/ 36 w 36"/>
                  <a:gd name="T13" fmla="*/ 0 h 2"/>
                  <a:gd name="T14" fmla="*/ 36 w 36"/>
                  <a:gd name="T15" fmla="*/ 0 h 2"/>
                  <a:gd name="T16" fmla="*/ 35 w 36"/>
                  <a:gd name="T17" fmla="*/ 0 h 2"/>
                  <a:gd name="T18" fmla="*/ 35 w 36"/>
                  <a:gd name="T19" fmla="*/ 0 h 2"/>
                  <a:gd name="T20" fmla="*/ 35 w 36"/>
                  <a:gd name="T21" fmla="*/ 0 h 2"/>
                  <a:gd name="T22" fmla="*/ 35 w 36"/>
                  <a:gd name="T23" fmla="*/ 0 h 2"/>
                  <a:gd name="T24" fmla="*/ 31 w 36"/>
                  <a:gd name="T25" fmla="*/ 1 h 2"/>
                  <a:gd name="T26" fmla="*/ 29 w 36"/>
                  <a:gd name="T27" fmla="*/ 1 h 2"/>
                  <a:gd name="T28" fmla="*/ 27 w 36"/>
                  <a:gd name="T29" fmla="*/ 1 h 2"/>
                  <a:gd name="T30" fmla="*/ 22 w 36"/>
                  <a:gd name="T31" fmla="*/ 1 h 2"/>
                  <a:gd name="T32" fmla="*/ 21 w 36"/>
                  <a:gd name="T33" fmla="*/ 1 h 2"/>
                  <a:gd name="T34" fmla="*/ 36 w 36"/>
                  <a:gd name="T35" fmla="*/ 0 h 2"/>
                  <a:gd name="T36" fmla="*/ 36 w 36"/>
                  <a:gd name="T37" fmla="*/ 0 h 2"/>
                  <a:gd name="T38" fmla="*/ 36 w 36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" h="2">
                    <a:moveTo>
                      <a:pt x="20" y="1"/>
                    </a:moveTo>
                    <a:cubicBezTo>
                      <a:pt x="19" y="1"/>
                      <a:pt x="19" y="1"/>
                      <a:pt x="19" y="1"/>
                    </a:cubicBezTo>
                    <a:cubicBezTo>
                      <a:pt x="17" y="2"/>
                      <a:pt x="14" y="2"/>
                      <a:pt x="12" y="2"/>
                    </a:cubicBezTo>
                    <a:cubicBezTo>
                      <a:pt x="12" y="2"/>
                      <a:pt x="12" y="2"/>
                      <a:pt x="11" y="2"/>
                    </a:cubicBezTo>
                    <a:cubicBezTo>
                      <a:pt x="8" y="2"/>
                      <a:pt x="4" y="2"/>
                      <a:pt x="0" y="2"/>
                    </a:cubicBezTo>
                    <a:cubicBezTo>
                      <a:pt x="7" y="2"/>
                      <a:pt x="13" y="2"/>
                      <a:pt x="20" y="1"/>
                    </a:cubicBezTo>
                    <a:moveTo>
                      <a:pt x="36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2" y="0"/>
                      <a:pt x="31" y="1"/>
                    </a:cubicBezTo>
                    <a:cubicBezTo>
                      <a:pt x="31" y="1"/>
                      <a:pt x="30" y="1"/>
                      <a:pt x="29" y="1"/>
                    </a:cubicBezTo>
                    <a:cubicBezTo>
                      <a:pt x="29" y="1"/>
                      <a:pt x="28" y="1"/>
                      <a:pt x="27" y="1"/>
                    </a:cubicBezTo>
                    <a:cubicBezTo>
                      <a:pt x="26" y="1"/>
                      <a:pt x="24" y="1"/>
                      <a:pt x="22" y="1"/>
                    </a:cubicBezTo>
                    <a:cubicBezTo>
                      <a:pt x="22" y="1"/>
                      <a:pt x="21" y="1"/>
                      <a:pt x="21" y="1"/>
                    </a:cubicBezTo>
                    <a:cubicBezTo>
                      <a:pt x="26" y="1"/>
                      <a:pt x="31" y="1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</a:path>
                </a:pathLst>
              </a:custGeom>
              <a:solidFill>
                <a:srgbClr val="DBC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iŝḻiḑè">
                <a:extLst>
                  <a:ext uri="{FF2B5EF4-FFF2-40B4-BE49-F238E27FC236}">
                    <a16:creationId xmlns:a16="http://schemas.microsoft.com/office/drawing/2014/main" id="{B8BE8D4B-6CB8-4CED-8D51-112C257F62B9}"/>
                  </a:ext>
                </a:extLst>
              </p:cNvPr>
              <p:cNvSpPr/>
              <p:nvPr/>
            </p:nvSpPr>
            <p:spPr bwMode="auto">
              <a:xfrm>
                <a:off x="6288088" y="4210051"/>
                <a:ext cx="2432050" cy="1033463"/>
              </a:xfrm>
              <a:custGeom>
                <a:avLst/>
                <a:gdLst>
                  <a:gd name="T0" fmla="*/ 0 w 139"/>
                  <a:gd name="T1" fmla="*/ 59 h 59"/>
                  <a:gd name="T2" fmla="*/ 11 w 139"/>
                  <a:gd name="T3" fmla="*/ 58 h 59"/>
                  <a:gd name="T4" fmla="*/ 9 w 139"/>
                  <a:gd name="T5" fmla="*/ 58 h 59"/>
                  <a:gd name="T6" fmla="*/ 11 w 139"/>
                  <a:gd name="T7" fmla="*/ 58 h 59"/>
                  <a:gd name="T8" fmla="*/ 16 w 139"/>
                  <a:gd name="T9" fmla="*/ 58 h 59"/>
                  <a:gd name="T10" fmla="*/ 24 w 139"/>
                  <a:gd name="T11" fmla="*/ 57 h 59"/>
                  <a:gd name="T12" fmla="*/ 24 w 139"/>
                  <a:gd name="T13" fmla="*/ 57 h 59"/>
                  <a:gd name="T14" fmla="*/ 138 w 139"/>
                  <a:gd name="T15" fmla="*/ 0 h 59"/>
                  <a:gd name="T16" fmla="*/ 24 w 139"/>
                  <a:gd name="T17" fmla="*/ 57 h 59"/>
                  <a:gd name="T18" fmla="*/ 25 w 139"/>
                  <a:gd name="T19" fmla="*/ 57 h 59"/>
                  <a:gd name="T20" fmla="*/ 27 w 139"/>
                  <a:gd name="T21" fmla="*/ 57 h 59"/>
                  <a:gd name="T22" fmla="*/ 28 w 139"/>
                  <a:gd name="T23" fmla="*/ 57 h 59"/>
                  <a:gd name="T24" fmla="*/ 28 w 139"/>
                  <a:gd name="T25" fmla="*/ 57 h 59"/>
                  <a:gd name="T26" fmla="*/ 31 w 139"/>
                  <a:gd name="T27" fmla="*/ 56 h 59"/>
                  <a:gd name="T28" fmla="*/ 33 w 139"/>
                  <a:gd name="T29" fmla="*/ 56 h 59"/>
                  <a:gd name="T30" fmla="*/ 41 w 139"/>
                  <a:gd name="T31" fmla="*/ 55 h 59"/>
                  <a:gd name="T32" fmla="*/ 41 w 139"/>
                  <a:gd name="T33" fmla="*/ 55 h 59"/>
                  <a:gd name="T34" fmla="*/ 45 w 139"/>
                  <a:gd name="T35" fmla="*/ 54 h 59"/>
                  <a:gd name="T36" fmla="*/ 62 w 139"/>
                  <a:gd name="T37" fmla="*/ 50 h 59"/>
                  <a:gd name="T38" fmla="*/ 67 w 139"/>
                  <a:gd name="T39" fmla="*/ 49 h 59"/>
                  <a:gd name="T40" fmla="*/ 73 w 139"/>
                  <a:gd name="T41" fmla="*/ 47 h 59"/>
                  <a:gd name="T42" fmla="*/ 83 w 139"/>
                  <a:gd name="T43" fmla="*/ 44 h 59"/>
                  <a:gd name="T44" fmla="*/ 89 w 139"/>
                  <a:gd name="T45" fmla="*/ 41 h 59"/>
                  <a:gd name="T46" fmla="*/ 102 w 139"/>
                  <a:gd name="T47" fmla="*/ 35 h 59"/>
                  <a:gd name="T48" fmla="*/ 104 w 139"/>
                  <a:gd name="T49" fmla="*/ 34 h 59"/>
                  <a:gd name="T50" fmla="*/ 109 w 139"/>
                  <a:gd name="T51" fmla="*/ 32 h 59"/>
                  <a:gd name="T52" fmla="*/ 119 w 139"/>
                  <a:gd name="T53" fmla="*/ 25 h 59"/>
                  <a:gd name="T54" fmla="*/ 126 w 139"/>
                  <a:gd name="T55" fmla="*/ 19 h 59"/>
                  <a:gd name="T56" fmla="*/ 128 w 139"/>
                  <a:gd name="T57" fmla="*/ 18 h 59"/>
                  <a:gd name="T58" fmla="*/ 129 w 139"/>
                  <a:gd name="T59" fmla="*/ 16 h 59"/>
                  <a:gd name="T60" fmla="*/ 136 w 139"/>
                  <a:gd name="T61" fmla="*/ 8 h 59"/>
                  <a:gd name="T62" fmla="*/ 136 w 139"/>
                  <a:gd name="T63" fmla="*/ 8 h 59"/>
                  <a:gd name="T64" fmla="*/ 138 w 139"/>
                  <a:gd name="T6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9" h="59">
                    <a:moveTo>
                      <a:pt x="1" y="59"/>
                    </a:moveTo>
                    <a:cubicBezTo>
                      <a:pt x="1" y="59"/>
                      <a:pt x="1" y="59"/>
                      <a:pt x="0" y="59"/>
                    </a:cubicBezTo>
                    <a:cubicBezTo>
                      <a:pt x="1" y="59"/>
                      <a:pt x="1" y="59"/>
                      <a:pt x="1" y="59"/>
                    </a:cubicBezTo>
                    <a:moveTo>
                      <a:pt x="11" y="58"/>
                    </a:moveTo>
                    <a:cubicBezTo>
                      <a:pt x="10" y="58"/>
                      <a:pt x="9" y="58"/>
                      <a:pt x="8" y="58"/>
                    </a:cubicBezTo>
                    <a:cubicBezTo>
                      <a:pt x="8" y="58"/>
                      <a:pt x="8" y="58"/>
                      <a:pt x="9" y="58"/>
                    </a:cubicBezTo>
                    <a:cubicBezTo>
                      <a:pt x="9" y="58"/>
                      <a:pt x="9" y="58"/>
                      <a:pt x="10" y="58"/>
                    </a:cubicBezTo>
                    <a:cubicBezTo>
                      <a:pt x="10" y="58"/>
                      <a:pt x="11" y="58"/>
                      <a:pt x="11" y="58"/>
                    </a:cubicBezTo>
                    <a:moveTo>
                      <a:pt x="18" y="58"/>
                    </a:moveTo>
                    <a:cubicBezTo>
                      <a:pt x="18" y="58"/>
                      <a:pt x="17" y="58"/>
                      <a:pt x="16" y="58"/>
                    </a:cubicBezTo>
                    <a:cubicBezTo>
                      <a:pt x="17" y="58"/>
                      <a:pt x="18" y="58"/>
                      <a:pt x="18" y="58"/>
                    </a:cubicBezTo>
                    <a:moveTo>
                      <a:pt x="24" y="57"/>
                    </a:moveTo>
                    <a:cubicBezTo>
                      <a:pt x="23" y="57"/>
                      <a:pt x="22" y="57"/>
                      <a:pt x="20" y="58"/>
                    </a:cubicBezTo>
                    <a:cubicBezTo>
                      <a:pt x="21" y="57"/>
                      <a:pt x="23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moveTo>
                      <a:pt x="138" y="0"/>
                    </a:moveTo>
                    <a:cubicBezTo>
                      <a:pt x="114" y="21"/>
                      <a:pt x="73" y="36"/>
                      <a:pt x="24" y="41"/>
                    </a:cubicBezTo>
                    <a:cubicBezTo>
                      <a:pt x="25" y="46"/>
                      <a:pt x="24" y="52"/>
                      <a:pt x="24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6" y="57"/>
                      <a:pt x="26" y="57"/>
                      <a:pt x="27" y="57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7" y="57"/>
                      <a:pt x="28" y="57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9" y="57"/>
                      <a:pt x="30" y="56"/>
                      <a:pt x="30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2" y="56"/>
                      <a:pt x="32" y="56"/>
                      <a:pt x="33" y="56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5" y="56"/>
                      <a:pt x="36" y="56"/>
                      <a:pt x="37" y="55"/>
                    </a:cubicBezTo>
                    <a:cubicBezTo>
                      <a:pt x="38" y="55"/>
                      <a:pt x="39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2" y="54"/>
                      <a:pt x="44" y="54"/>
                      <a:pt x="45" y="54"/>
                    </a:cubicBezTo>
                    <a:cubicBezTo>
                      <a:pt x="47" y="54"/>
                      <a:pt x="50" y="53"/>
                      <a:pt x="52" y="52"/>
                    </a:cubicBezTo>
                    <a:cubicBezTo>
                      <a:pt x="55" y="52"/>
                      <a:pt x="59" y="51"/>
                      <a:pt x="62" y="50"/>
                    </a:cubicBezTo>
                    <a:cubicBezTo>
                      <a:pt x="62" y="50"/>
                      <a:pt x="63" y="50"/>
                      <a:pt x="64" y="50"/>
                    </a:cubicBezTo>
                    <a:cubicBezTo>
                      <a:pt x="65" y="49"/>
                      <a:pt x="66" y="49"/>
                      <a:pt x="67" y="49"/>
                    </a:cubicBezTo>
                    <a:cubicBezTo>
                      <a:pt x="67" y="49"/>
                      <a:pt x="68" y="48"/>
                      <a:pt x="69" y="48"/>
                    </a:cubicBezTo>
                    <a:cubicBezTo>
                      <a:pt x="70" y="48"/>
                      <a:pt x="72" y="47"/>
                      <a:pt x="73" y="47"/>
                    </a:cubicBezTo>
                    <a:cubicBezTo>
                      <a:pt x="74" y="47"/>
                      <a:pt x="75" y="46"/>
                      <a:pt x="77" y="46"/>
                    </a:cubicBezTo>
                    <a:cubicBezTo>
                      <a:pt x="79" y="45"/>
                      <a:pt x="81" y="44"/>
                      <a:pt x="83" y="44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5" y="43"/>
                      <a:pt x="87" y="42"/>
                      <a:pt x="89" y="41"/>
                    </a:cubicBezTo>
                    <a:cubicBezTo>
                      <a:pt x="93" y="40"/>
                      <a:pt x="98" y="38"/>
                      <a:pt x="102" y="36"/>
                    </a:cubicBezTo>
                    <a:cubicBezTo>
                      <a:pt x="102" y="35"/>
                      <a:pt x="102" y="35"/>
                      <a:pt x="102" y="35"/>
                    </a:cubicBezTo>
                    <a:cubicBezTo>
                      <a:pt x="102" y="35"/>
                      <a:pt x="102" y="35"/>
                      <a:pt x="103" y="35"/>
                    </a:cubicBezTo>
                    <a:cubicBezTo>
                      <a:pt x="103" y="35"/>
                      <a:pt x="103" y="35"/>
                      <a:pt x="104" y="34"/>
                    </a:cubicBezTo>
                    <a:cubicBezTo>
                      <a:pt x="104" y="34"/>
                      <a:pt x="105" y="34"/>
                      <a:pt x="106" y="33"/>
                    </a:cubicBezTo>
                    <a:cubicBezTo>
                      <a:pt x="107" y="33"/>
                      <a:pt x="108" y="32"/>
                      <a:pt x="109" y="32"/>
                    </a:cubicBezTo>
                    <a:cubicBezTo>
                      <a:pt x="112" y="30"/>
                      <a:pt x="115" y="28"/>
                      <a:pt x="118" y="26"/>
                    </a:cubicBezTo>
                    <a:cubicBezTo>
                      <a:pt x="118" y="26"/>
                      <a:pt x="119" y="25"/>
                      <a:pt x="119" y="25"/>
                    </a:cubicBezTo>
                    <a:cubicBezTo>
                      <a:pt x="122" y="23"/>
                      <a:pt x="124" y="21"/>
                      <a:pt x="126" y="19"/>
                    </a:cubicBezTo>
                    <a:cubicBezTo>
                      <a:pt x="126" y="19"/>
                      <a:pt x="126" y="19"/>
                      <a:pt x="126" y="19"/>
                    </a:cubicBezTo>
                    <a:cubicBezTo>
                      <a:pt x="127" y="19"/>
                      <a:pt x="127" y="18"/>
                      <a:pt x="127" y="18"/>
                    </a:cubicBezTo>
                    <a:cubicBezTo>
                      <a:pt x="128" y="18"/>
                      <a:pt x="128" y="18"/>
                      <a:pt x="128" y="18"/>
                    </a:cubicBezTo>
                    <a:cubicBezTo>
                      <a:pt x="128" y="18"/>
                      <a:pt x="128" y="18"/>
                      <a:pt x="128" y="17"/>
                    </a:cubicBezTo>
                    <a:cubicBezTo>
                      <a:pt x="129" y="17"/>
                      <a:pt x="129" y="17"/>
                      <a:pt x="129" y="16"/>
                    </a:cubicBezTo>
                    <a:cubicBezTo>
                      <a:pt x="130" y="16"/>
                      <a:pt x="130" y="16"/>
                      <a:pt x="130" y="16"/>
                    </a:cubicBezTo>
                    <a:cubicBezTo>
                      <a:pt x="132" y="13"/>
                      <a:pt x="134" y="11"/>
                      <a:pt x="136" y="8"/>
                    </a:cubicBezTo>
                    <a:cubicBezTo>
                      <a:pt x="136" y="8"/>
                      <a:pt x="136" y="8"/>
                      <a:pt x="136" y="8"/>
                    </a:cubicBezTo>
                    <a:cubicBezTo>
                      <a:pt x="136" y="8"/>
                      <a:pt x="136" y="8"/>
                      <a:pt x="136" y="8"/>
                    </a:cubicBezTo>
                    <a:cubicBezTo>
                      <a:pt x="137" y="7"/>
                      <a:pt x="138" y="6"/>
                      <a:pt x="139" y="4"/>
                    </a:cubicBezTo>
                    <a:cubicBezTo>
                      <a:pt x="139" y="3"/>
                      <a:pt x="138" y="2"/>
                      <a:pt x="138" y="0"/>
                    </a:cubicBezTo>
                    <a:cubicBezTo>
                      <a:pt x="138" y="0"/>
                      <a:pt x="138" y="0"/>
                      <a:pt x="138" y="0"/>
                    </a:cubicBezTo>
                  </a:path>
                </a:pathLst>
              </a:custGeom>
              <a:solidFill>
                <a:srgbClr val="D0C4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ïṣlíḓê">
                <a:extLst>
                  <a:ext uri="{FF2B5EF4-FFF2-40B4-BE49-F238E27FC236}">
                    <a16:creationId xmlns:a16="http://schemas.microsoft.com/office/drawing/2014/main" id="{103B5F77-7A37-460A-B132-6F9F53028BA6}"/>
                  </a:ext>
                </a:extLst>
              </p:cNvPr>
              <p:cNvSpPr/>
              <p:nvPr/>
            </p:nvSpPr>
            <p:spPr bwMode="auto">
              <a:xfrm>
                <a:off x="3419476" y="4210051"/>
                <a:ext cx="69850" cy="104775"/>
              </a:xfrm>
              <a:custGeom>
                <a:avLst/>
                <a:gdLst>
                  <a:gd name="T0" fmla="*/ 4 w 4"/>
                  <a:gd name="T1" fmla="*/ 0 h 6"/>
                  <a:gd name="T2" fmla="*/ 3 w 4"/>
                  <a:gd name="T3" fmla="*/ 4 h 6"/>
                  <a:gd name="T4" fmla="*/ 3 w 4"/>
                  <a:gd name="T5" fmla="*/ 4 h 6"/>
                  <a:gd name="T6" fmla="*/ 3 w 4"/>
                  <a:gd name="T7" fmla="*/ 4 h 6"/>
                  <a:gd name="T8" fmla="*/ 3 w 4"/>
                  <a:gd name="T9" fmla="*/ 4 h 6"/>
                  <a:gd name="T10" fmla="*/ 3 w 4"/>
                  <a:gd name="T11" fmla="*/ 4 h 6"/>
                  <a:gd name="T12" fmla="*/ 3 w 4"/>
                  <a:gd name="T13" fmla="*/ 4 h 6"/>
                  <a:gd name="T14" fmla="*/ 4 w 4"/>
                  <a:gd name="T15" fmla="*/ 6 h 6"/>
                  <a:gd name="T16" fmla="*/ 4 w 4"/>
                  <a:gd name="T17" fmla="*/ 6 h 6"/>
                  <a:gd name="T18" fmla="*/ 4 w 4"/>
                  <a:gd name="T19" fmla="*/ 6 h 6"/>
                  <a:gd name="T20" fmla="*/ 4 w 4"/>
                  <a:gd name="T21" fmla="*/ 6 h 6"/>
                  <a:gd name="T22" fmla="*/ 3 w 4"/>
                  <a:gd name="T23" fmla="*/ 4 h 6"/>
                  <a:gd name="T24" fmla="*/ 4 w 4"/>
                  <a:gd name="T25" fmla="*/ 0 h 6"/>
                  <a:gd name="T26" fmla="*/ 4 w 4"/>
                  <a:gd name="T27" fmla="*/ 0 h 6"/>
                  <a:gd name="T28" fmla="*/ 0 w 4"/>
                  <a:gd name="T29" fmla="*/ 0 h 6"/>
                  <a:gd name="T30" fmla="*/ 1 w 4"/>
                  <a:gd name="T31" fmla="*/ 1 h 6"/>
                  <a:gd name="T32" fmla="*/ 1 w 4"/>
                  <a:gd name="T33" fmla="*/ 1 h 6"/>
                  <a:gd name="T34" fmla="*/ 0 w 4"/>
                  <a:gd name="T3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cubicBezTo>
                      <a:pt x="3" y="2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3" y="5"/>
                      <a:pt x="3" y="4"/>
                    </a:cubicBezTo>
                    <a:cubicBezTo>
                      <a:pt x="3" y="3"/>
                      <a:pt x="3" y="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DBC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iśļïḓè">
                <a:extLst>
                  <a:ext uri="{FF2B5EF4-FFF2-40B4-BE49-F238E27FC236}">
                    <a16:creationId xmlns:a16="http://schemas.microsoft.com/office/drawing/2014/main" id="{69777F56-8945-42B1-BFA6-ABD9798E0324}"/>
                  </a:ext>
                </a:extLst>
              </p:cNvPr>
              <p:cNvSpPr/>
              <p:nvPr/>
            </p:nvSpPr>
            <p:spPr bwMode="auto">
              <a:xfrm>
                <a:off x="3471863" y="4210051"/>
                <a:ext cx="17463" cy="69850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0 w 1"/>
                  <a:gd name="T5" fmla="*/ 4 h 4"/>
                  <a:gd name="T6" fmla="*/ 0 w 1"/>
                  <a:gd name="T7" fmla="*/ 4 h 4"/>
                  <a:gd name="T8" fmla="*/ 0 w 1"/>
                  <a:gd name="T9" fmla="*/ 4 h 4"/>
                  <a:gd name="T10" fmla="*/ 0 w 1"/>
                  <a:gd name="T11" fmla="*/ 4 h 4"/>
                  <a:gd name="T12" fmla="*/ 1 w 1"/>
                  <a:gd name="T13" fmla="*/ 0 h 4"/>
                  <a:gd name="T14" fmla="*/ 0 w 1"/>
                  <a:gd name="T15" fmla="*/ 4 h 4"/>
                  <a:gd name="T16" fmla="*/ 1 w 1"/>
                  <a:gd name="T17" fmla="*/ 0 h 4"/>
                  <a:gd name="T18" fmla="*/ 1 w 1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1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3"/>
                      <a:pt x="0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AFA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i$ḻïdê">
                <a:extLst>
                  <a:ext uri="{FF2B5EF4-FFF2-40B4-BE49-F238E27FC236}">
                    <a16:creationId xmlns:a16="http://schemas.microsoft.com/office/drawing/2014/main" id="{F822102B-3D3C-4268-9177-738046AFB03C}"/>
                  </a:ext>
                </a:extLst>
              </p:cNvPr>
              <p:cNvSpPr/>
              <p:nvPr/>
            </p:nvSpPr>
            <p:spPr bwMode="auto">
              <a:xfrm>
                <a:off x="3384551" y="4138613"/>
                <a:ext cx="104775" cy="141288"/>
              </a:xfrm>
              <a:custGeom>
                <a:avLst/>
                <a:gdLst>
                  <a:gd name="T0" fmla="*/ 0 w 6"/>
                  <a:gd name="T1" fmla="*/ 0 h 8"/>
                  <a:gd name="T2" fmla="*/ 2 w 6"/>
                  <a:gd name="T3" fmla="*/ 4 h 8"/>
                  <a:gd name="T4" fmla="*/ 3 w 6"/>
                  <a:gd name="T5" fmla="*/ 5 h 8"/>
                  <a:gd name="T6" fmla="*/ 3 w 6"/>
                  <a:gd name="T7" fmla="*/ 5 h 8"/>
                  <a:gd name="T8" fmla="*/ 5 w 6"/>
                  <a:gd name="T9" fmla="*/ 8 h 8"/>
                  <a:gd name="T10" fmla="*/ 5 w 6"/>
                  <a:gd name="T11" fmla="*/ 8 h 8"/>
                  <a:gd name="T12" fmla="*/ 5 w 6"/>
                  <a:gd name="T13" fmla="*/ 8 h 8"/>
                  <a:gd name="T14" fmla="*/ 5 w 6"/>
                  <a:gd name="T15" fmla="*/ 8 h 8"/>
                  <a:gd name="T16" fmla="*/ 5 w 6"/>
                  <a:gd name="T17" fmla="*/ 8 h 8"/>
                  <a:gd name="T18" fmla="*/ 5 w 6"/>
                  <a:gd name="T19" fmla="*/ 8 h 8"/>
                  <a:gd name="T20" fmla="*/ 6 w 6"/>
                  <a:gd name="T21" fmla="*/ 4 h 8"/>
                  <a:gd name="T22" fmla="*/ 0 w 6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1" y="1"/>
                      <a:pt x="2" y="2"/>
                      <a:pt x="2" y="4"/>
                    </a:cubicBezTo>
                    <a:cubicBezTo>
                      <a:pt x="2" y="4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6"/>
                      <a:pt x="4" y="7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7"/>
                      <a:pt x="5" y="6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</a:path>
                </a:pathLst>
              </a:custGeom>
              <a:solidFill>
                <a:srgbClr val="C442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îšlîde">
                <a:extLst>
                  <a:ext uri="{FF2B5EF4-FFF2-40B4-BE49-F238E27FC236}">
                    <a16:creationId xmlns:a16="http://schemas.microsoft.com/office/drawing/2014/main" id="{F57251E8-85B6-4866-8F0B-1954972390FE}"/>
                  </a:ext>
                </a:extLst>
              </p:cNvPr>
              <p:cNvSpPr/>
              <p:nvPr/>
            </p:nvSpPr>
            <p:spPr bwMode="auto">
              <a:xfrm>
                <a:off x="3663951" y="4524376"/>
                <a:ext cx="1504950" cy="649288"/>
              </a:xfrm>
              <a:custGeom>
                <a:avLst/>
                <a:gdLst>
                  <a:gd name="T0" fmla="*/ 0 w 86"/>
                  <a:gd name="T1" fmla="*/ 0 h 37"/>
                  <a:gd name="T2" fmla="*/ 0 w 86"/>
                  <a:gd name="T3" fmla="*/ 0 h 37"/>
                  <a:gd name="T4" fmla="*/ 0 w 86"/>
                  <a:gd name="T5" fmla="*/ 0 h 37"/>
                  <a:gd name="T6" fmla="*/ 0 w 86"/>
                  <a:gd name="T7" fmla="*/ 0 h 37"/>
                  <a:gd name="T8" fmla="*/ 0 w 86"/>
                  <a:gd name="T9" fmla="*/ 0 h 37"/>
                  <a:gd name="T10" fmla="*/ 86 w 86"/>
                  <a:gd name="T11" fmla="*/ 37 h 37"/>
                  <a:gd name="T12" fmla="*/ 86 w 86"/>
                  <a:gd name="T13" fmla="*/ 37 h 37"/>
                  <a:gd name="T14" fmla="*/ 86 w 86"/>
                  <a:gd name="T15" fmla="*/ 37 h 37"/>
                  <a:gd name="T16" fmla="*/ 86 w 86"/>
                  <a:gd name="T17" fmla="*/ 37 h 37"/>
                  <a:gd name="T18" fmla="*/ 84 w 86"/>
                  <a:gd name="T19" fmla="*/ 36 h 37"/>
                  <a:gd name="T20" fmla="*/ 77 w 86"/>
                  <a:gd name="T21" fmla="*/ 35 h 37"/>
                  <a:gd name="T22" fmla="*/ 74 w 86"/>
                  <a:gd name="T23" fmla="*/ 34 h 37"/>
                  <a:gd name="T24" fmla="*/ 69 w 86"/>
                  <a:gd name="T25" fmla="*/ 33 h 37"/>
                  <a:gd name="T26" fmla="*/ 69 w 86"/>
                  <a:gd name="T27" fmla="*/ 33 h 37"/>
                  <a:gd name="T28" fmla="*/ 62 w 86"/>
                  <a:gd name="T29" fmla="*/ 31 h 37"/>
                  <a:gd name="T30" fmla="*/ 61 w 86"/>
                  <a:gd name="T31" fmla="*/ 31 h 37"/>
                  <a:gd name="T32" fmla="*/ 55 w 86"/>
                  <a:gd name="T33" fmla="*/ 29 h 37"/>
                  <a:gd name="T34" fmla="*/ 50 w 86"/>
                  <a:gd name="T35" fmla="*/ 28 h 37"/>
                  <a:gd name="T36" fmla="*/ 39 w 86"/>
                  <a:gd name="T37" fmla="*/ 24 h 37"/>
                  <a:gd name="T38" fmla="*/ 35 w 86"/>
                  <a:gd name="T39" fmla="*/ 22 h 37"/>
                  <a:gd name="T40" fmla="*/ 30 w 86"/>
                  <a:gd name="T41" fmla="*/ 20 h 37"/>
                  <a:gd name="T42" fmla="*/ 26 w 86"/>
                  <a:gd name="T43" fmla="*/ 17 h 37"/>
                  <a:gd name="T44" fmla="*/ 22 w 86"/>
                  <a:gd name="T45" fmla="*/ 15 h 37"/>
                  <a:gd name="T46" fmla="*/ 13 w 86"/>
                  <a:gd name="T47" fmla="*/ 10 h 37"/>
                  <a:gd name="T48" fmla="*/ 10 w 86"/>
                  <a:gd name="T49" fmla="*/ 8 h 37"/>
                  <a:gd name="T50" fmla="*/ 7 w 86"/>
                  <a:gd name="T51" fmla="*/ 6 h 37"/>
                  <a:gd name="T52" fmla="*/ 5 w 86"/>
                  <a:gd name="T53" fmla="*/ 4 h 37"/>
                  <a:gd name="T54" fmla="*/ 4 w 86"/>
                  <a:gd name="T55" fmla="*/ 3 h 37"/>
                  <a:gd name="T56" fmla="*/ 0 w 86"/>
                  <a:gd name="T5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6" h="3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17"/>
                      <a:pt x="49" y="30"/>
                      <a:pt x="86" y="37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6" y="37"/>
                      <a:pt x="85" y="36"/>
                      <a:pt x="84" y="36"/>
                    </a:cubicBezTo>
                    <a:cubicBezTo>
                      <a:pt x="82" y="36"/>
                      <a:pt x="80" y="35"/>
                      <a:pt x="77" y="35"/>
                    </a:cubicBezTo>
                    <a:cubicBezTo>
                      <a:pt x="76" y="35"/>
                      <a:pt x="75" y="34"/>
                      <a:pt x="74" y="34"/>
                    </a:cubicBezTo>
                    <a:cubicBezTo>
                      <a:pt x="73" y="34"/>
                      <a:pt x="71" y="34"/>
                      <a:pt x="69" y="33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66" y="32"/>
                      <a:pt x="64" y="32"/>
                      <a:pt x="62" y="31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59" y="30"/>
                      <a:pt x="57" y="30"/>
                      <a:pt x="55" y="29"/>
                    </a:cubicBezTo>
                    <a:cubicBezTo>
                      <a:pt x="53" y="29"/>
                      <a:pt x="52" y="28"/>
                      <a:pt x="50" y="28"/>
                    </a:cubicBezTo>
                    <a:cubicBezTo>
                      <a:pt x="47" y="26"/>
                      <a:pt x="43" y="25"/>
                      <a:pt x="39" y="24"/>
                    </a:cubicBezTo>
                    <a:cubicBezTo>
                      <a:pt x="38" y="23"/>
                      <a:pt x="36" y="22"/>
                      <a:pt x="35" y="22"/>
                    </a:cubicBezTo>
                    <a:cubicBezTo>
                      <a:pt x="33" y="21"/>
                      <a:pt x="32" y="20"/>
                      <a:pt x="30" y="20"/>
                    </a:cubicBezTo>
                    <a:cubicBezTo>
                      <a:pt x="29" y="19"/>
                      <a:pt x="27" y="18"/>
                      <a:pt x="26" y="17"/>
                    </a:cubicBezTo>
                    <a:cubicBezTo>
                      <a:pt x="25" y="17"/>
                      <a:pt x="23" y="16"/>
                      <a:pt x="22" y="15"/>
                    </a:cubicBezTo>
                    <a:cubicBezTo>
                      <a:pt x="19" y="14"/>
                      <a:pt x="15" y="12"/>
                      <a:pt x="13" y="10"/>
                    </a:cubicBezTo>
                    <a:cubicBezTo>
                      <a:pt x="12" y="9"/>
                      <a:pt x="11" y="8"/>
                      <a:pt x="10" y="8"/>
                    </a:cubicBezTo>
                    <a:cubicBezTo>
                      <a:pt x="9" y="7"/>
                      <a:pt x="8" y="6"/>
                      <a:pt x="7" y="6"/>
                    </a:cubicBezTo>
                    <a:cubicBezTo>
                      <a:pt x="6" y="5"/>
                      <a:pt x="6" y="5"/>
                      <a:pt x="5" y="4"/>
                    </a:cubicBezTo>
                    <a:cubicBezTo>
                      <a:pt x="5" y="4"/>
                      <a:pt x="4" y="4"/>
                      <a:pt x="4" y="3"/>
                    </a:cubicBezTo>
                    <a:cubicBezTo>
                      <a:pt x="3" y="2"/>
                      <a:pt x="1" y="1"/>
                      <a:pt x="0" y="0"/>
                    </a:cubicBezTo>
                  </a:path>
                </a:pathLst>
              </a:custGeom>
              <a:solidFill>
                <a:srgbClr val="DBC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íṩḷïḋê">
                <a:extLst>
                  <a:ext uri="{FF2B5EF4-FFF2-40B4-BE49-F238E27FC236}">
                    <a16:creationId xmlns:a16="http://schemas.microsoft.com/office/drawing/2014/main" id="{55A02AE7-E042-42D5-A44D-ABC4B8BCBEA6}"/>
                  </a:ext>
                </a:extLst>
              </p:cNvPr>
              <p:cNvSpPr/>
              <p:nvPr/>
            </p:nvSpPr>
            <p:spPr bwMode="auto">
              <a:xfrm>
                <a:off x="3489326" y="4314826"/>
                <a:ext cx="1924050" cy="893763"/>
              </a:xfrm>
              <a:custGeom>
                <a:avLst/>
                <a:gdLst>
                  <a:gd name="T0" fmla="*/ 100 w 110"/>
                  <a:gd name="T1" fmla="*/ 49 h 51"/>
                  <a:gd name="T2" fmla="*/ 107 w 110"/>
                  <a:gd name="T3" fmla="*/ 50 h 51"/>
                  <a:gd name="T4" fmla="*/ 110 w 110"/>
                  <a:gd name="T5" fmla="*/ 51 h 51"/>
                  <a:gd name="T6" fmla="*/ 110 w 110"/>
                  <a:gd name="T7" fmla="*/ 51 h 51"/>
                  <a:gd name="T8" fmla="*/ 109 w 110"/>
                  <a:gd name="T9" fmla="*/ 50 h 51"/>
                  <a:gd name="T10" fmla="*/ 108 w 110"/>
                  <a:gd name="T11" fmla="*/ 50 h 51"/>
                  <a:gd name="T12" fmla="*/ 104 w 110"/>
                  <a:gd name="T13" fmla="*/ 50 h 51"/>
                  <a:gd name="T14" fmla="*/ 102 w 110"/>
                  <a:gd name="T15" fmla="*/ 49 h 51"/>
                  <a:gd name="T16" fmla="*/ 100 w 110"/>
                  <a:gd name="T17" fmla="*/ 49 h 51"/>
                  <a:gd name="T18" fmla="*/ 0 w 110"/>
                  <a:gd name="T19" fmla="*/ 0 h 51"/>
                  <a:gd name="T20" fmla="*/ 0 w 110"/>
                  <a:gd name="T21" fmla="*/ 0 h 51"/>
                  <a:gd name="T22" fmla="*/ 0 w 110"/>
                  <a:gd name="T23" fmla="*/ 0 h 51"/>
                  <a:gd name="T24" fmla="*/ 0 w 110"/>
                  <a:gd name="T25" fmla="*/ 0 h 51"/>
                  <a:gd name="T26" fmla="*/ 9 w 110"/>
                  <a:gd name="T27" fmla="*/ 11 h 51"/>
                  <a:gd name="T28" fmla="*/ 10 w 110"/>
                  <a:gd name="T29" fmla="*/ 12 h 51"/>
                  <a:gd name="T30" fmla="*/ 10 w 110"/>
                  <a:gd name="T31" fmla="*/ 12 h 51"/>
                  <a:gd name="T32" fmla="*/ 10 w 110"/>
                  <a:gd name="T33" fmla="*/ 12 h 51"/>
                  <a:gd name="T34" fmla="*/ 10 w 110"/>
                  <a:gd name="T35" fmla="*/ 12 h 51"/>
                  <a:gd name="T36" fmla="*/ 10 w 110"/>
                  <a:gd name="T37" fmla="*/ 12 h 51"/>
                  <a:gd name="T38" fmla="*/ 10 w 110"/>
                  <a:gd name="T39" fmla="*/ 12 h 51"/>
                  <a:gd name="T40" fmla="*/ 10 w 110"/>
                  <a:gd name="T41" fmla="*/ 12 h 51"/>
                  <a:gd name="T42" fmla="*/ 8 w 110"/>
                  <a:gd name="T43" fmla="*/ 10 h 51"/>
                  <a:gd name="T44" fmla="*/ 6 w 110"/>
                  <a:gd name="T45" fmla="*/ 7 h 51"/>
                  <a:gd name="T46" fmla="*/ 0 w 110"/>
                  <a:gd name="T47" fmla="*/ 0 h 51"/>
                  <a:gd name="T48" fmla="*/ 0 w 110"/>
                  <a:gd name="T49" fmla="*/ 0 h 51"/>
                  <a:gd name="T50" fmla="*/ 0 w 110"/>
                  <a:gd name="T5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0" h="51">
                    <a:moveTo>
                      <a:pt x="100" y="49"/>
                    </a:moveTo>
                    <a:cubicBezTo>
                      <a:pt x="103" y="50"/>
                      <a:pt x="105" y="50"/>
                      <a:pt x="107" y="50"/>
                    </a:cubicBezTo>
                    <a:cubicBezTo>
                      <a:pt x="108" y="50"/>
                      <a:pt x="109" y="51"/>
                      <a:pt x="110" y="51"/>
                    </a:cubicBezTo>
                    <a:cubicBezTo>
                      <a:pt x="110" y="51"/>
                      <a:pt x="110" y="51"/>
                      <a:pt x="110" y="51"/>
                    </a:cubicBezTo>
                    <a:cubicBezTo>
                      <a:pt x="109" y="51"/>
                      <a:pt x="109" y="51"/>
                      <a:pt x="109" y="50"/>
                    </a:cubicBezTo>
                    <a:cubicBezTo>
                      <a:pt x="108" y="50"/>
                      <a:pt x="108" y="50"/>
                      <a:pt x="108" y="50"/>
                    </a:cubicBezTo>
                    <a:cubicBezTo>
                      <a:pt x="107" y="50"/>
                      <a:pt x="106" y="50"/>
                      <a:pt x="104" y="50"/>
                    </a:cubicBezTo>
                    <a:cubicBezTo>
                      <a:pt x="103" y="50"/>
                      <a:pt x="103" y="50"/>
                      <a:pt x="102" y="49"/>
                    </a:cubicBezTo>
                    <a:cubicBezTo>
                      <a:pt x="101" y="49"/>
                      <a:pt x="101" y="49"/>
                      <a:pt x="100" y="49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4"/>
                      <a:pt x="6" y="8"/>
                      <a:pt x="9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1"/>
                      <a:pt x="9" y="10"/>
                      <a:pt x="8" y="10"/>
                    </a:cubicBezTo>
                    <a:cubicBezTo>
                      <a:pt x="7" y="9"/>
                      <a:pt x="6" y="8"/>
                      <a:pt x="6" y="7"/>
                    </a:cubicBezTo>
                    <a:cubicBezTo>
                      <a:pt x="4" y="5"/>
                      <a:pt x="2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FB4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íşḷiḋè">
                <a:extLst>
                  <a:ext uri="{FF2B5EF4-FFF2-40B4-BE49-F238E27FC236}">
                    <a16:creationId xmlns:a16="http://schemas.microsoft.com/office/drawing/2014/main" id="{BB6F32A4-07A8-4002-B494-AAC6D94457C0}"/>
                  </a:ext>
                </a:extLst>
              </p:cNvPr>
              <p:cNvSpPr/>
              <p:nvPr/>
            </p:nvSpPr>
            <p:spPr bwMode="auto">
              <a:xfrm>
                <a:off x="5413376" y="5208588"/>
                <a:ext cx="314325" cy="17463"/>
              </a:xfrm>
              <a:custGeom>
                <a:avLst/>
                <a:gdLst>
                  <a:gd name="T0" fmla="*/ 0 w 18"/>
                  <a:gd name="T1" fmla="*/ 0 h 1"/>
                  <a:gd name="T2" fmla="*/ 0 w 18"/>
                  <a:gd name="T3" fmla="*/ 0 h 1"/>
                  <a:gd name="T4" fmla="*/ 0 w 18"/>
                  <a:gd name="T5" fmla="*/ 0 h 1"/>
                  <a:gd name="T6" fmla="*/ 0 w 18"/>
                  <a:gd name="T7" fmla="*/ 0 h 1"/>
                  <a:gd name="T8" fmla="*/ 18 w 18"/>
                  <a:gd name="T9" fmla="*/ 1 h 1"/>
                  <a:gd name="T10" fmla="*/ 17 w 18"/>
                  <a:gd name="T11" fmla="*/ 1 h 1"/>
                  <a:gd name="T12" fmla="*/ 3 w 18"/>
                  <a:gd name="T13" fmla="*/ 0 h 1"/>
                  <a:gd name="T14" fmla="*/ 3 w 18"/>
                  <a:gd name="T15" fmla="*/ 0 h 1"/>
                  <a:gd name="T16" fmla="*/ 3 w 18"/>
                  <a:gd name="T17" fmla="*/ 0 h 1"/>
                  <a:gd name="T18" fmla="*/ 0 w 18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12" y="1"/>
                      <a:pt x="18" y="1"/>
                    </a:cubicBezTo>
                    <a:cubicBezTo>
                      <a:pt x="18" y="1"/>
                      <a:pt x="18" y="1"/>
                      <a:pt x="17" y="1"/>
                    </a:cubicBezTo>
                    <a:cubicBezTo>
                      <a:pt x="13" y="1"/>
                      <a:pt x="8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DBC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îş1îdé">
                <a:extLst>
                  <a:ext uri="{FF2B5EF4-FFF2-40B4-BE49-F238E27FC236}">
                    <a16:creationId xmlns:a16="http://schemas.microsoft.com/office/drawing/2014/main" id="{866A7F0B-8E84-4367-82E3-43ABC336C6B5}"/>
                  </a:ext>
                </a:extLst>
              </p:cNvPr>
              <p:cNvSpPr/>
              <p:nvPr/>
            </p:nvSpPr>
            <p:spPr bwMode="auto">
              <a:xfrm>
                <a:off x="5413376" y="52085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FB4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iṥḷïḋe">
                <a:extLst>
                  <a:ext uri="{FF2B5EF4-FFF2-40B4-BE49-F238E27FC236}">
                    <a16:creationId xmlns:a16="http://schemas.microsoft.com/office/drawing/2014/main" id="{77DEDBDA-EBB1-491D-BF3E-8C8A2C605A97}"/>
                  </a:ext>
                </a:extLst>
              </p:cNvPr>
              <p:cNvSpPr/>
              <p:nvPr/>
            </p:nvSpPr>
            <p:spPr bwMode="auto">
              <a:xfrm>
                <a:off x="5745163" y="5226051"/>
                <a:ext cx="263525" cy="17463"/>
              </a:xfrm>
              <a:custGeom>
                <a:avLst/>
                <a:gdLst>
                  <a:gd name="T0" fmla="*/ 0 w 15"/>
                  <a:gd name="T1" fmla="*/ 0 h 1"/>
                  <a:gd name="T2" fmla="*/ 15 w 15"/>
                  <a:gd name="T3" fmla="*/ 1 h 1"/>
                  <a:gd name="T4" fmla="*/ 0 w 15"/>
                  <a:gd name="T5" fmla="*/ 0 h 1"/>
                  <a:gd name="T6" fmla="*/ 0 w 1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">
                    <a:moveTo>
                      <a:pt x="0" y="0"/>
                    </a:moveTo>
                    <a:cubicBezTo>
                      <a:pt x="5" y="1"/>
                      <a:pt x="10" y="1"/>
                      <a:pt x="15" y="1"/>
                    </a:cubicBezTo>
                    <a:cubicBezTo>
                      <a:pt x="10" y="1"/>
                      <a:pt x="5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BC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isļïḍé">
                <a:extLst>
                  <a:ext uri="{FF2B5EF4-FFF2-40B4-BE49-F238E27FC236}">
                    <a16:creationId xmlns:a16="http://schemas.microsoft.com/office/drawing/2014/main" id="{10378CF8-004E-477D-ABD1-9E6788D3546F}"/>
                  </a:ext>
                </a:extLst>
              </p:cNvPr>
              <p:cNvSpPr/>
              <p:nvPr/>
            </p:nvSpPr>
            <p:spPr bwMode="auto">
              <a:xfrm>
                <a:off x="3471863" y="4210051"/>
                <a:ext cx="2273300" cy="1016000"/>
              </a:xfrm>
              <a:custGeom>
                <a:avLst/>
                <a:gdLst>
                  <a:gd name="T0" fmla="*/ 128 w 130"/>
                  <a:gd name="T1" fmla="*/ 58 h 58"/>
                  <a:gd name="T2" fmla="*/ 129 w 130"/>
                  <a:gd name="T3" fmla="*/ 58 h 58"/>
                  <a:gd name="T4" fmla="*/ 130 w 130"/>
                  <a:gd name="T5" fmla="*/ 58 h 58"/>
                  <a:gd name="T6" fmla="*/ 130 w 130"/>
                  <a:gd name="T7" fmla="*/ 58 h 58"/>
                  <a:gd name="T8" fmla="*/ 128 w 130"/>
                  <a:gd name="T9" fmla="*/ 58 h 58"/>
                  <a:gd name="T10" fmla="*/ 1 w 130"/>
                  <a:gd name="T11" fmla="*/ 0 h 58"/>
                  <a:gd name="T12" fmla="*/ 0 w 130"/>
                  <a:gd name="T13" fmla="*/ 4 h 58"/>
                  <a:gd name="T14" fmla="*/ 1 w 130"/>
                  <a:gd name="T15" fmla="*/ 6 h 58"/>
                  <a:gd name="T16" fmla="*/ 1 w 130"/>
                  <a:gd name="T17" fmla="*/ 6 h 58"/>
                  <a:gd name="T18" fmla="*/ 1 w 130"/>
                  <a:gd name="T19" fmla="*/ 6 h 58"/>
                  <a:gd name="T20" fmla="*/ 7 w 130"/>
                  <a:gd name="T21" fmla="*/ 13 h 58"/>
                  <a:gd name="T22" fmla="*/ 9 w 130"/>
                  <a:gd name="T23" fmla="*/ 16 h 58"/>
                  <a:gd name="T24" fmla="*/ 11 w 130"/>
                  <a:gd name="T25" fmla="*/ 18 h 58"/>
                  <a:gd name="T26" fmla="*/ 11 w 130"/>
                  <a:gd name="T27" fmla="*/ 18 h 58"/>
                  <a:gd name="T28" fmla="*/ 11 w 130"/>
                  <a:gd name="T29" fmla="*/ 18 h 58"/>
                  <a:gd name="T30" fmla="*/ 15 w 130"/>
                  <a:gd name="T31" fmla="*/ 21 h 58"/>
                  <a:gd name="T32" fmla="*/ 16 w 130"/>
                  <a:gd name="T33" fmla="*/ 22 h 58"/>
                  <a:gd name="T34" fmla="*/ 18 w 130"/>
                  <a:gd name="T35" fmla="*/ 24 h 58"/>
                  <a:gd name="T36" fmla="*/ 21 w 130"/>
                  <a:gd name="T37" fmla="*/ 26 h 58"/>
                  <a:gd name="T38" fmla="*/ 24 w 130"/>
                  <a:gd name="T39" fmla="*/ 28 h 58"/>
                  <a:gd name="T40" fmla="*/ 33 w 130"/>
                  <a:gd name="T41" fmla="*/ 33 h 58"/>
                  <a:gd name="T42" fmla="*/ 37 w 130"/>
                  <a:gd name="T43" fmla="*/ 35 h 58"/>
                  <a:gd name="T44" fmla="*/ 41 w 130"/>
                  <a:gd name="T45" fmla="*/ 38 h 58"/>
                  <a:gd name="T46" fmla="*/ 46 w 130"/>
                  <a:gd name="T47" fmla="*/ 40 h 58"/>
                  <a:gd name="T48" fmla="*/ 50 w 130"/>
                  <a:gd name="T49" fmla="*/ 42 h 58"/>
                  <a:gd name="T50" fmla="*/ 61 w 130"/>
                  <a:gd name="T51" fmla="*/ 46 h 58"/>
                  <a:gd name="T52" fmla="*/ 66 w 130"/>
                  <a:gd name="T53" fmla="*/ 47 h 58"/>
                  <a:gd name="T54" fmla="*/ 72 w 130"/>
                  <a:gd name="T55" fmla="*/ 49 h 58"/>
                  <a:gd name="T56" fmla="*/ 73 w 130"/>
                  <a:gd name="T57" fmla="*/ 49 h 58"/>
                  <a:gd name="T58" fmla="*/ 80 w 130"/>
                  <a:gd name="T59" fmla="*/ 51 h 58"/>
                  <a:gd name="T60" fmla="*/ 80 w 130"/>
                  <a:gd name="T61" fmla="*/ 51 h 58"/>
                  <a:gd name="T62" fmla="*/ 85 w 130"/>
                  <a:gd name="T63" fmla="*/ 52 h 58"/>
                  <a:gd name="T64" fmla="*/ 88 w 130"/>
                  <a:gd name="T65" fmla="*/ 53 h 58"/>
                  <a:gd name="T66" fmla="*/ 95 w 130"/>
                  <a:gd name="T67" fmla="*/ 54 h 58"/>
                  <a:gd name="T68" fmla="*/ 97 w 130"/>
                  <a:gd name="T69" fmla="*/ 55 h 58"/>
                  <a:gd name="T70" fmla="*/ 97 w 130"/>
                  <a:gd name="T71" fmla="*/ 55 h 58"/>
                  <a:gd name="T72" fmla="*/ 97 w 130"/>
                  <a:gd name="T73" fmla="*/ 55 h 58"/>
                  <a:gd name="T74" fmla="*/ 97 w 130"/>
                  <a:gd name="T75" fmla="*/ 55 h 58"/>
                  <a:gd name="T76" fmla="*/ 101 w 130"/>
                  <a:gd name="T77" fmla="*/ 55 h 58"/>
                  <a:gd name="T78" fmla="*/ 103 w 130"/>
                  <a:gd name="T79" fmla="*/ 55 h 58"/>
                  <a:gd name="T80" fmla="*/ 105 w 130"/>
                  <a:gd name="T81" fmla="*/ 56 h 58"/>
                  <a:gd name="T82" fmla="*/ 109 w 130"/>
                  <a:gd name="T83" fmla="*/ 56 h 58"/>
                  <a:gd name="T84" fmla="*/ 110 w 130"/>
                  <a:gd name="T85" fmla="*/ 56 h 58"/>
                  <a:gd name="T86" fmla="*/ 111 w 130"/>
                  <a:gd name="T87" fmla="*/ 57 h 58"/>
                  <a:gd name="T88" fmla="*/ 111 w 130"/>
                  <a:gd name="T89" fmla="*/ 57 h 58"/>
                  <a:gd name="T90" fmla="*/ 111 w 130"/>
                  <a:gd name="T91" fmla="*/ 57 h 58"/>
                  <a:gd name="T92" fmla="*/ 111 w 130"/>
                  <a:gd name="T93" fmla="*/ 57 h 58"/>
                  <a:gd name="T94" fmla="*/ 111 w 130"/>
                  <a:gd name="T95" fmla="*/ 57 h 58"/>
                  <a:gd name="T96" fmla="*/ 111 w 130"/>
                  <a:gd name="T97" fmla="*/ 57 h 58"/>
                  <a:gd name="T98" fmla="*/ 114 w 130"/>
                  <a:gd name="T99" fmla="*/ 57 h 58"/>
                  <a:gd name="T100" fmla="*/ 114 w 130"/>
                  <a:gd name="T101" fmla="*/ 57 h 58"/>
                  <a:gd name="T102" fmla="*/ 114 w 130"/>
                  <a:gd name="T103" fmla="*/ 41 h 58"/>
                  <a:gd name="T104" fmla="*/ 1 w 130"/>
                  <a:gd name="T10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0" h="58">
                    <a:moveTo>
                      <a:pt x="128" y="58"/>
                    </a:moveTo>
                    <a:cubicBezTo>
                      <a:pt x="129" y="58"/>
                      <a:pt x="129" y="58"/>
                      <a:pt x="129" y="58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30" y="58"/>
                      <a:pt x="129" y="58"/>
                      <a:pt x="128" y="58"/>
                    </a:cubicBezTo>
                    <a:moveTo>
                      <a:pt x="1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9"/>
                      <a:pt x="5" y="11"/>
                      <a:pt x="7" y="13"/>
                    </a:cubicBezTo>
                    <a:cubicBezTo>
                      <a:pt x="7" y="14"/>
                      <a:pt x="8" y="15"/>
                      <a:pt x="9" y="16"/>
                    </a:cubicBezTo>
                    <a:cubicBezTo>
                      <a:pt x="10" y="16"/>
                      <a:pt x="10" y="17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2" y="19"/>
                      <a:pt x="14" y="20"/>
                      <a:pt x="15" y="21"/>
                    </a:cubicBezTo>
                    <a:cubicBezTo>
                      <a:pt x="15" y="22"/>
                      <a:pt x="16" y="22"/>
                      <a:pt x="16" y="22"/>
                    </a:cubicBezTo>
                    <a:cubicBezTo>
                      <a:pt x="17" y="23"/>
                      <a:pt x="17" y="23"/>
                      <a:pt x="18" y="24"/>
                    </a:cubicBezTo>
                    <a:cubicBezTo>
                      <a:pt x="19" y="24"/>
                      <a:pt x="20" y="25"/>
                      <a:pt x="21" y="26"/>
                    </a:cubicBezTo>
                    <a:cubicBezTo>
                      <a:pt x="22" y="26"/>
                      <a:pt x="23" y="27"/>
                      <a:pt x="24" y="28"/>
                    </a:cubicBezTo>
                    <a:cubicBezTo>
                      <a:pt x="26" y="30"/>
                      <a:pt x="30" y="32"/>
                      <a:pt x="33" y="33"/>
                    </a:cubicBezTo>
                    <a:cubicBezTo>
                      <a:pt x="34" y="34"/>
                      <a:pt x="36" y="35"/>
                      <a:pt x="37" y="35"/>
                    </a:cubicBezTo>
                    <a:cubicBezTo>
                      <a:pt x="38" y="36"/>
                      <a:pt x="40" y="37"/>
                      <a:pt x="41" y="38"/>
                    </a:cubicBezTo>
                    <a:cubicBezTo>
                      <a:pt x="43" y="38"/>
                      <a:pt x="44" y="39"/>
                      <a:pt x="46" y="40"/>
                    </a:cubicBezTo>
                    <a:cubicBezTo>
                      <a:pt x="47" y="40"/>
                      <a:pt x="49" y="41"/>
                      <a:pt x="50" y="42"/>
                    </a:cubicBezTo>
                    <a:cubicBezTo>
                      <a:pt x="54" y="43"/>
                      <a:pt x="58" y="44"/>
                      <a:pt x="61" y="46"/>
                    </a:cubicBezTo>
                    <a:cubicBezTo>
                      <a:pt x="63" y="46"/>
                      <a:pt x="64" y="47"/>
                      <a:pt x="66" y="47"/>
                    </a:cubicBezTo>
                    <a:cubicBezTo>
                      <a:pt x="68" y="48"/>
                      <a:pt x="70" y="48"/>
                      <a:pt x="72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5" y="50"/>
                      <a:pt x="77" y="50"/>
                      <a:pt x="80" y="51"/>
                    </a:cubicBezTo>
                    <a:cubicBezTo>
                      <a:pt x="80" y="51"/>
                      <a:pt x="80" y="51"/>
                      <a:pt x="80" y="51"/>
                    </a:cubicBezTo>
                    <a:cubicBezTo>
                      <a:pt x="82" y="52"/>
                      <a:pt x="84" y="52"/>
                      <a:pt x="85" y="52"/>
                    </a:cubicBezTo>
                    <a:cubicBezTo>
                      <a:pt x="86" y="52"/>
                      <a:pt x="87" y="53"/>
                      <a:pt x="88" y="53"/>
                    </a:cubicBezTo>
                    <a:cubicBezTo>
                      <a:pt x="91" y="53"/>
                      <a:pt x="93" y="54"/>
                      <a:pt x="95" y="54"/>
                    </a:cubicBezTo>
                    <a:cubicBezTo>
                      <a:pt x="96" y="54"/>
                      <a:pt x="97" y="55"/>
                      <a:pt x="97" y="55"/>
                    </a:cubicBezTo>
                    <a:cubicBezTo>
                      <a:pt x="97" y="55"/>
                      <a:pt x="97" y="55"/>
                      <a:pt x="97" y="55"/>
                    </a:cubicBezTo>
                    <a:cubicBezTo>
                      <a:pt x="97" y="55"/>
                      <a:pt x="97" y="55"/>
                      <a:pt x="97" y="55"/>
                    </a:cubicBezTo>
                    <a:cubicBezTo>
                      <a:pt x="97" y="55"/>
                      <a:pt x="97" y="55"/>
                      <a:pt x="97" y="55"/>
                    </a:cubicBezTo>
                    <a:cubicBezTo>
                      <a:pt x="99" y="55"/>
                      <a:pt x="100" y="55"/>
                      <a:pt x="101" y="55"/>
                    </a:cubicBezTo>
                    <a:cubicBezTo>
                      <a:pt x="102" y="55"/>
                      <a:pt x="102" y="55"/>
                      <a:pt x="103" y="55"/>
                    </a:cubicBezTo>
                    <a:cubicBezTo>
                      <a:pt x="104" y="56"/>
                      <a:pt x="104" y="56"/>
                      <a:pt x="105" y="56"/>
                    </a:cubicBezTo>
                    <a:cubicBezTo>
                      <a:pt x="107" y="56"/>
                      <a:pt x="108" y="56"/>
                      <a:pt x="109" y="56"/>
                    </a:cubicBezTo>
                    <a:cubicBezTo>
                      <a:pt x="110" y="56"/>
                      <a:pt x="110" y="56"/>
                      <a:pt x="110" y="56"/>
                    </a:cubicBezTo>
                    <a:cubicBezTo>
                      <a:pt x="110" y="57"/>
                      <a:pt x="110" y="57"/>
                      <a:pt x="111" y="57"/>
                    </a:cubicBezTo>
                    <a:cubicBezTo>
                      <a:pt x="111" y="57"/>
                      <a:pt x="111" y="57"/>
                      <a:pt x="111" y="57"/>
                    </a:cubicBezTo>
                    <a:cubicBezTo>
                      <a:pt x="111" y="57"/>
                      <a:pt x="111" y="57"/>
                      <a:pt x="111" y="57"/>
                    </a:cubicBezTo>
                    <a:cubicBezTo>
                      <a:pt x="111" y="57"/>
                      <a:pt x="111" y="57"/>
                      <a:pt x="111" y="57"/>
                    </a:cubicBezTo>
                    <a:cubicBezTo>
                      <a:pt x="111" y="57"/>
                      <a:pt x="111" y="57"/>
                      <a:pt x="111" y="57"/>
                    </a:cubicBezTo>
                    <a:cubicBezTo>
                      <a:pt x="111" y="57"/>
                      <a:pt x="111" y="57"/>
                      <a:pt x="111" y="57"/>
                    </a:cubicBezTo>
                    <a:cubicBezTo>
                      <a:pt x="112" y="57"/>
                      <a:pt x="113" y="57"/>
                      <a:pt x="114" y="57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4" y="52"/>
                      <a:pt x="114" y="46"/>
                      <a:pt x="114" y="41"/>
                    </a:cubicBezTo>
                    <a:cubicBezTo>
                      <a:pt x="66" y="36"/>
                      <a:pt x="25" y="21"/>
                      <a:pt x="1" y="0"/>
                    </a:cubicBezTo>
                  </a:path>
                </a:pathLst>
              </a:custGeom>
              <a:solidFill>
                <a:srgbClr val="D0C4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í$ļidè">
                <a:extLst>
                  <a:ext uri="{FF2B5EF4-FFF2-40B4-BE49-F238E27FC236}">
                    <a16:creationId xmlns:a16="http://schemas.microsoft.com/office/drawing/2014/main" id="{81E9B798-AA6C-45EC-8D79-7225686376E0}"/>
                  </a:ext>
                </a:extLst>
              </p:cNvPr>
              <p:cNvSpPr/>
              <p:nvPr/>
            </p:nvSpPr>
            <p:spPr bwMode="auto">
              <a:xfrm>
                <a:off x="6008688" y="5243513"/>
                <a:ext cx="87313" cy="0"/>
              </a:xfrm>
              <a:custGeom>
                <a:avLst/>
                <a:gdLst>
                  <a:gd name="T0" fmla="*/ 5 w 5"/>
                  <a:gd name="T1" fmla="*/ 5 w 5"/>
                  <a:gd name="T2" fmla="*/ 5 w 5"/>
                  <a:gd name="T3" fmla="*/ 5 w 5"/>
                  <a:gd name="T4" fmla="*/ 5 w 5"/>
                  <a:gd name="T5" fmla="*/ 5 w 5"/>
                  <a:gd name="T6" fmla="*/ 5 w 5"/>
                  <a:gd name="T7" fmla="*/ 4 w 5"/>
                  <a:gd name="T8" fmla="*/ 4 w 5"/>
                  <a:gd name="T9" fmla="*/ 4 w 5"/>
                  <a:gd name="T10" fmla="*/ 0 w 5"/>
                  <a:gd name="T11" fmla="*/ 0 w 5"/>
                  <a:gd name="T12" fmla="*/ 0 w 5"/>
                  <a:gd name="T13" fmla="*/ 0 w 5"/>
                  <a:gd name="T14" fmla="*/ 0 w 5"/>
                  <a:gd name="T15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BC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iśḻîḓê">
                <a:extLst>
                  <a:ext uri="{FF2B5EF4-FFF2-40B4-BE49-F238E27FC236}">
                    <a16:creationId xmlns:a16="http://schemas.microsoft.com/office/drawing/2014/main" id="{F8A72ECB-ED8A-43F6-A3E8-A32E745D7615}"/>
                  </a:ext>
                </a:extLst>
              </p:cNvPr>
              <p:cNvSpPr/>
              <p:nvPr/>
            </p:nvSpPr>
            <p:spPr bwMode="auto">
              <a:xfrm>
                <a:off x="6742113" y="5173663"/>
                <a:ext cx="263525" cy="34925"/>
              </a:xfrm>
              <a:custGeom>
                <a:avLst/>
                <a:gdLst>
                  <a:gd name="T0" fmla="*/ 15 w 15"/>
                  <a:gd name="T1" fmla="*/ 0 h 2"/>
                  <a:gd name="T2" fmla="*/ 15 w 15"/>
                  <a:gd name="T3" fmla="*/ 0 h 2"/>
                  <a:gd name="T4" fmla="*/ 11 w 15"/>
                  <a:gd name="T5" fmla="*/ 0 h 2"/>
                  <a:gd name="T6" fmla="*/ 7 w 15"/>
                  <a:gd name="T7" fmla="*/ 1 h 2"/>
                  <a:gd name="T8" fmla="*/ 7 w 15"/>
                  <a:gd name="T9" fmla="*/ 1 h 2"/>
                  <a:gd name="T10" fmla="*/ 4 w 15"/>
                  <a:gd name="T11" fmla="*/ 1 h 2"/>
                  <a:gd name="T12" fmla="*/ 2 w 15"/>
                  <a:gd name="T13" fmla="*/ 2 h 2"/>
                  <a:gd name="T14" fmla="*/ 2 w 15"/>
                  <a:gd name="T15" fmla="*/ 2 h 2"/>
                  <a:gd name="T16" fmla="*/ 1 w 15"/>
                  <a:gd name="T17" fmla="*/ 2 h 2"/>
                  <a:gd name="T18" fmla="*/ 1 w 15"/>
                  <a:gd name="T19" fmla="*/ 2 h 2"/>
                  <a:gd name="T20" fmla="*/ 0 w 15"/>
                  <a:gd name="T21" fmla="*/ 2 h 2"/>
                  <a:gd name="T22" fmla="*/ 15 w 15"/>
                  <a:gd name="T23" fmla="*/ 0 h 2"/>
                  <a:gd name="T24" fmla="*/ 15 w 15"/>
                  <a:gd name="T25" fmla="*/ 0 h 2"/>
                  <a:gd name="T26" fmla="*/ 15 w 15"/>
                  <a:gd name="T27" fmla="*/ 0 h 2"/>
                  <a:gd name="T28" fmla="*/ 15 w 15"/>
                  <a:gd name="T2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1"/>
                      <a:pt x="9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4" y="1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5" y="1"/>
                      <a:pt x="10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968E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îSḻîḍe">
                <a:extLst>
                  <a:ext uri="{FF2B5EF4-FFF2-40B4-BE49-F238E27FC236}">
                    <a16:creationId xmlns:a16="http://schemas.microsoft.com/office/drawing/2014/main" id="{BB93E9EA-533D-405E-92A6-DDD50578F3E3}"/>
                  </a:ext>
                </a:extLst>
              </p:cNvPr>
              <p:cNvSpPr/>
              <p:nvPr/>
            </p:nvSpPr>
            <p:spPr bwMode="auto">
              <a:xfrm>
                <a:off x="6724651" y="52085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DA3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ïSḻîḍé">
                <a:extLst>
                  <a:ext uri="{FF2B5EF4-FFF2-40B4-BE49-F238E27FC236}">
                    <a16:creationId xmlns:a16="http://schemas.microsoft.com/office/drawing/2014/main" id="{093F4C93-05D8-482A-B9EB-F49DD0090499}"/>
                  </a:ext>
                </a:extLst>
              </p:cNvPr>
              <p:cNvSpPr/>
              <p:nvPr/>
            </p:nvSpPr>
            <p:spPr bwMode="auto">
              <a:xfrm>
                <a:off x="6724651" y="5208588"/>
                <a:ext cx="17463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968E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îṥ1îďe">
                <a:extLst>
                  <a:ext uri="{FF2B5EF4-FFF2-40B4-BE49-F238E27FC236}">
                    <a16:creationId xmlns:a16="http://schemas.microsoft.com/office/drawing/2014/main" id="{C6D99A99-AFEF-4BBC-A4B2-152682C2F9CF}"/>
                  </a:ext>
                </a:extLst>
              </p:cNvPr>
              <p:cNvSpPr/>
              <p:nvPr/>
            </p:nvSpPr>
            <p:spPr bwMode="auto">
              <a:xfrm>
                <a:off x="6724651" y="5173663"/>
                <a:ext cx="280988" cy="34925"/>
              </a:xfrm>
              <a:custGeom>
                <a:avLst/>
                <a:gdLst>
                  <a:gd name="T0" fmla="*/ 2 w 16"/>
                  <a:gd name="T1" fmla="*/ 2 h 2"/>
                  <a:gd name="T2" fmla="*/ 0 w 16"/>
                  <a:gd name="T3" fmla="*/ 2 h 2"/>
                  <a:gd name="T4" fmla="*/ 0 w 16"/>
                  <a:gd name="T5" fmla="*/ 2 h 2"/>
                  <a:gd name="T6" fmla="*/ 1 w 16"/>
                  <a:gd name="T7" fmla="*/ 2 h 2"/>
                  <a:gd name="T8" fmla="*/ 1 w 16"/>
                  <a:gd name="T9" fmla="*/ 2 h 2"/>
                  <a:gd name="T10" fmla="*/ 2 w 16"/>
                  <a:gd name="T11" fmla="*/ 2 h 2"/>
                  <a:gd name="T12" fmla="*/ 3 w 16"/>
                  <a:gd name="T13" fmla="*/ 2 h 2"/>
                  <a:gd name="T14" fmla="*/ 2 w 16"/>
                  <a:gd name="T15" fmla="*/ 2 h 2"/>
                  <a:gd name="T16" fmla="*/ 3 w 16"/>
                  <a:gd name="T17" fmla="*/ 2 h 2"/>
                  <a:gd name="T18" fmla="*/ 5 w 16"/>
                  <a:gd name="T19" fmla="*/ 1 h 2"/>
                  <a:gd name="T20" fmla="*/ 3 w 16"/>
                  <a:gd name="T21" fmla="*/ 2 h 2"/>
                  <a:gd name="T22" fmla="*/ 5 w 16"/>
                  <a:gd name="T23" fmla="*/ 1 h 2"/>
                  <a:gd name="T24" fmla="*/ 12 w 16"/>
                  <a:gd name="T25" fmla="*/ 0 h 2"/>
                  <a:gd name="T26" fmla="*/ 8 w 16"/>
                  <a:gd name="T27" fmla="*/ 1 h 2"/>
                  <a:gd name="T28" fmla="*/ 8 w 16"/>
                  <a:gd name="T29" fmla="*/ 1 h 2"/>
                  <a:gd name="T30" fmla="*/ 12 w 16"/>
                  <a:gd name="T31" fmla="*/ 0 h 2"/>
                  <a:gd name="T32" fmla="*/ 16 w 16"/>
                  <a:gd name="T33" fmla="*/ 0 h 2"/>
                  <a:gd name="T34" fmla="*/ 16 w 16"/>
                  <a:gd name="T35" fmla="*/ 0 h 2"/>
                  <a:gd name="T36" fmla="*/ 16 w 16"/>
                  <a:gd name="T37" fmla="*/ 0 h 2"/>
                  <a:gd name="T38" fmla="*/ 16 w 16"/>
                  <a:gd name="T39" fmla="*/ 0 h 2"/>
                  <a:gd name="T40" fmla="*/ 16 w 16"/>
                  <a:gd name="T4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2">
                    <a:moveTo>
                      <a:pt x="2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moveTo>
                      <a:pt x="3" y="2"/>
                    </a:move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moveTo>
                      <a:pt x="5" y="1"/>
                    </a:moveTo>
                    <a:cubicBezTo>
                      <a:pt x="5" y="1"/>
                      <a:pt x="4" y="2"/>
                      <a:pt x="3" y="2"/>
                    </a:cubicBezTo>
                    <a:cubicBezTo>
                      <a:pt x="4" y="2"/>
                      <a:pt x="5" y="1"/>
                      <a:pt x="5" y="1"/>
                    </a:cubicBezTo>
                    <a:moveTo>
                      <a:pt x="12" y="0"/>
                    </a:moveTo>
                    <a:cubicBezTo>
                      <a:pt x="11" y="1"/>
                      <a:pt x="10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10" y="1"/>
                      <a:pt x="11" y="1"/>
                      <a:pt x="12" y="0"/>
                    </a:cubicBezTo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A49B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íṡļiďe">
                <a:extLst>
                  <a:ext uri="{FF2B5EF4-FFF2-40B4-BE49-F238E27FC236}">
                    <a16:creationId xmlns:a16="http://schemas.microsoft.com/office/drawing/2014/main" id="{DF9E5845-D58E-4521-9F17-FFBFCD25010F}"/>
                  </a:ext>
                </a:extLst>
              </p:cNvPr>
              <p:cNvSpPr/>
              <p:nvPr/>
            </p:nvSpPr>
            <p:spPr bwMode="auto">
              <a:xfrm>
                <a:off x="5168901" y="51736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DA3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ïṩḻïḑê">
                <a:extLst>
                  <a:ext uri="{FF2B5EF4-FFF2-40B4-BE49-F238E27FC236}">
                    <a16:creationId xmlns:a16="http://schemas.microsoft.com/office/drawing/2014/main" id="{2918EFB0-C857-4D97-B824-C873F1FE7403}"/>
                  </a:ext>
                </a:extLst>
              </p:cNvPr>
              <p:cNvSpPr/>
              <p:nvPr/>
            </p:nvSpPr>
            <p:spPr bwMode="auto">
              <a:xfrm>
                <a:off x="5168901" y="5173663"/>
                <a:ext cx="192088" cy="17463"/>
              </a:xfrm>
              <a:custGeom>
                <a:avLst/>
                <a:gdLst>
                  <a:gd name="T0" fmla="*/ 0 w 11"/>
                  <a:gd name="T1" fmla="*/ 0 h 1"/>
                  <a:gd name="T2" fmla="*/ 0 w 11"/>
                  <a:gd name="T3" fmla="*/ 0 h 1"/>
                  <a:gd name="T4" fmla="*/ 0 w 11"/>
                  <a:gd name="T5" fmla="*/ 0 h 1"/>
                  <a:gd name="T6" fmla="*/ 0 w 11"/>
                  <a:gd name="T7" fmla="*/ 0 h 1"/>
                  <a:gd name="T8" fmla="*/ 11 w 11"/>
                  <a:gd name="T9" fmla="*/ 1 h 1"/>
                  <a:gd name="T10" fmla="*/ 4 w 11"/>
                  <a:gd name="T11" fmla="*/ 0 h 1"/>
                  <a:gd name="T12" fmla="*/ 0 w 1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7" y="1"/>
                      <a:pt x="11" y="1"/>
                    </a:cubicBezTo>
                    <a:cubicBezTo>
                      <a:pt x="9" y="1"/>
                      <a:pt x="7" y="1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solidFill>
                <a:srgbClr val="968E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îṣḻïḋè">
                <a:extLst>
                  <a:ext uri="{FF2B5EF4-FFF2-40B4-BE49-F238E27FC236}">
                    <a16:creationId xmlns:a16="http://schemas.microsoft.com/office/drawing/2014/main" id="{151FE705-A851-443D-9A50-B53E5EC09E5C}"/>
                  </a:ext>
                </a:extLst>
              </p:cNvPr>
              <p:cNvSpPr/>
              <p:nvPr/>
            </p:nvSpPr>
            <p:spPr bwMode="auto">
              <a:xfrm>
                <a:off x="5168901" y="5173663"/>
                <a:ext cx="69850" cy="0"/>
              </a:xfrm>
              <a:custGeom>
                <a:avLst/>
                <a:gdLst>
                  <a:gd name="T0" fmla="*/ 0 w 4"/>
                  <a:gd name="T1" fmla="*/ 0 w 4"/>
                  <a:gd name="T2" fmla="*/ 0 w 4"/>
                  <a:gd name="T3" fmla="*/ 0 w 4"/>
                  <a:gd name="T4" fmla="*/ 4 w 4"/>
                  <a:gd name="T5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solidFill>
                <a:srgbClr val="A49B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íṩḷídè">
                <a:extLst>
                  <a:ext uri="{FF2B5EF4-FFF2-40B4-BE49-F238E27FC236}">
                    <a16:creationId xmlns:a16="http://schemas.microsoft.com/office/drawing/2014/main" id="{F8B3D989-A131-4C79-A3DC-9E5A0F8CE285}"/>
                  </a:ext>
                </a:extLst>
              </p:cNvPr>
              <p:cNvSpPr/>
              <p:nvPr/>
            </p:nvSpPr>
            <p:spPr bwMode="auto">
              <a:xfrm>
                <a:off x="5465763" y="4927601"/>
                <a:ext cx="1258888" cy="315913"/>
              </a:xfrm>
              <a:custGeom>
                <a:avLst/>
                <a:gdLst>
                  <a:gd name="T0" fmla="*/ 0 w 72"/>
                  <a:gd name="T1" fmla="*/ 0 h 18"/>
                  <a:gd name="T2" fmla="*/ 0 w 72"/>
                  <a:gd name="T3" fmla="*/ 16 h 18"/>
                  <a:gd name="T4" fmla="*/ 0 w 72"/>
                  <a:gd name="T5" fmla="*/ 16 h 18"/>
                  <a:gd name="T6" fmla="*/ 14 w 72"/>
                  <a:gd name="T7" fmla="*/ 17 h 18"/>
                  <a:gd name="T8" fmla="*/ 16 w 72"/>
                  <a:gd name="T9" fmla="*/ 17 h 18"/>
                  <a:gd name="T10" fmla="*/ 31 w 72"/>
                  <a:gd name="T11" fmla="*/ 18 h 18"/>
                  <a:gd name="T12" fmla="*/ 31 w 72"/>
                  <a:gd name="T13" fmla="*/ 18 h 18"/>
                  <a:gd name="T14" fmla="*/ 31 w 72"/>
                  <a:gd name="T15" fmla="*/ 18 h 18"/>
                  <a:gd name="T16" fmla="*/ 31 w 72"/>
                  <a:gd name="T17" fmla="*/ 18 h 18"/>
                  <a:gd name="T18" fmla="*/ 31 w 72"/>
                  <a:gd name="T19" fmla="*/ 18 h 18"/>
                  <a:gd name="T20" fmla="*/ 35 w 72"/>
                  <a:gd name="T21" fmla="*/ 18 h 18"/>
                  <a:gd name="T22" fmla="*/ 35 w 72"/>
                  <a:gd name="T23" fmla="*/ 18 h 18"/>
                  <a:gd name="T24" fmla="*/ 36 w 72"/>
                  <a:gd name="T25" fmla="*/ 18 h 18"/>
                  <a:gd name="T26" fmla="*/ 36 w 72"/>
                  <a:gd name="T27" fmla="*/ 18 h 18"/>
                  <a:gd name="T28" fmla="*/ 36 w 72"/>
                  <a:gd name="T29" fmla="*/ 18 h 18"/>
                  <a:gd name="T30" fmla="*/ 36 w 72"/>
                  <a:gd name="T31" fmla="*/ 18 h 18"/>
                  <a:gd name="T32" fmla="*/ 36 w 72"/>
                  <a:gd name="T33" fmla="*/ 18 h 18"/>
                  <a:gd name="T34" fmla="*/ 47 w 72"/>
                  <a:gd name="T35" fmla="*/ 18 h 18"/>
                  <a:gd name="T36" fmla="*/ 48 w 72"/>
                  <a:gd name="T37" fmla="*/ 18 h 18"/>
                  <a:gd name="T38" fmla="*/ 55 w 72"/>
                  <a:gd name="T39" fmla="*/ 17 h 18"/>
                  <a:gd name="T40" fmla="*/ 58 w 72"/>
                  <a:gd name="T41" fmla="*/ 17 h 18"/>
                  <a:gd name="T42" fmla="*/ 63 w 72"/>
                  <a:gd name="T43" fmla="*/ 17 h 18"/>
                  <a:gd name="T44" fmla="*/ 65 w 72"/>
                  <a:gd name="T45" fmla="*/ 17 h 18"/>
                  <a:gd name="T46" fmla="*/ 67 w 72"/>
                  <a:gd name="T47" fmla="*/ 17 h 18"/>
                  <a:gd name="T48" fmla="*/ 71 w 72"/>
                  <a:gd name="T49" fmla="*/ 16 h 18"/>
                  <a:gd name="T50" fmla="*/ 71 w 72"/>
                  <a:gd name="T51" fmla="*/ 16 h 18"/>
                  <a:gd name="T52" fmla="*/ 71 w 72"/>
                  <a:gd name="T53" fmla="*/ 16 h 18"/>
                  <a:gd name="T54" fmla="*/ 71 w 72"/>
                  <a:gd name="T55" fmla="*/ 0 h 18"/>
                  <a:gd name="T56" fmla="*/ 36 w 72"/>
                  <a:gd name="T57" fmla="*/ 2 h 18"/>
                  <a:gd name="T58" fmla="*/ 0 w 72"/>
                  <a:gd name="T5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2" h="18">
                    <a:moveTo>
                      <a:pt x="0" y="0"/>
                    </a:moveTo>
                    <a:cubicBezTo>
                      <a:pt x="0" y="5"/>
                      <a:pt x="0" y="11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5" y="17"/>
                      <a:pt x="10" y="17"/>
                      <a:pt x="14" y="17"/>
                    </a:cubicBezTo>
                    <a:cubicBezTo>
                      <a:pt x="15" y="17"/>
                      <a:pt x="16" y="17"/>
                      <a:pt x="16" y="17"/>
                    </a:cubicBezTo>
                    <a:cubicBezTo>
                      <a:pt x="21" y="18"/>
                      <a:pt x="26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3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40" y="18"/>
                      <a:pt x="44" y="18"/>
                      <a:pt x="47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50" y="18"/>
                      <a:pt x="53" y="18"/>
                      <a:pt x="55" y="17"/>
                    </a:cubicBezTo>
                    <a:cubicBezTo>
                      <a:pt x="56" y="17"/>
                      <a:pt x="57" y="17"/>
                      <a:pt x="58" y="17"/>
                    </a:cubicBezTo>
                    <a:cubicBezTo>
                      <a:pt x="60" y="17"/>
                      <a:pt x="62" y="17"/>
                      <a:pt x="63" y="17"/>
                    </a:cubicBezTo>
                    <a:cubicBezTo>
                      <a:pt x="64" y="17"/>
                      <a:pt x="65" y="17"/>
                      <a:pt x="65" y="17"/>
                    </a:cubicBezTo>
                    <a:cubicBezTo>
                      <a:pt x="66" y="17"/>
                      <a:pt x="67" y="17"/>
                      <a:pt x="67" y="17"/>
                    </a:cubicBezTo>
                    <a:cubicBezTo>
                      <a:pt x="69" y="16"/>
                      <a:pt x="70" y="16"/>
                      <a:pt x="71" y="16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11"/>
                      <a:pt x="72" y="5"/>
                      <a:pt x="71" y="0"/>
                    </a:cubicBezTo>
                    <a:cubicBezTo>
                      <a:pt x="60" y="1"/>
                      <a:pt x="48" y="2"/>
                      <a:pt x="36" y="2"/>
                    </a:cubicBezTo>
                    <a:cubicBezTo>
                      <a:pt x="24" y="2"/>
                      <a:pt x="12" y="1"/>
                      <a:pt x="0" y="0"/>
                    </a:cubicBezTo>
                  </a:path>
                </a:pathLst>
              </a:custGeom>
              <a:solidFill>
                <a:srgbClr val="D94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ïŝḷïḑè">
                <a:extLst>
                  <a:ext uri="{FF2B5EF4-FFF2-40B4-BE49-F238E27FC236}">
                    <a16:creationId xmlns:a16="http://schemas.microsoft.com/office/drawing/2014/main" id="{7A7BC0A3-B67C-4B0F-BC5B-04731135D508}"/>
                  </a:ext>
                </a:extLst>
              </p:cNvPr>
              <p:cNvSpPr/>
              <p:nvPr/>
            </p:nvSpPr>
            <p:spPr bwMode="auto">
              <a:xfrm>
                <a:off x="6742113" y="1928813"/>
                <a:ext cx="176213" cy="2000250"/>
              </a:xfrm>
              <a:custGeom>
                <a:avLst/>
                <a:gdLst>
                  <a:gd name="T0" fmla="*/ 2 w 10"/>
                  <a:gd name="T1" fmla="*/ 88 h 114"/>
                  <a:gd name="T2" fmla="*/ 2 w 10"/>
                  <a:gd name="T3" fmla="*/ 114 h 114"/>
                  <a:gd name="T4" fmla="*/ 7 w 10"/>
                  <a:gd name="T5" fmla="*/ 112 h 114"/>
                  <a:gd name="T6" fmla="*/ 8 w 10"/>
                  <a:gd name="T7" fmla="*/ 112 h 114"/>
                  <a:gd name="T8" fmla="*/ 10 w 10"/>
                  <a:gd name="T9" fmla="*/ 113 h 114"/>
                  <a:gd name="T10" fmla="*/ 10 w 10"/>
                  <a:gd name="T11" fmla="*/ 113 h 114"/>
                  <a:gd name="T12" fmla="*/ 10 w 10"/>
                  <a:gd name="T13" fmla="*/ 95 h 114"/>
                  <a:gd name="T14" fmla="*/ 2 w 10"/>
                  <a:gd name="T15" fmla="*/ 88 h 114"/>
                  <a:gd name="T16" fmla="*/ 10 w 10"/>
                  <a:gd name="T17" fmla="*/ 65 h 114"/>
                  <a:gd name="T18" fmla="*/ 7 w 10"/>
                  <a:gd name="T19" fmla="*/ 70 h 114"/>
                  <a:gd name="T20" fmla="*/ 4 w 10"/>
                  <a:gd name="T21" fmla="*/ 70 h 114"/>
                  <a:gd name="T22" fmla="*/ 3 w 10"/>
                  <a:gd name="T23" fmla="*/ 74 h 114"/>
                  <a:gd name="T24" fmla="*/ 6 w 10"/>
                  <a:gd name="T25" fmla="*/ 75 h 114"/>
                  <a:gd name="T26" fmla="*/ 10 w 10"/>
                  <a:gd name="T27" fmla="*/ 82 h 114"/>
                  <a:gd name="T28" fmla="*/ 10 w 10"/>
                  <a:gd name="T29" fmla="*/ 82 h 114"/>
                  <a:gd name="T30" fmla="*/ 10 w 10"/>
                  <a:gd name="T31" fmla="*/ 74 h 114"/>
                  <a:gd name="T32" fmla="*/ 10 w 10"/>
                  <a:gd name="T33" fmla="*/ 74 h 114"/>
                  <a:gd name="T34" fmla="*/ 10 w 10"/>
                  <a:gd name="T35" fmla="*/ 72 h 114"/>
                  <a:gd name="T36" fmla="*/ 10 w 10"/>
                  <a:gd name="T37" fmla="*/ 65 h 114"/>
                  <a:gd name="T38" fmla="*/ 10 w 10"/>
                  <a:gd name="T39" fmla="*/ 29 h 114"/>
                  <a:gd name="T40" fmla="*/ 2 w 10"/>
                  <a:gd name="T41" fmla="*/ 51 h 114"/>
                  <a:gd name="T42" fmla="*/ 2 w 10"/>
                  <a:gd name="T43" fmla="*/ 64 h 114"/>
                  <a:gd name="T44" fmla="*/ 10 w 10"/>
                  <a:gd name="T45" fmla="*/ 56 h 114"/>
                  <a:gd name="T46" fmla="*/ 10 w 10"/>
                  <a:gd name="T47" fmla="*/ 56 h 114"/>
                  <a:gd name="T48" fmla="*/ 10 w 10"/>
                  <a:gd name="T49" fmla="*/ 37 h 114"/>
                  <a:gd name="T50" fmla="*/ 10 w 10"/>
                  <a:gd name="T51" fmla="*/ 29 h 114"/>
                  <a:gd name="T52" fmla="*/ 10 w 10"/>
                  <a:gd name="T53" fmla="*/ 0 h 114"/>
                  <a:gd name="T54" fmla="*/ 0 w 10"/>
                  <a:gd name="T55" fmla="*/ 23 h 114"/>
                  <a:gd name="T56" fmla="*/ 1 w 10"/>
                  <a:gd name="T57" fmla="*/ 34 h 114"/>
                  <a:gd name="T58" fmla="*/ 10 w 10"/>
                  <a:gd name="T59" fmla="*/ 11 h 114"/>
                  <a:gd name="T60" fmla="*/ 10 w 10"/>
                  <a:gd name="T61" fmla="*/ 11 h 114"/>
                  <a:gd name="T62" fmla="*/ 10 w 10"/>
                  <a:gd name="T6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" h="114">
                    <a:moveTo>
                      <a:pt x="2" y="88"/>
                    </a:moveTo>
                    <a:cubicBezTo>
                      <a:pt x="3" y="97"/>
                      <a:pt x="3" y="105"/>
                      <a:pt x="2" y="114"/>
                    </a:cubicBezTo>
                    <a:cubicBezTo>
                      <a:pt x="4" y="113"/>
                      <a:pt x="5" y="112"/>
                      <a:pt x="7" y="112"/>
                    </a:cubicBezTo>
                    <a:cubicBezTo>
                      <a:pt x="7" y="112"/>
                      <a:pt x="8" y="112"/>
                      <a:pt x="8" y="112"/>
                    </a:cubicBezTo>
                    <a:cubicBezTo>
                      <a:pt x="9" y="113"/>
                      <a:pt x="9" y="113"/>
                      <a:pt x="10" y="113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08"/>
                      <a:pt x="10" y="102"/>
                      <a:pt x="10" y="95"/>
                    </a:cubicBezTo>
                    <a:cubicBezTo>
                      <a:pt x="7" y="93"/>
                      <a:pt x="4" y="91"/>
                      <a:pt x="2" y="88"/>
                    </a:cubicBezTo>
                    <a:moveTo>
                      <a:pt x="10" y="65"/>
                    </a:moveTo>
                    <a:cubicBezTo>
                      <a:pt x="9" y="66"/>
                      <a:pt x="8" y="68"/>
                      <a:pt x="7" y="70"/>
                    </a:cubicBezTo>
                    <a:cubicBezTo>
                      <a:pt x="6" y="70"/>
                      <a:pt x="5" y="70"/>
                      <a:pt x="4" y="70"/>
                    </a:cubicBezTo>
                    <a:cubicBezTo>
                      <a:pt x="4" y="72"/>
                      <a:pt x="4" y="72"/>
                      <a:pt x="3" y="74"/>
                    </a:cubicBezTo>
                    <a:cubicBezTo>
                      <a:pt x="4" y="74"/>
                      <a:pt x="5" y="75"/>
                      <a:pt x="6" y="75"/>
                    </a:cubicBezTo>
                    <a:cubicBezTo>
                      <a:pt x="6" y="78"/>
                      <a:pt x="8" y="81"/>
                      <a:pt x="10" y="82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79"/>
                      <a:pt x="10" y="77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0" y="73"/>
                      <a:pt x="10" y="72"/>
                      <a:pt x="10" y="72"/>
                    </a:cubicBezTo>
                    <a:cubicBezTo>
                      <a:pt x="10" y="69"/>
                      <a:pt x="10" y="67"/>
                      <a:pt x="10" y="65"/>
                    </a:cubicBezTo>
                    <a:moveTo>
                      <a:pt x="10" y="29"/>
                    </a:moveTo>
                    <a:cubicBezTo>
                      <a:pt x="7" y="36"/>
                      <a:pt x="4" y="44"/>
                      <a:pt x="2" y="51"/>
                    </a:cubicBezTo>
                    <a:cubicBezTo>
                      <a:pt x="2" y="55"/>
                      <a:pt x="2" y="60"/>
                      <a:pt x="2" y="64"/>
                    </a:cubicBezTo>
                    <a:cubicBezTo>
                      <a:pt x="4" y="61"/>
                      <a:pt x="7" y="58"/>
                      <a:pt x="10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50"/>
                      <a:pt x="10" y="43"/>
                      <a:pt x="10" y="37"/>
                    </a:cubicBezTo>
                    <a:cubicBezTo>
                      <a:pt x="10" y="34"/>
                      <a:pt x="10" y="31"/>
                      <a:pt x="10" y="29"/>
                    </a:cubicBezTo>
                    <a:moveTo>
                      <a:pt x="10" y="0"/>
                    </a:moveTo>
                    <a:cubicBezTo>
                      <a:pt x="6" y="8"/>
                      <a:pt x="3" y="15"/>
                      <a:pt x="0" y="23"/>
                    </a:cubicBezTo>
                    <a:cubicBezTo>
                      <a:pt x="0" y="27"/>
                      <a:pt x="1" y="30"/>
                      <a:pt x="1" y="34"/>
                    </a:cubicBezTo>
                    <a:cubicBezTo>
                      <a:pt x="4" y="26"/>
                      <a:pt x="7" y="18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5"/>
                      <a:pt x="10" y="1"/>
                      <a:pt x="10" y="0"/>
                    </a:cubicBezTo>
                  </a:path>
                </a:pathLst>
              </a:custGeom>
              <a:solidFill>
                <a:srgbClr val="AFB1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iṩľïḋè">
                <a:extLst>
                  <a:ext uri="{FF2B5EF4-FFF2-40B4-BE49-F238E27FC236}">
                    <a16:creationId xmlns:a16="http://schemas.microsoft.com/office/drawing/2014/main" id="{C4F708E8-E861-4F21-BEC2-EC2B941E3900}"/>
                  </a:ext>
                </a:extLst>
              </p:cNvPr>
              <p:cNvSpPr/>
              <p:nvPr/>
            </p:nvSpPr>
            <p:spPr bwMode="auto">
              <a:xfrm>
                <a:off x="6759576" y="2122488"/>
                <a:ext cx="158750" cy="701675"/>
              </a:xfrm>
              <a:custGeom>
                <a:avLst/>
                <a:gdLst>
                  <a:gd name="T0" fmla="*/ 9 w 9"/>
                  <a:gd name="T1" fmla="*/ 0 h 40"/>
                  <a:gd name="T2" fmla="*/ 0 w 9"/>
                  <a:gd name="T3" fmla="*/ 23 h 40"/>
                  <a:gd name="T4" fmla="*/ 1 w 9"/>
                  <a:gd name="T5" fmla="*/ 40 h 40"/>
                  <a:gd name="T6" fmla="*/ 9 w 9"/>
                  <a:gd name="T7" fmla="*/ 18 h 40"/>
                  <a:gd name="T8" fmla="*/ 9 w 9"/>
                  <a:gd name="T9" fmla="*/ 18 h 40"/>
                  <a:gd name="T10" fmla="*/ 9 w 9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40">
                    <a:moveTo>
                      <a:pt x="9" y="0"/>
                    </a:moveTo>
                    <a:cubicBezTo>
                      <a:pt x="6" y="7"/>
                      <a:pt x="3" y="15"/>
                      <a:pt x="0" y="23"/>
                    </a:cubicBezTo>
                    <a:cubicBezTo>
                      <a:pt x="0" y="28"/>
                      <a:pt x="0" y="34"/>
                      <a:pt x="1" y="40"/>
                    </a:cubicBezTo>
                    <a:cubicBezTo>
                      <a:pt x="3" y="33"/>
                      <a:pt x="6" y="25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1"/>
                      <a:pt x="9" y="4"/>
                      <a:pt x="9" y="0"/>
                    </a:cubicBezTo>
                  </a:path>
                </a:pathLst>
              </a:custGeom>
              <a:solidFill>
                <a:srgbClr val="6683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íṥ1ïḑê">
                <a:extLst>
                  <a:ext uri="{FF2B5EF4-FFF2-40B4-BE49-F238E27FC236}">
                    <a16:creationId xmlns:a16="http://schemas.microsoft.com/office/drawing/2014/main" id="{0BD6C412-2BF5-49CA-87EA-53AB37B0E606}"/>
                  </a:ext>
                </a:extLst>
              </p:cNvPr>
              <p:cNvSpPr/>
              <p:nvPr/>
            </p:nvSpPr>
            <p:spPr bwMode="auto">
              <a:xfrm>
                <a:off x="6777038" y="2911476"/>
                <a:ext cx="141288" cy="684213"/>
              </a:xfrm>
              <a:custGeom>
                <a:avLst/>
                <a:gdLst>
                  <a:gd name="T0" fmla="*/ 8 w 8"/>
                  <a:gd name="T1" fmla="*/ 0 h 39"/>
                  <a:gd name="T2" fmla="*/ 0 w 8"/>
                  <a:gd name="T3" fmla="*/ 8 h 39"/>
                  <a:gd name="T4" fmla="*/ 0 w 8"/>
                  <a:gd name="T5" fmla="*/ 32 h 39"/>
                  <a:gd name="T6" fmla="*/ 8 w 8"/>
                  <a:gd name="T7" fmla="*/ 39 h 39"/>
                  <a:gd name="T8" fmla="*/ 8 w 8"/>
                  <a:gd name="T9" fmla="*/ 39 h 39"/>
                  <a:gd name="T10" fmla="*/ 8 w 8"/>
                  <a:gd name="T11" fmla="*/ 26 h 39"/>
                  <a:gd name="T12" fmla="*/ 8 w 8"/>
                  <a:gd name="T13" fmla="*/ 26 h 39"/>
                  <a:gd name="T14" fmla="*/ 8 w 8"/>
                  <a:gd name="T15" fmla="*/ 26 h 39"/>
                  <a:gd name="T16" fmla="*/ 4 w 8"/>
                  <a:gd name="T17" fmla="*/ 19 h 39"/>
                  <a:gd name="T18" fmla="*/ 1 w 8"/>
                  <a:gd name="T19" fmla="*/ 18 h 39"/>
                  <a:gd name="T20" fmla="*/ 2 w 8"/>
                  <a:gd name="T21" fmla="*/ 14 h 39"/>
                  <a:gd name="T22" fmla="*/ 5 w 8"/>
                  <a:gd name="T23" fmla="*/ 14 h 39"/>
                  <a:gd name="T24" fmla="*/ 8 w 8"/>
                  <a:gd name="T25" fmla="*/ 9 h 39"/>
                  <a:gd name="T26" fmla="*/ 8 w 8"/>
                  <a:gd name="T27" fmla="*/ 9 h 39"/>
                  <a:gd name="T28" fmla="*/ 8 w 8"/>
                  <a:gd name="T2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39">
                    <a:moveTo>
                      <a:pt x="8" y="0"/>
                    </a:moveTo>
                    <a:cubicBezTo>
                      <a:pt x="5" y="2"/>
                      <a:pt x="2" y="5"/>
                      <a:pt x="0" y="8"/>
                    </a:cubicBezTo>
                    <a:cubicBezTo>
                      <a:pt x="0" y="16"/>
                      <a:pt x="0" y="24"/>
                      <a:pt x="0" y="32"/>
                    </a:cubicBezTo>
                    <a:cubicBezTo>
                      <a:pt x="2" y="35"/>
                      <a:pt x="5" y="37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5"/>
                      <a:pt x="8" y="31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6" y="25"/>
                      <a:pt x="4" y="22"/>
                      <a:pt x="4" y="19"/>
                    </a:cubicBezTo>
                    <a:cubicBezTo>
                      <a:pt x="3" y="19"/>
                      <a:pt x="2" y="18"/>
                      <a:pt x="1" y="18"/>
                    </a:cubicBezTo>
                    <a:cubicBezTo>
                      <a:pt x="2" y="16"/>
                      <a:pt x="2" y="16"/>
                      <a:pt x="2" y="14"/>
                    </a:cubicBezTo>
                    <a:cubicBezTo>
                      <a:pt x="3" y="14"/>
                      <a:pt x="4" y="14"/>
                      <a:pt x="5" y="14"/>
                    </a:cubicBezTo>
                    <a:cubicBezTo>
                      <a:pt x="6" y="12"/>
                      <a:pt x="7" y="10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6"/>
                      <a:pt x="8" y="3"/>
                      <a:pt x="8" y="0"/>
                    </a:cubicBezTo>
                  </a:path>
                </a:pathLst>
              </a:custGeom>
              <a:solidFill>
                <a:srgbClr val="6683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iSľiďê">
                <a:extLst>
                  <a:ext uri="{FF2B5EF4-FFF2-40B4-BE49-F238E27FC236}">
                    <a16:creationId xmlns:a16="http://schemas.microsoft.com/office/drawing/2014/main" id="{ABF00249-F5C8-4C8C-9C69-DE7953339063}"/>
                  </a:ext>
                </a:extLst>
              </p:cNvPr>
              <p:cNvSpPr/>
              <p:nvPr/>
            </p:nvSpPr>
            <p:spPr bwMode="auto">
              <a:xfrm>
                <a:off x="6777038" y="3894138"/>
                <a:ext cx="141288" cy="227013"/>
              </a:xfrm>
              <a:custGeom>
                <a:avLst/>
                <a:gdLst>
                  <a:gd name="T0" fmla="*/ 5 w 8"/>
                  <a:gd name="T1" fmla="*/ 0 h 13"/>
                  <a:gd name="T2" fmla="*/ 0 w 8"/>
                  <a:gd name="T3" fmla="*/ 2 h 13"/>
                  <a:gd name="T4" fmla="*/ 0 w 8"/>
                  <a:gd name="T5" fmla="*/ 13 h 13"/>
                  <a:gd name="T6" fmla="*/ 8 w 8"/>
                  <a:gd name="T7" fmla="*/ 11 h 13"/>
                  <a:gd name="T8" fmla="*/ 8 w 8"/>
                  <a:gd name="T9" fmla="*/ 1 h 13"/>
                  <a:gd name="T10" fmla="*/ 6 w 8"/>
                  <a:gd name="T11" fmla="*/ 0 h 13"/>
                  <a:gd name="T12" fmla="*/ 5 w 8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3">
                    <a:moveTo>
                      <a:pt x="5" y="0"/>
                    </a:moveTo>
                    <a:cubicBezTo>
                      <a:pt x="3" y="0"/>
                      <a:pt x="2" y="1"/>
                      <a:pt x="0" y="2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3" y="12"/>
                      <a:pt x="5" y="12"/>
                      <a:pt x="8" y="11"/>
                    </a:cubicBezTo>
                    <a:cubicBezTo>
                      <a:pt x="8" y="9"/>
                      <a:pt x="8" y="5"/>
                      <a:pt x="8" y="1"/>
                    </a:cubicBezTo>
                    <a:cubicBezTo>
                      <a:pt x="7" y="1"/>
                      <a:pt x="7" y="1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solidFill>
                <a:srgbClr val="6683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îŝľïḋè">
                <a:extLst>
                  <a:ext uri="{FF2B5EF4-FFF2-40B4-BE49-F238E27FC236}">
                    <a16:creationId xmlns:a16="http://schemas.microsoft.com/office/drawing/2014/main" id="{74CBB3B6-FE3F-4800-BF8E-165DF3676CF8}"/>
                  </a:ext>
                </a:extLst>
              </p:cNvPr>
              <p:cNvSpPr/>
              <p:nvPr/>
            </p:nvSpPr>
            <p:spPr bwMode="auto">
              <a:xfrm>
                <a:off x="6707188" y="1858963"/>
                <a:ext cx="211138" cy="473075"/>
              </a:xfrm>
              <a:custGeom>
                <a:avLst/>
                <a:gdLst>
                  <a:gd name="T0" fmla="*/ 0 w 12"/>
                  <a:gd name="T1" fmla="*/ 0 h 27"/>
                  <a:gd name="T2" fmla="*/ 2 w 12"/>
                  <a:gd name="T3" fmla="*/ 27 h 27"/>
                  <a:gd name="T4" fmla="*/ 12 w 12"/>
                  <a:gd name="T5" fmla="*/ 4 h 27"/>
                  <a:gd name="T6" fmla="*/ 12 w 12"/>
                  <a:gd name="T7" fmla="*/ 4 h 27"/>
                  <a:gd name="T8" fmla="*/ 12 w 12"/>
                  <a:gd name="T9" fmla="*/ 4 h 27"/>
                  <a:gd name="T10" fmla="*/ 0 w 12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7">
                    <a:moveTo>
                      <a:pt x="0" y="0"/>
                    </a:moveTo>
                    <a:cubicBezTo>
                      <a:pt x="1" y="9"/>
                      <a:pt x="2" y="18"/>
                      <a:pt x="2" y="27"/>
                    </a:cubicBezTo>
                    <a:cubicBezTo>
                      <a:pt x="5" y="19"/>
                      <a:pt x="8" y="12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3"/>
                      <a:pt x="4" y="2"/>
                      <a:pt x="0" y="0"/>
                    </a:cubicBezTo>
                  </a:path>
                </a:pathLst>
              </a:custGeom>
              <a:solidFill>
                <a:srgbClr val="9395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íşliḋe">
                <a:extLst>
                  <a:ext uri="{FF2B5EF4-FFF2-40B4-BE49-F238E27FC236}">
                    <a16:creationId xmlns:a16="http://schemas.microsoft.com/office/drawing/2014/main" id="{8511CF54-00F4-47D1-99E8-40CA2F499172}"/>
                  </a:ext>
                </a:extLst>
              </p:cNvPr>
              <p:cNvSpPr/>
              <p:nvPr/>
            </p:nvSpPr>
            <p:spPr bwMode="auto">
              <a:xfrm>
                <a:off x="6707188" y="1858963"/>
                <a:ext cx="87313" cy="2262188"/>
              </a:xfrm>
              <a:custGeom>
                <a:avLst/>
                <a:gdLst>
                  <a:gd name="T0" fmla="*/ 0 w 5"/>
                  <a:gd name="T1" fmla="*/ 0 h 129"/>
                  <a:gd name="T2" fmla="*/ 2 w 5"/>
                  <a:gd name="T3" fmla="*/ 27 h 129"/>
                  <a:gd name="T4" fmla="*/ 2 w 5"/>
                  <a:gd name="T5" fmla="*/ 27 h 129"/>
                  <a:gd name="T6" fmla="*/ 3 w 5"/>
                  <a:gd name="T7" fmla="*/ 38 h 129"/>
                  <a:gd name="T8" fmla="*/ 3 w 5"/>
                  <a:gd name="T9" fmla="*/ 40 h 129"/>
                  <a:gd name="T10" fmla="*/ 3 w 5"/>
                  <a:gd name="T11" fmla="*/ 55 h 129"/>
                  <a:gd name="T12" fmla="*/ 4 w 5"/>
                  <a:gd name="T13" fmla="*/ 68 h 129"/>
                  <a:gd name="T14" fmla="*/ 4 w 5"/>
                  <a:gd name="T15" fmla="*/ 70 h 129"/>
                  <a:gd name="T16" fmla="*/ 4 w 5"/>
                  <a:gd name="T17" fmla="*/ 74 h 129"/>
                  <a:gd name="T18" fmla="*/ 4 w 5"/>
                  <a:gd name="T19" fmla="*/ 85 h 129"/>
                  <a:gd name="T20" fmla="*/ 4 w 5"/>
                  <a:gd name="T21" fmla="*/ 85 h 129"/>
                  <a:gd name="T22" fmla="*/ 4 w 5"/>
                  <a:gd name="T23" fmla="*/ 92 h 129"/>
                  <a:gd name="T24" fmla="*/ 4 w 5"/>
                  <a:gd name="T25" fmla="*/ 118 h 129"/>
                  <a:gd name="T26" fmla="*/ 4 w 5"/>
                  <a:gd name="T27" fmla="*/ 118 h 129"/>
                  <a:gd name="T28" fmla="*/ 4 w 5"/>
                  <a:gd name="T29" fmla="*/ 129 h 129"/>
                  <a:gd name="T30" fmla="*/ 4 w 5"/>
                  <a:gd name="T31" fmla="*/ 129 h 129"/>
                  <a:gd name="T32" fmla="*/ 4 w 5"/>
                  <a:gd name="T33" fmla="*/ 118 h 129"/>
                  <a:gd name="T34" fmla="*/ 4 w 5"/>
                  <a:gd name="T35" fmla="*/ 92 h 129"/>
                  <a:gd name="T36" fmla="*/ 4 w 5"/>
                  <a:gd name="T37" fmla="*/ 68 h 129"/>
                  <a:gd name="T38" fmla="*/ 4 w 5"/>
                  <a:gd name="T39" fmla="*/ 55 h 129"/>
                  <a:gd name="T40" fmla="*/ 3 w 5"/>
                  <a:gd name="T41" fmla="*/ 38 h 129"/>
                  <a:gd name="T42" fmla="*/ 2 w 5"/>
                  <a:gd name="T43" fmla="*/ 27 h 129"/>
                  <a:gd name="T44" fmla="*/ 0 w 5"/>
                  <a:gd name="T45" fmla="*/ 0 h 129"/>
                  <a:gd name="T46" fmla="*/ 0 w 5"/>
                  <a:gd name="T4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" h="129">
                    <a:moveTo>
                      <a:pt x="0" y="0"/>
                    </a:moveTo>
                    <a:cubicBezTo>
                      <a:pt x="1" y="9"/>
                      <a:pt x="2" y="18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30"/>
                      <a:pt x="3" y="34"/>
                      <a:pt x="3" y="38"/>
                    </a:cubicBezTo>
                    <a:cubicBezTo>
                      <a:pt x="3" y="38"/>
                      <a:pt x="3" y="39"/>
                      <a:pt x="3" y="40"/>
                    </a:cubicBezTo>
                    <a:cubicBezTo>
                      <a:pt x="3" y="45"/>
                      <a:pt x="3" y="50"/>
                      <a:pt x="3" y="55"/>
                    </a:cubicBezTo>
                    <a:cubicBezTo>
                      <a:pt x="4" y="59"/>
                      <a:pt x="4" y="64"/>
                      <a:pt x="4" y="68"/>
                    </a:cubicBezTo>
                    <a:cubicBezTo>
                      <a:pt x="4" y="69"/>
                      <a:pt x="4" y="69"/>
                      <a:pt x="4" y="70"/>
                    </a:cubicBezTo>
                    <a:cubicBezTo>
                      <a:pt x="4" y="71"/>
                      <a:pt x="4" y="73"/>
                      <a:pt x="4" y="74"/>
                    </a:cubicBezTo>
                    <a:cubicBezTo>
                      <a:pt x="4" y="77"/>
                      <a:pt x="4" y="81"/>
                      <a:pt x="4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7"/>
                      <a:pt x="4" y="90"/>
                      <a:pt x="4" y="92"/>
                    </a:cubicBezTo>
                    <a:cubicBezTo>
                      <a:pt x="4" y="101"/>
                      <a:pt x="4" y="109"/>
                      <a:pt x="4" y="118"/>
                    </a:cubicBezTo>
                    <a:cubicBezTo>
                      <a:pt x="4" y="118"/>
                      <a:pt x="4" y="118"/>
                      <a:pt x="4" y="118"/>
                    </a:cubicBezTo>
                    <a:cubicBezTo>
                      <a:pt x="4" y="121"/>
                      <a:pt x="4" y="125"/>
                      <a:pt x="4" y="129"/>
                    </a:cubicBezTo>
                    <a:cubicBezTo>
                      <a:pt x="4" y="129"/>
                      <a:pt x="4" y="129"/>
                      <a:pt x="4" y="129"/>
                    </a:cubicBezTo>
                    <a:cubicBezTo>
                      <a:pt x="4" y="125"/>
                      <a:pt x="4" y="121"/>
                      <a:pt x="4" y="118"/>
                    </a:cubicBezTo>
                    <a:cubicBezTo>
                      <a:pt x="5" y="109"/>
                      <a:pt x="5" y="101"/>
                      <a:pt x="4" y="92"/>
                    </a:cubicBezTo>
                    <a:cubicBezTo>
                      <a:pt x="4" y="84"/>
                      <a:pt x="4" y="76"/>
                      <a:pt x="4" y="68"/>
                    </a:cubicBezTo>
                    <a:cubicBezTo>
                      <a:pt x="4" y="64"/>
                      <a:pt x="4" y="59"/>
                      <a:pt x="4" y="55"/>
                    </a:cubicBezTo>
                    <a:cubicBezTo>
                      <a:pt x="3" y="49"/>
                      <a:pt x="3" y="43"/>
                      <a:pt x="3" y="38"/>
                    </a:cubicBezTo>
                    <a:cubicBezTo>
                      <a:pt x="3" y="34"/>
                      <a:pt x="2" y="31"/>
                      <a:pt x="2" y="27"/>
                    </a:cubicBezTo>
                    <a:cubicBezTo>
                      <a:pt x="2" y="18"/>
                      <a:pt x="1" y="9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4A5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íşḻíḑe">
                <a:extLst>
                  <a:ext uri="{FF2B5EF4-FFF2-40B4-BE49-F238E27FC236}">
                    <a16:creationId xmlns:a16="http://schemas.microsoft.com/office/drawing/2014/main" id="{71A4D830-5A45-4980-ADFC-F2195D2BADDD}"/>
                  </a:ext>
                </a:extLst>
              </p:cNvPr>
              <p:cNvSpPr/>
              <p:nvPr/>
            </p:nvSpPr>
            <p:spPr bwMode="auto">
              <a:xfrm>
                <a:off x="4748213" y="1946276"/>
                <a:ext cx="490538" cy="2139950"/>
              </a:xfrm>
              <a:custGeom>
                <a:avLst/>
                <a:gdLst>
                  <a:gd name="T0" fmla="*/ 19 w 28"/>
                  <a:gd name="T1" fmla="*/ 95 h 122"/>
                  <a:gd name="T2" fmla="*/ 21 w 28"/>
                  <a:gd name="T3" fmla="*/ 121 h 122"/>
                  <a:gd name="T4" fmla="*/ 21 w 28"/>
                  <a:gd name="T5" fmla="*/ 121 h 122"/>
                  <a:gd name="T6" fmla="*/ 26 w 28"/>
                  <a:gd name="T7" fmla="*/ 122 h 122"/>
                  <a:gd name="T8" fmla="*/ 26 w 28"/>
                  <a:gd name="T9" fmla="*/ 122 h 122"/>
                  <a:gd name="T10" fmla="*/ 26 w 28"/>
                  <a:gd name="T11" fmla="*/ 121 h 122"/>
                  <a:gd name="T12" fmla="*/ 28 w 28"/>
                  <a:gd name="T13" fmla="*/ 114 h 122"/>
                  <a:gd name="T14" fmla="*/ 28 w 28"/>
                  <a:gd name="T15" fmla="*/ 114 h 122"/>
                  <a:gd name="T16" fmla="*/ 28 w 28"/>
                  <a:gd name="T17" fmla="*/ 114 h 122"/>
                  <a:gd name="T18" fmla="*/ 26 w 28"/>
                  <a:gd name="T19" fmla="*/ 95 h 122"/>
                  <a:gd name="T20" fmla="*/ 23 w 28"/>
                  <a:gd name="T21" fmla="*/ 95 h 122"/>
                  <a:gd name="T22" fmla="*/ 19 w 28"/>
                  <a:gd name="T23" fmla="*/ 95 h 122"/>
                  <a:gd name="T24" fmla="*/ 23 w 28"/>
                  <a:gd name="T25" fmla="*/ 63 h 122"/>
                  <a:gd name="T26" fmla="*/ 19 w 28"/>
                  <a:gd name="T27" fmla="*/ 73 h 122"/>
                  <a:gd name="T28" fmla="*/ 18 w 28"/>
                  <a:gd name="T29" fmla="*/ 78 h 122"/>
                  <a:gd name="T30" fmla="*/ 18 w 28"/>
                  <a:gd name="T31" fmla="*/ 84 h 122"/>
                  <a:gd name="T32" fmla="*/ 18 w 28"/>
                  <a:gd name="T33" fmla="*/ 84 h 122"/>
                  <a:gd name="T34" fmla="*/ 18 w 28"/>
                  <a:gd name="T35" fmla="*/ 84 h 122"/>
                  <a:gd name="T36" fmla="*/ 18 w 28"/>
                  <a:gd name="T37" fmla="*/ 84 h 122"/>
                  <a:gd name="T38" fmla="*/ 19 w 28"/>
                  <a:gd name="T39" fmla="*/ 84 h 122"/>
                  <a:gd name="T40" fmla="*/ 23 w 28"/>
                  <a:gd name="T41" fmla="*/ 75 h 122"/>
                  <a:gd name="T42" fmla="*/ 23 w 28"/>
                  <a:gd name="T43" fmla="*/ 72 h 122"/>
                  <a:gd name="T44" fmla="*/ 23 w 28"/>
                  <a:gd name="T45" fmla="*/ 72 h 122"/>
                  <a:gd name="T46" fmla="*/ 24 w 28"/>
                  <a:gd name="T47" fmla="*/ 71 h 122"/>
                  <a:gd name="T48" fmla="*/ 24 w 28"/>
                  <a:gd name="T49" fmla="*/ 71 h 122"/>
                  <a:gd name="T50" fmla="*/ 23 w 28"/>
                  <a:gd name="T51" fmla="*/ 63 h 122"/>
                  <a:gd name="T52" fmla="*/ 3 w 28"/>
                  <a:gd name="T53" fmla="*/ 0 h 122"/>
                  <a:gd name="T54" fmla="*/ 0 w 28"/>
                  <a:gd name="T55" fmla="*/ 1 h 122"/>
                  <a:gd name="T56" fmla="*/ 8 w 28"/>
                  <a:gd name="T57" fmla="*/ 22 h 122"/>
                  <a:gd name="T58" fmla="*/ 11 w 28"/>
                  <a:gd name="T59" fmla="*/ 26 h 122"/>
                  <a:gd name="T60" fmla="*/ 11 w 28"/>
                  <a:gd name="T61" fmla="*/ 34 h 122"/>
                  <a:gd name="T62" fmla="*/ 12 w 28"/>
                  <a:gd name="T63" fmla="*/ 39 h 122"/>
                  <a:gd name="T64" fmla="*/ 14 w 28"/>
                  <a:gd name="T65" fmla="*/ 54 h 122"/>
                  <a:gd name="T66" fmla="*/ 14 w 28"/>
                  <a:gd name="T67" fmla="*/ 54 h 122"/>
                  <a:gd name="T68" fmla="*/ 21 w 28"/>
                  <a:gd name="T69" fmla="*/ 53 h 122"/>
                  <a:gd name="T70" fmla="*/ 22 w 28"/>
                  <a:gd name="T71" fmla="*/ 53 h 122"/>
                  <a:gd name="T72" fmla="*/ 22 w 28"/>
                  <a:gd name="T73" fmla="*/ 53 h 122"/>
                  <a:gd name="T74" fmla="*/ 20 w 28"/>
                  <a:gd name="T75" fmla="*/ 38 h 122"/>
                  <a:gd name="T76" fmla="*/ 18 w 28"/>
                  <a:gd name="T77" fmla="*/ 27 h 122"/>
                  <a:gd name="T78" fmla="*/ 15 w 28"/>
                  <a:gd name="T79" fmla="*/ 8 h 122"/>
                  <a:gd name="T80" fmla="*/ 3 w 28"/>
                  <a:gd name="T81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" h="122">
                    <a:moveTo>
                      <a:pt x="19" y="95"/>
                    </a:moveTo>
                    <a:cubicBezTo>
                      <a:pt x="20" y="103"/>
                      <a:pt x="21" y="111"/>
                      <a:pt x="21" y="121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3" y="121"/>
                      <a:pt x="24" y="121"/>
                      <a:pt x="26" y="122"/>
                    </a:cubicBezTo>
                    <a:cubicBezTo>
                      <a:pt x="26" y="122"/>
                      <a:pt x="26" y="122"/>
                      <a:pt x="26" y="122"/>
                    </a:cubicBezTo>
                    <a:cubicBezTo>
                      <a:pt x="26" y="122"/>
                      <a:pt x="26" y="121"/>
                      <a:pt x="26" y="121"/>
                    </a:cubicBezTo>
                    <a:cubicBezTo>
                      <a:pt x="25" y="119"/>
                      <a:pt x="26" y="116"/>
                      <a:pt x="28" y="114"/>
                    </a:cubicBezTo>
                    <a:cubicBezTo>
                      <a:pt x="28" y="114"/>
                      <a:pt x="28" y="114"/>
                      <a:pt x="28" y="114"/>
                    </a:cubicBezTo>
                    <a:cubicBezTo>
                      <a:pt x="28" y="114"/>
                      <a:pt x="28" y="114"/>
                      <a:pt x="28" y="114"/>
                    </a:cubicBezTo>
                    <a:cubicBezTo>
                      <a:pt x="27" y="108"/>
                      <a:pt x="27" y="101"/>
                      <a:pt x="26" y="95"/>
                    </a:cubicBezTo>
                    <a:cubicBezTo>
                      <a:pt x="25" y="95"/>
                      <a:pt x="24" y="95"/>
                      <a:pt x="23" y="95"/>
                    </a:cubicBezTo>
                    <a:cubicBezTo>
                      <a:pt x="22" y="95"/>
                      <a:pt x="20" y="95"/>
                      <a:pt x="19" y="95"/>
                    </a:cubicBezTo>
                    <a:moveTo>
                      <a:pt x="23" y="63"/>
                    </a:moveTo>
                    <a:cubicBezTo>
                      <a:pt x="19" y="65"/>
                      <a:pt x="19" y="69"/>
                      <a:pt x="19" y="73"/>
                    </a:cubicBezTo>
                    <a:cubicBezTo>
                      <a:pt x="19" y="75"/>
                      <a:pt x="19" y="77"/>
                      <a:pt x="18" y="78"/>
                    </a:cubicBezTo>
                    <a:cubicBezTo>
                      <a:pt x="18" y="80"/>
                      <a:pt x="18" y="82"/>
                      <a:pt x="18" y="84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19" y="84"/>
                      <a:pt x="19" y="84"/>
                    </a:cubicBezTo>
                    <a:cubicBezTo>
                      <a:pt x="23" y="83"/>
                      <a:pt x="23" y="79"/>
                      <a:pt x="23" y="75"/>
                    </a:cubicBezTo>
                    <a:cubicBezTo>
                      <a:pt x="23" y="74"/>
                      <a:pt x="23" y="73"/>
                      <a:pt x="23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23" y="72"/>
                      <a:pt x="23" y="71"/>
                      <a:pt x="24" y="71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23" y="68"/>
                      <a:pt x="23" y="66"/>
                      <a:pt x="23" y="63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2" y="4"/>
                      <a:pt x="4" y="10"/>
                      <a:pt x="8" y="22"/>
                    </a:cubicBezTo>
                    <a:cubicBezTo>
                      <a:pt x="9" y="23"/>
                      <a:pt x="11" y="24"/>
                      <a:pt x="11" y="26"/>
                    </a:cubicBezTo>
                    <a:cubicBezTo>
                      <a:pt x="13" y="29"/>
                      <a:pt x="12" y="32"/>
                      <a:pt x="11" y="34"/>
                    </a:cubicBezTo>
                    <a:cubicBezTo>
                      <a:pt x="11" y="36"/>
                      <a:pt x="11" y="37"/>
                      <a:pt x="12" y="39"/>
                    </a:cubicBezTo>
                    <a:cubicBezTo>
                      <a:pt x="13" y="44"/>
                      <a:pt x="13" y="49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6" y="54"/>
                      <a:pt x="19" y="53"/>
                      <a:pt x="21" y="53"/>
                    </a:cubicBezTo>
                    <a:cubicBezTo>
                      <a:pt x="21" y="53"/>
                      <a:pt x="21" y="53"/>
                      <a:pt x="22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1" y="48"/>
                      <a:pt x="20" y="43"/>
                      <a:pt x="20" y="38"/>
                    </a:cubicBezTo>
                    <a:cubicBezTo>
                      <a:pt x="19" y="34"/>
                      <a:pt x="19" y="31"/>
                      <a:pt x="18" y="27"/>
                    </a:cubicBezTo>
                    <a:cubicBezTo>
                      <a:pt x="17" y="21"/>
                      <a:pt x="16" y="14"/>
                      <a:pt x="15" y="8"/>
                    </a:cubicBezTo>
                    <a:cubicBezTo>
                      <a:pt x="10" y="8"/>
                      <a:pt x="6" y="5"/>
                      <a:pt x="3" y="0"/>
                    </a:cubicBezTo>
                  </a:path>
                </a:pathLst>
              </a:custGeom>
              <a:solidFill>
                <a:srgbClr val="B9BB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íṧľîḍé">
                <a:extLst>
                  <a:ext uri="{FF2B5EF4-FFF2-40B4-BE49-F238E27FC236}">
                    <a16:creationId xmlns:a16="http://schemas.microsoft.com/office/drawing/2014/main" id="{A5668368-5557-44E4-A2C4-D417F61D779C}"/>
                  </a:ext>
                </a:extLst>
              </p:cNvPr>
              <p:cNvSpPr/>
              <p:nvPr/>
            </p:nvSpPr>
            <p:spPr bwMode="auto">
              <a:xfrm>
                <a:off x="4748213" y="1911351"/>
                <a:ext cx="263525" cy="176213"/>
              </a:xfrm>
              <a:custGeom>
                <a:avLst/>
                <a:gdLst>
                  <a:gd name="T0" fmla="*/ 13 w 15"/>
                  <a:gd name="T1" fmla="*/ 0 h 10"/>
                  <a:gd name="T2" fmla="*/ 0 w 15"/>
                  <a:gd name="T3" fmla="*/ 2 h 10"/>
                  <a:gd name="T4" fmla="*/ 0 w 15"/>
                  <a:gd name="T5" fmla="*/ 3 h 10"/>
                  <a:gd name="T6" fmla="*/ 0 w 15"/>
                  <a:gd name="T7" fmla="*/ 3 h 10"/>
                  <a:gd name="T8" fmla="*/ 3 w 15"/>
                  <a:gd name="T9" fmla="*/ 2 h 10"/>
                  <a:gd name="T10" fmla="*/ 15 w 15"/>
                  <a:gd name="T11" fmla="*/ 10 h 10"/>
                  <a:gd name="T12" fmla="*/ 15 w 15"/>
                  <a:gd name="T13" fmla="*/ 10 h 10"/>
                  <a:gd name="T14" fmla="*/ 13 w 15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0">
                    <a:moveTo>
                      <a:pt x="1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2" y="3"/>
                      <a:pt x="3" y="2"/>
                    </a:cubicBezTo>
                    <a:cubicBezTo>
                      <a:pt x="6" y="7"/>
                      <a:pt x="10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6"/>
                      <a:pt x="14" y="3"/>
                      <a:pt x="13" y="0"/>
                    </a:cubicBezTo>
                  </a:path>
                </a:pathLst>
              </a:custGeom>
              <a:solidFill>
                <a:srgbClr val="6683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iṥḷïḋe">
                <a:extLst>
                  <a:ext uri="{FF2B5EF4-FFF2-40B4-BE49-F238E27FC236}">
                    <a16:creationId xmlns:a16="http://schemas.microsoft.com/office/drawing/2014/main" id="{5305365C-915B-43DD-A615-AFD1BE27401D}"/>
                  </a:ext>
                </a:extLst>
              </p:cNvPr>
              <p:cNvSpPr/>
              <p:nvPr/>
            </p:nvSpPr>
            <p:spPr bwMode="auto">
              <a:xfrm>
                <a:off x="4994276" y="2876551"/>
                <a:ext cx="209550" cy="736600"/>
              </a:xfrm>
              <a:custGeom>
                <a:avLst/>
                <a:gdLst>
                  <a:gd name="T0" fmla="*/ 10 w 12"/>
                  <a:gd name="T1" fmla="*/ 19 h 42"/>
                  <a:gd name="T2" fmla="*/ 9 w 12"/>
                  <a:gd name="T3" fmla="*/ 19 h 42"/>
                  <a:gd name="T4" fmla="*/ 9 w 12"/>
                  <a:gd name="T5" fmla="*/ 22 h 42"/>
                  <a:gd name="T6" fmla="*/ 5 w 12"/>
                  <a:gd name="T7" fmla="*/ 31 h 42"/>
                  <a:gd name="T8" fmla="*/ 4 w 12"/>
                  <a:gd name="T9" fmla="*/ 31 h 42"/>
                  <a:gd name="T10" fmla="*/ 5 w 12"/>
                  <a:gd name="T11" fmla="*/ 42 h 42"/>
                  <a:gd name="T12" fmla="*/ 5 w 12"/>
                  <a:gd name="T13" fmla="*/ 42 h 42"/>
                  <a:gd name="T14" fmla="*/ 9 w 12"/>
                  <a:gd name="T15" fmla="*/ 42 h 42"/>
                  <a:gd name="T16" fmla="*/ 12 w 12"/>
                  <a:gd name="T17" fmla="*/ 42 h 42"/>
                  <a:gd name="T18" fmla="*/ 12 w 12"/>
                  <a:gd name="T19" fmla="*/ 42 h 42"/>
                  <a:gd name="T20" fmla="*/ 11 w 12"/>
                  <a:gd name="T21" fmla="*/ 29 h 42"/>
                  <a:gd name="T22" fmla="*/ 11 w 12"/>
                  <a:gd name="T23" fmla="*/ 29 h 42"/>
                  <a:gd name="T24" fmla="*/ 10 w 12"/>
                  <a:gd name="T25" fmla="*/ 19 h 42"/>
                  <a:gd name="T26" fmla="*/ 7 w 12"/>
                  <a:gd name="T27" fmla="*/ 0 h 42"/>
                  <a:gd name="T28" fmla="*/ 0 w 12"/>
                  <a:gd name="T29" fmla="*/ 1 h 42"/>
                  <a:gd name="T30" fmla="*/ 3 w 12"/>
                  <a:gd name="T31" fmla="*/ 21 h 42"/>
                  <a:gd name="T32" fmla="*/ 4 w 12"/>
                  <a:gd name="T33" fmla="*/ 25 h 42"/>
                  <a:gd name="T34" fmla="*/ 4 w 12"/>
                  <a:gd name="T35" fmla="*/ 25 h 42"/>
                  <a:gd name="T36" fmla="*/ 4 w 12"/>
                  <a:gd name="T37" fmla="*/ 25 h 42"/>
                  <a:gd name="T38" fmla="*/ 5 w 12"/>
                  <a:gd name="T39" fmla="*/ 20 h 42"/>
                  <a:gd name="T40" fmla="*/ 9 w 12"/>
                  <a:gd name="T41" fmla="*/ 10 h 42"/>
                  <a:gd name="T42" fmla="*/ 9 w 12"/>
                  <a:gd name="T43" fmla="*/ 10 h 42"/>
                  <a:gd name="T44" fmla="*/ 8 w 12"/>
                  <a:gd name="T45" fmla="*/ 0 h 42"/>
                  <a:gd name="T46" fmla="*/ 7 w 12"/>
                  <a:gd name="T4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42">
                    <a:moveTo>
                      <a:pt x="10" y="19"/>
                    </a:moveTo>
                    <a:cubicBezTo>
                      <a:pt x="9" y="19"/>
                      <a:pt x="9" y="19"/>
                      <a:pt x="9" y="19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9" y="26"/>
                      <a:pt x="9" y="30"/>
                      <a:pt x="5" y="31"/>
                    </a:cubicBezTo>
                    <a:cubicBezTo>
                      <a:pt x="5" y="31"/>
                      <a:pt x="4" y="31"/>
                      <a:pt x="4" y="31"/>
                    </a:cubicBezTo>
                    <a:cubicBezTo>
                      <a:pt x="5" y="35"/>
                      <a:pt x="5" y="38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2"/>
                      <a:pt x="8" y="42"/>
                      <a:pt x="9" y="42"/>
                    </a:cubicBezTo>
                    <a:cubicBezTo>
                      <a:pt x="10" y="42"/>
                      <a:pt x="11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38"/>
                      <a:pt x="11" y="33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0" y="26"/>
                      <a:pt x="10" y="22"/>
                      <a:pt x="10" y="19"/>
                    </a:cubicBezTo>
                    <a:moveTo>
                      <a:pt x="7" y="0"/>
                    </a:moveTo>
                    <a:cubicBezTo>
                      <a:pt x="5" y="0"/>
                      <a:pt x="2" y="1"/>
                      <a:pt x="0" y="1"/>
                    </a:cubicBezTo>
                    <a:cubicBezTo>
                      <a:pt x="1" y="7"/>
                      <a:pt x="2" y="14"/>
                      <a:pt x="3" y="21"/>
                    </a:cubicBezTo>
                    <a:cubicBezTo>
                      <a:pt x="3" y="22"/>
                      <a:pt x="3" y="24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5" y="24"/>
                      <a:pt x="5" y="22"/>
                      <a:pt x="5" y="20"/>
                    </a:cubicBezTo>
                    <a:cubicBezTo>
                      <a:pt x="5" y="16"/>
                      <a:pt x="5" y="12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7"/>
                      <a:pt x="8" y="4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6683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ïŝḷïḋê">
                <a:extLst>
                  <a:ext uri="{FF2B5EF4-FFF2-40B4-BE49-F238E27FC236}">
                    <a16:creationId xmlns:a16="http://schemas.microsoft.com/office/drawing/2014/main" id="{46DA4208-7AFD-468E-8476-65649B121F0D}"/>
                  </a:ext>
                </a:extLst>
              </p:cNvPr>
              <p:cNvSpPr/>
              <p:nvPr/>
            </p:nvSpPr>
            <p:spPr bwMode="auto">
              <a:xfrm>
                <a:off x="5186363" y="3946526"/>
                <a:ext cx="52388" cy="139700"/>
              </a:xfrm>
              <a:custGeom>
                <a:avLst/>
                <a:gdLst>
                  <a:gd name="T0" fmla="*/ 3 w 3"/>
                  <a:gd name="T1" fmla="*/ 0 h 8"/>
                  <a:gd name="T2" fmla="*/ 1 w 3"/>
                  <a:gd name="T3" fmla="*/ 7 h 8"/>
                  <a:gd name="T4" fmla="*/ 1 w 3"/>
                  <a:gd name="T5" fmla="*/ 8 h 8"/>
                  <a:gd name="T6" fmla="*/ 3 w 3"/>
                  <a:gd name="T7" fmla="*/ 8 h 8"/>
                  <a:gd name="T8" fmla="*/ 3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5"/>
                      <a:pt x="3" y="3"/>
                      <a:pt x="3" y="0"/>
                    </a:cubicBezTo>
                  </a:path>
                </a:pathLst>
              </a:custGeom>
              <a:solidFill>
                <a:srgbClr val="6683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iṡliḍè">
                <a:extLst>
                  <a:ext uri="{FF2B5EF4-FFF2-40B4-BE49-F238E27FC236}">
                    <a16:creationId xmlns:a16="http://schemas.microsoft.com/office/drawing/2014/main" id="{7CE55916-FA2C-4EAC-8FF1-6D57DBA43456}"/>
                  </a:ext>
                </a:extLst>
              </p:cNvPr>
              <p:cNvSpPr/>
              <p:nvPr/>
            </p:nvSpPr>
            <p:spPr bwMode="auto">
              <a:xfrm>
                <a:off x="4887913" y="2332038"/>
                <a:ext cx="87313" cy="211138"/>
              </a:xfrm>
              <a:custGeom>
                <a:avLst/>
                <a:gdLst>
                  <a:gd name="T0" fmla="*/ 0 w 5"/>
                  <a:gd name="T1" fmla="*/ 0 h 12"/>
                  <a:gd name="T2" fmla="*/ 0 w 5"/>
                  <a:gd name="T3" fmla="*/ 0 h 12"/>
                  <a:gd name="T4" fmla="*/ 3 w 5"/>
                  <a:gd name="T5" fmla="*/ 12 h 12"/>
                  <a:gd name="T6" fmla="*/ 3 w 5"/>
                  <a:gd name="T7" fmla="*/ 12 h 12"/>
                  <a:gd name="T8" fmla="*/ 3 w 5"/>
                  <a:gd name="T9" fmla="*/ 4 h 12"/>
                  <a:gd name="T10" fmla="*/ 0 w 5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2" y="7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0"/>
                      <a:pt x="5" y="7"/>
                      <a:pt x="3" y="4"/>
                    </a:cubicBezTo>
                    <a:cubicBezTo>
                      <a:pt x="3" y="2"/>
                      <a:pt x="1" y="1"/>
                      <a:pt x="0" y="0"/>
                    </a:cubicBezTo>
                  </a:path>
                </a:pathLst>
              </a:custGeom>
              <a:solidFill>
                <a:srgbClr val="6683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ï$lïḑé">
                <a:extLst>
                  <a:ext uri="{FF2B5EF4-FFF2-40B4-BE49-F238E27FC236}">
                    <a16:creationId xmlns:a16="http://schemas.microsoft.com/office/drawing/2014/main" id="{6AD267C2-EE94-45AD-BB5E-5F805E8F6FD8}"/>
                  </a:ext>
                </a:extLst>
              </p:cNvPr>
              <p:cNvSpPr/>
              <p:nvPr/>
            </p:nvSpPr>
            <p:spPr bwMode="auto">
              <a:xfrm>
                <a:off x="8404226" y="4541838"/>
                <a:ext cx="87313" cy="298450"/>
              </a:xfrm>
              <a:custGeom>
                <a:avLst/>
                <a:gdLst>
                  <a:gd name="T0" fmla="*/ 5 w 5"/>
                  <a:gd name="T1" fmla="*/ 0 h 17"/>
                  <a:gd name="T2" fmla="*/ 5 w 5"/>
                  <a:gd name="T3" fmla="*/ 0 h 17"/>
                  <a:gd name="T4" fmla="*/ 5 w 5"/>
                  <a:gd name="T5" fmla="*/ 1 h 17"/>
                  <a:gd name="T6" fmla="*/ 0 w 5"/>
                  <a:gd name="T7" fmla="*/ 17 h 17"/>
                  <a:gd name="T8" fmla="*/ 0 w 5"/>
                  <a:gd name="T9" fmla="*/ 17 h 17"/>
                  <a:gd name="T10" fmla="*/ 5 w 5"/>
                  <a:gd name="T11" fmla="*/ 1 h 17"/>
                  <a:gd name="T12" fmla="*/ 5 w 5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7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7"/>
                      <a:pt x="3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3" y="13"/>
                      <a:pt x="4" y="7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C9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iŝľíḓe">
                <a:extLst>
                  <a:ext uri="{FF2B5EF4-FFF2-40B4-BE49-F238E27FC236}">
                    <a16:creationId xmlns:a16="http://schemas.microsoft.com/office/drawing/2014/main" id="{DCDDD477-AE87-4999-AA3F-3DF920671239}"/>
                  </a:ext>
                </a:extLst>
              </p:cNvPr>
              <p:cNvSpPr/>
              <p:nvPr/>
            </p:nvSpPr>
            <p:spPr bwMode="auto">
              <a:xfrm>
                <a:off x="8404226" y="4349751"/>
                <a:ext cx="263525" cy="490538"/>
              </a:xfrm>
              <a:custGeom>
                <a:avLst/>
                <a:gdLst>
                  <a:gd name="T0" fmla="*/ 15 w 15"/>
                  <a:gd name="T1" fmla="*/ 0 h 28"/>
                  <a:gd name="T2" fmla="*/ 12 w 15"/>
                  <a:gd name="T3" fmla="*/ 4 h 28"/>
                  <a:gd name="T4" fmla="*/ 6 w 15"/>
                  <a:gd name="T5" fmla="*/ 11 h 28"/>
                  <a:gd name="T6" fmla="*/ 5 w 15"/>
                  <a:gd name="T7" fmla="*/ 11 h 28"/>
                  <a:gd name="T8" fmla="*/ 5 w 15"/>
                  <a:gd name="T9" fmla="*/ 11 h 28"/>
                  <a:gd name="T10" fmla="*/ 5 w 15"/>
                  <a:gd name="T11" fmla="*/ 12 h 28"/>
                  <a:gd name="T12" fmla="*/ 0 w 15"/>
                  <a:gd name="T13" fmla="*/ 28 h 28"/>
                  <a:gd name="T14" fmla="*/ 12 w 15"/>
                  <a:gd name="T15" fmla="*/ 19 h 28"/>
                  <a:gd name="T16" fmla="*/ 15 w 15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28">
                    <a:moveTo>
                      <a:pt x="15" y="0"/>
                    </a:moveTo>
                    <a:cubicBezTo>
                      <a:pt x="14" y="2"/>
                      <a:pt x="13" y="3"/>
                      <a:pt x="12" y="4"/>
                    </a:cubicBezTo>
                    <a:cubicBezTo>
                      <a:pt x="10" y="6"/>
                      <a:pt x="8" y="9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8"/>
                      <a:pt x="3" y="24"/>
                      <a:pt x="0" y="28"/>
                    </a:cubicBezTo>
                    <a:cubicBezTo>
                      <a:pt x="4" y="25"/>
                      <a:pt x="9" y="22"/>
                      <a:pt x="12" y="19"/>
                    </a:cubicBezTo>
                    <a:cubicBezTo>
                      <a:pt x="14" y="13"/>
                      <a:pt x="15" y="7"/>
                      <a:pt x="15" y="0"/>
                    </a:cubicBezTo>
                  </a:path>
                </a:pathLst>
              </a:custGeom>
              <a:solidFill>
                <a:srgbClr val="AFAF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íslîḑê">
                <a:extLst>
                  <a:ext uri="{FF2B5EF4-FFF2-40B4-BE49-F238E27FC236}">
                    <a16:creationId xmlns:a16="http://schemas.microsoft.com/office/drawing/2014/main" id="{ACEC26DB-D6E5-4227-857C-AE4142EE47F9}"/>
                  </a:ext>
                </a:extLst>
              </p:cNvPr>
              <p:cNvSpPr/>
              <p:nvPr/>
            </p:nvSpPr>
            <p:spPr bwMode="auto">
              <a:xfrm>
                <a:off x="8491538" y="4541838"/>
                <a:ext cx="1746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FBF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îṣḷídé">
                <a:extLst>
                  <a:ext uri="{FF2B5EF4-FFF2-40B4-BE49-F238E27FC236}">
                    <a16:creationId xmlns:a16="http://schemas.microsoft.com/office/drawing/2014/main" id="{964AB60D-E39C-4FB4-867E-85EA13CFF0CE}"/>
                  </a:ext>
                </a:extLst>
              </p:cNvPr>
              <p:cNvSpPr/>
              <p:nvPr/>
            </p:nvSpPr>
            <p:spPr bwMode="auto">
              <a:xfrm>
                <a:off x="8509001" y="4419601"/>
                <a:ext cx="104775" cy="122238"/>
              </a:xfrm>
              <a:custGeom>
                <a:avLst/>
                <a:gdLst>
                  <a:gd name="T0" fmla="*/ 6 w 6"/>
                  <a:gd name="T1" fmla="*/ 0 h 7"/>
                  <a:gd name="T2" fmla="*/ 2 w 6"/>
                  <a:gd name="T3" fmla="*/ 4 h 7"/>
                  <a:gd name="T4" fmla="*/ 1 w 6"/>
                  <a:gd name="T5" fmla="*/ 5 h 7"/>
                  <a:gd name="T6" fmla="*/ 0 w 6"/>
                  <a:gd name="T7" fmla="*/ 6 h 7"/>
                  <a:gd name="T8" fmla="*/ 0 w 6"/>
                  <a:gd name="T9" fmla="*/ 7 h 7"/>
                  <a:gd name="T10" fmla="*/ 6 w 6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cubicBezTo>
                      <a:pt x="5" y="1"/>
                      <a:pt x="4" y="3"/>
                      <a:pt x="2" y="4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6"/>
                      <a:pt x="1" y="6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2" y="5"/>
                      <a:pt x="4" y="2"/>
                      <a:pt x="6" y="0"/>
                    </a:cubicBezTo>
                  </a:path>
                </a:pathLst>
              </a:custGeom>
              <a:solidFill>
                <a:srgbClr val="978E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íśļiḍè">
                <a:extLst>
                  <a:ext uri="{FF2B5EF4-FFF2-40B4-BE49-F238E27FC236}">
                    <a16:creationId xmlns:a16="http://schemas.microsoft.com/office/drawing/2014/main" id="{0486EFC7-1C14-421C-8F40-98ABC0A5D35A}"/>
                  </a:ext>
                </a:extLst>
              </p:cNvPr>
              <p:cNvSpPr/>
              <p:nvPr/>
            </p:nvSpPr>
            <p:spPr bwMode="auto">
              <a:xfrm>
                <a:off x="8491538" y="45418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DA3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ïṡľiḑè">
                <a:extLst>
                  <a:ext uri="{FF2B5EF4-FFF2-40B4-BE49-F238E27FC236}">
                    <a16:creationId xmlns:a16="http://schemas.microsoft.com/office/drawing/2014/main" id="{C92297E3-ED94-461B-89B5-47B3FDB97D66}"/>
                  </a:ext>
                </a:extLst>
              </p:cNvPr>
              <p:cNvSpPr/>
              <p:nvPr/>
            </p:nvSpPr>
            <p:spPr bwMode="auto">
              <a:xfrm>
                <a:off x="8491538" y="4541838"/>
                <a:ext cx="1588" cy="1588"/>
              </a:xfrm>
              <a:prstGeom prst="ellipse">
                <a:avLst/>
              </a:prstGeom>
              <a:solidFill>
                <a:srgbClr val="978E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î$ḻiḓè">
                <a:extLst>
                  <a:ext uri="{FF2B5EF4-FFF2-40B4-BE49-F238E27FC236}">
                    <a16:creationId xmlns:a16="http://schemas.microsoft.com/office/drawing/2014/main" id="{66E3A79B-D30E-4FC2-B69A-C0F713FE4926}"/>
                  </a:ext>
                </a:extLst>
              </p:cNvPr>
              <p:cNvSpPr/>
              <p:nvPr/>
            </p:nvSpPr>
            <p:spPr bwMode="auto">
              <a:xfrm>
                <a:off x="8491538" y="4489451"/>
                <a:ext cx="52388" cy="52388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3 h 3"/>
                  <a:gd name="T4" fmla="*/ 0 w 3"/>
                  <a:gd name="T5" fmla="*/ 3 h 3"/>
                  <a:gd name="T6" fmla="*/ 0 w 3"/>
                  <a:gd name="T7" fmla="*/ 3 h 3"/>
                  <a:gd name="T8" fmla="*/ 0 w 3"/>
                  <a:gd name="T9" fmla="*/ 3 h 3"/>
                  <a:gd name="T10" fmla="*/ 0 w 3"/>
                  <a:gd name="T11" fmla="*/ 3 h 3"/>
                  <a:gd name="T12" fmla="*/ 1 w 3"/>
                  <a:gd name="T13" fmla="*/ 3 h 3"/>
                  <a:gd name="T14" fmla="*/ 1 w 3"/>
                  <a:gd name="T15" fmla="*/ 2 h 3"/>
                  <a:gd name="T16" fmla="*/ 3 w 3"/>
                  <a:gd name="T17" fmla="*/ 0 h 3"/>
                  <a:gd name="T18" fmla="*/ 2 w 3"/>
                  <a:gd name="T19" fmla="*/ 1 h 3"/>
                  <a:gd name="T20" fmla="*/ 3 w 3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3" y="0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</a:path>
                </a:pathLst>
              </a:custGeom>
              <a:solidFill>
                <a:srgbClr val="A49A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îṣḻîḑe">
                <a:extLst>
                  <a:ext uri="{FF2B5EF4-FFF2-40B4-BE49-F238E27FC236}">
                    <a16:creationId xmlns:a16="http://schemas.microsoft.com/office/drawing/2014/main" id="{C80002F4-5C73-486D-88FD-C9E4852E3BBC}"/>
                  </a:ext>
                </a:extLst>
              </p:cNvPr>
              <p:cNvSpPr/>
              <p:nvPr/>
            </p:nvSpPr>
            <p:spPr bwMode="auto">
              <a:xfrm>
                <a:off x="3489326" y="4314826"/>
                <a:ext cx="296863" cy="525463"/>
              </a:xfrm>
              <a:custGeom>
                <a:avLst/>
                <a:gdLst>
                  <a:gd name="T0" fmla="*/ 16 w 17"/>
                  <a:gd name="T1" fmla="*/ 28 h 30"/>
                  <a:gd name="T2" fmla="*/ 17 w 17"/>
                  <a:gd name="T3" fmla="*/ 30 h 30"/>
                  <a:gd name="T4" fmla="*/ 17 w 17"/>
                  <a:gd name="T5" fmla="*/ 30 h 30"/>
                  <a:gd name="T6" fmla="*/ 16 w 17"/>
                  <a:gd name="T7" fmla="*/ 28 h 30"/>
                  <a:gd name="T8" fmla="*/ 2 w 17"/>
                  <a:gd name="T9" fmla="*/ 19 h 30"/>
                  <a:gd name="T10" fmla="*/ 2 w 17"/>
                  <a:gd name="T11" fmla="*/ 19 h 30"/>
                  <a:gd name="T12" fmla="*/ 2 w 17"/>
                  <a:gd name="T13" fmla="*/ 19 h 30"/>
                  <a:gd name="T14" fmla="*/ 2 w 17"/>
                  <a:gd name="T15" fmla="*/ 19 h 30"/>
                  <a:gd name="T16" fmla="*/ 0 w 17"/>
                  <a:gd name="T17" fmla="*/ 0 h 30"/>
                  <a:gd name="T18" fmla="*/ 2 w 17"/>
                  <a:gd name="T19" fmla="*/ 18 h 30"/>
                  <a:gd name="T20" fmla="*/ 0 w 17"/>
                  <a:gd name="T21" fmla="*/ 0 h 30"/>
                  <a:gd name="T22" fmla="*/ 0 w 17"/>
                  <a:gd name="T2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30">
                    <a:moveTo>
                      <a:pt x="16" y="28"/>
                    </a:moveTo>
                    <a:cubicBezTo>
                      <a:pt x="16" y="29"/>
                      <a:pt x="16" y="29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6" y="29"/>
                      <a:pt x="16" y="29"/>
                      <a:pt x="16" y="28"/>
                    </a:cubicBezTo>
                    <a:moveTo>
                      <a:pt x="2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moveTo>
                      <a:pt x="0" y="0"/>
                    </a:moveTo>
                    <a:cubicBezTo>
                      <a:pt x="0" y="7"/>
                      <a:pt x="1" y="12"/>
                      <a:pt x="2" y="18"/>
                    </a:cubicBezTo>
                    <a:cubicBezTo>
                      <a:pt x="1" y="12"/>
                      <a:pt x="0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9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îṡḷíḍé">
                <a:extLst>
                  <a:ext uri="{FF2B5EF4-FFF2-40B4-BE49-F238E27FC236}">
                    <a16:creationId xmlns:a16="http://schemas.microsoft.com/office/drawing/2014/main" id="{C476A1ED-E2E9-4674-9FCA-AA5511EFD479}"/>
                  </a:ext>
                </a:extLst>
              </p:cNvPr>
              <p:cNvSpPr/>
              <p:nvPr/>
            </p:nvSpPr>
            <p:spPr bwMode="auto">
              <a:xfrm>
                <a:off x="3489326" y="4314826"/>
                <a:ext cx="296863" cy="525463"/>
              </a:xfrm>
              <a:custGeom>
                <a:avLst/>
                <a:gdLst>
                  <a:gd name="T0" fmla="*/ 0 w 17"/>
                  <a:gd name="T1" fmla="*/ 0 h 30"/>
                  <a:gd name="T2" fmla="*/ 2 w 17"/>
                  <a:gd name="T3" fmla="*/ 18 h 30"/>
                  <a:gd name="T4" fmla="*/ 2 w 17"/>
                  <a:gd name="T5" fmla="*/ 19 h 30"/>
                  <a:gd name="T6" fmla="*/ 2 w 17"/>
                  <a:gd name="T7" fmla="*/ 19 h 30"/>
                  <a:gd name="T8" fmla="*/ 2 w 17"/>
                  <a:gd name="T9" fmla="*/ 19 h 30"/>
                  <a:gd name="T10" fmla="*/ 17 w 17"/>
                  <a:gd name="T11" fmla="*/ 30 h 30"/>
                  <a:gd name="T12" fmla="*/ 16 w 17"/>
                  <a:gd name="T13" fmla="*/ 28 h 30"/>
                  <a:gd name="T14" fmla="*/ 12 w 17"/>
                  <a:gd name="T15" fmla="*/ 21 h 30"/>
                  <a:gd name="T16" fmla="*/ 10 w 17"/>
                  <a:gd name="T17" fmla="*/ 12 h 30"/>
                  <a:gd name="T18" fmla="*/ 9 w 17"/>
                  <a:gd name="T19" fmla="*/ 11 h 30"/>
                  <a:gd name="T20" fmla="*/ 0 w 17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30">
                    <a:moveTo>
                      <a:pt x="0" y="0"/>
                    </a:moveTo>
                    <a:cubicBezTo>
                      <a:pt x="0" y="7"/>
                      <a:pt x="1" y="12"/>
                      <a:pt x="2" y="18"/>
                    </a:cubicBezTo>
                    <a:cubicBezTo>
                      <a:pt x="2" y="18"/>
                      <a:pt x="2" y="18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6" y="23"/>
                      <a:pt x="11" y="27"/>
                      <a:pt x="17" y="30"/>
                    </a:cubicBezTo>
                    <a:cubicBezTo>
                      <a:pt x="16" y="29"/>
                      <a:pt x="16" y="29"/>
                      <a:pt x="16" y="28"/>
                    </a:cubicBezTo>
                    <a:cubicBezTo>
                      <a:pt x="14" y="26"/>
                      <a:pt x="13" y="23"/>
                      <a:pt x="12" y="21"/>
                    </a:cubicBezTo>
                    <a:cubicBezTo>
                      <a:pt x="11" y="18"/>
                      <a:pt x="11" y="15"/>
                      <a:pt x="10" y="12"/>
                    </a:cubicBezTo>
                    <a:cubicBezTo>
                      <a:pt x="10" y="12"/>
                      <a:pt x="10" y="12"/>
                      <a:pt x="9" y="11"/>
                    </a:cubicBezTo>
                    <a:cubicBezTo>
                      <a:pt x="6" y="8"/>
                      <a:pt x="3" y="4"/>
                      <a:pt x="0" y="0"/>
                    </a:cubicBezTo>
                  </a:path>
                </a:pathLst>
              </a:custGeom>
              <a:solidFill>
                <a:srgbClr val="AFAF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îṣ1îḑè">
                <a:extLst>
                  <a:ext uri="{FF2B5EF4-FFF2-40B4-BE49-F238E27FC236}">
                    <a16:creationId xmlns:a16="http://schemas.microsoft.com/office/drawing/2014/main" id="{EAA8682A-0689-4C74-855B-D61EE0472BD6}"/>
                  </a:ext>
                </a:extLst>
              </p:cNvPr>
              <p:cNvSpPr/>
              <p:nvPr/>
            </p:nvSpPr>
            <p:spPr bwMode="auto">
              <a:xfrm>
                <a:off x="3646488" y="4506913"/>
                <a:ext cx="17463" cy="1746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978E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F4F142A0-3383-4E28-9C63-CFE08CEFBC22}"/>
                </a:ext>
              </a:extLst>
            </p:cNvPr>
            <p:cNvCxnSpPr>
              <a:cxnSpLocks/>
            </p:cNvCxnSpPr>
            <p:nvPr/>
          </p:nvCxnSpPr>
          <p:spPr>
            <a:xfrm>
              <a:off x="9526120" y="2990850"/>
              <a:ext cx="0" cy="1076325"/>
            </a:xfrm>
            <a:prstGeom prst="straightConnector1">
              <a:avLst/>
            </a:prstGeom>
            <a:ln>
              <a:solidFill>
                <a:schemeClr val="accent1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5D320326-B58C-473E-84C5-B11AAEE0E0D6}"/>
                </a:ext>
              </a:extLst>
            </p:cNvPr>
            <p:cNvCxnSpPr/>
            <p:nvPr/>
          </p:nvCxnSpPr>
          <p:spPr>
            <a:xfrm flipH="1">
              <a:off x="669925" y="2539187"/>
              <a:ext cx="800924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ïśḷïde">
              <a:extLst>
                <a:ext uri="{FF2B5EF4-FFF2-40B4-BE49-F238E27FC236}">
                  <a16:creationId xmlns:a16="http://schemas.microsoft.com/office/drawing/2014/main" id="{CF8056BD-7631-47F3-A65B-DCF61BC48699}"/>
                </a:ext>
              </a:extLst>
            </p:cNvPr>
            <p:cNvGrpSpPr/>
            <p:nvPr/>
          </p:nvGrpSpPr>
          <p:grpSpPr>
            <a:xfrm>
              <a:off x="1733644" y="2114930"/>
              <a:ext cx="878080" cy="880403"/>
              <a:chOff x="1729402" y="2114930"/>
              <a:chExt cx="878080" cy="880403"/>
            </a:xfrm>
          </p:grpSpPr>
          <p:sp>
            <p:nvSpPr>
              <p:cNvPr id="21" name="iSliḍè">
                <a:extLst>
                  <a:ext uri="{FF2B5EF4-FFF2-40B4-BE49-F238E27FC236}">
                    <a16:creationId xmlns:a16="http://schemas.microsoft.com/office/drawing/2014/main" id="{5881D6EB-F495-469A-957E-9A8A7529742A}"/>
                  </a:ext>
                </a:extLst>
              </p:cNvPr>
              <p:cNvSpPr/>
              <p:nvPr/>
            </p:nvSpPr>
            <p:spPr bwMode="auto">
              <a:xfrm>
                <a:off x="1729402" y="2114930"/>
                <a:ext cx="878080" cy="88040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îṡļïḋè">
                <a:extLst>
                  <a:ext uri="{FF2B5EF4-FFF2-40B4-BE49-F238E27FC236}">
                    <a16:creationId xmlns:a16="http://schemas.microsoft.com/office/drawing/2014/main" id="{CB1C476D-D2B2-4AE2-A9C4-814DCB1BDF0F}"/>
                  </a:ext>
                </a:extLst>
              </p:cNvPr>
              <p:cNvSpPr/>
              <p:nvPr/>
            </p:nvSpPr>
            <p:spPr bwMode="auto">
              <a:xfrm>
                <a:off x="1943677" y="2355037"/>
                <a:ext cx="449531" cy="400187"/>
              </a:xfrm>
              <a:custGeom>
                <a:avLst/>
                <a:gdLst>
                  <a:gd name="T0" fmla="*/ 742 w 942"/>
                  <a:gd name="T1" fmla="*/ 570 h 840"/>
                  <a:gd name="T2" fmla="*/ 755 w 942"/>
                  <a:gd name="T3" fmla="*/ 520 h 840"/>
                  <a:gd name="T4" fmla="*/ 645 w 942"/>
                  <a:gd name="T5" fmla="*/ 450 h 840"/>
                  <a:gd name="T6" fmla="*/ 600 w 942"/>
                  <a:gd name="T7" fmla="*/ 452 h 840"/>
                  <a:gd name="T8" fmla="*/ 600 w 942"/>
                  <a:gd name="T9" fmla="*/ 411 h 840"/>
                  <a:gd name="T10" fmla="*/ 722 w 942"/>
                  <a:gd name="T11" fmla="*/ 411 h 840"/>
                  <a:gd name="T12" fmla="*/ 722 w 942"/>
                  <a:gd name="T13" fmla="*/ 367 h 840"/>
                  <a:gd name="T14" fmla="*/ 608 w 942"/>
                  <a:gd name="T15" fmla="*/ 367 h 840"/>
                  <a:gd name="T16" fmla="*/ 650 w 942"/>
                  <a:gd name="T17" fmla="*/ 295 h 840"/>
                  <a:gd name="T18" fmla="*/ 733 w 942"/>
                  <a:gd name="T19" fmla="*/ 295 h 840"/>
                  <a:gd name="T20" fmla="*/ 733 w 942"/>
                  <a:gd name="T21" fmla="*/ 251 h 840"/>
                  <a:gd name="T22" fmla="*/ 676 w 942"/>
                  <a:gd name="T23" fmla="*/ 251 h 840"/>
                  <a:gd name="T24" fmla="*/ 762 w 942"/>
                  <a:gd name="T25" fmla="*/ 106 h 840"/>
                  <a:gd name="T26" fmla="*/ 689 w 942"/>
                  <a:gd name="T27" fmla="*/ 106 h 840"/>
                  <a:gd name="T28" fmla="*/ 569 w 942"/>
                  <a:gd name="T29" fmla="*/ 326 h 840"/>
                  <a:gd name="T30" fmla="*/ 450 w 942"/>
                  <a:gd name="T31" fmla="*/ 106 h 840"/>
                  <a:gd name="T32" fmla="*/ 377 w 942"/>
                  <a:gd name="T33" fmla="*/ 106 h 840"/>
                  <a:gd name="T34" fmla="*/ 463 w 942"/>
                  <a:gd name="T35" fmla="*/ 251 h 840"/>
                  <a:gd name="T36" fmla="*/ 404 w 942"/>
                  <a:gd name="T37" fmla="*/ 251 h 840"/>
                  <a:gd name="T38" fmla="*/ 404 w 942"/>
                  <a:gd name="T39" fmla="*/ 295 h 840"/>
                  <a:gd name="T40" fmla="*/ 489 w 942"/>
                  <a:gd name="T41" fmla="*/ 295 h 840"/>
                  <a:gd name="T42" fmla="*/ 531 w 942"/>
                  <a:gd name="T43" fmla="*/ 367 h 840"/>
                  <a:gd name="T44" fmla="*/ 420 w 942"/>
                  <a:gd name="T45" fmla="*/ 367 h 840"/>
                  <a:gd name="T46" fmla="*/ 420 w 942"/>
                  <a:gd name="T47" fmla="*/ 411 h 840"/>
                  <a:gd name="T48" fmla="*/ 538 w 942"/>
                  <a:gd name="T49" fmla="*/ 411 h 840"/>
                  <a:gd name="T50" fmla="*/ 538 w 942"/>
                  <a:gd name="T51" fmla="*/ 454 h 840"/>
                  <a:gd name="T52" fmla="*/ 535 w 942"/>
                  <a:gd name="T53" fmla="*/ 454 h 840"/>
                  <a:gd name="T54" fmla="*/ 440 w 942"/>
                  <a:gd name="T55" fmla="*/ 436 h 840"/>
                  <a:gd name="T56" fmla="*/ 307 w 942"/>
                  <a:gd name="T57" fmla="*/ 419 h 840"/>
                  <a:gd name="T58" fmla="*/ 249 w 942"/>
                  <a:gd name="T59" fmla="*/ 434 h 840"/>
                  <a:gd name="T60" fmla="*/ 234 w 942"/>
                  <a:gd name="T61" fmla="*/ 335 h 840"/>
                  <a:gd name="T62" fmla="*/ 570 w 942"/>
                  <a:gd name="T63" fmla="*/ 0 h 840"/>
                  <a:gd name="T64" fmla="*/ 905 w 942"/>
                  <a:gd name="T65" fmla="*/ 335 h 840"/>
                  <a:gd name="T66" fmla="*/ 872 w 942"/>
                  <a:gd name="T67" fmla="*/ 479 h 840"/>
                  <a:gd name="T68" fmla="*/ 858 w 942"/>
                  <a:gd name="T69" fmla="*/ 487 h 840"/>
                  <a:gd name="T70" fmla="*/ 798 w 942"/>
                  <a:gd name="T71" fmla="*/ 552 h 840"/>
                  <a:gd name="T72" fmla="*/ 718 w 942"/>
                  <a:gd name="T73" fmla="*/ 628 h 840"/>
                  <a:gd name="T74" fmla="*/ 644 w 942"/>
                  <a:gd name="T75" fmla="*/ 609 h 840"/>
                  <a:gd name="T76" fmla="*/ 742 w 942"/>
                  <a:gd name="T77" fmla="*/ 570 h 840"/>
                  <a:gd name="T78" fmla="*/ 154 w 942"/>
                  <a:gd name="T79" fmla="*/ 780 h 840"/>
                  <a:gd name="T80" fmla="*/ 779 w 942"/>
                  <a:gd name="T81" fmla="*/ 758 h 840"/>
                  <a:gd name="T82" fmla="*/ 932 w 942"/>
                  <a:gd name="T83" fmla="*/ 535 h 840"/>
                  <a:gd name="T84" fmla="*/ 870 w 942"/>
                  <a:gd name="T85" fmla="*/ 507 h 840"/>
                  <a:gd name="T86" fmla="*/ 724 w 942"/>
                  <a:gd name="T87" fmla="*/ 650 h 840"/>
                  <a:gd name="T88" fmla="*/ 545 w 942"/>
                  <a:gd name="T89" fmla="*/ 594 h 840"/>
                  <a:gd name="T90" fmla="*/ 732 w 942"/>
                  <a:gd name="T91" fmla="*/ 524 h 840"/>
                  <a:gd name="T92" fmla="*/ 533 w 942"/>
                  <a:gd name="T93" fmla="*/ 477 h 840"/>
                  <a:gd name="T94" fmla="*/ 310 w 942"/>
                  <a:gd name="T95" fmla="*/ 441 h 840"/>
                  <a:gd name="T96" fmla="*/ 0 w 942"/>
                  <a:gd name="T97" fmla="*/ 626 h 840"/>
                  <a:gd name="T98" fmla="*/ 154 w 942"/>
                  <a:gd name="T99" fmla="*/ 780 h 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42" h="840">
                    <a:moveTo>
                      <a:pt x="742" y="570"/>
                    </a:moveTo>
                    <a:cubicBezTo>
                      <a:pt x="753" y="556"/>
                      <a:pt x="758" y="539"/>
                      <a:pt x="755" y="520"/>
                    </a:cubicBezTo>
                    <a:cubicBezTo>
                      <a:pt x="745" y="450"/>
                      <a:pt x="670" y="450"/>
                      <a:pt x="645" y="450"/>
                    </a:cubicBezTo>
                    <a:cubicBezTo>
                      <a:pt x="631" y="450"/>
                      <a:pt x="615" y="451"/>
                      <a:pt x="600" y="452"/>
                    </a:cubicBezTo>
                    <a:lnTo>
                      <a:pt x="600" y="411"/>
                    </a:lnTo>
                    <a:lnTo>
                      <a:pt x="722" y="411"/>
                    </a:lnTo>
                    <a:lnTo>
                      <a:pt x="722" y="367"/>
                    </a:lnTo>
                    <a:lnTo>
                      <a:pt x="608" y="367"/>
                    </a:lnTo>
                    <a:lnTo>
                      <a:pt x="650" y="295"/>
                    </a:lnTo>
                    <a:lnTo>
                      <a:pt x="733" y="295"/>
                    </a:lnTo>
                    <a:lnTo>
                      <a:pt x="733" y="251"/>
                    </a:lnTo>
                    <a:lnTo>
                      <a:pt x="676" y="251"/>
                    </a:lnTo>
                    <a:lnTo>
                      <a:pt x="762" y="106"/>
                    </a:lnTo>
                    <a:lnTo>
                      <a:pt x="689" y="106"/>
                    </a:lnTo>
                    <a:lnTo>
                      <a:pt x="569" y="326"/>
                    </a:lnTo>
                    <a:lnTo>
                      <a:pt x="450" y="106"/>
                    </a:lnTo>
                    <a:lnTo>
                      <a:pt x="377" y="106"/>
                    </a:lnTo>
                    <a:lnTo>
                      <a:pt x="463" y="251"/>
                    </a:lnTo>
                    <a:lnTo>
                      <a:pt x="404" y="251"/>
                    </a:lnTo>
                    <a:lnTo>
                      <a:pt x="404" y="295"/>
                    </a:lnTo>
                    <a:lnTo>
                      <a:pt x="489" y="295"/>
                    </a:lnTo>
                    <a:lnTo>
                      <a:pt x="531" y="367"/>
                    </a:lnTo>
                    <a:lnTo>
                      <a:pt x="420" y="367"/>
                    </a:lnTo>
                    <a:lnTo>
                      <a:pt x="420" y="411"/>
                    </a:lnTo>
                    <a:lnTo>
                      <a:pt x="538" y="411"/>
                    </a:lnTo>
                    <a:lnTo>
                      <a:pt x="538" y="454"/>
                    </a:lnTo>
                    <a:cubicBezTo>
                      <a:pt x="537" y="454"/>
                      <a:pt x="536" y="454"/>
                      <a:pt x="535" y="454"/>
                    </a:cubicBezTo>
                    <a:cubicBezTo>
                      <a:pt x="504" y="451"/>
                      <a:pt x="472" y="443"/>
                      <a:pt x="440" y="436"/>
                    </a:cubicBezTo>
                    <a:cubicBezTo>
                      <a:pt x="393" y="424"/>
                      <a:pt x="348" y="413"/>
                      <a:pt x="307" y="419"/>
                    </a:cubicBezTo>
                    <a:cubicBezTo>
                      <a:pt x="287" y="421"/>
                      <a:pt x="268" y="427"/>
                      <a:pt x="249" y="434"/>
                    </a:cubicBezTo>
                    <a:cubicBezTo>
                      <a:pt x="239" y="403"/>
                      <a:pt x="234" y="370"/>
                      <a:pt x="234" y="335"/>
                    </a:cubicBezTo>
                    <a:cubicBezTo>
                      <a:pt x="234" y="150"/>
                      <a:pt x="384" y="0"/>
                      <a:pt x="570" y="0"/>
                    </a:cubicBezTo>
                    <a:cubicBezTo>
                      <a:pt x="755" y="0"/>
                      <a:pt x="905" y="150"/>
                      <a:pt x="905" y="335"/>
                    </a:cubicBezTo>
                    <a:cubicBezTo>
                      <a:pt x="905" y="387"/>
                      <a:pt x="893" y="436"/>
                      <a:pt x="872" y="479"/>
                    </a:cubicBezTo>
                    <a:cubicBezTo>
                      <a:pt x="867" y="482"/>
                      <a:pt x="863" y="484"/>
                      <a:pt x="858" y="487"/>
                    </a:cubicBezTo>
                    <a:cubicBezTo>
                      <a:pt x="835" y="501"/>
                      <a:pt x="817" y="526"/>
                      <a:pt x="798" y="552"/>
                    </a:cubicBezTo>
                    <a:cubicBezTo>
                      <a:pt x="774" y="585"/>
                      <a:pt x="749" y="619"/>
                      <a:pt x="718" y="628"/>
                    </a:cubicBezTo>
                    <a:cubicBezTo>
                      <a:pt x="700" y="633"/>
                      <a:pt x="673" y="623"/>
                      <a:pt x="644" y="609"/>
                    </a:cubicBezTo>
                    <a:cubicBezTo>
                      <a:pt x="686" y="604"/>
                      <a:pt x="723" y="594"/>
                      <a:pt x="742" y="570"/>
                    </a:cubicBezTo>
                    <a:close/>
                    <a:moveTo>
                      <a:pt x="154" y="780"/>
                    </a:moveTo>
                    <a:cubicBezTo>
                      <a:pt x="321" y="683"/>
                      <a:pt x="559" y="840"/>
                      <a:pt x="779" y="758"/>
                    </a:cubicBezTo>
                    <a:cubicBezTo>
                      <a:pt x="864" y="727"/>
                      <a:pt x="907" y="635"/>
                      <a:pt x="932" y="535"/>
                    </a:cubicBezTo>
                    <a:cubicBezTo>
                      <a:pt x="942" y="495"/>
                      <a:pt x="922" y="475"/>
                      <a:pt x="870" y="507"/>
                    </a:cubicBezTo>
                    <a:cubicBezTo>
                      <a:pt x="824" y="535"/>
                      <a:pt x="790" y="632"/>
                      <a:pt x="724" y="650"/>
                    </a:cubicBezTo>
                    <a:cubicBezTo>
                      <a:pt x="673" y="664"/>
                      <a:pt x="607" y="606"/>
                      <a:pt x="545" y="594"/>
                    </a:cubicBezTo>
                    <a:cubicBezTo>
                      <a:pt x="624" y="587"/>
                      <a:pt x="742" y="591"/>
                      <a:pt x="732" y="524"/>
                    </a:cubicBezTo>
                    <a:cubicBezTo>
                      <a:pt x="721" y="446"/>
                      <a:pt x="603" y="483"/>
                      <a:pt x="533" y="477"/>
                    </a:cubicBezTo>
                    <a:cubicBezTo>
                      <a:pt x="453" y="469"/>
                      <a:pt x="373" y="433"/>
                      <a:pt x="310" y="441"/>
                    </a:cubicBezTo>
                    <a:cubicBezTo>
                      <a:pt x="188" y="457"/>
                      <a:pt x="83" y="591"/>
                      <a:pt x="0" y="626"/>
                    </a:cubicBezTo>
                    <a:lnTo>
                      <a:pt x="154" y="78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2" name="ïṧḻïḋè">
              <a:extLst>
                <a:ext uri="{FF2B5EF4-FFF2-40B4-BE49-F238E27FC236}">
                  <a16:creationId xmlns:a16="http://schemas.microsoft.com/office/drawing/2014/main" id="{0E083E67-F94C-40F2-9BDB-FD49C419B324}"/>
                </a:ext>
              </a:extLst>
            </p:cNvPr>
            <p:cNvGrpSpPr/>
            <p:nvPr/>
          </p:nvGrpSpPr>
          <p:grpSpPr>
            <a:xfrm>
              <a:off x="6064085" y="2114930"/>
              <a:ext cx="878080" cy="880403"/>
              <a:chOff x="1729402" y="2114930"/>
              <a:chExt cx="878080" cy="880403"/>
            </a:xfrm>
          </p:grpSpPr>
          <p:sp>
            <p:nvSpPr>
              <p:cNvPr id="19" name="ïṩḻíḓé">
                <a:extLst>
                  <a:ext uri="{FF2B5EF4-FFF2-40B4-BE49-F238E27FC236}">
                    <a16:creationId xmlns:a16="http://schemas.microsoft.com/office/drawing/2014/main" id="{98B7B0FC-D591-441E-94A4-28AF50AFF2A2}"/>
                  </a:ext>
                </a:extLst>
              </p:cNvPr>
              <p:cNvSpPr/>
              <p:nvPr/>
            </p:nvSpPr>
            <p:spPr bwMode="auto">
              <a:xfrm>
                <a:off x="1729402" y="2114930"/>
                <a:ext cx="878080" cy="88040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îṧḷíḍê">
                <a:extLst>
                  <a:ext uri="{FF2B5EF4-FFF2-40B4-BE49-F238E27FC236}">
                    <a16:creationId xmlns:a16="http://schemas.microsoft.com/office/drawing/2014/main" id="{5FAF9E4F-721F-4AAB-9E8F-C6375B29BCE8}"/>
                  </a:ext>
                </a:extLst>
              </p:cNvPr>
              <p:cNvSpPr/>
              <p:nvPr/>
            </p:nvSpPr>
            <p:spPr bwMode="auto">
              <a:xfrm>
                <a:off x="1970889" y="2330365"/>
                <a:ext cx="395103" cy="449531"/>
              </a:xfrm>
              <a:custGeom>
                <a:avLst/>
                <a:gdLst>
                  <a:gd name="connsiteX0" fmla="*/ 416381 w 533757"/>
                  <a:gd name="connsiteY0" fmla="*/ 490918 h 607284"/>
                  <a:gd name="connsiteX1" fmla="*/ 408431 w 533757"/>
                  <a:gd name="connsiteY1" fmla="*/ 498856 h 607284"/>
                  <a:gd name="connsiteX2" fmla="*/ 408431 w 533757"/>
                  <a:gd name="connsiteY2" fmla="*/ 549475 h 607284"/>
                  <a:gd name="connsiteX3" fmla="*/ 416381 w 533757"/>
                  <a:gd name="connsiteY3" fmla="*/ 557413 h 607284"/>
                  <a:gd name="connsiteX4" fmla="*/ 442662 w 533757"/>
                  <a:gd name="connsiteY4" fmla="*/ 557413 h 607284"/>
                  <a:gd name="connsiteX5" fmla="*/ 450612 w 533757"/>
                  <a:gd name="connsiteY5" fmla="*/ 549475 h 607284"/>
                  <a:gd name="connsiteX6" fmla="*/ 450612 w 533757"/>
                  <a:gd name="connsiteY6" fmla="*/ 498856 h 607284"/>
                  <a:gd name="connsiteX7" fmla="*/ 442662 w 533757"/>
                  <a:gd name="connsiteY7" fmla="*/ 490918 h 607284"/>
                  <a:gd name="connsiteX8" fmla="*/ 352596 w 533757"/>
                  <a:gd name="connsiteY8" fmla="*/ 490918 h 607284"/>
                  <a:gd name="connsiteX9" fmla="*/ 344646 w 533757"/>
                  <a:gd name="connsiteY9" fmla="*/ 498856 h 607284"/>
                  <a:gd name="connsiteX10" fmla="*/ 344646 w 533757"/>
                  <a:gd name="connsiteY10" fmla="*/ 549475 h 607284"/>
                  <a:gd name="connsiteX11" fmla="*/ 352596 w 533757"/>
                  <a:gd name="connsiteY11" fmla="*/ 557413 h 607284"/>
                  <a:gd name="connsiteX12" fmla="*/ 378877 w 533757"/>
                  <a:gd name="connsiteY12" fmla="*/ 557413 h 607284"/>
                  <a:gd name="connsiteX13" fmla="*/ 386827 w 533757"/>
                  <a:gd name="connsiteY13" fmla="*/ 549475 h 607284"/>
                  <a:gd name="connsiteX14" fmla="*/ 386827 w 533757"/>
                  <a:gd name="connsiteY14" fmla="*/ 498856 h 607284"/>
                  <a:gd name="connsiteX15" fmla="*/ 378877 w 533757"/>
                  <a:gd name="connsiteY15" fmla="*/ 490918 h 607284"/>
                  <a:gd name="connsiteX16" fmla="*/ 288811 w 533757"/>
                  <a:gd name="connsiteY16" fmla="*/ 490918 h 607284"/>
                  <a:gd name="connsiteX17" fmla="*/ 280861 w 533757"/>
                  <a:gd name="connsiteY17" fmla="*/ 498856 h 607284"/>
                  <a:gd name="connsiteX18" fmla="*/ 280861 w 533757"/>
                  <a:gd name="connsiteY18" fmla="*/ 549475 h 607284"/>
                  <a:gd name="connsiteX19" fmla="*/ 288811 w 533757"/>
                  <a:gd name="connsiteY19" fmla="*/ 557413 h 607284"/>
                  <a:gd name="connsiteX20" fmla="*/ 315092 w 533757"/>
                  <a:gd name="connsiteY20" fmla="*/ 557413 h 607284"/>
                  <a:gd name="connsiteX21" fmla="*/ 323041 w 533757"/>
                  <a:gd name="connsiteY21" fmla="*/ 549475 h 607284"/>
                  <a:gd name="connsiteX22" fmla="*/ 323041 w 533757"/>
                  <a:gd name="connsiteY22" fmla="*/ 498856 h 607284"/>
                  <a:gd name="connsiteX23" fmla="*/ 315092 w 533757"/>
                  <a:gd name="connsiteY23" fmla="*/ 490918 h 607284"/>
                  <a:gd name="connsiteX24" fmla="*/ 154880 w 533757"/>
                  <a:gd name="connsiteY24" fmla="*/ 490918 h 607284"/>
                  <a:gd name="connsiteX25" fmla="*/ 146930 w 533757"/>
                  <a:gd name="connsiteY25" fmla="*/ 498856 h 607284"/>
                  <a:gd name="connsiteX26" fmla="*/ 146930 w 533757"/>
                  <a:gd name="connsiteY26" fmla="*/ 549475 h 607284"/>
                  <a:gd name="connsiteX27" fmla="*/ 154880 w 533757"/>
                  <a:gd name="connsiteY27" fmla="*/ 557413 h 607284"/>
                  <a:gd name="connsiteX28" fmla="*/ 181161 w 533757"/>
                  <a:gd name="connsiteY28" fmla="*/ 557413 h 607284"/>
                  <a:gd name="connsiteX29" fmla="*/ 189111 w 533757"/>
                  <a:gd name="connsiteY29" fmla="*/ 549475 h 607284"/>
                  <a:gd name="connsiteX30" fmla="*/ 189111 w 533757"/>
                  <a:gd name="connsiteY30" fmla="*/ 498856 h 607284"/>
                  <a:gd name="connsiteX31" fmla="*/ 181161 w 533757"/>
                  <a:gd name="connsiteY31" fmla="*/ 490918 h 607284"/>
                  <a:gd name="connsiteX32" fmla="*/ 91095 w 533757"/>
                  <a:gd name="connsiteY32" fmla="*/ 490918 h 607284"/>
                  <a:gd name="connsiteX33" fmla="*/ 83145 w 533757"/>
                  <a:gd name="connsiteY33" fmla="*/ 498856 h 607284"/>
                  <a:gd name="connsiteX34" fmla="*/ 83145 w 533757"/>
                  <a:gd name="connsiteY34" fmla="*/ 549475 h 607284"/>
                  <a:gd name="connsiteX35" fmla="*/ 91095 w 533757"/>
                  <a:gd name="connsiteY35" fmla="*/ 557413 h 607284"/>
                  <a:gd name="connsiteX36" fmla="*/ 117376 w 533757"/>
                  <a:gd name="connsiteY36" fmla="*/ 557413 h 607284"/>
                  <a:gd name="connsiteX37" fmla="*/ 125326 w 533757"/>
                  <a:gd name="connsiteY37" fmla="*/ 549475 h 607284"/>
                  <a:gd name="connsiteX38" fmla="*/ 125326 w 533757"/>
                  <a:gd name="connsiteY38" fmla="*/ 498856 h 607284"/>
                  <a:gd name="connsiteX39" fmla="*/ 117376 w 533757"/>
                  <a:gd name="connsiteY39" fmla="*/ 490918 h 607284"/>
                  <a:gd name="connsiteX40" fmla="*/ 143002 w 533757"/>
                  <a:gd name="connsiteY40" fmla="*/ 371377 h 607284"/>
                  <a:gd name="connsiteX41" fmla="*/ 143002 w 533757"/>
                  <a:gd name="connsiteY41" fmla="*/ 432828 h 607284"/>
                  <a:gd name="connsiteX42" fmla="*/ 182097 w 533757"/>
                  <a:gd name="connsiteY42" fmla="*/ 432828 h 607284"/>
                  <a:gd name="connsiteX43" fmla="*/ 204543 w 533757"/>
                  <a:gd name="connsiteY43" fmla="*/ 410414 h 607284"/>
                  <a:gd name="connsiteX44" fmla="*/ 204543 w 533757"/>
                  <a:gd name="connsiteY44" fmla="*/ 371377 h 607284"/>
                  <a:gd name="connsiteX45" fmla="*/ 143002 w 533757"/>
                  <a:gd name="connsiteY45" fmla="*/ 286390 h 607284"/>
                  <a:gd name="connsiteX46" fmla="*/ 143002 w 533757"/>
                  <a:gd name="connsiteY46" fmla="*/ 347842 h 607284"/>
                  <a:gd name="connsiteX47" fmla="*/ 204543 w 533757"/>
                  <a:gd name="connsiteY47" fmla="*/ 347842 h 607284"/>
                  <a:gd name="connsiteX48" fmla="*/ 204543 w 533757"/>
                  <a:gd name="connsiteY48" fmla="*/ 308804 h 607284"/>
                  <a:gd name="connsiteX49" fmla="*/ 182097 w 533757"/>
                  <a:gd name="connsiteY49" fmla="*/ 286390 h 607284"/>
                  <a:gd name="connsiteX50" fmla="*/ 80339 w 533757"/>
                  <a:gd name="connsiteY50" fmla="*/ 286390 h 607284"/>
                  <a:gd name="connsiteX51" fmla="*/ 57893 w 533757"/>
                  <a:gd name="connsiteY51" fmla="*/ 308804 h 607284"/>
                  <a:gd name="connsiteX52" fmla="*/ 57893 w 533757"/>
                  <a:gd name="connsiteY52" fmla="*/ 410414 h 607284"/>
                  <a:gd name="connsiteX53" fmla="*/ 80339 w 533757"/>
                  <a:gd name="connsiteY53" fmla="*/ 432828 h 607284"/>
                  <a:gd name="connsiteX54" fmla="*/ 119434 w 533757"/>
                  <a:gd name="connsiteY54" fmla="*/ 432828 h 607284"/>
                  <a:gd name="connsiteX55" fmla="*/ 119434 w 533757"/>
                  <a:gd name="connsiteY55" fmla="*/ 286390 h 607284"/>
                  <a:gd name="connsiteX56" fmla="*/ 33670 w 533757"/>
                  <a:gd name="connsiteY56" fmla="*/ 237733 h 607284"/>
                  <a:gd name="connsiteX57" fmla="*/ 500087 w 533757"/>
                  <a:gd name="connsiteY57" fmla="*/ 237733 h 607284"/>
                  <a:gd name="connsiteX58" fmla="*/ 533757 w 533757"/>
                  <a:gd name="connsiteY58" fmla="*/ 271354 h 607284"/>
                  <a:gd name="connsiteX59" fmla="*/ 533757 w 533757"/>
                  <a:gd name="connsiteY59" fmla="*/ 573663 h 607284"/>
                  <a:gd name="connsiteX60" fmla="*/ 500087 w 533757"/>
                  <a:gd name="connsiteY60" fmla="*/ 607284 h 607284"/>
                  <a:gd name="connsiteX61" fmla="*/ 33670 w 533757"/>
                  <a:gd name="connsiteY61" fmla="*/ 607284 h 607284"/>
                  <a:gd name="connsiteX62" fmla="*/ 0 w 533757"/>
                  <a:gd name="connsiteY62" fmla="*/ 573663 h 607284"/>
                  <a:gd name="connsiteX63" fmla="*/ 0 w 533757"/>
                  <a:gd name="connsiteY63" fmla="*/ 271354 h 607284"/>
                  <a:gd name="connsiteX64" fmla="*/ 33670 w 533757"/>
                  <a:gd name="connsiteY64" fmla="*/ 237733 h 607284"/>
                  <a:gd name="connsiteX65" fmla="*/ 314289 w 533757"/>
                  <a:gd name="connsiteY65" fmla="*/ 0 h 607284"/>
                  <a:gd name="connsiteX66" fmla="*/ 333787 w 533757"/>
                  <a:gd name="connsiteY66" fmla="*/ 8053 h 607284"/>
                  <a:gd name="connsiteX67" fmla="*/ 509124 w 533757"/>
                  <a:gd name="connsiteY67" fmla="*/ 183114 h 607284"/>
                  <a:gd name="connsiteX68" fmla="*/ 511369 w 533757"/>
                  <a:gd name="connsiteY68" fmla="*/ 219527 h 607284"/>
                  <a:gd name="connsiteX69" fmla="*/ 472748 w 533757"/>
                  <a:gd name="connsiteY69" fmla="*/ 219527 h 607284"/>
                  <a:gd name="connsiteX70" fmla="*/ 489580 w 533757"/>
                  <a:gd name="connsiteY70" fmla="*/ 202628 h 607284"/>
                  <a:gd name="connsiteX71" fmla="*/ 405886 w 533757"/>
                  <a:gd name="connsiteY71" fmla="*/ 118972 h 607284"/>
                  <a:gd name="connsiteX72" fmla="*/ 305172 w 533757"/>
                  <a:gd name="connsiteY72" fmla="*/ 219527 h 607284"/>
                  <a:gd name="connsiteX73" fmla="*/ 196042 w 533757"/>
                  <a:gd name="connsiteY73" fmla="*/ 219527 h 607284"/>
                  <a:gd name="connsiteX74" fmla="*/ 351274 w 533757"/>
                  <a:gd name="connsiteY74" fmla="*/ 64446 h 607284"/>
                  <a:gd name="connsiteX75" fmla="*/ 314243 w 533757"/>
                  <a:gd name="connsiteY75" fmla="*/ 27567 h 607284"/>
                  <a:gd name="connsiteX76" fmla="*/ 121980 w 533757"/>
                  <a:gd name="connsiteY76" fmla="*/ 219527 h 607284"/>
                  <a:gd name="connsiteX77" fmla="*/ 82985 w 533757"/>
                  <a:gd name="connsiteY77" fmla="*/ 219527 h 607284"/>
                  <a:gd name="connsiteX78" fmla="*/ 294792 w 533757"/>
                  <a:gd name="connsiteY78" fmla="*/ 8053 h 607284"/>
                  <a:gd name="connsiteX79" fmla="*/ 314289 w 533757"/>
                  <a:gd name="connsiteY79" fmla="*/ 0 h 607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533757" h="607284">
                    <a:moveTo>
                      <a:pt x="416381" y="490918"/>
                    </a:moveTo>
                    <a:cubicBezTo>
                      <a:pt x="411985" y="490918"/>
                      <a:pt x="408431" y="494467"/>
                      <a:pt x="408431" y="498856"/>
                    </a:cubicBezTo>
                    <a:lnTo>
                      <a:pt x="408431" y="549475"/>
                    </a:lnTo>
                    <a:cubicBezTo>
                      <a:pt x="408431" y="553864"/>
                      <a:pt x="411985" y="557413"/>
                      <a:pt x="416381" y="557413"/>
                    </a:cubicBezTo>
                    <a:lnTo>
                      <a:pt x="442662" y="557413"/>
                    </a:lnTo>
                    <a:cubicBezTo>
                      <a:pt x="447058" y="557413"/>
                      <a:pt x="450612" y="553864"/>
                      <a:pt x="450612" y="549475"/>
                    </a:cubicBezTo>
                    <a:lnTo>
                      <a:pt x="450612" y="498856"/>
                    </a:lnTo>
                    <a:cubicBezTo>
                      <a:pt x="450612" y="494467"/>
                      <a:pt x="447058" y="490918"/>
                      <a:pt x="442662" y="490918"/>
                    </a:cubicBezTo>
                    <a:close/>
                    <a:moveTo>
                      <a:pt x="352596" y="490918"/>
                    </a:moveTo>
                    <a:cubicBezTo>
                      <a:pt x="348200" y="490918"/>
                      <a:pt x="344646" y="494467"/>
                      <a:pt x="344646" y="498856"/>
                    </a:cubicBezTo>
                    <a:lnTo>
                      <a:pt x="344646" y="549475"/>
                    </a:lnTo>
                    <a:cubicBezTo>
                      <a:pt x="344646" y="553864"/>
                      <a:pt x="348200" y="557413"/>
                      <a:pt x="352596" y="557413"/>
                    </a:cubicBezTo>
                    <a:lnTo>
                      <a:pt x="378877" y="557413"/>
                    </a:lnTo>
                    <a:cubicBezTo>
                      <a:pt x="383272" y="557413"/>
                      <a:pt x="386827" y="553864"/>
                      <a:pt x="386827" y="549475"/>
                    </a:cubicBezTo>
                    <a:lnTo>
                      <a:pt x="386827" y="498856"/>
                    </a:lnTo>
                    <a:cubicBezTo>
                      <a:pt x="386827" y="494467"/>
                      <a:pt x="383272" y="490918"/>
                      <a:pt x="378877" y="490918"/>
                    </a:cubicBezTo>
                    <a:close/>
                    <a:moveTo>
                      <a:pt x="288811" y="490918"/>
                    </a:moveTo>
                    <a:cubicBezTo>
                      <a:pt x="284415" y="490918"/>
                      <a:pt x="280861" y="494467"/>
                      <a:pt x="280861" y="498856"/>
                    </a:cubicBezTo>
                    <a:lnTo>
                      <a:pt x="280861" y="549475"/>
                    </a:lnTo>
                    <a:cubicBezTo>
                      <a:pt x="280861" y="553864"/>
                      <a:pt x="284415" y="557413"/>
                      <a:pt x="288811" y="557413"/>
                    </a:cubicBezTo>
                    <a:lnTo>
                      <a:pt x="315092" y="557413"/>
                    </a:lnTo>
                    <a:cubicBezTo>
                      <a:pt x="319487" y="557413"/>
                      <a:pt x="323041" y="553864"/>
                      <a:pt x="323041" y="549475"/>
                    </a:cubicBezTo>
                    <a:lnTo>
                      <a:pt x="323041" y="498856"/>
                    </a:lnTo>
                    <a:cubicBezTo>
                      <a:pt x="323041" y="494467"/>
                      <a:pt x="319487" y="490918"/>
                      <a:pt x="315092" y="490918"/>
                    </a:cubicBezTo>
                    <a:close/>
                    <a:moveTo>
                      <a:pt x="154880" y="490918"/>
                    </a:moveTo>
                    <a:cubicBezTo>
                      <a:pt x="150484" y="490918"/>
                      <a:pt x="146930" y="494467"/>
                      <a:pt x="146930" y="498856"/>
                    </a:cubicBezTo>
                    <a:lnTo>
                      <a:pt x="146930" y="549475"/>
                    </a:lnTo>
                    <a:cubicBezTo>
                      <a:pt x="146930" y="553864"/>
                      <a:pt x="150484" y="557413"/>
                      <a:pt x="154880" y="557413"/>
                    </a:cubicBezTo>
                    <a:lnTo>
                      <a:pt x="181161" y="557413"/>
                    </a:lnTo>
                    <a:cubicBezTo>
                      <a:pt x="185557" y="557413"/>
                      <a:pt x="189111" y="553864"/>
                      <a:pt x="189111" y="549475"/>
                    </a:cubicBezTo>
                    <a:lnTo>
                      <a:pt x="189111" y="498856"/>
                    </a:lnTo>
                    <a:cubicBezTo>
                      <a:pt x="189111" y="494467"/>
                      <a:pt x="185557" y="490918"/>
                      <a:pt x="181161" y="490918"/>
                    </a:cubicBezTo>
                    <a:close/>
                    <a:moveTo>
                      <a:pt x="91095" y="490918"/>
                    </a:moveTo>
                    <a:cubicBezTo>
                      <a:pt x="86699" y="490918"/>
                      <a:pt x="83145" y="494467"/>
                      <a:pt x="83145" y="498856"/>
                    </a:cubicBezTo>
                    <a:lnTo>
                      <a:pt x="83145" y="549475"/>
                    </a:lnTo>
                    <a:cubicBezTo>
                      <a:pt x="83145" y="553864"/>
                      <a:pt x="86699" y="557413"/>
                      <a:pt x="91095" y="557413"/>
                    </a:cubicBezTo>
                    <a:lnTo>
                      <a:pt x="117376" y="557413"/>
                    </a:lnTo>
                    <a:cubicBezTo>
                      <a:pt x="121772" y="557413"/>
                      <a:pt x="125326" y="553864"/>
                      <a:pt x="125326" y="549475"/>
                    </a:cubicBezTo>
                    <a:lnTo>
                      <a:pt x="125326" y="498856"/>
                    </a:lnTo>
                    <a:cubicBezTo>
                      <a:pt x="125326" y="494467"/>
                      <a:pt x="121772" y="490918"/>
                      <a:pt x="117376" y="490918"/>
                    </a:cubicBezTo>
                    <a:close/>
                    <a:moveTo>
                      <a:pt x="143002" y="371377"/>
                    </a:moveTo>
                    <a:lnTo>
                      <a:pt x="143002" y="432828"/>
                    </a:lnTo>
                    <a:lnTo>
                      <a:pt x="182097" y="432828"/>
                    </a:lnTo>
                    <a:cubicBezTo>
                      <a:pt x="194536" y="432828"/>
                      <a:pt x="204543" y="422742"/>
                      <a:pt x="204543" y="410414"/>
                    </a:cubicBezTo>
                    <a:lnTo>
                      <a:pt x="204543" y="371377"/>
                    </a:lnTo>
                    <a:close/>
                    <a:moveTo>
                      <a:pt x="143002" y="286390"/>
                    </a:moveTo>
                    <a:lnTo>
                      <a:pt x="143002" y="347842"/>
                    </a:lnTo>
                    <a:lnTo>
                      <a:pt x="204543" y="347842"/>
                    </a:lnTo>
                    <a:lnTo>
                      <a:pt x="204543" y="308804"/>
                    </a:lnTo>
                    <a:cubicBezTo>
                      <a:pt x="204543" y="296383"/>
                      <a:pt x="194536" y="286390"/>
                      <a:pt x="182097" y="286390"/>
                    </a:cubicBezTo>
                    <a:close/>
                    <a:moveTo>
                      <a:pt x="80339" y="286390"/>
                    </a:moveTo>
                    <a:cubicBezTo>
                      <a:pt x="67994" y="286390"/>
                      <a:pt x="57893" y="296383"/>
                      <a:pt x="57893" y="308804"/>
                    </a:cubicBezTo>
                    <a:lnTo>
                      <a:pt x="57893" y="410414"/>
                    </a:lnTo>
                    <a:cubicBezTo>
                      <a:pt x="57893" y="422742"/>
                      <a:pt x="67994" y="432828"/>
                      <a:pt x="80339" y="432828"/>
                    </a:cubicBezTo>
                    <a:lnTo>
                      <a:pt x="119434" y="432828"/>
                    </a:lnTo>
                    <a:lnTo>
                      <a:pt x="119434" y="286390"/>
                    </a:lnTo>
                    <a:close/>
                    <a:moveTo>
                      <a:pt x="33670" y="237733"/>
                    </a:moveTo>
                    <a:lnTo>
                      <a:pt x="500087" y="237733"/>
                    </a:lnTo>
                    <a:cubicBezTo>
                      <a:pt x="518699" y="237733"/>
                      <a:pt x="533757" y="252769"/>
                      <a:pt x="533757" y="271354"/>
                    </a:cubicBezTo>
                    <a:lnTo>
                      <a:pt x="533757" y="573663"/>
                    </a:lnTo>
                    <a:cubicBezTo>
                      <a:pt x="533757" y="592248"/>
                      <a:pt x="518699" y="607284"/>
                      <a:pt x="500087" y="607284"/>
                    </a:cubicBezTo>
                    <a:lnTo>
                      <a:pt x="33670" y="607284"/>
                    </a:lnTo>
                    <a:cubicBezTo>
                      <a:pt x="15058" y="607284"/>
                      <a:pt x="0" y="592248"/>
                      <a:pt x="0" y="573663"/>
                    </a:cubicBezTo>
                    <a:lnTo>
                      <a:pt x="0" y="271354"/>
                    </a:lnTo>
                    <a:cubicBezTo>
                      <a:pt x="0" y="252769"/>
                      <a:pt x="15058" y="237733"/>
                      <a:pt x="33670" y="237733"/>
                    </a:cubicBezTo>
                    <a:close/>
                    <a:moveTo>
                      <a:pt x="314289" y="0"/>
                    </a:moveTo>
                    <a:cubicBezTo>
                      <a:pt x="321350" y="0"/>
                      <a:pt x="328410" y="2685"/>
                      <a:pt x="333787" y="8053"/>
                    </a:cubicBezTo>
                    <a:lnTo>
                      <a:pt x="509124" y="183114"/>
                    </a:lnTo>
                    <a:cubicBezTo>
                      <a:pt x="519037" y="193105"/>
                      <a:pt x="519785" y="208697"/>
                      <a:pt x="511369" y="219527"/>
                    </a:cubicBezTo>
                    <a:lnTo>
                      <a:pt x="472748" y="219527"/>
                    </a:lnTo>
                    <a:lnTo>
                      <a:pt x="489580" y="202628"/>
                    </a:lnTo>
                    <a:lnTo>
                      <a:pt x="405886" y="118972"/>
                    </a:lnTo>
                    <a:lnTo>
                      <a:pt x="305172" y="219527"/>
                    </a:lnTo>
                    <a:lnTo>
                      <a:pt x="196042" y="219527"/>
                    </a:lnTo>
                    <a:lnTo>
                      <a:pt x="351274" y="64446"/>
                    </a:lnTo>
                    <a:lnTo>
                      <a:pt x="314243" y="27567"/>
                    </a:lnTo>
                    <a:lnTo>
                      <a:pt x="121980" y="219527"/>
                    </a:lnTo>
                    <a:lnTo>
                      <a:pt x="82985" y="219527"/>
                    </a:lnTo>
                    <a:lnTo>
                      <a:pt x="294792" y="8053"/>
                    </a:lnTo>
                    <a:cubicBezTo>
                      <a:pt x="300169" y="2685"/>
                      <a:pt x="307229" y="0"/>
                      <a:pt x="31428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3" name="îṩḻïḑê">
              <a:extLst>
                <a:ext uri="{FF2B5EF4-FFF2-40B4-BE49-F238E27FC236}">
                  <a16:creationId xmlns:a16="http://schemas.microsoft.com/office/drawing/2014/main" id="{CE8FB92D-27B0-49A1-BCA6-DB92F5D49307}"/>
                </a:ext>
              </a:extLst>
            </p:cNvPr>
            <p:cNvSpPr/>
            <p:nvPr/>
          </p:nvSpPr>
          <p:spPr bwMode="auto">
            <a:xfrm>
              <a:off x="673100" y="3640492"/>
              <a:ext cx="2999168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šḷîdé">
              <a:extLst>
                <a:ext uri="{FF2B5EF4-FFF2-40B4-BE49-F238E27FC236}">
                  <a16:creationId xmlns:a16="http://schemas.microsoft.com/office/drawing/2014/main" id="{295FEF84-B090-45B0-B505-6C095F5B9C79}"/>
                </a:ext>
              </a:extLst>
            </p:cNvPr>
            <p:cNvSpPr txBox="1"/>
            <p:nvPr/>
          </p:nvSpPr>
          <p:spPr bwMode="auto">
            <a:xfrm>
              <a:off x="673100" y="3098801"/>
              <a:ext cx="2999168" cy="541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iṩlîďe">
              <a:extLst>
                <a:ext uri="{FF2B5EF4-FFF2-40B4-BE49-F238E27FC236}">
                  <a16:creationId xmlns:a16="http://schemas.microsoft.com/office/drawing/2014/main" id="{AF0085DC-A0B6-407A-8783-A013333EB621}"/>
                </a:ext>
              </a:extLst>
            </p:cNvPr>
            <p:cNvSpPr/>
            <p:nvPr/>
          </p:nvSpPr>
          <p:spPr bwMode="auto">
            <a:xfrm>
              <a:off x="673100" y="4536028"/>
              <a:ext cx="2999168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îŝliḓe">
              <a:extLst>
                <a:ext uri="{FF2B5EF4-FFF2-40B4-BE49-F238E27FC236}">
                  <a16:creationId xmlns:a16="http://schemas.microsoft.com/office/drawing/2014/main" id="{903E4BD3-3C00-4145-9E00-4DFDCC673C19}"/>
                </a:ext>
              </a:extLst>
            </p:cNvPr>
            <p:cNvSpPr/>
            <p:nvPr/>
          </p:nvSpPr>
          <p:spPr bwMode="auto">
            <a:xfrm>
              <a:off x="5003541" y="3640492"/>
              <a:ext cx="2999168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" name="îśḻîďé">
              <a:extLst>
                <a:ext uri="{FF2B5EF4-FFF2-40B4-BE49-F238E27FC236}">
                  <a16:creationId xmlns:a16="http://schemas.microsoft.com/office/drawing/2014/main" id="{C116BE0A-20E4-4D5E-A3EB-16C98C72F1D0}"/>
                </a:ext>
              </a:extLst>
            </p:cNvPr>
            <p:cNvSpPr txBox="1"/>
            <p:nvPr/>
          </p:nvSpPr>
          <p:spPr bwMode="auto">
            <a:xfrm>
              <a:off x="5003541" y="3098801"/>
              <a:ext cx="2999168" cy="541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îṣḷíḑê">
              <a:extLst>
                <a:ext uri="{FF2B5EF4-FFF2-40B4-BE49-F238E27FC236}">
                  <a16:creationId xmlns:a16="http://schemas.microsoft.com/office/drawing/2014/main" id="{E85E5C27-745C-4780-A206-45C0A5352472}"/>
                </a:ext>
              </a:extLst>
            </p:cNvPr>
            <p:cNvSpPr/>
            <p:nvPr/>
          </p:nvSpPr>
          <p:spPr bwMode="auto">
            <a:xfrm>
              <a:off x="5003541" y="4536028"/>
              <a:ext cx="2999168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5355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EDD55B-5E2A-4810-BD72-92AA868DD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F945FBF-5E2D-4EA2-BB01-D1F70DEA3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BB0A5B6-4F70-4C5D-BFFA-3F71D327C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436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709B498-E968-43A3-9D10-1F43D118B1E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853229"/>
            <a:ext cx="10845800" cy="4293571"/>
            <a:chOff x="673100" y="1853229"/>
            <a:chExt cx="10845800" cy="4293571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id="{13288959-91FC-43F2-95E0-79B14478E004}"/>
                </a:ext>
              </a:extLst>
            </p:cNvPr>
            <p:cNvCxnSpPr/>
            <p:nvPr/>
          </p:nvCxnSpPr>
          <p:spPr>
            <a:xfrm flipH="1" flipV="1">
              <a:off x="673100" y="2609509"/>
              <a:ext cx="5398474" cy="582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>
              <a:extLst>
                <a:ext uri="{FF2B5EF4-FFF2-40B4-BE49-F238E27FC236}">
                  <a16:creationId xmlns:a16="http://schemas.microsoft.com/office/drawing/2014/main" id="{9B28A0D0-F3FE-433C-B9E9-10EE49988CCC}"/>
                </a:ext>
              </a:extLst>
            </p:cNvPr>
            <p:cNvCxnSpPr/>
            <p:nvPr/>
          </p:nvCxnSpPr>
          <p:spPr>
            <a:xfrm flipV="1">
              <a:off x="6066220" y="2609509"/>
              <a:ext cx="5452680" cy="582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>
              <a:extLst>
                <a:ext uri="{FF2B5EF4-FFF2-40B4-BE49-F238E27FC236}">
                  <a16:creationId xmlns:a16="http://schemas.microsoft.com/office/drawing/2014/main" id="{C7366517-3549-45D6-8964-D259578EEFA1}"/>
                </a:ext>
              </a:extLst>
            </p:cNvPr>
            <p:cNvCxnSpPr/>
            <p:nvPr/>
          </p:nvCxnSpPr>
          <p:spPr>
            <a:xfrm flipH="1" flipV="1">
              <a:off x="673100" y="4839123"/>
              <a:ext cx="4981862" cy="0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2236C88A-8B9B-4F7E-9B5D-CE2F1CB27C72}"/>
                </a:ext>
              </a:extLst>
            </p:cNvPr>
            <p:cNvCxnSpPr/>
            <p:nvPr/>
          </p:nvCxnSpPr>
          <p:spPr>
            <a:xfrm>
              <a:off x="6497513" y="4839123"/>
              <a:ext cx="5021387" cy="0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îṡ1îḍê">
              <a:extLst>
                <a:ext uri="{FF2B5EF4-FFF2-40B4-BE49-F238E27FC236}">
                  <a16:creationId xmlns:a16="http://schemas.microsoft.com/office/drawing/2014/main" id="{B5F4FB46-0208-4E0B-B286-F2BB96C81407}"/>
                </a:ext>
              </a:extLst>
            </p:cNvPr>
            <p:cNvGrpSpPr/>
            <p:nvPr/>
          </p:nvGrpSpPr>
          <p:grpSpPr>
            <a:xfrm>
              <a:off x="4313512" y="1900854"/>
              <a:ext cx="3564976" cy="4245946"/>
              <a:chOff x="4313512" y="1900854"/>
              <a:chExt cx="3564976" cy="4245946"/>
            </a:xfrm>
          </p:grpSpPr>
          <p:sp>
            <p:nvSpPr>
              <p:cNvPr id="35" name="îs1ïḑê">
                <a:extLst>
                  <a:ext uri="{FF2B5EF4-FFF2-40B4-BE49-F238E27FC236}">
                    <a16:creationId xmlns:a16="http://schemas.microsoft.com/office/drawing/2014/main" id="{CBA25B17-9501-425B-9E4C-7A422139D14A}"/>
                  </a:ext>
                </a:extLst>
              </p:cNvPr>
              <p:cNvSpPr/>
              <p:nvPr/>
            </p:nvSpPr>
            <p:spPr bwMode="auto">
              <a:xfrm>
                <a:off x="4313512" y="2367902"/>
                <a:ext cx="1753691" cy="3778898"/>
              </a:xfrm>
              <a:custGeom>
                <a:avLst/>
                <a:gdLst>
                  <a:gd name="T0" fmla="*/ 570 w 630"/>
                  <a:gd name="T1" fmla="*/ 1270 h 1358"/>
                  <a:gd name="T2" fmla="*/ 510 w 630"/>
                  <a:gd name="T3" fmla="*/ 1183 h 1358"/>
                  <a:gd name="T4" fmla="*/ 449 w 630"/>
                  <a:gd name="T5" fmla="*/ 1096 h 1358"/>
                  <a:gd name="T6" fmla="*/ 388 w 630"/>
                  <a:gd name="T7" fmla="*/ 1009 h 1358"/>
                  <a:gd name="T8" fmla="*/ 327 w 630"/>
                  <a:gd name="T9" fmla="*/ 922 h 1358"/>
                  <a:gd name="T10" fmla="*/ 265 w 630"/>
                  <a:gd name="T11" fmla="*/ 836 h 1358"/>
                  <a:gd name="T12" fmla="*/ 234 w 630"/>
                  <a:gd name="T13" fmla="*/ 793 h 1358"/>
                  <a:gd name="T14" fmla="*/ 203 w 630"/>
                  <a:gd name="T15" fmla="*/ 750 h 1358"/>
                  <a:gd name="T16" fmla="*/ 148 w 630"/>
                  <a:gd name="T17" fmla="*/ 673 h 1358"/>
                  <a:gd name="T18" fmla="*/ 214 w 630"/>
                  <a:gd name="T19" fmla="*/ 621 h 1358"/>
                  <a:gd name="T20" fmla="*/ 290 w 630"/>
                  <a:gd name="T21" fmla="*/ 563 h 1358"/>
                  <a:gd name="T22" fmla="*/ 302 w 630"/>
                  <a:gd name="T23" fmla="*/ 553 h 1358"/>
                  <a:gd name="T24" fmla="*/ 289 w 630"/>
                  <a:gd name="T25" fmla="*/ 545 h 1358"/>
                  <a:gd name="T26" fmla="*/ 220 w 630"/>
                  <a:gd name="T27" fmla="*/ 501 h 1358"/>
                  <a:gd name="T28" fmla="*/ 152 w 630"/>
                  <a:gd name="T29" fmla="*/ 458 h 1358"/>
                  <a:gd name="T30" fmla="*/ 83 w 630"/>
                  <a:gd name="T31" fmla="*/ 415 h 1358"/>
                  <a:gd name="T32" fmla="*/ 19 w 630"/>
                  <a:gd name="T33" fmla="*/ 376 h 1358"/>
                  <a:gd name="T34" fmla="*/ 46 w 630"/>
                  <a:gd name="T35" fmla="*/ 287 h 1358"/>
                  <a:gd name="T36" fmla="*/ 75 w 630"/>
                  <a:gd name="T37" fmla="*/ 192 h 1358"/>
                  <a:gd name="T38" fmla="*/ 103 w 630"/>
                  <a:gd name="T39" fmla="*/ 96 h 1358"/>
                  <a:gd name="T40" fmla="*/ 116 w 630"/>
                  <a:gd name="T41" fmla="*/ 48 h 1358"/>
                  <a:gd name="T42" fmla="*/ 130 w 630"/>
                  <a:gd name="T43" fmla="*/ 0 h 1358"/>
                  <a:gd name="T44" fmla="*/ 114 w 630"/>
                  <a:gd name="T45" fmla="*/ 47 h 1358"/>
                  <a:gd name="T46" fmla="*/ 97 w 630"/>
                  <a:gd name="T47" fmla="*/ 94 h 1358"/>
                  <a:gd name="T48" fmla="*/ 65 w 630"/>
                  <a:gd name="T49" fmla="*/ 188 h 1358"/>
                  <a:gd name="T50" fmla="*/ 33 w 630"/>
                  <a:gd name="T51" fmla="*/ 283 h 1358"/>
                  <a:gd name="T52" fmla="*/ 2 w 630"/>
                  <a:gd name="T53" fmla="*/ 377 h 1358"/>
                  <a:gd name="T54" fmla="*/ 0 w 630"/>
                  <a:gd name="T55" fmla="*/ 383 h 1358"/>
                  <a:gd name="T56" fmla="*/ 5 w 630"/>
                  <a:gd name="T57" fmla="*/ 386 h 1358"/>
                  <a:gd name="T58" fmla="*/ 73 w 630"/>
                  <a:gd name="T59" fmla="*/ 431 h 1358"/>
                  <a:gd name="T60" fmla="*/ 141 w 630"/>
                  <a:gd name="T61" fmla="*/ 475 h 1358"/>
                  <a:gd name="T62" fmla="*/ 209 w 630"/>
                  <a:gd name="T63" fmla="*/ 519 h 1358"/>
                  <a:gd name="T64" fmla="*/ 264 w 630"/>
                  <a:gd name="T65" fmla="*/ 555 h 1358"/>
                  <a:gd name="T66" fmla="*/ 201 w 630"/>
                  <a:gd name="T67" fmla="*/ 603 h 1358"/>
                  <a:gd name="T68" fmla="*/ 125 w 630"/>
                  <a:gd name="T69" fmla="*/ 661 h 1358"/>
                  <a:gd name="T70" fmla="*/ 117 w 630"/>
                  <a:gd name="T71" fmla="*/ 668 h 1358"/>
                  <a:gd name="T72" fmla="*/ 123 w 630"/>
                  <a:gd name="T73" fmla="*/ 677 h 1358"/>
                  <a:gd name="T74" fmla="*/ 186 w 630"/>
                  <a:gd name="T75" fmla="*/ 763 h 1358"/>
                  <a:gd name="T76" fmla="*/ 217 w 630"/>
                  <a:gd name="T77" fmla="*/ 805 h 1358"/>
                  <a:gd name="T78" fmla="*/ 248 w 630"/>
                  <a:gd name="T79" fmla="*/ 848 h 1358"/>
                  <a:gd name="T80" fmla="*/ 311 w 630"/>
                  <a:gd name="T81" fmla="*/ 934 h 1358"/>
                  <a:gd name="T82" fmla="*/ 374 w 630"/>
                  <a:gd name="T83" fmla="*/ 1019 h 1358"/>
                  <a:gd name="T84" fmla="*/ 437 w 630"/>
                  <a:gd name="T85" fmla="*/ 1104 h 1358"/>
                  <a:gd name="T86" fmla="*/ 501 w 630"/>
                  <a:gd name="T87" fmla="*/ 1189 h 1358"/>
                  <a:gd name="T88" fmla="*/ 565 w 630"/>
                  <a:gd name="T89" fmla="*/ 1273 h 1358"/>
                  <a:gd name="T90" fmla="*/ 598 w 630"/>
                  <a:gd name="T91" fmla="*/ 1316 h 1358"/>
                  <a:gd name="T92" fmla="*/ 630 w 630"/>
                  <a:gd name="T93" fmla="*/ 1358 h 1358"/>
                  <a:gd name="T94" fmla="*/ 600 w 630"/>
                  <a:gd name="T95" fmla="*/ 1314 h 1358"/>
                  <a:gd name="T96" fmla="*/ 570 w 630"/>
                  <a:gd name="T97" fmla="*/ 1270 h 1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30" h="1358">
                    <a:moveTo>
                      <a:pt x="570" y="1270"/>
                    </a:moveTo>
                    <a:cubicBezTo>
                      <a:pt x="510" y="1183"/>
                      <a:pt x="510" y="1183"/>
                      <a:pt x="510" y="1183"/>
                    </a:cubicBezTo>
                    <a:cubicBezTo>
                      <a:pt x="449" y="1096"/>
                      <a:pt x="449" y="1096"/>
                      <a:pt x="449" y="1096"/>
                    </a:cubicBezTo>
                    <a:cubicBezTo>
                      <a:pt x="429" y="1067"/>
                      <a:pt x="408" y="1038"/>
                      <a:pt x="388" y="1009"/>
                    </a:cubicBezTo>
                    <a:cubicBezTo>
                      <a:pt x="368" y="980"/>
                      <a:pt x="347" y="951"/>
                      <a:pt x="327" y="922"/>
                    </a:cubicBezTo>
                    <a:cubicBezTo>
                      <a:pt x="265" y="836"/>
                      <a:pt x="265" y="836"/>
                      <a:pt x="265" y="836"/>
                    </a:cubicBezTo>
                    <a:cubicBezTo>
                      <a:pt x="234" y="793"/>
                      <a:pt x="234" y="793"/>
                      <a:pt x="234" y="793"/>
                    </a:cubicBezTo>
                    <a:cubicBezTo>
                      <a:pt x="203" y="750"/>
                      <a:pt x="203" y="750"/>
                      <a:pt x="203" y="750"/>
                    </a:cubicBezTo>
                    <a:cubicBezTo>
                      <a:pt x="148" y="673"/>
                      <a:pt x="148" y="673"/>
                      <a:pt x="148" y="673"/>
                    </a:cubicBezTo>
                    <a:cubicBezTo>
                      <a:pt x="170" y="655"/>
                      <a:pt x="192" y="638"/>
                      <a:pt x="214" y="621"/>
                    </a:cubicBezTo>
                    <a:cubicBezTo>
                      <a:pt x="290" y="563"/>
                      <a:pt x="290" y="563"/>
                      <a:pt x="290" y="563"/>
                    </a:cubicBezTo>
                    <a:cubicBezTo>
                      <a:pt x="302" y="553"/>
                      <a:pt x="302" y="553"/>
                      <a:pt x="302" y="553"/>
                    </a:cubicBezTo>
                    <a:cubicBezTo>
                      <a:pt x="289" y="545"/>
                      <a:pt x="289" y="545"/>
                      <a:pt x="289" y="545"/>
                    </a:cubicBezTo>
                    <a:cubicBezTo>
                      <a:pt x="266" y="530"/>
                      <a:pt x="243" y="516"/>
                      <a:pt x="220" y="501"/>
                    </a:cubicBezTo>
                    <a:cubicBezTo>
                      <a:pt x="152" y="458"/>
                      <a:pt x="152" y="458"/>
                      <a:pt x="152" y="458"/>
                    </a:cubicBezTo>
                    <a:cubicBezTo>
                      <a:pt x="129" y="444"/>
                      <a:pt x="106" y="430"/>
                      <a:pt x="83" y="415"/>
                    </a:cubicBezTo>
                    <a:cubicBezTo>
                      <a:pt x="19" y="376"/>
                      <a:pt x="19" y="376"/>
                      <a:pt x="19" y="376"/>
                    </a:cubicBezTo>
                    <a:cubicBezTo>
                      <a:pt x="28" y="346"/>
                      <a:pt x="37" y="317"/>
                      <a:pt x="46" y="287"/>
                    </a:cubicBezTo>
                    <a:cubicBezTo>
                      <a:pt x="56" y="255"/>
                      <a:pt x="65" y="223"/>
                      <a:pt x="75" y="192"/>
                    </a:cubicBezTo>
                    <a:cubicBezTo>
                      <a:pt x="84" y="160"/>
                      <a:pt x="93" y="128"/>
                      <a:pt x="103" y="96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97" y="94"/>
                      <a:pt x="97" y="94"/>
                      <a:pt x="97" y="94"/>
                    </a:cubicBezTo>
                    <a:cubicBezTo>
                      <a:pt x="86" y="126"/>
                      <a:pt x="76" y="157"/>
                      <a:pt x="65" y="188"/>
                    </a:cubicBezTo>
                    <a:cubicBezTo>
                      <a:pt x="54" y="220"/>
                      <a:pt x="44" y="251"/>
                      <a:pt x="33" y="283"/>
                    </a:cubicBezTo>
                    <a:cubicBezTo>
                      <a:pt x="22" y="314"/>
                      <a:pt x="12" y="346"/>
                      <a:pt x="2" y="377"/>
                    </a:cubicBezTo>
                    <a:cubicBezTo>
                      <a:pt x="0" y="383"/>
                      <a:pt x="0" y="383"/>
                      <a:pt x="0" y="383"/>
                    </a:cubicBezTo>
                    <a:cubicBezTo>
                      <a:pt x="5" y="386"/>
                      <a:pt x="5" y="386"/>
                      <a:pt x="5" y="386"/>
                    </a:cubicBezTo>
                    <a:cubicBezTo>
                      <a:pt x="73" y="431"/>
                      <a:pt x="73" y="431"/>
                      <a:pt x="73" y="431"/>
                    </a:cubicBezTo>
                    <a:cubicBezTo>
                      <a:pt x="95" y="446"/>
                      <a:pt x="118" y="460"/>
                      <a:pt x="141" y="475"/>
                    </a:cubicBezTo>
                    <a:cubicBezTo>
                      <a:pt x="209" y="519"/>
                      <a:pt x="209" y="519"/>
                      <a:pt x="209" y="519"/>
                    </a:cubicBezTo>
                    <a:cubicBezTo>
                      <a:pt x="227" y="531"/>
                      <a:pt x="246" y="543"/>
                      <a:pt x="264" y="555"/>
                    </a:cubicBezTo>
                    <a:cubicBezTo>
                      <a:pt x="201" y="603"/>
                      <a:pt x="201" y="603"/>
                      <a:pt x="201" y="603"/>
                    </a:cubicBezTo>
                    <a:cubicBezTo>
                      <a:pt x="176" y="623"/>
                      <a:pt x="150" y="642"/>
                      <a:pt x="125" y="661"/>
                    </a:cubicBezTo>
                    <a:cubicBezTo>
                      <a:pt x="117" y="668"/>
                      <a:pt x="117" y="668"/>
                      <a:pt x="117" y="668"/>
                    </a:cubicBezTo>
                    <a:cubicBezTo>
                      <a:pt x="123" y="677"/>
                      <a:pt x="123" y="677"/>
                      <a:pt x="123" y="677"/>
                    </a:cubicBezTo>
                    <a:cubicBezTo>
                      <a:pt x="186" y="763"/>
                      <a:pt x="186" y="763"/>
                      <a:pt x="186" y="763"/>
                    </a:cubicBezTo>
                    <a:cubicBezTo>
                      <a:pt x="217" y="805"/>
                      <a:pt x="217" y="805"/>
                      <a:pt x="217" y="805"/>
                    </a:cubicBezTo>
                    <a:cubicBezTo>
                      <a:pt x="248" y="848"/>
                      <a:pt x="248" y="848"/>
                      <a:pt x="248" y="848"/>
                    </a:cubicBezTo>
                    <a:cubicBezTo>
                      <a:pt x="311" y="934"/>
                      <a:pt x="311" y="934"/>
                      <a:pt x="311" y="934"/>
                    </a:cubicBezTo>
                    <a:cubicBezTo>
                      <a:pt x="332" y="962"/>
                      <a:pt x="353" y="991"/>
                      <a:pt x="374" y="1019"/>
                    </a:cubicBezTo>
                    <a:cubicBezTo>
                      <a:pt x="395" y="1047"/>
                      <a:pt x="416" y="1076"/>
                      <a:pt x="437" y="1104"/>
                    </a:cubicBezTo>
                    <a:cubicBezTo>
                      <a:pt x="501" y="1189"/>
                      <a:pt x="501" y="1189"/>
                      <a:pt x="501" y="1189"/>
                    </a:cubicBezTo>
                    <a:cubicBezTo>
                      <a:pt x="565" y="1273"/>
                      <a:pt x="565" y="1273"/>
                      <a:pt x="565" y="1273"/>
                    </a:cubicBezTo>
                    <a:cubicBezTo>
                      <a:pt x="598" y="1316"/>
                      <a:pt x="598" y="1316"/>
                      <a:pt x="598" y="1316"/>
                    </a:cubicBezTo>
                    <a:cubicBezTo>
                      <a:pt x="630" y="1358"/>
                      <a:pt x="630" y="1358"/>
                      <a:pt x="630" y="1358"/>
                    </a:cubicBezTo>
                    <a:cubicBezTo>
                      <a:pt x="600" y="1314"/>
                      <a:pt x="600" y="1314"/>
                      <a:pt x="600" y="1314"/>
                    </a:cubicBezTo>
                    <a:lnTo>
                      <a:pt x="570" y="127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36" name="íṥ1íḋè">
                <a:extLst>
                  <a:ext uri="{FF2B5EF4-FFF2-40B4-BE49-F238E27FC236}">
                    <a16:creationId xmlns:a16="http://schemas.microsoft.com/office/drawing/2014/main" id="{B57214CF-45DE-466D-A552-557C28DA8449}"/>
                  </a:ext>
                </a:extLst>
              </p:cNvPr>
              <p:cNvSpPr/>
              <p:nvPr/>
            </p:nvSpPr>
            <p:spPr bwMode="auto">
              <a:xfrm>
                <a:off x="6067203" y="2371428"/>
                <a:ext cx="1811285" cy="3773021"/>
              </a:xfrm>
              <a:custGeom>
                <a:avLst/>
                <a:gdLst>
                  <a:gd name="T0" fmla="*/ 649 w 651"/>
                  <a:gd name="T1" fmla="*/ 377 h 1356"/>
                  <a:gd name="T2" fmla="*/ 634 w 651"/>
                  <a:gd name="T3" fmla="*/ 330 h 1356"/>
                  <a:gd name="T4" fmla="*/ 618 w 651"/>
                  <a:gd name="T5" fmla="*/ 283 h 1356"/>
                  <a:gd name="T6" fmla="*/ 586 w 651"/>
                  <a:gd name="T7" fmla="*/ 188 h 1356"/>
                  <a:gd name="T8" fmla="*/ 554 w 651"/>
                  <a:gd name="T9" fmla="*/ 94 h 1356"/>
                  <a:gd name="T10" fmla="*/ 537 w 651"/>
                  <a:gd name="T11" fmla="*/ 47 h 1356"/>
                  <a:gd name="T12" fmla="*/ 521 w 651"/>
                  <a:gd name="T13" fmla="*/ 0 h 1356"/>
                  <a:gd name="T14" fmla="*/ 534 w 651"/>
                  <a:gd name="T15" fmla="*/ 48 h 1356"/>
                  <a:gd name="T16" fmla="*/ 548 w 651"/>
                  <a:gd name="T17" fmla="*/ 96 h 1356"/>
                  <a:gd name="T18" fmla="*/ 576 w 651"/>
                  <a:gd name="T19" fmla="*/ 191 h 1356"/>
                  <a:gd name="T20" fmla="*/ 605 w 651"/>
                  <a:gd name="T21" fmla="*/ 287 h 1356"/>
                  <a:gd name="T22" fmla="*/ 619 w 651"/>
                  <a:gd name="T23" fmla="*/ 334 h 1356"/>
                  <a:gd name="T24" fmla="*/ 632 w 651"/>
                  <a:gd name="T25" fmla="*/ 376 h 1356"/>
                  <a:gd name="T26" fmla="*/ 568 w 651"/>
                  <a:gd name="T27" fmla="*/ 415 h 1356"/>
                  <a:gd name="T28" fmla="*/ 499 w 651"/>
                  <a:gd name="T29" fmla="*/ 458 h 1356"/>
                  <a:gd name="T30" fmla="*/ 431 w 651"/>
                  <a:gd name="T31" fmla="*/ 501 h 1356"/>
                  <a:gd name="T32" fmla="*/ 362 w 651"/>
                  <a:gd name="T33" fmla="*/ 545 h 1356"/>
                  <a:gd name="T34" fmla="*/ 350 w 651"/>
                  <a:gd name="T35" fmla="*/ 552 h 1356"/>
                  <a:gd name="T36" fmla="*/ 361 w 651"/>
                  <a:gd name="T37" fmla="*/ 562 h 1356"/>
                  <a:gd name="T38" fmla="*/ 426 w 651"/>
                  <a:gd name="T39" fmla="*/ 620 h 1356"/>
                  <a:gd name="T40" fmla="*/ 484 w 651"/>
                  <a:gd name="T41" fmla="*/ 672 h 1356"/>
                  <a:gd name="T42" fmla="*/ 428 w 651"/>
                  <a:gd name="T43" fmla="*/ 749 h 1356"/>
                  <a:gd name="T44" fmla="*/ 397 w 651"/>
                  <a:gd name="T45" fmla="*/ 792 h 1356"/>
                  <a:gd name="T46" fmla="*/ 366 w 651"/>
                  <a:gd name="T47" fmla="*/ 835 h 1356"/>
                  <a:gd name="T48" fmla="*/ 304 w 651"/>
                  <a:gd name="T49" fmla="*/ 922 h 1356"/>
                  <a:gd name="T50" fmla="*/ 243 w 651"/>
                  <a:gd name="T51" fmla="*/ 1008 h 1356"/>
                  <a:gd name="T52" fmla="*/ 181 w 651"/>
                  <a:gd name="T53" fmla="*/ 1095 h 1356"/>
                  <a:gd name="T54" fmla="*/ 120 w 651"/>
                  <a:gd name="T55" fmla="*/ 1181 h 1356"/>
                  <a:gd name="T56" fmla="*/ 60 w 651"/>
                  <a:gd name="T57" fmla="*/ 1268 h 1356"/>
                  <a:gd name="T58" fmla="*/ 30 w 651"/>
                  <a:gd name="T59" fmla="*/ 1312 h 1356"/>
                  <a:gd name="T60" fmla="*/ 0 w 651"/>
                  <a:gd name="T61" fmla="*/ 1356 h 1356"/>
                  <a:gd name="T62" fmla="*/ 32 w 651"/>
                  <a:gd name="T63" fmla="*/ 1314 h 1356"/>
                  <a:gd name="T64" fmla="*/ 65 w 651"/>
                  <a:gd name="T65" fmla="*/ 1272 h 1356"/>
                  <a:gd name="T66" fmla="*/ 129 w 651"/>
                  <a:gd name="T67" fmla="*/ 1188 h 1356"/>
                  <a:gd name="T68" fmla="*/ 193 w 651"/>
                  <a:gd name="T69" fmla="*/ 1103 h 1356"/>
                  <a:gd name="T70" fmla="*/ 257 w 651"/>
                  <a:gd name="T71" fmla="*/ 1018 h 1356"/>
                  <a:gd name="T72" fmla="*/ 320 w 651"/>
                  <a:gd name="T73" fmla="*/ 933 h 1356"/>
                  <a:gd name="T74" fmla="*/ 383 w 651"/>
                  <a:gd name="T75" fmla="*/ 848 h 1356"/>
                  <a:gd name="T76" fmla="*/ 414 w 651"/>
                  <a:gd name="T77" fmla="*/ 805 h 1356"/>
                  <a:gd name="T78" fmla="*/ 446 w 651"/>
                  <a:gd name="T79" fmla="*/ 762 h 1356"/>
                  <a:gd name="T80" fmla="*/ 508 w 651"/>
                  <a:gd name="T81" fmla="*/ 677 h 1356"/>
                  <a:gd name="T82" fmla="*/ 514 w 651"/>
                  <a:gd name="T83" fmla="*/ 669 h 1356"/>
                  <a:gd name="T84" fmla="*/ 507 w 651"/>
                  <a:gd name="T85" fmla="*/ 662 h 1356"/>
                  <a:gd name="T86" fmla="*/ 441 w 651"/>
                  <a:gd name="T87" fmla="*/ 604 h 1356"/>
                  <a:gd name="T88" fmla="*/ 386 w 651"/>
                  <a:gd name="T89" fmla="*/ 555 h 1356"/>
                  <a:gd name="T90" fmla="*/ 442 w 651"/>
                  <a:gd name="T91" fmla="*/ 519 h 1356"/>
                  <a:gd name="T92" fmla="*/ 510 w 651"/>
                  <a:gd name="T93" fmla="*/ 475 h 1356"/>
                  <a:gd name="T94" fmla="*/ 578 w 651"/>
                  <a:gd name="T95" fmla="*/ 431 h 1356"/>
                  <a:gd name="T96" fmla="*/ 646 w 651"/>
                  <a:gd name="T97" fmla="*/ 386 h 1356"/>
                  <a:gd name="T98" fmla="*/ 651 w 651"/>
                  <a:gd name="T99" fmla="*/ 383 h 1356"/>
                  <a:gd name="T100" fmla="*/ 649 w 651"/>
                  <a:gd name="T101" fmla="*/ 377 h 1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1" h="1356">
                    <a:moveTo>
                      <a:pt x="649" y="377"/>
                    </a:moveTo>
                    <a:cubicBezTo>
                      <a:pt x="634" y="330"/>
                      <a:pt x="634" y="330"/>
                      <a:pt x="634" y="330"/>
                    </a:cubicBezTo>
                    <a:cubicBezTo>
                      <a:pt x="618" y="283"/>
                      <a:pt x="618" y="283"/>
                      <a:pt x="618" y="283"/>
                    </a:cubicBezTo>
                    <a:cubicBezTo>
                      <a:pt x="607" y="251"/>
                      <a:pt x="597" y="220"/>
                      <a:pt x="586" y="188"/>
                    </a:cubicBezTo>
                    <a:cubicBezTo>
                      <a:pt x="575" y="157"/>
                      <a:pt x="565" y="126"/>
                      <a:pt x="554" y="94"/>
                    </a:cubicBezTo>
                    <a:cubicBezTo>
                      <a:pt x="537" y="47"/>
                      <a:pt x="537" y="47"/>
                      <a:pt x="537" y="47"/>
                    </a:cubicBezTo>
                    <a:cubicBezTo>
                      <a:pt x="521" y="0"/>
                      <a:pt x="521" y="0"/>
                      <a:pt x="521" y="0"/>
                    </a:cubicBezTo>
                    <a:cubicBezTo>
                      <a:pt x="534" y="48"/>
                      <a:pt x="534" y="48"/>
                      <a:pt x="534" y="48"/>
                    </a:cubicBezTo>
                    <a:cubicBezTo>
                      <a:pt x="548" y="96"/>
                      <a:pt x="548" y="96"/>
                      <a:pt x="548" y="96"/>
                    </a:cubicBezTo>
                    <a:cubicBezTo>
                      <a:pt x="557" y="128"/>
                      <a:pt x="567" y="160"/>
                      <a:pt x="576" y="191"/>
                    </a:cubicBezTo>
                    <a:cubicBezTo>
                      <a:pt x="586" y="223"/>
                      <a:pt x="595" y="255"/>
                      <a:pt x="605" y="287"/>
                    </a:cubicBezTo>
                    <a:cubicBezTo>
                      <a:pt x="619" y="334"/>
                      <a:pt x="619" y="334"/>
                      <a:pt x="619" y="334"/>
                    </a:cubicBezTo>
                    <a:cubicBezTo>
                      <a:pt x="632" y="376"/>
                      <a:pt x="632" y="376"/>
                      <a:pt x="632" y="376"/>
                    </a:cubicBezTo>
                    <a:cubicBezTo>
                      <a:pt x="568" y="415"/>
                      <a:pt x="568" y="415"/>
                      <a:pt x="568" y="415"/>
                    </a:cubicBezTo>
                    <a:cubicBezTo>
                      <a:pt x="499" y="458"/>
                      <a:pt x="499" y="458"/>
                      <a:pt x="499" y="458"/>
                    </a:cubicBezTo>
                    <a:cubicBezTo>
                      <a:pt x="431" y="501"/>
                      <a:pt x="431" y="501"/>
                      <a:pt x="431" y="501"/>
                    </a:cubicBezTo>
                    <a:cubicBezTo>
                      <a:pt x="408" y="516"/>
                      <a:pt x="385" y="530"/>
                      <a:pt x="362" y="545"/>
                    </a:cubicBezTo>
                    <a:cubicBezTo>
                      <a:pt x="350" y="552"/>
                      <a:pt x="350" y="552"/>
                      <a:pt x="350" y="552"/>
                    </a:cubicBezTo>
                    <a:cubicBezTo>
                      <a:pt x="361" y="562"/>
                      <a:pt x="361" y="562"/>
                      <a:pt x="361" y="562"/>
                    </a:cubicBezTo>
                    <a:cubicBezTo>
                      <a:pt x="426" y="620"/>
                      <a:pt x="426" y="620"/>
                      <a:pt x="426" y="620"/>
                    </a:cubicBezTo>
                    <a:cubicBezTo>
                      <a:pt x="446" y="637"/>
                      <a:pt x="465" y="655"/>
                      <a:pt x="484" y="672"/>
                    </a:cubicBezTo>
                    <a:cubicBezTo>
                      <a:pt x="428" y="749"/>
                      <a:pt x="428" y="749"/>
                      <a:pt x="428" y="749"/>
                    </a:cubicBezTo>
                    <a:cubicBezTo>
                      <a:pt x="397" y="792"/>
                      <a:pt x="397" y="792"/>
                      <a:pt x="397" y="792"/>
                    </a:cubicBezTo>
                    <a:cubicBezTo>
                      <a:pt x="366" y="835"/>
                      <a:pt x="366" y="835"/>
                      <a:pt x="366" y="835"/>
                    </a:cubicBezTo>
                    <a:cubicBezTo>
                      <a:pt x="304" y="922"/>
                      <a:pt x="304" y="922"/>
                      <a:pt x="304" y="922"/>
                    </a:cubicBezTo>
                    <a:cubicBezTo>
                      <a:pt x="283" y="950"/>
                      <a:pt x="263" y="979"/>
                      <a:pt x="243" y="1008"/>
                    </a:cubicBezTo>
                    <a:cubicBezTo>
                      <a:pt x="222" y="1037"/>
                      <a:pt x="202" y="1066"/>
                      <a:pt x="181" y="1095"/>
                    </a:cubicBezTo>
                    <a:cubicBezTo>
                      <a:pt x="120" y="1181"/>
                      <a:pt x="120" y="1181"/>
                      <a:pt x="120" y="1181"/>
                    </a:cubicBezTo>
                    <a:cubicBezTo>
                      <a:pt x="60" y="1268"/>
                      <a:pt x="60" y="1268"/>
                      <a:pt x="60" y="1268"/>
                    </a:cubicBezTo>
                    <a:cubicBezTo>
                      <a:pt x="30" y="1312"/>
                      <a:pt x="30" y="1312"/>
                      <a:pt x="30" y="1312"/>
                    </a:cubicBezTo>
                    <a:cubicBezTo>
                      <a:pt x="0" y="1356"/>
                      <a:pt x="0" y="1356"/>
                      <a:pt x="0" y="1356"/>
                    </a:cubicBezTo>
                    <a:cubicBezTo>
                      <a:pt x="32" y="1314"/>
                      <a:pt x="32" y="1314"/>
                      <a:pt x="32" y="1314"/>
                    </a:cubicBezTo>
                    <a:cubicBezTo>
                      <a:pt x="65" y="1272"/>
                      <a:pt x="65" y="1272"/>
                      <a:pt x="65" y="1272"/>
                    </a:cubicBezTo>
                    <a:cubicBezTo>
                      <a:pt x="129" y="1188"/>
                      <a:pt x="129" y="1188"/>
                      <a:pt x="129" y="1188"/>
                    </a:cubicBezTo>
                    <a:cubicBezTo>
                      <a:pt x="193" y="1103"/>
                      <a:pt x="193" y="1103"/>
                      <a:pt x="193" y="1103"/>
                    </a:cubicBezTo>
                    <a:cubicBezTo>
                      <a:pt x="214" y="1075"/>
                      <a:pt x="235" y="1046"/>
                      <a:pt x="257" y="1018"/>
                    </a:cubicBezTo>
                    <a:cubicBezTo>
                      <a:pt x="278" y="990"/>
                      <a:pt x="299" y="962"/>
                      <a:pt x="320" y="933"/>
                    </a:cubicBezTo>
                    <a:cubicBezTo>
                      <a:pt x="383" y="848"/>
                      <a:pt x="383" y="848"/>
                      <a:pt x="383" y="848"/>
                    </a:cubicBezTo>
                    <a:cubicBezTo>
                      <a:pt x="414" y="805"/>
                      <a:pt x="414" y="805"/>
                      <a:pt x="414" y="805"/>
                    </a:cubicBezTo>
                    <a:cubicBezTo>
                      <a:pt x="446" y="762"/>
                      <a:pt x="446" y="762"/>
                      <a:pt x="446" y="762"/>
                    </a:cubicBezTo>
                    <a:cubicBezTo>
                      <a:pt x="508" y="677"/>
                      <a:pt x="508" y="677"/>
                      <a:pt x="508" y="677"/>
                    </a:cubicBezTo>
                    <a:cubicBezTo>
                      <a:pt x="514" y="669"/>
                      <a:pt x="514" y="669"/>
                      <a:pt x="514" y="669"/>
                    </a:cubicBezTo>
                    <a:cubicBezTo>
                      <a:pt x="507" y="662"/>
                      <a:pt x="507" y="662"/>
                      <a:pt x="507" y="662"/>
                    </a:cubicBezTo>
                    <a:cubicBezTo>
                      <a:pt x="485" y="642"/>
                      <a:pt x="463" y="623"/>
                      <a:pt x="441" y="604"/>
                    </a:cubicBezTo>
                    <a:cubicBezTo>
                      <a:pt x="386" y="555"/>
                      <a:pt x="386" y="555"/>
                      <a:pt x="386" y="555"/>
                    </a:cubicBezTo>
                    <a:cubicBezTo>
                      <a:pt x="405" y="543"/>
                      <a:pt x="423" y="531"/>
                      <a:pt x="442" y="519"/>
                    </a:cubicBezTo>
                    <a:cubicBezTo>
                      <a:pt x="510" y="475"/>
                      <a:pt x="510" y="475"/>
                      <a:pt x="510" y="475"/>
                    </a:cubicBezTo>
                    <a:cubicBezTo>
                      <a:pt x="578" y="431"/>
                      <a:pt x="578" y="431"/>
                      <a:pt x="578" y="431"/>
                    </a:cubicBezTo>
                    <a:cubicBezTo>
                      <a:pt x="646" y="386"/>
                      <a:pt x="646" y="386"/>
                      <a:pt x="646" y="386"/>
                    </a:cubicBezTo>
                    <a:cubicBezTo>
                      <a:pt x="651" y="383"/>
                      <a:pt x="651" y="383"/>
                      <a:pt x="651" y="383"/>
                    </a:cubicBezTo>
                    <a:lnTo>
                      <a:pt x="649" y="37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37" name="îsḻiḋe">
                <a:extLst>
                  <a:ext uri="{FF2B5EF4-FFF2-40B4-BE49-F238E27FC236}">
                    <a16:creationId xmlns:a16="http://schemas.microsoft.com/office/drawing/2014/main" id="{BDAE9AEE-DA16-4669-A983-E3A931C6F545}"/>
                  </a:ext>
                </a:extLst>
              </p:cNvPr>
              <p:cNvSpPr/>
              <p:nvPr/>
            </p:nvSpPr>
            <p:spPr bwMode="auto">
              <a:xfrm>
                <a:off x="5212154" y="1900854"/>
                <a:ext cx="1728261" cy="708655"/>
              </a:xfrm>
              <a:custGeom>
                <a:avLst/>
                <a:gdLst>
                  <a:gd name="T0" fmla="*/ 0 w 648"/>
                  <a:gd name="T1" fmla="*/ 0 h 266"/>
                  <a:gd name="T2" fmla="*/ 648 w 648"/>
                  <a:gd name="T3" fmla="*/ 0 h 266"/>
                  <a:gd name="T4" fmla="*/ 321 w 648"/>
                  <a:gd name="T5" fmla="*/ 266 h 266"/>
                  <a:gd name="T6" fmla="*/ 0 w 648"/>
                  <a:gd name="T7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8" h="266">
                    <a:moveTo>
                      <a:pt x="0" y="0"/>
                    </a:moveTo>
                    <a:cubicBezTo>
                      <a:pt x="4" y="2"/>
                      <a:pt x="648" y="0"/>
                      <a:pt x="648" y="0"/>
                    </a:cubicBezTo>
                    <a:cubicBezTo>
                      <a:pt x="608" y="88"/>
                      <a:pt x="560" y="163"/>
                      <a:pt x="321" y="266"/>
                    </a:cubicBezTo>
                    <a:cubicBezTo>
                      <a:pt x="321" y="266"/>
                      <a:pt x="160" y="224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38" name="íṩḻïḍè">
                <a:extLst>
                  <a:ext uri="{FF2B5EF4-FFF2-40B4-BE49-F238E27FC236}">
                    <a16:creationId xmlns:a16="http://schemas.microsoft.com/office/drawing/2014/main" id="{3796D1B1-77C2-4C4E-848C-9426F2D94834}"/>
                  </a:ext>
                </a:extLst>
              </p:cNvPr>
              <p:cNvSpPr/>
              <p:nvPr/>
            </p:nvSpPr>
            <p:spPr bwMode="auto">
              <a:xfrm>
                <a:off x="4820085" y="1900854"/>
                <a:ext cx="1248314" cy="2938269"/>
              </a:xfrm>
              <a:custGeom>
                <a:avLst/>
                <a:gdLst>
                  <a:gd name="T0" fmla="*/ 0 w 468"/>
                  <a:gd name="T1" fmla="*/ 161 h 1102"/>
                  <a:gd name="T2" fmla="*/ 147 w 468"/>
                  <a:gd name="T3" fmla="*/ 0 h 1102"/>
                  <a:gd name="T4" fmla="*/ 468 w 468"/>
                  <a:gd name="T5" fmla="*/ 266 h 1102"/>
                  <a:gd name="T6" fmla="*/ 350 w 468"/>
                  <a:gd name="T7" fmla="*/ 509 h 1102"/>
                  <a:gd name="T8" fmla="*/ 419 w 468"/>
                  <a:gd name="T9" fmla="*/ 650 h 1102"/>
                  <a:gd name="T10" fmla="*/ 313 w 468"/>
                  <a:gd name="T11" fmla="*/ 1102 h 1102"/>
                  <a:gd name="T12" fmla="*/ 0 w 468"/>
                  <a:gd name="T13" fmla="*/ 161 h 1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1102">
                    <a:moveTo>
                      <a:pt x="0" y="161"/>
                    </a:move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267" y="176"/>
                      <a:pt x="468" y="266"/>
                    </a:cubicBezTo>
                    <a:cubicBezTo>
                      <a:pt x="466" y="270"/>
                      <a:pt x="350" y="509"/>
                      <a:pt x="350" y="509"/>
                    </a:cubicBezTo>
                    <a:cubicBezTo>
                      <a:pt x="419" y="650"/>
                      <a:pt x="419" y="650"/>
                      <a:pt x="419" y="650"/>
                    </a:cubicBezTo>
                    <a:cubicBezTo>
                      <a:pt x="313" y="1102"/>
                      <a:pt x="313" y="1102"/>
                      <a:pt x="313" y="1102"/>
                    </a:cubicBezTo>
                    <a:lnTo>
                      <a:pt x="0" y="16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39" name="íS1iḑê">
                <a:extLst>
                  <a:ext uri="{FF2B5EF4-FFF2-40B4-BE49-F238E27FC236}">
                    <a16:creationId xmlns:a16="http://schemas.microsoft.com/office/drawing/2014/main" id="{215BC065-7BE9-4C6B-8CBA-BFCC0E4720B0}"/>
                  </a:ext>
                </a:extLst>
              </p:cNvPr>
              <p:cNvSpPr/>
              <p:nvPr/>
            </p:nvSpPr>
            <p:spPr bwMode="auto">
              <a:xfrm>
                <a:off x="6057132" y="1900854"/>
                <a:ext cx="1273100" cy="2938269"/>
              </a:xfrm>
              <a:custGeom>
                <a:avLst/>
                <a:gdLst>
                  <a:gd name="T0" fmla="*/ 477 w 477"/>
                  <a:gd name="T1" fmla="*/ 161 h 1102"/>
                  <a:gd name="T2" fmla="*/ 331 w 477"/>
                  <a:gd name="T3" fmla="*/ 0 h 1102"/>
                  <a:gd name="T4" fmla="*/ 4 w 477"/>
                  <a:gd name="T5" fmla="*/ 266 h 1102"/>
                  <a:gd name="T6" fmla="*/ 128 w 477"/>
                  <a:gd name="T7" fmla="*/ 509 h 1102"/>
                  <a:gd name="T8" fmla="*/ 58 w 477"/>
                  <a:gd name="T9" fmla="*/ 650 h 1102"/>
                  <a:gd name="T10" fmla="*/ 165 w 477"/>
                  <a:gd name="T11" fmla="*/ 1102 h 1102"/>
                  <a:gd name="T12" fmla="*/ 477 w 477"/>
                  <a:gd name="T13" fmla="*/ 161 h 1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7" h="1102">
                    <a:moveTo>
                      <a:pt x="477" y="161"/>
                    </a:moveTo>
                    <a:cubicBezTo>
                      <a:pt x="331" y="0"/>
                      <a:pt x="331" y="0"/>
                      <a:pt x="331" y="0"/>
                    </a:cubicBezTo>
                    <a:cubicBezTo>
                      <a:pt x="331" y="0"/>
                      <a:pt x="190" y="180"/>
                      <a:pt x="4" y="266"/>
                    </a:cubicBezTo>
                    <a:cubicBezTo>
                      <a:pt x="0" y="266"/>
                      <a:pt x="128" y="509"/>
                      <a:pt x="128" y="509"/>
                    </a:cubicBezTo>
                    <a:cubicBezTo>
                      <a:pt x="58" y="650"/>
                      <a:pt x="58" y="650"/>
                      <a:pt x="58" y="650"/>
                    </a:cubicBezTo>
                    <a:cubicBezTo>
                      <a:pt x="165" y="1102"/>
                      <a:pt x="165" y="1102"/>
                      <a:pt x="165" y="1102"/>
                    </a:cubicBezTo>
                    <a:lnTo>
                      <a:pt x="477" y="16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40" name="îṩļïḍê">
                <a:extLst>
                  <a:ext uri="{FF2B5EF4-FFF2-40B4-BE49-F238E27FC236}">
                    <a16:creationId xmlns:a16="http://schemas.microsoft.com/office/drawing/2014/main" id="{C566E92D-194A-4BBA-AF5D-DF725E1454FC}"/>
                  </a:ext>
                </a:extLst>
              </p:cNvPr>
              <p:cNvSpPr/>
              <p:nvPr/>
            </p:nvSpPr>
            <p:spPr bwMode="auto">
              <a:xfrm>
                <a:off x="4820085" y="2330103"/>
                <a:ext cx="1248314" cy="1149170"/>
              </a:xfrm>
              <a:custGeom>
                <a:avLst/>
                <a:gdLst>
                  <a:gd name="T0" fmla="*/ 445 w 468"/>
                  <a:gd name="T1" fmla="*/ 142 h 431"/>
                  <a:gd name="T2" fmla="*/ 422 w 468"/>
                  <a:gd name="T3" fmla="*/ 179 h 431"/>
                  <a:gd name="T4" fmla="*/ 400 w 468"/>
                  <a:gd name="T5" fmla="*/ 216 h 431"/>
                  <a:gd name="T6" fmla="*/ 379 w 468"/>
                  <a:gd name="T7" fmla="*/ 253 h 431"/>
                  <a:gd name="T8" fmla="*/ 357 w 468"/>
                  <a:gd name="T9" fmla="*/ 291 h 431"/>
                  <a:gd name="T10" fmla="*/ 336 w 468"/>
                  <a:gd name="T11" fmla="*/ 328 h 431"/>
                  <a:gd name="T12" fmla="*/ 315 w 468"/>
                  <a:gd name="T13" fmla="*/ 366 h 431"/>
                  <a:gd name="T14" fmla="*/ 302 w 468"/>
                  <a:gd name="T15" fmla="*/ 389 h 431"/>
                  <a:gd name="T16" fmla="*/ 280 w 468"/>
                  <a:gd name="T17" fmla="*/ 360 h 431"/>
                  <a:gd name="T18" fmla="*/ 248 w 468"/>
                  <a:gd name="T19" fmla="*/ 319 h 431"/>
                  <a:gd name="T20" fmla="*/ 214 w 468"/>
                  <a:gd name="T21" fmla="*/ 278 h 431"/>
                  <a:gd name="T22" fmla="*/ 198 w 468"/>
                  <a:gd name="T23" fmla="*/ 257 h 431"/>
                  <a:gd name="T24" fmla="*/ 181 w 468"/>
                  <a:gd name="T25" fmla="*/ 236 h 431"/>
                  <a:gd name="T26" fmla="*/ 147 w 468"/>
                  <a:gd name="T27" fmla="*/ 196 h 431"/>
                  <a:gd name="T28" fmla="*/ 130 w 468"/>
                  <a:gd name="T29" fmla="*/ 175 h 431"/>
                  <a:gd name="T30" fmla="*/ 113 w 468"/>
                  <a:gd name="T31" fmla="*/ 155 h 431"/>
                  <a:gd name="T32" fmla="*/ 96 w 468"/>
                  <a:gd name="T33" fmla="*/ 135 h 431"/>
                  <a:gd name="T34" fmla="*/ 79 w 468"/>
                  <a:gd name="T35" fmla="*/ 115 h 431"/>
                  <a:gd name="T36" fmla="*/ 0 w 468"/>
                  <a:gd name="T37" fmla="*/ 0 h 431"/>
                  <a:gd name="T38" fmla="*/ 73 w 468"/>
                  <a:gd name="T39" fmla="*/ 119 h 431"/>
                  <a:gd name="T40" fmla="*/ 89 w 468"/>
                  <a:gd name="T41" fmla="*/ 141 h 431"/>
                  <a:gd name="T42" fmla="*/ 104 w 468"/>
                  <a:gd name="T43" fmla="*/ 162 h 431"/>
                  <a:gd name="T44" fmla="*/ 119 w 468"/>
                  <a:gd name="T45" fmla="*/ 184 h 431"/>
                  <a:gd name="T46" fmla="*/ 135 w 468"/>
                  <a:gd name="T47" fmla="*/ 205 h 431"/>
                  <a:gd name="T48" fmla="*/ 166 w 468"/>
                  <a:gd name="T49" fmla="*/ 248 h 431"/>
                  <a:gd name="T50" fmla="*/ 182 w 468"/>
                  <a:gd name="T51" fmla="*/ 269 h 431"/>
                  <a:gd name="T52" fmla="*/ 198 w 468"/>
                  <a:gd name="T53" fmla="*/ 290 h 431"/>
                  <a:gd name="T54" fmla="*/ 230 w 468"/>
                  <a:gd name="T55" fmla="*/ 332 h 431"/>
                  <a:gd name="T56" fmla="*/ 263 w 468"/>
                  <a:gd name="T57" fmla="*/ 374 h 431"/>
                  <a:gd name="T58" fmla="*/ 295 w 468"/>
                  <a:gd name="T59" fmla="*/ 416 h 431"/>
                  <a:gd name="T60" fmla="*/ 307 w 468"/>
                  <a:gd name="T61" fmla="*/ 431 h 431"/>
                  <a:gd name="T62" fmla="*/ 316 w 468"/>
                  <a:gd name="T63" fmla="*/ 415 h 431"/>
                  <a:gd name="T64" fmla="*/ 336 w 468"/>
                  <a:gd name="T65" fmla="*/ 377 h 431"/>
                  <a:gd name="T66" fmla="*/ 354 w 468"/>
                  <a:gd name="T67" fmla="*/ 340 h 431"/>
                  <a:gd name="T68" fmla="*/ 374 w 468"/>
                  <a:gd name="T69" fmla="*/ 300 h 431"/>
                  <a:gd name="T70" fmla="*/ 393 w 468"/>
                  <a:gd name="T71" fmla="*/ 261 h 431"/>
                  <a:gd name="T72" fmla="*/ 412 w 468"/>
                  <a:gd name="T73" fmla="*/ 223 h 431"/>
                  <a:gd name="T74" fmla="*/ 431 w 468"/>
                  <a:gd name="T75" fmla="*/ 184 h 431"/>
                  <a:gd name="T76" fmla="*/ 450 w 468"/>
                  <a:gd name="T77" fmla="*/ 145 h 431"/>
                  <a:gd name="T78" fmla="*/ 468 w 468"/>
                  <a:gd name="T79" fmla="*/ 105 h 431"/>
                  <a:gd name="T80" fmla="*/ 445 w 468"/>
                  <a:gd name="T81" fmla="*/ 142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8" h="431">
                    <a:moveTo>
                      <a:pt x="445" y="142"/>
                    </a:moveTo>
                    <a:cubicBezTo>
                      <a:pt x="437" y="154"/>
                      <a:pt x="430" y="167"/>
                      <a:pt x="422" y="179"/>
                    </a:cubicBezTo>
                    <a:cubicBezTo>
                      <a:pt x="415" y="191"/>
                      <a:pt x="408" y="204"/>
                      <a:pt x="400" y="216"/>
                    </a:cubicBezTo>
                    <a:cubicBezTo>
                      <a:pt x="393" y="228"/>
                      <a:pt x="386" y="241"/>
                      <a:pt x="379" y="253"/>
                    </a:cubicBezTo>
                    <a:cubicBezTo>
                      <a:pt x="357" y="291"/>
                      <a:pt x="357" y="291"/>
                      <a:pt x="357" y="291"/>
                    </a:cubicBezTo>
                    <a:cubicBezTo>
                      <a:pt x="336" y="328"/>
                      <a:pt x="336" y="328"/>
                      <a:pt x="336" y="328"/>
                    </a:cubicBezTo>
                    <a:cubicBezTo>
                      <a:pt x="315" y="366"/>
                      <a:pt x="315" y="366"/>
                      <a:pt x="315" y="366"/>
                    </a:cubicBezTo>
                    <a:cubicBezTo>
                      <a:pt x="302" y="389"/>
                      <a:pt x="302" y="389"/>
                      <a:pt x="302" y="389"/>
                    </a:cubicBezTo>
                    <a:cubicBezTo>
                      <a:pt x="280" y="360"/>
                      <a:pt x="280" y="360"/>
                      <a:pt x="280" y="360"/>
                    </a:cubicBezTo>
                    <a:cubicBezTo>
                      <a:pt x="269" y="347"/>
                      <a:pt x="259" y="333"/>
                      <a:pt x="248" y="319"/>
                    </a:cubicBezTo>
                    <a:cubicBezTo>
                      <a:pt x="237" y="305"/>
                      <a:pt x="226" y="291"/>
                      <a:pt x="214" y="278"/>
                    </a:cubicBezTo>
                    <a:cubicBezTo>
                      <a:pt x="198" y="257"/>
                      <a:pt x="198" y="257"/>
                      <a:pt x="198" y="257"/>
                    </a:cubicBezTo>
                    <a:cubicBezTo>
                      <a:pt x="181" y="236"/>
                      <a:pt x="181" y="236"/>
                      <a:pt x="181" y="236"/>
                    </a:cubicBezTo>
                    <a:cubicBezTo>
                      <a:pt x="147" y="196"/>
                      <a:pt x="147" y="196"/>
                      <a:pt x="147" y="196"/>
                    </a:cubicBezTo>
                    <a:cubicBezTo>
                      <a:pt x="142" y="189"/>
                      <a:pt x="136" y="182"/>
                      <a:pt x="130" y="175"/>
                    </a:cubicBezTo>
                    <a:cubicBezTo>
                      <a:pt x="113" y="155"/>
                      <a:pt x="113" y="155"/>
                      <a:pt x="113" y="155"/>
                    </a:cubicBezTo>
                    <a:cubicBezTo>
                      <a:pt x="108" y="148"/>
                      <a:pt x="102" y="142"/>
                      <a:pt x="96" y="135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67" y="102"/>
                      <a:pt x="12" y="13"/>
                      <a:pt x="0" y="0"/>
                    </a:cubicBezTo>
                    <a:cubicBezTo>
                      <a:pt x="10" y="15"/>
                      <a:pt x="63" y="105"/>
                      <a:pt x="73" y="119"/>
                    </a:cubicBezTo>
                    <a:cubicBezTo>
                      <a:pt x="89" y="141"/>
                      <a:pt x="89" y="141"/>
                      <a:pt x="89" y="141"/>
                    </a:cubicBezTo>
                    <a:cubicBezTo>
                      <a:pt x="94" y="148"/>
                      <a:pt x="99" y="155"/>
                      <a:pt x="104" y="162"/>
                    </a:cubicBezTo>
                    <a:cubicBezTo>
                      <a:pt x="119" y="184"/>
                      <a:pt x="119" y="184"/>
                      <a:pt x="119" y="184"/>
                    </a:cubicBezTo>
                    <a:cubicBezTo>
                      <a:pt x="125" y="191"/>
                      <a:pt x="130" y="198"/>
                      <a:pt x="135" y="205"/>
                    </a:cubicBezTo>
                    <a:cubicBezTo>
                      <a:pt x="166" y="248"/>
                      <a:pt x="166" y="248"/>
                      <a:pt x="166" y="248"/>
                    </a:cubicBezTo>
                    <a:cubicBezTo>
                      <a:pt x="182" y="269"/>
                      <a:pt x="182" y="269"/>
                      <a:pt x="182" y="269"/>
                    </a:cubicBezTo>
                    <a:cubicBezTo>
                      <a:pt x="198" y="290"/>
                      <a:pt x="198" y="290"/>
                      <a:pt x="198" y="290"/>
                    </a:cubicBezTo>
                    <a:cubicBezTo>
                      <a:pt x="209" y="304"/>
                      <a:pt x="219" y="318"/>
                      <a:pt x="230" y="332"/>
                    </a:cubicBezTo>
                    <a:cubicBezTo>
                      <a:pt x="241" y="346"/>
                      <a:pt x="252" y="360"/>
                      <a:pt x="263" y="374"/>
                    </a:cubicBezTo>
                    <a:cubicBezTo>
                      <a:pt x="295" y="416"/>
                      <a:pt x="295" y="416"/>
                      <a:pt x="295" y="416"/>
                    </a:cubicBezTo>
                    <a:cubicBezTo>
                      <a:pt x="307" y="431"/>
                      <a:pt x="307" y="431"/>
                      <a:pt x="307" y="431"/>
                    </a:cubicBezTo>
                    <a:cubicBezTo>
                      <a:pt x="316" y="415"/>
                      <a:pt x="316" y="415"/>
                      <a:pt x="316" y="415"/>
                    </a:cubicBezTo>
                    <a:cubicBezTo>
                      <a:pt x="336" y="377"/>
                      <a:pt x="336" y="377"/>
                      <a:pt x="336" y="377"/>
                    </a:cubicBezTo>
                    <a:cubicBezTo>
                      <a:pt x="354" y="340"/>
                      <a:pt x="354" y="340"/>
                      <a:pt x="354" y="340"/>
                    </a:cubicBezTo>
                    <a:cubicBezTo>
                      <a:pt x="374" y="300"/>
                      <a:pt x="374" y="300"/>
                      <a:pt x="374" y="300"/>
                    </a:cubicBezTo>
                    <a:cubicBezTo>
                      <a:pt x="393" y="261"/>
                      <a:pt x="393" y="261"/>
                      <a:pt x="393" y="261"/>
                    </a:cubicBezTo>
                    <a:cubicBezTo>
                      <a:pt x="400" y="248"/>
                      <a:pt x="406" y="235"/>
                      <a:pt x="412" y="223"/>
                    </a:cubicBezTo>
                    <a:cubicBezTo>
                      <a:pt x="419" y="210"/>
                      <a:pt x="425" y="197"/>
                      <a:pt x="431" y="184"/>
                    </a:cubicBezTo>
                    <a:cubicBezTo>
                      <a:pt x="437" y="171"/>
                      <a:pt x="444" y="158"/>
                      <a:pt x="450" y="145"/>
                    </a:cubicBezTo>
                    <a:cubicBezTo>
                      <a:pt x="456" y="132"/>
                      <a:pt x="462" y="119"/>
                      <a:pt x="468" y="105"/>
                    </a:cubicBezTo>
                    <a:cubicBezTo>
                      <a:pt x="460" y="118"/>
                      <a:pt x="452" y="130"/>
                      <a:pt x="445" y="14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41" name="îšḻiḓé">
                <a:extLst>
                  <a:ext uri="{FF2B5EF4-FFF2-40B4-BE49-F238E27FC236}">
                    <a16:creationId xmlns:a16="http://schemas.microsoft.com/office/drawing/2014/main" id="{05271EA7-5ADA-4F46-B0E6-8CA87E910A91}"/>
                  </a:ext>
                </a:extLst>
              </p:cNvPr>
              <p:cNvSpPr/>
              <p:nvPr/>
            </p:nvSpPr>
            <p:spPr bwMode="auto">
              <a:xfrm>
                <a:off x="6068398" y="2330103"/>
                <a:ext cx="1264086" cy="1149170"/>
              </a:xfrm>
              <a:custGeom>
                <a:avLst/>
                <a:gdLst>
                  <a:gd name="T0" fmla="*/ 389 w 474"/>
                  <a:gd name="T1" fmla="*/ 117 h 431"/>
                  <a:gd name="T2" fmla="*/ 372 w 474"/>
                  <a:gd name="T3" fmla="*/ 137 h 431"/>
                  <a:gd name="T4" fmla="*/ 355 w 474"/>
                  <a:gd name="T5" fmla="*/ 157 h 431"/>
                  <a:gd name="T6" fmla="*/ 338 w 474"/>
                  <a:gd name="T7" fmla="*/ 177 h 431"/>
                  <a:gd name="T8" fmla="*/ 321 w 474"/>
                  <a:gd name="T9" fmla="*/ 197 h 431"/>
                  <a:gd name="T10" fmla="*/ 287 w 474"/>
                  <a:gd name="T11" fmla="*/ 238 h 431"/>
                  <a:gd name="T12" fmla="*/ 270 w 474"/>
                  <a:gd name="T13" fmla="*/ 259 h 431"/>
                  <a:gd name="T14" fmla="*/ 253 w 474"/>
                  <a:gd name="T15" fmla="*/ 279 h 431"/>
                  <a:gd name="T16" fmla="*/ 220 w 474"/>
                  <a:gd name="T17" fmla="*/ 321 h 431"/>
                  <a:gd name="T18" fmla="*/ 188 w 474"/>
                  <a:gd name="T19" fmla="*/ 362 h 431"/>
                  <a:gd name="T20" fmla="*/ 166 w 474"/>
                  <a:gd name="T21" fmla="*/ 390 h 431"/>
                  <a:gd name="T22" fmla="*/ 153 w 474"/>
                  <a:gd name="T23" fmla="*/ 367 h 431"/>
                  <a:gd name="T24" fmla="*/ 132 w 474"/>
                  <a:gd name="T25" fmla="*/ 330 h 431"/>
                  <a:gd name="T26" fmla="*/ 111 w 474"/>
                  <a:gd name="T27" fmla="*/ 292 h 431"/>
                  <a:gd name="T28" fmla="*/ 89 w 474"/>
                  <a:gd name="T29" fmla="*/ 254 h 431"/>
                  <a:gd name="T30" fmla="*/ 67 w 474"/>
                  <a:gd name="T31" fmla="*/ 217 h 431"/>
                  <a:gd name="T32" fmla="*/ 45 w 474"/>
                  <a:gd name="T33" fmla="*/ 179 h 431"/>
                  <a:gd name="T34" fmla="*/ 23 w 474"/>
                  <a:gd name="T35" fmla="*/ 142 h 431"/>
                  <a:gd name="T36" fmla="*/ 0 w 474"/>
                  <a:gd name="T37" fmla="*/ 105 h 431"/>
                  <a:gd name="T38" fmla="*/ 18 w 474"/>
                  <a:gd name="T39" fmla="*/ 145 h 431"/>
                  <a:gd name="T40" fmla="*/ 36 w 474"/>
                  <a:gd name="T41" fmla="*/ 184 h 431"/>
                  <a:gd name="T42" fmla="*/ 55 w 474"/>
                  <a:gd name="T43" fmla="*/ 223 h 431"/>
                  <a:gd name="T44" fmla="*/ 74 w 474"/>
                  <a:gd name="T45" fmla="*/ 262 h 431"/>
                  <a:gd name="T46" fmla="*/ 94 w 474"/>
                  <a:gd name="T47" fmla="*/ 301 h 431"/>
                  <a:gd name="T48" fmla="*/ 114 w 474"/>
                  <a:gd name="T49" fmla="*/ 339 h 431"/>
                  <a:gd name="T50" fmla="*/ 134 w 474"/>
                  <a:gd name="T51" fmla="*/ 378 h 431"/>
                  <a:gd name="T52" fmla="*/ 154 w 474"/>
                  <a:gd name="T53" fmla="*/ 416 h 431"/>
                  <a:gd name="T54" fmla="*/ 162 w 474"/>
                  <a:gd name="T55" fmla="*/ 431 h 431"/>
                  <a:gd name="T56" fmla="*/ 173 w 474"/>
                  <a:gd name="T57" fmla="*/ 418 h 431"/>
                  <a:gd name="T58" fmla="*/ 205 w 474"/>
                  <a:gd name="T59" fmla="*/ 376 h 431"/>
                  <a:gd name="T60" fmla="*/ 238 w 474"/>
                  <a:gd name="T61" fmla="*/ 334 h 431"/>
                  <a:gd name="T62" fmla="*/ 270 w 474"/>
                  <a:gd name="T63" fmla="*/ 292 h 431"/>
                  <a:gd name="T64" fmla="*/ 286 w 474"/>
                  <a:gd name="T65" fmla="*/ 271 h 431"/>
                  <a:gd name="T66" fmla="*/ 302 w 474"/>
                  <a:gd name="T67" fmla="*/ 250 h 431"/>
                  <a:gd name="T68" fmla="*/ 333 w 474"/>
                  <a:gd name="T69" fmla="*/ 207 h 431"/>
                  <a:gd name="T70" fmla="*/ 349 w 474"/>
                  <a:gd name="T71" fmla="*/ 186 h 431"/>
                  <a:gd name="T72" fmla="*/ 364 w 474"/>
                  <a:gd name="T73" fmla="*/ 164 h 431"/>
                  <a:gd name="T74" fmla="*/ 379 w 474"/>
                  <a:gd name="T75" fmla="*/ 142 h 431"/>
                  <a:gd name="T76" fmla="*/ 395 w 474"/>
                  <a:gd name="T77" fmla="*/ 121 h 431"/>
                  <a:gd name="T78" fmla="*/ 474 w 474"/>
                  <a:gd name="T79" fmla="*/ 0 h 431"/>
                  <a:gd name="T80" fmla="*/ 389 w 474"/>
                  <a:gd name="T81" fmla="*/ 117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74" h="431">
                    <a:moveTo>
                      <a:pt x="389" y="117"/>
                    </a:moveTo>
                    <a:cubicBezTo>
                      <a:pt x="372" y="137"/>
                      <a:pt x="372" y="137"/>
                      <a:pt x="372" y="137"/>
                    </a:cubicBezTo>
                    <a:cubicBezTo>
                      <a:pt x="366" y="143"/>
                      <a:pt x="360" y="150"/>
                      <a:pt x="355" y="157"/>
                    </a:cubicBezTo>
                    <a:cubicBezTo>
                      <a:pt x="338" y="177"/>
                      <a:pt x="338" y="177"/>
                      <a:pt x="338" y="177"/>
                    </a:cubicBezTo>
                    <a:cubicBezTo>
                      <a:pt x="332" y="184"/>
                      <a:pt x="326" y="190"/>
                      <a:pt x="321" y="197"/>
                    </a:cubicBezTo>
                    <a:cubicBezTo>
                      <a:pt x="287" y="238"/>
                      <a:pt x="287" y="238"/>
                      <a:pt x="287" y="238"/>
                    </a:cubicBezTo>
                    <a:cubicBezTo>
                      <a:pt x="270" y="259"/>
                      <a:pt x="270" y="259"/>
                      <a:pt x="270" y="259"/>
                    </a:cubicBezTo>
                    <a:cubicBezTo>
                      <a:pt x="253" y="279"/>
                      <a:pt x="253" y="279"/>
                      <a:pt x="253" y="279"/>
                    </a:cubicBezTo>
                    <a:cubicBezTo>
                      <a:pt x="242" y="293"/>
                      <a:pt x="231" y="307"/>
                      <a:pt x="220" y="321"/>
                    </a:cubicBezTo>
                    <a:cubicBezTo>
                      <a:pt x="209" y="334"/>
                      <a:pt x="198" y="348"/>
                      <a:pt x="188" y="362"/>
                    </a:cubicBezTo>
                    <a:cubicBezTo>
                      <a:pt x="166" y="390"/>
                      <a:pt x="166" y="390"/>
                      <a:pt x="166" y="390"/>
                    </a:cubicBezTo>
                    <a:cubicBezTo>
                      <a:pt x="153" y="367"/>
                      <a:pt x="153" y="367"/>
                      <a:pt x="153" y="367"/>
                    </a:cubicBezTo>
                    <a:cubicBezTo>
                      <a:pt x="132" y="330"/>
                      <a:pt x="132" y="330"/>
                      <a:pt x="132" y="330"/>
                    </a:cubicBezTo>
                    <a:cubicBezTo>
                      <a:pt x="111" y="292"/>
                      <a:pt x="111" y="292"/>
                      <a:pt x="111" y="292"/>
                    </a:cubicBezTo>
                    <a:cubicBezTo>
                      <a:pt x="89" y="254"/>
                      <a:pt x="89" y="254"/>
                      <a:pt x="89" y="254"/>
                    </a:cubicBezTo>
                    <a:cubicBezTo>
                      <a:pt x="82" y="242"/>
                      <a:pt x="75" y="229"/>
                      <a:pt x="67" y="217"/>
                    </a:cubicBezTo>
                    <a:cubicBezTo>
                      <a:pt x="60" y="204"/>
                      <a:pt x="53" y="192"/>
                      <a:pt x="45" y="179"/>
                    </a:cubicBezTo>
                    <a:cubicBezTo>
                      <a:pt x="38" y="167"/>
                      <a:pt x="30" y="155"/>
                      <a:pt x="23" y="142"/>
                    </a:cubicBezTo>
                    <a:cubicBezTo>
                      <a:pt x="15" y="130"/>
                      <a:pt x="7" y="118"/>
                      <a:pt x="0" y="105"/>
                    </a:cubicBezTo>
                    <a:cubicBezTo>
                      <a:pt x="5" y="119"/>
                      <a:pt x="12" y="132"/>
                      <a:pt x="18" y="145"/>
                    </a:cubicBezTo>
                    <a:cubicBezTo>
                      <a:pt x="24" y="158"/>
                      <a:pt x="30" y="171"/>
                      <a:pt x="36" y="184"/>
                    </a:cubicBezTo>
                    <a:cubicBezTo>
                      <a:pt x="42" y="197"/>
                      <a:pt x="49" y="210"/>
                      <a:pt x="55" y="223"/>
                    </a:cubicBezTo>
                    <a:cubicBezTo>
                      <a:pt x="62" y="236"/>
                      <a:pt x="68" y="249"/>
                      <a:pt x="74" y="262"/>
                    </a:cubicBezTo>
                    <a:cubicBezTo>
                      <a:pt x="94" y="301"/>
                      <a:pt x="94" y="301"/>
                      <a:pt x="94" y="301"/>
                    </a:cubicBezTo>
                    <a:cubicBezTo>
                      <a:pt x="114" y="339"/>
                      <a:pt x="114" y="339"/>
                      <a:pt x="114" y="339"/>
                    </a:cubicBezTo>
                    <a:cubicBezTo>
                      <a:pt x="134" y="378"/>
                      <a:pt x="134" y="378"/>
                      <a:pt x="134" y="378"/>
                    </a:cubicBezTo>
                    <a:cubicBezTo>
                      <a:pt x="154" y="416"/>
                      <a:pt x="154" y="416"/>
                      <a:pt x="154" y="416"/>
                    </a:cubicBezTo>
                    <a:cubicBezTo>
                      <a:pt x="162" y="431"/>
                      <a:pt x="162" y="431"/>
                      <a:pt x="162" y="431"/>
                    </a:cubicBezTo>
                    <a:cubicBezTo>
                      <a:pt x="173" y="418"/>
                      <a:pt x="173" y="418"/>
                      <a:pt x="173" y="418"/>
                    </a:cubicBezTo>
                    <a:cubicBezTo>
                      <a:pt x="205" y="376"/>
                      <a:pt x="205" y="376"/>
                      <a:pt x="205" y="376"/>
                    </a:cubicBezTo>
                    <a:cubicBezTo>
                      <a:pt x="216" y="362"/>
                      <a:pt x="227" y="348"/>
                      <a:pt x="238" y="334"/>
                    </a:cubicBezTo>
                    <a:cubicBezTo>
                      <a:pt x="248" y="320"/>
                      <a:pt x="259" y="306"/>
                      <a:pt x="270" y="292"/>
                    </a:cubicBezTo>
                    <a:cubicBezTo>
                      <a:pt x="286" y="271"/>
                      <a:pt x="286" y="271"/>
                      <a:pt x="286" y="271"/>
                    </a:cubicBezTo>
                    <a:cubicBezTo>
                      <a:pt x="302" y="250"/>
                      <a:pt x="302" y="250"/>
                      <a:pt x="302" y="250"/>
                    </a:cubicBezTo>
                    <a:cubicBezTo>
                      <a:pt x="333" y="207"/>
                      <a:pt x="333" y="207"/>
                      <a:pt x="333" y="207"/>
                    </a:cubicBezTo>
                    <a:cubicBezTo>
                      <a:pt x="338" y="200"/>
                      <a:pt x="343" y="193"/>
                      <a:pt x="349" y="186"/>
                    </a:cubicBezTo>
                    <a:cubicBezTo>
                      <a:pt x="364" y="164"/>
                      <a:pt x="364" y="164"/>
                      <a:pt x="364" y="164"/>
                    </a:cubicBezTo>
                    <a:cubicBezTo>
                      <a:pt x="369" y="157"/>
                      <a:pt x="374" y="150"/>
                      <a:pt x="379" y="142"/>
                    </a:cubicBezTo>
                    <a:cubicBezTo>
                      <a:pt x="395" y="121"/>
                      <a:pt x="395" y="121"/>
                      <a:pt x="395" y="121"/>
                    </a:cubicBezTo>
                    <a:cubicBezTo>
                      <a:pt x="405" y="106"/>
                      <a:pt x="464" y="15"/>
                      <a:pt x="474" y="0"/>
                    </a:cubicBezTo>
                    <a:cubicBezTo>
                      <a:pt x="462" y="13"/>
                      <a:pt x="401" y="103"/>
                      <a:pt x="389" y="117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</p:grpSp>
        <p:grpSp>
          <p:nvGrpSpPr>
            <p:cNvPr id="11" name="ïṧ1ïḍé">
              <a:extLst>
                <a:ext uri="{FF2B5EF4-FFF2-40B4-BE49-F238E27FC236}">
                  <a16:creationId xmlns:a16="http://schemas.microsoft.com/office/drawing/2014/main" id="{01E8D0BB-64C5-44E0-B689-1D316AF66E56}"/>
                </a:ext>
              </a:extLst>
            </p:cNvPr>
            <p:cNvGrpSpPr/>
            <p:nvPr/>
          </p:nvGrpSpPr>
          <p:grpSpPr>
            <a:xfrm>
              <a:off x="1121295" y="2550883"/>
              <a:ext cx="2744022" cy="1218762"/>
              <a:chOff x="1179673" y="4331837"/>
              <a:chExt cx="3048002" cy="1218762"/>
            </a:xfrm>
          </p:grpSpPr>
          <p:sp>
            <p:nvSpPr>
              <p:cNvPr id="33" name="îSľidé">
                <a:extLst>
                  <a:ext uri="{FF2B5EF4-FFF2-40B4-BE49-F238E27FC236}">
                    <a16:creationId xmlns:a16="http://schemas.microsoft.com/office/drawing/2014/main" id="{17A52B8D-DFA8-45D7-96CD-50FD444041AC}"/>
                  </a:ext>
                </a:extLst>
              </p:cNvPr>
              <p:cNvSpPr/>
              <p:nvPr/>
            </p:nvSpPr>
            <p:spPr bwMode="auto">
              <a:xfrm>
                <a:off x="1179674" y="4774503"/>
                <a:ext cx="3048001" cy="776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4" name="îŝľïḑê">
                <a:extLst>
                  <a:ext uri="{FF2B5EF4-FFF2-40B4-BE49-F238E27FC236}">
                    <a16:creationId xmlns:a16="http://schemas.microsoft.com/office/drawing/2014/main" id="{A4F65C1A-7BD6-4271-893B-D692484C7BD6}"/>
                  </a:ext>
                </a:extLst>
              </p:cNvPr>
              <p:cNvSpPr txBox="1"/>
              <p:nvPr/>
            </p:nvSpPr>
            <p:spPr bwMode="auto">
              <a:xfrm>
                <a:off x="1179673" y="4331837"/>
                <a:ext cx="3048001" cy="44266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2" name="îṡļïḑe">
              <a:extLst>
                <a:ext uri="{FF2B5EF4-FFF2-40B4-BE49-F238E27FC236}">
                  <a16:creationId xmlns:a16="http://schemas.microsoft.com/office/drawing/2014/main" id="{F1C706B5-E1D8-462F-96B6-7D1C38AED468}"/>
                </a:ext>
              </a:extLst>
            </p:cNvPr>
            <p:cNvGrpSpPr/>
            <p:nvPr/>
          </p:nvGrpSpPr>
          <p:grpSpPr>
            <a:xfrm>
              <a:off x="2145400" y="1853229"/>
              <a:ext cx="695812" cy="697654"/>
              <a:chOff x="2145400" y="1853229"/>
              <a:chExt cx="695812" cy="697654"/>
            </a:xfrm>
          </p:grpSpPr>
          <p:sp>
            <p:nvSpPr>
              <p:cNvPr id="31" name="îṧḷîḋé">
                <a:extLst>
                  <a:ext uri="{FF2B5EF4-FFF2-40B4-BE49-F238E27FC236}">
                    <a16:creationId xmlns:a16="http://schemas.microsoft.com/office/drawing/2014/main" id="{D4E946F3-BD75-43E0-A5AC-72AB7F159DCC}"/>
                  </a:ext>
                </a:extLst>
              </p:cNvPr>
              <p:cNvSpPr/>
              <p:nvPr/>
            </p:nvSpPr>
            <p:spPr bwMode="auto">
              <a:xfrm>
                <a:off x="2145400" y="1853229"/>
                <a:ext cx="695812" cy="69765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38100"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ïśḻiďê">
                <a:extLst>
                  <a:ext uri="{FF2B5EF4-FFF2-40B4-BE49-F238E27FC236}">
                    <a16:creationId xmlns:a16="http://schemas.microsoft.com/office/drawing/2014/main" id="{D0597259-F045-4A03-961C-0ED2F4B2611B}"/>
                  </a:ext>
                </a:extLst>
              </p:cNvPr>
              <p:cNvSpPr/>
              <p:nvPr/>
            </p:nvSpPr>
            <p:spPr bwMode="auto">
              <a:xfrm>
                <a:off x="2315196" y="2052831"/>
                <a:ext cx="356219" cy="298449"/>
              </a:xfrm>
              <a:custGeom>
                <a:avLst/>
                <a:gdLst>
                  <a:gd name="connsiteX0" fmla="*/ 552739 w 609615"/>
                  <a:gd name="connsiteY0" fmla="*/ 397213 h 510753"/>
                  <a:gd name="connsiteX1" fmla="*/ 609615 w 609615"/>
                  <a:gd name="connsiteY1" fmla="*/ 453983 h 510753"/>
                  <a:gd name="connsiteX2" fmla="*/ 552739 w 609615"/>
                  <a:gd name="connsiteY2" fmla="*/ 510753 h 510753"/>
                  <a:gd name="connsiteX3" fmla="*/ 495863 w 609615"/>
                  <a:gd name="connsiteY3" fmla="*/ 453983 h 510753"/>
                  <a:gd name="connsiteX4" fmla="*/ 552739 w 609615"/>
                  <a:gd name="connsiteY4" fmla="*/ 397213 h 510753"/>
                  <a:gd name="connsiteX5" fmla="*/ 547870 w 609615"/>
                  <a:gd name="connsiteY5" fmla="*/ 198571 h 510753"/>
                  <a:gd name="connsiteX6" fmla="*/ 604746 w 609615"/>
                  <a:gd name="connsiteY6" fmla="*/ 255341 h 510753"/>
                  <a:gd name="connsiteX7" fmla="*/ 547870 w 609615"/>
                  <a:gd name="connsiteY7" fmla="*/ 312111 h 510753"/>
                  <a:gd name="connsiteX8" fmla="*/ 490994 w 609615"/>
                  <a:gd name="connsiteY8" fmla="*/ 255341 h 510753"/>
                  <a:gd name="connsiteX9" fmla="*/ 547870 w 609615"/>
                  <a:gd name="connsiteY9" fmla="*/ 198571 h 510753"/>
                  <a:gd name="connsiteX10" fmla="*/ 119644 w 609615"/>
                  <a:gd name="connsiteY10" fmla="*/ 191797 h 510753"/>
                  <a:gd name="connsiteX11" fmla="*/ 127891 w 609615"/>
                  <a:gd name="connsiteY11" fmla="*/ 196674 h 510753"/>
                  <a:gd name="connsiteX12" fmla="*/ 121502 w 609615"/>
                  <a:gd name="connsiteY12" fmla="*/ 203292 h 510753"/>
                  <a:gd name="connsiteX13" fmla="*/ 129982 w 609615"/>
                  <a:gd name="connsiteY13" fmla="*/ 212233 h 510753"/>
                  <a:gd name="connsiteX14" fmla="*/ 122664 w 609615"/>
                  <a:gd name="connsiteY14" fmla="*/ 226050 h 510753"/>
                  <a:gd name="connsiteX15" fmla="*/ 115462 w 609615"/>
                  <a:gd name="connsiteY15" fmla="*/ 225702 h 510753"/>
                  <a:gd name="connsiteX16" fmla="*/ 109306 w 609615"/>
                  <a:gd name="connsiteY16" fmla="*/ 211652 h 510753"/>
                  <a:gd name="connsiteX17" fmla="*/ 117669 w 609615"/>
                  <a:gd name="connsiteY17" fmla="*/ 203176 h 510753"/>
                  <a:gd name="connsiteX18" fmla="*/ 111513 w 609615"/>
                  <a:gd name="connsiteY18" fmla="*/ 196441 h 510753"/>
                  <a:gd name="connsiteX19" fmla="*/ 88250 w 609615"/>
                  <a:gd name="connsiteY19" fmla="*/ 191374 h 510753"/>
                  <a:gd name="connsiteX20" fmla="*/ 111272 w 609615"/>
                  <a:gd name="connsiteY20" fmla="*/ 231774 h 510753"/>
                  <a:gd name="connsiteX21" fmla="*/ 119760 w 609615"/>
                  <a:gd name="connsiteY21" fmla="*/ 238160 h 510753"/>
                  <a:gd name="connsiteX22" fmla="*/ 128364 w 609615"/>
                  <a:gd name="connsiteY22" fmla="*/ 231891 h 510753"/>
                  <a:gd name="connsiteX23" fmla="*/ 152316 w 609615"/>
                  <a:gd name="connsiteY23" fmla="*/ 191490 h 510753"/>
                  <a:gd name="connsiteX24" fmla="*/ 195918 w 609615"/>
                  <a:gd name="connsiteY24" fmla="*/ 193812 h 510753"/>
                  <a:gd name="connsiteX25" fmla="*/ 228241 w 609615"/>
                  <a:gd name="connsiteY25" fmla="*/ 204725 h 510753"/>
                  <a:gd name="connsiteX26" fmla="*/ 239287 w 609615"/>
                  <a:gd name="connsiteY26" fmla="*/ 236302 h 510753"/>
                  <a:gd name="connsiteX27" fmla="*/ 239287 w 609615"/>
                  <a:gd name="connsiteY27" fmla="*/ 249653 h 510753"/>
                  <a:gd name="connsiteX28" fmla="*/ 183360 w 609615"/>
                  <a:gd name="connsiteY28" fmla="*/ 461987 h 510753"/>
                  <a:gd name="connsiteX29" fmla="*/ 132433 w 609615"/>
                  <a:gd name="connsiteY29" fmla="*/ 501227 h 510753"/>
                  <a:gd name="connsiteX30" fmla="*/ 122085 w 609615"/>
                  <a:gd name="connsiteY30" fmla="*/ 501227 h 510753"/>
                  <a:gd name="connsiteX31" fmla="*/ 68949 w 609615"/>
                  <a:gd name="connsiteY31" fmla="*/ 462568 h 510753"/>
                  <a:gd name="connsiteX32" fmla="*/ 0 w 609615"/>
                  <a:gd name="connsiteY32" fmla="*/ 249769 h 510753"/>
                  <a:gd name="connsiteX33" fmla="*/ 0 w 609615"/>
                  <a:gd name="connsiteY33" fmla="*/ 236302 h 510753"/>
                  <a:gd name="connsiteX34" fmla="*/ 11046 w 609615"/>
                  <a:gd name="connsiteY34" fmla="*/ 204725 h 510753"/>
                  <a:gd name="connsiteX35" fmla="*/ 43369 w 609615"/>
                  <a:gd name="connsiteY35" fmla="*/ 193812 h 510753"/>
                  <a:gd name="connsiteX36" fmla="*/ 138106 w 609615"/>
                  <a:gd name="connsiteY36" fmla="*/ 151894 h 510753"/>
                  <a:gd name="connsiteX37" fmla="*/ 143448 w 609615"/>
                  <a:gd name="connsiteY37" fmla="*/ 154218 h 510753"/>
                  <a:gd name="connsiteX38" fmla="*/ 141125 w 609615"/>
                  <a:gd name="connsiteY38" fmla="*/ 159679 h 510753"/>
                  <a:gd name="connsiteX39" fmla="*/ 118014 w 609615"/>
                  <a:gd name="connsiteY39" fmla="*/ 164559 h 510753"/>
                  <a:gd name="connsiteX40" fmla="*/ 98271 w 609615"/>
                  <a:gd name="connsiteY40" fmla="*/ 158982 h 510753"/>
                  <a:gd name="connsiteX41" fmla="*/ 97691 w 609615"/>
                  <a:gd name="connsiteY41" fmla="*/ 153172 h 510753"/>
                  <a:gd name="connsiteX42" fmla="*/ 103497 w 609615"/>
                  <a:gd name="connsiteY42" fmla="*/ 152591 h 510753"/>
                  <a:gd name="connsiteX43" fmla="*/ 138106 w 609615"/>
                  <a:gd name="connsiteY43" fmla="*/ 151894 h 510753"/>
                  <a:gd name="connsiteX44" fmla="*/ 139648 w 609615"/>
                  <a:gd name="connsiteY44" fmla="*/ 119739 h 510753"/>
                  <a:gd name="connsiteX45" fmla="*/ 149316 w 609615"/>
                  <a:gd name="connsiteY45" fmla="*/ 134921 h 510753"/>
                  <a:gd name="connsiteX46" fmla="*/ 129981 w 609615"/>
                  <a:gd name="connsiteY46" fmla="*/ 134921 h 510753"/>
                  <a:gd name="connsiteX47" fmla="*/ 139648 w 609615"/>
                  <a:gd name="connsiteY47" fmla="*/ 119739 h 510753"/>
                  <a:gd name="connsiteX48" fmla="*/ 91170 w 609615"/>
                  <a:gd name="connsiteY48" fmla="*/ 119739 h 510753"/>
                  <a:gd name="connsiteX49" fmla="*/ 100838 w 609615"/>
                  <a:gd name="connsiteY49" fmla="*/ 134921 h 510753"/>
                  <a:gd name="connsiteX50" fmla="*/ 81503 w 609615"/>
                  <a:gd name="connsiteY50" fmla="*/ 134921 h 510753"/>
                  <a:gd name="connsiteX51" fmla="*/ 91170 w 609615"/>
                  <a:gd name="connsiteY51" fmla="*/ 119739 h 510753"/>
                  <a:gd name="connsiteX52" fmla="*/ 95591 w 609615"/>
                  <a:gd name="connsiteY52" fmla="*/ 95554 h 510753"/>
                  <a:gd name="connsiteX53" fmla="*/ 67686 w 609615"/>
                  <a:gd name="connsiteY53" fmla="*/ 130042 h 510753"/>
                  <a:gd name="connsiteX54" fmla="*/ 67686 w 609615"/>
                  <a:gd name="connsiteY54" fmla="*/ 157679 h 510753"/>
                  <a:gd name="connsiteX55" fmla="*/ 84313 w 609615"/>
                  <a:gd name="connsiteY55" fmla="*/ 174168 h 510753"/>
                  <a:gd name="connsiteX56" fmla="*/ 153379 w 609615"/>
                  <a:gd name="connsiteY56" fmla="*/ 174168 h 510753"/>
                  <a:gd name="connsiteX57" fmla="*/ 169890 w 609615"/>
                  <a:gd name="connsiteY57" fmla="*/ 157562 h 510753"/>
                  <a:gd name="connsiteX58" fmla="*/ 169890 w 609615"/>
                  <a:gd name="connsiteY58" fmla="*/ 112043 h 510753"/>
                  <a:gd name="connsiteX59" fmla="*/ 100359 w 609615"/>
                  <a:gd name="connsiteY59" fmla="*/ 95554 h 510753"/>
                  <a:gd name="connsiteX60" fmla="*/ 305807 w 609615"/>
                  <a:gd name="connsiteY60" fmla="*/ 35565 h 510753"/>
                  <a:gd name="connsiteX61" fmla="*/ 415442 w 609615"/>
                  <a:gd name="connsiteY61" fmla="*/ 35565 h 510753"/>
                  <a:gd name="connsiteX62" fmla="*/ 433695 w 609615"/>
                  <a:gd name="connsiteY62" fmla="*/ 53792 h 510753"/>
                  <a:gd name="connsiteX63" fmla="*/ 415442 w 609615"/>
                  <a:gd name="connsiteY63" fmla="*/ 72018 h 510753"/>
                  <a:gd name="connsiteX64" fmla="*/ 324060 w 609615"/>
                  <a:gd name="connsiteY64" fmla="*/ 72018 h 510753"/>
                  <a:gd name="connsiteX65" fmla="*/ 324060 w 609615"/>
                  <a:gd name="connsiteY65" fmla="*/ 237103 h 510753"/>
                  <a:gd name="connsiteX66" fmla="*/ 415442 w 609615"/>
                  <a:gd name="connsiteY66" fmla="*/ 237103 h 510753"/>
                  <a:gd name="connsiteX67" fmla="*/ 433695 w 609615"/>
                  <a:gd name="connsiteY67" fmla="*/ 255330 h 510753"/>
                  <a:gd name="connsiteX68" fmla="*/ 415442 w 609615"/>
                  <a:gd name="connsiteY68" fmla="*/ 273556 h 510753"/>
                  <a:gd name="connsiteX69" fmla="*/ 324060 w 609615"/>
                  <a:gd name="connsiteY69" fmla="*/ 273556 h 510753"/>
                  <a:gd name="connsiteX70" fmla="*/ 324060 w 609615"/>
                  <a:gd name="connsiteY70" fmla="*/ 469290 h 510753"/>
                  <a:gd name="connsiteX71" fmla="*/ 415442 w 609615"/>
                  <a:gd name="connsiteY71" fmla="*/ 469290 h 510753"/>
                  <a:gd name="connsiteX72" fmla="*/ 433695 w 609615"/>
                  <a:gd name="connsiteY72" fmla="*/ 487516 h 510753"/>
                  <a:gd name="connsiteX73" fmla="*/ 415442 w 609615"/>
                  <a:gd name="connsiteY73" fmla="*/ 505743 h 510753"/>
                  <a:gd name="connsiteX74" fmla="*/ 305807 w 609615"/>
                  <a:gd name="connsiteY74" fmla="*/ 505743 h 510753"/>
                  <a:gd name="connsiteX75" fmla="*/ 287554 w 609615"/>
                  <a:gd name="connsiteY75" fmla="*/ 487516 h 510753"/>
                  <a:gd name="connsiteX76" fmla="*/ 287554 w 609615"/>
                  <a:gd name="connsiteY76" fmla="*/ 53792 h 510753"/>
                  <a:gd name="connsiteX77" fmla="*/ 305807 w 609615"/>
                  <a:gd name="connsiteY77" fmla="*/ 35565 h 510753"/>
                  <a:gd name="connsiteX78" fmla="*/ 117102 w 609615"/>
                  <a:gd name="connsiteY78" fmla="*/ 32037 h 510753"/>
                  <a:gd name="connsiteX79" fmla="*/ 179890 w 609615"/>
                  <a:gd name="connsiteY79" fmla="*/ 108676 h 510753"/>
                  <a:gd name="connsiteX80" fmla="*/ 178262 w 609615"/>
                  <a:gd name="connsiteY80" fmla="*/ 109373 h 510753"/>
                  <a:gd name="connsiteX81" fmla="*/ 178262 w 609615"/>
                  <a:gd name="connsiteY81" fmla="*/ 157679 h 510753"/>
                  <a:gd name="connsiteX82" fmla="*/ 153379 w 609615"/>
                  <a:gd name="connsiteY82" fmla="*/ 182412 h 510753"/>
                  <a:gd name="connsiteX83" fmla="*/ 84313 w 609615"/>
                  <a:gd name="connsiteY83" fmla="*/ 182412 h 510753"/>
                  <a:gd name="connsiteX84" fmla="*/ 59430 w 609615"/>
                  <a:gd name="connsiteY84" fmla="*/ 157562 h 510753"/>
                  <a:gd name="connsiteX85" fmla="*/ 59430 w 609615"/>
                  <a:gd name="connsiteY85" fmla="*/ 133642 h 510753"/>
                  <a:gd name="connsiteX86" fmla="*/ 55593 w 609615"/>
                  <a:gd name="connsiteY86" fmla="*/ 134803 h 510753"/>
                  <a:gd name="connsiteX87" fmla="*/ 117102 w 609615"/>
                  <a:gd name="connsiteY87" fmla="*/ 32037 h 510753"/>
                  <a:gd name="connsiteX88" fmla="*/ 543107 w 609615"/>
                  <a:gd name="connsiteY88" fmla="*/ 0 h 510753"/>
                  <a:gd name="connsiteX89" fmla="*/ 599948 w 609615"/>
                  <a:gd name="connsiteY89" fmla="*/ 56770 h 510753"/>
                  <a:gd name="connsiteX90" fmla="*/ 543107 w 609615"/>
                  <a:gd name="connsiteY90" fmla="*/ 113540 h 510753"/>
                  <a:gd name="connsiteX91" fmla="*/ 486266 w 609615"/>
                  <a:gd name="connsiteY91" fmla="*/ 56770 h 510753"/>
                  <a:gd name="connsiteX92" fmla="*/ 543107 w 609615"/>
                  <a:gd name="connsiteY92" fmla="*/ 0 h 510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9615" h="510753">
                    <a:moveTo>
                      <a:pt x="552739" y="397213"/>
                    </a:moveTo>
                    <a:cubicBezTo>
                      <a:pt x="584151" y="397213"/>
                      <a:pt x="609615" y="422630"/>
                      <a:pt x="609615" y="453983"/>
                    </a:cubicBezTo>
                    <a:cubicBezTo>
                      <a:pt x="609615" y="485336"/>
                      <a:pt x="584151" y="510753"/>
                      <a:pt x="552739" y="510753"/>
                    </a:cubicBezTo>
                    <a:cubicBezTo>
                      <a:pt x="521327" y="510753"/>
                      <a:pt x="495863" y="485336"/>
                      <a:pt x="495863" y="453983"/>
                    </a:cubicBezTo>
                    <a:cubicBezTo>
                      <a:pt x="495863" y="422630"/>
                      <a:pt x="521327" y="397213"/>
                      <a:pt x="552739" y="397213"/>
                    </a:cubicBezTo>
                    <a:close/>
                    <a:moveTo>
                      <a:pt x="547870" y="198571"/>
                    </a:moveTo>
                    <a:cubicBezTo>
                      <a:pt x="579282" y="198571"/>
                      <a:pt x="604746" y="223988"/>
                      <a:pt x="604746" y="255341"/>
                    </a:cubicBezTo>
                    <a:cubicBezTo>
                      <a:pt x="604746" y="286694"/>
                      <a:pt x="579282" y="312111"/>
                      <a:pt x="547870" y="312111"/>
                    </a:cubicBezTo>
                    <a:cubicBezTo>
                      <a:pt x="516458" y="312111"/>
                      <a:pt x="490994" y="286694"/>
                      <a:pt x="490994" y="255341"/>
                    </a:cubicBezTo>
                    <a:cubicBezTo>
                      <a:pt x="490994" y="223988"/>
                      <a:pt x="516458" y="198571"/>
                      <a:pt x="547870" y="198571"/>
                    </a:cubicBezTo>
                    <a:close/>
                    <a:moveTo>
                      <a:pt x="119644" y="191797"/>
                    </a:moveTo>
                    <a:lnTo>
                      <a:pt x="127891" y="196674"/>
                    </a:lnTo>
                    <a:lnTo>
                      <a:pt x="121502" y="203292"/>
                    </a:lnTo>
                    <a:lnTo>
                      <a:pt x="129982" y="212233"/>
                    </a:lnTo>
                    <a:lnTo>
                      <a:pt x="122664" y="226050"/>
                    </a:lnTo>
                    <a:cubicBezTo>
                      <a:pt x="120573" y="230114"/>
                      <a:pt x="117321" y="229998"/>
                      <a:pt x="115462" y="225702"/>
                    </a:cubicBezTo>
                    <a:lnTo>
                      <a:pt x="109306" y="211652"/>
                    </a:lnTo>
                    <a:lnTo>
                      <a:pt x="117669" y="203176"/>
                    </a:lnTo>
                    <a:lnTo>
                      <a:pt x="111513" y="196441"/>
                    </a:lnTo>
                    <a:close/>
                    <a:moveTo>
                      <a:pt x="88250" y="191374"/>
                    </a:moveTo>
                    <a:lnTo>
                      <a:pt x="111272" y="231774"/>
                    </a:lnTo>
                    <a:cubicBezTo>
                      <a:pt x="113597" y="235954"/>
                      <a:pt x="116620" y="238160"/>
                      <a:pt x="119760" y="238160"/>
                    </a:cubicBezTo>
                    <a:cubicBezTo>
                      <a:pt x="123015" y="238160"/>
                      <a:pt x="126038" y="235954"/>
                      <a:pt x="128364" y="231891"/>
                    </a:cubicBezTo>
                    <a:lnTo>
                      <a:pt x="152316" y="191490"/>
                    </a:lnTo>
                    <a:lnTo>
                      <a:pt x="195918" y="193812"/>
                    </a:lnTo>
                    <a:cubicBezTo>
                      <a:pt x="207894" y="194392"/>
                      <a:pt x="222195" y="199268"/>
                      <a:pt x="228241" y="204725"/>
                    </a:cubicBezTo>
                    <a:cubicBezTo>
                      <a:pt x="234520" y="210297"/>
                      <a:pt x="239287" y="224112"/>
                      <a:pt x="239287" y="236302"/>
                    </a:cubicBezTo>
                    <a:lnTo>
                      <a:pt x="239287" y="249653"/>
                    </a:lnTo>
                    <a:lnTo>
                      <a:pt x="183360" y="461987"/>
                    </a:lnTo>
                    <a:cubicBezTo>
                      <a:pt x="177663" y="483581"/>
                      <a:pt x="154874" y="501227"/>
                      <a:pt x="132433" y="501227"/>
                    </a:cubicBezTo>
                    <a:lnTo>
                      <a:pt x="122085" y="501227"/>
                    </a:lnTo>
                    <a:cubicBezTo>
                      <a:pt x="99645" y="501227"/>
                      <a:pt x="75925" y="483929"/>
                      <a:pt x="68949" y="462568"/>
                    </a:cubicBezTo>
                    <a:lnTo>
                      <a:pt x="0" y="249769"/>
                    </a:lnTo>
                    <a:lnTo>
                      <a:pt x="0" y="236302"/>
                    </a:lnTo>
                    <a:cubicBezTo>
                      <a:pt x="0" y="224112"/>
                      <a:pt x="4883" y="210297"/>
                      <a:pt x="11046" y="204725"/>
                    </a:cubicBezTo>
                    <a:cubicBezTo>
                      <a:pt x="17208" y="199268"/>
                      <a:pt x="31393" y="194509"/>
                      <a:pt x="43369" y="193812"/>
                    </a:cubicBezTo>
                    <a:close/>
                    <a:moveTo>
                      <a:pt x="138106" y="151894"/>
                    </a:moveTo>
                    <a:cubicBezTo>
                      <a:pt x="140196" y="151081"/>
                      <a:pt x="142635" y="152127"/>
                      <a:pt x="143448" y="154218"/>
                    </a:cubicBezTo>
                    <a:cubicBezTo>
                      <a:pt x="144377" y="156426"/>
                      <a:pt x="143332" y="158866"/>
                      <a:pt x="141125" y="159679"/>
                    </a:cubicBezTo>
                    <a:cubicBezTo>
                      <a:pt x="131950" y="163281"/>
                      <a:pt x="124286" y="164559"/>
                      <a:pt x="118014" y="164559"/>
                    </a:cubicBezTo>
                    <a:cubicBezTo>
                      <a:pt x="105239" y="164559"/>
                      <a:pt x="98620" y="159330"/>
                      <a:pt x="98271" y="158982"/>
                    </a:cubicBezTo>
                    <a:cubicBezTo>
                      <a:pt x="96529" y="157588"/>
                      <a:pt x="96181" y="154915"/>
                      <a:pt x="97691" y="153172"/>
                    </a:cubicBezTo>
                    <a:cubicBezTo>
                      <a:pt x="99084" y="151430"/>
                      <a:pt x="101639" y="151081"/>
                      <a:pt x="103497" y="152591"/>
                    </a:cubicBezTo>
                    <a:cubicBezTo>
                      <a:pt x="103962" y="152940"/>
                      <a:pt x="114995" y="161073"/>
                      <a:pt x="138106" y="151894"/>
                    </a:cubicBezTo>
                    <a:close/>
                    <a:moveTo>
                      <a:pt x="139648" y="119739"/>
                    </a:moveTo>
                    <a:cubicBezTo>
                      <a:pt x="147918" y="120435"/>
                      <a:pt x="149316" y="134921"/>
                      <a:pt x="149316" y="134921"/>
                    </a:cubicBezTo>
                    <a:lnTo>
                      <a:pt x="129981" y="134921"/>
                    </a:lnTo>
                    <a:cubicBezTo>
                      <a:pt x="129981" y="134921"/>
                      <a:pt x="131379" y="119044"/>
                      <a:pt x="139648" y="119739"/>
                    </a:cubicBezTo>
                    <a:close/>
                    <a:moveTo>
                      <a:pt x="91170" y="119739"/>
                    </a:moveTo>
                    <a:cubicBezTo>
                      <a:pt x="99440" y="120435"/>
                      <a:pt x="100838" y="134921"/>
                      <a:pt x="100838" y="134921"/>
                    </a:cubicBezTo>
                    <a:lnTo>
                      <a:pt x="81503" y="134921"/>
                    </a:lnTo>
                    <a:cubicBezTo>
                      <a:pt x="81503" y="134921"/>
                      <a:pt x="82901" y="119044"/>
                      <a:pt x="91170" y="119739"/>
                    </a:cubicBezTo>
                    <a:close/>
                    <a:moveTo>
                      <a:pt x="95591" y="95554"/>
                    </a:moveTo>
                    <a:cubicBezTo>
                      <a:pt x="92685" y="103451"/>
                      <a:pt x="84429" y="120752"/>
                      <a:pt x="67686" y="130042"/>
                    </a:cubicBezTo>
                    <a:lnTo>
                      <a:pt x="67686" y="157679"/>
                    </a:lnTo>
                    <a:cubicBezTo>
                      <a:pt x="67686" y="166736"/>
                      <a:pt x="75127" y="174168"/>
                      <a:pt x="84313" y="174168"/>
                    </a:cubicBezTo>
                    <a:lnTo>
                      <a:pt x="153379" y="174168"/>
                    </a:lnTo>
                    <a:cubicBezTo>
                      <a:pt x="162449" y="174168"/>
                      <a:pt x="169890" y="166736"/>
                      <a:pt x="169890" y="157562"/>
                    </a:cubicBezTo>
                    <a:lnTo>
                      <a:pt x="169890" y="112043"/>
                    </a:lnTo>
                    <a:cubicBezTo>
                      <a:pt x="153961" y="116340"/>
                      <a:pt x="122102" y="120752"/>
                      <a:pt x="100359" y="95554"/>
                    </a:cubicBezTo>
                    <a:close/>
                    <a:moveTo>
                      <a:pt x="305807" y="35565"/>
                    </a:moveTo>
                    <a:lnTo>
                      <a:pt x="415442" y="35565"/>
                    </a:lnTo>
                    <a:cubicBezTo>
                      <a:pt x="425557" y="35565"/>
                      <a:pt x="433695" y="43692"/>
                      <a:pt x="433695" y="53792"/>
                    </a:cubicBezTo>
                    <a:cubicBezTo>
                      <a:pt x="433695" y="63892"/>
                      <a:pt x="425557" y="72018"/>
                      <a:pt x="415442" y="72018"/>
                    </a:cubicBezTo>
                    <a:lnTo>
                      <a:pt x="324060" y="72018"/>
                    </a:lnTo>
                    <a:lnTo>
                      <a:pt x="324060" y="237103"/>
                    </a:lnTo>
                    <a:lnTo>
                      <a:pt x="415442" y="237103"/>
                    </a:lnTo>
                    <a:cubicBezTo>
                      <a:pt x="425557" y="237103"/>
                      <a:pt x="433695" y="245346"/>
                      <a:pt x="433695" y="255330"/>
                    </a:cubicBezTo>
                    <a:cubicBezTo>
                      <a:pt x="433695" y="265430"/>
                      <a:pt x="425557" y="273556"/>
                      <a:pt x="415442" y="273556"/>
                    </a:cubicBezTo>
                    <a:lnTo>
                      <a:pt x="324060" y="273556"/>
                    </a:lnTo>
                    <a:lnTo>
                      <a:pt x="324060" y="469290"/>
                    </a:lnTo>
                    <a:lnTo>
                      <a:pt x="415442" y="469290"/>
                    </a:lnTo>
                    <a:cubicBezTo>
                      <a:pt x="425557" y="469290"/>
                      <a:pt x="433695" y="477416"/>
                      <a:pt x="433695" y="487516"/>
                    </a:cubicBezTo>
                    <a:cubicBezTo>
                      <a:pt x="433695" y="497617"/>
                      <a:pt x="425557" y="505743"/>
                      <a:pt x="415442" y="505743"/>
                    </a:cubicBezTo>
                    <a:lnTo>
                      <a:pt x="305807" y="505743"/>
                    </a:lnTo>
                    <a:cubicBezTo>
                      <a:pt x="295692" y="505743"/>
                      <a:pt x="287554" y="497617"/>
                      <a:pt x="287554" y="487516"/>
                    </a:cubicBezTo>
                    <a:lnTo>
                      <a:pt x="287554" y="53792"/>
                    </a:lnTo>
                    <a:cubicBezTo>
                      <a:pt x="287554" y="43692"/>
                      <a:pt x="295692" y="35565"/>
                      <a:pt x="305807" y="35565"/>
                    </a:cubicBezTo>
                    <a:close/>
                    <a:moveTo>
                      <a:pt x="117102" y="32037"/>
                    </a:moveTo>
                    <a:cubicBezTo>
                      <a:pt x="195819" y="32037"/>
                      <a:pt x="179890" y="108676"/>
                      <a:pt x="179890" y="108676"/>
                    </a:cubicBezTo>
                    <a:cubicBezTo>
                      <a:pt x="179890" y="108676"/>
                      <a:pt x="179308" y="108908"/>
                      <a:pt x="178262" y="109373"/>
                    </a:cubicBezTo>
                    <a:lnTo>
                      <a:pt x="178262" y="157679"/>
                    </a:lnTo>
                    <a:cubicBezTo>
                      <a:pt x="178262" y="171381"/>
                      <a:pt x="167099" y="182412"/>
                      <a:pt x="153379" y="182412"/>
                    </a:cubicBezTo>
                    <a:lnTo>
                      <a:pt x="84313" y="182412"/>
                    </a:lnTo>
                    <a:cubicBezTo>
                      <a:pt x="70593" y="182412"/>
                      <a:pt x="59430" y="171265"/>
                      <a:pt x="59430" y="157562"/>
                    </a:cubicBezTo>
                    <a:lnTo>
                      <a:pt x="59430" y="133642"/>
                    </a:lnTo>
                    <a:cubicBezTo>
                      <a:pt x="58151" y="134106"/>
                      <a:pt x="56872" y="134571"/>
                      <a:pt x="55593" y="134803"/>
                    </a:cubicBezTo>
                    <a:cubicBezTo>
                      <a:pt x="55593" y="134803"/>
                      <a:pt x="34083" y="32153"/>
                      <a:pt x="117102" y="32037"/>
                    </a:cubicBezTo>
                    <a:close/>
                    <a:moveTo>
                      <a:pt x="543107" y="0"/>
                    </a:moveTo>
                    <a:cubicBezTo>
                      <a:pt x="574499" y="0"/>
                      <a:pt x="599948" y="25417"/>
                      <a:pt x="599948" y="56770"/>
                    </a:cubicBezTo>
                    <a:cubicBezTo>
                      <a:pt x="599948" y="88123"/>
                      <a:pt x="574499" y="113540"/>
                      <a:pt x="543107" y="113540"/>
                    </a:cubicBezTo>
                    <a:cubicBezTo>
                      <a:pt x="511715" y="113540"/>
                      <a:pt x="486266" y="88123"/>
                      <a:pt x="486266" y="56770"/>
                    </a:cubicBezTo>
                    <a:cubicBezTo>
                      <a:pt x="486266" y="25417"/>
                      <a:pt x="511715" y="0"/>
                      <a:pt x="5431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1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îŝḻïḋè">
              <a:extLst>
                <a:ext uri="{FF2B5EF4-FFF2-40B4-BE49-F238E27FC236}">
                  <a16:creationId xmlns:a16="http://schemas.microsoft.com/office/drawing/2014/main" id="{2F5F77E7-0295-44F6-9393-BCE702800C92}"/>
                </a:ext>
              </a:extLst>
            </p:cNvPr>
            <p:cNvGrpSpPr/>
            <p:nvPr/>
          </p:nvGrpSpPr>
          <p:grpSpPr>
            <a:xfrm>
              <a:off x="1121295" y="4766113"/>
              <a:ext cx="2744022" cy="1218762"/>
              <a:chOff x="1179673" y="4331837"/>
              <a:chExt cx="3048002" cy="1218762"/>
            </a:xfrm>
          </p:grpSpPr>
          <p:sp>
            <p:nvSpPr>
              <p:cNvPr id="29" name="ïṧḷïḍè">
                <a:extLst>
                  <a:ext uri="{FF2B5EF4-FFF2-40B4-BE49-F238E27FC236}">
                    <a16:creationId xmlns:a16="http://schemas.microsoft.com/office/drawing/2014/main" id="{17A52B8D-DFA8-45D7-96CD-50FD444041AC}"/>
                  </a:ext>
                </a:extLst>
              </p:cNvPr>
              <p:cNvSpPr/>
              <p:nvPr/>
            </p:nvSpPr>
            <p:spPr bwMode="auto">
              <a:xfrm>
                <a:off x="1179674" y="4774503"/>
                <a:ext cx="3048001" cy="776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íṡḷíḋè">
                <a:extLst>
                  <a:ext uri="{FF2B5EF4-FFF2-40B4-BE49-F238E27FC236}">
                    <a16:creationId xmlns:a16="http://schemas.microsoft.com/office/drawing/2014/main" id="{A4F65C1A-7BD6-4271-893B-D692484C7BD6}"/>
                  </a:ext>
                </a:extLst>
              </p:cNvPr>
              <p:cNvSpPr txBox="1"/>
              <p:nvPr/>
            </p:nvSpPr>
            <p:spPr bwMode="auto">
              <a:xfrm>
                <a:off x="1179673" y="4331837"/>
                <a:ext cx="3048001" cy="44266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4" name="iSľîḋè">
              <a:extLst>
                <a:ext uri="{FF2B5EF4-FFF2-40B4-BE49-F238E27FC236}">
                  <a16:creationId xmlns:a16="http://schemas.microsoft.com/office/drawing/2014/main" id="{30F40968-1BE3-425B-B496-364F1350F991}"/>
                </a:ext>
              </a:extLst>
            </p:cNvPr>
            <p:cNvGrpSpPr/>
            <p:nvPr/>
          </p:nvGrpSpPr>
          <p:grpSpPr>
            <a:xfrm>
              <a:off x="2145400" y="4068459"/>
              <a:ext cx="695812" cy="697654"/>
              <a:chOff x="2145400" y="4068459"/>
              <a:chExt cx="695812" cy="697654"/>
            </a:xfrm>
          </p:grpSpPr>
          <p:sp>
            <p:nvSpPr>
              <p:cNvPr id="27" name="iṩḻíḍê">
                <a:extLst>
                  <a:ext uri="{FF2B5EF4-FFF2-40B4-BE49-F238E27FC236}">
                    <a16:creationId xmlns:a16="http://schemas.microsoft.com/office/drawing/2014/main" id="{D4E946F3-BD75-43E0-A5AC-72AB7F159DCC}"/>
                  </a:ext>
                </a:extLst>
              </p:cNvPr>
              <p:cNvSpPr/>
              <p:nvPr/>
            </p:nvSpPr>
            <p:spPr bwMode="auto">
              <a:xfrm>
                <a:off x="2145400" y="4068459"/>
                <a:ext cx="695812" cy="69765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38100"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íṣḷîdé">
                <a:extLst>
                  <a:ext uri="{FF2B5EF4-FFF2-40B4-BE49-F238E27FC236}">
                    <a16:creationId xmlns:a16="http://schemas.microsoft.com/office/drawing/2014/main" id="{D0597259-F045-4A03-961C-0ED2F4B2611B}"/>
                  </a:ext>
                </a:extLst>
              </p:cNvPr>
              <p:cNvSpPr/>
              <p:nvPr/>
            </p:nvSpPr>
            <p:spPr bwMode="auto">
              <a:xfrm>
                <a:off x="2315196" y="4268061"/>
                <a:ext cx="356219" cy="298449"/>
              </a:xfrm>
              <a:custGeom>
                <a:avLst/>
                <a:gdLst>
                  <a:gd name="connsiteX0" fmla="*/ 552739 w 609615"/>
                  <a:gd name="connsiteY0" fmla="*/ 397213 h 510753"/>
                  <a:gd name="connsiteX1" fmla="*/ 609615 w 609615"/>
                  <a:gd name="connsiteY1" fmla="*/ 453983 h 510753"/>
                  <a:gd name="connsiteX2" fmla="*/ 552739 w 609615"/>
                  <a:gd name="connsiteY2" fmla="*/ 510753 h 510753"/>
                  <a:gd name="connsiteX3" fmla="*/ 495863 w 609615"/>
                  <a:gd name="connsiteY3" fmla="*/ 453983 h 510753"/>
                  <a:gd name="connsiteX4" fmla="*/ 552739 w 609615"/>
                  <a:gd name="connsiteY4" fmla="*/ 397213 h 510753"/>
                  <a:gd name="connsiteX5" fmla="*/ 547870 w 609615"/>
                  <a:gd name="connsiteY5" fmla="*/ 198571 h 510753"/>
                  <a:gd name="connsiteX6" fmla="*/ 604746 w 609615"/>
                  <a:gd name="connsiteY6" fmla="*/ 255341 h 510753"/>
                  <a:gd name="connsiteX7" fmla="*/ 547870 w 609615"/>
                  <a:gd name="connsiteY7" fmla="*/ 312111 h 510753"/>
                  <a:gd name="connsiteX8" fmla="*/ 490994 w 609615"/>
                  <a:gd name="connsiteY8" fmla="*/ 255341 h 510753"/>
                  <a:gd name="connsiteX9" fmla="*/ 547870 w 609615"/>
                  <a:gd name="connsiteY9" fmla="*/ 198571 h 510753"/>
                  <a:gd name="connsiteX10" fmla="*/ 119644 w 609615"/>
                  <a:gd name="connsiteY10" fmla="*/ 191797 h 510753"/>
                  <a:gd name="connsiteX11" fmla="*/ 127891 w 609615"/>
                  <a:gd name="connsiteY11" fmla="*/ 196674 h 510753"/>
                  <a:gd name="connsiteX12" fmla="*/ 121502 w 609615"/>
                  <a:gd name="connsiteY12" fmla="*/ 203292 h 510753"/>
                  <a:gd name="connsiteX13" fmla="*/ 129982 w 609615"/>
                  <a:gd name="connsiteY13" fmla="*/ 212233 h 510753"/>
                  <a:gd name="connsiteX14" fmla="*/ 122664 w 609615"/>
                  <a:gd name="connsiteY14" fmla="*/ 226050 h 510753"/>
                  <a:gd name="connsiteX15" fmla="*/ 115462 w 609615"/>
                  <a:gd name="connsiteY15" fmla="*/ 225702 h 510753"/>
                  <a:gd name="connsiteX16" fmla="*/ 109306 w 609615"/>
                  <a:gd name="connsiteY16" fmla="*/ 211652 h 510753"/>
                  <a:gd name="connsiteX17" fmla="*/ 117669 w 609615"/>
                  <a:gd name="connsiteY17" fmla="*/ 203176 h 510753"/>
                  <a:gd name="connsiteX18" fmla="*/ 111513 w 609615"/>
                  <a:gd name="connsiteY18" fmla="*/ 196441 h 510753"/>
                  <a:gd name="connsiteX19" fmla="*/ 88250 w 609615"/>
                  <a:gd name="connsiteY19" fmla="*/ 191374 h 510753"/>
                  <a:gd name="connsiteX20" fmla="*/ 111272 w 609615"/>
                  <a:gd name="connsiteY20" fmla="*/ 231774 h 510753"/>
                  <a:gd name="connsiteX21" fmla="*/ 119760 w 609615"/>
                  <a:gd name="connsiteY21" fmla="*/ 238160 h 510753"/>
                  <a:gd name="connsiteX22" fmla="*/ 128364 w 609615"/>
                  <a:gd name="connsiteY22" fmla="*/ 231891 h 510753"/>
                  <a:gd name="connsiteX23" fmla="*/ 152316 w 609615"/>
                  <a:gd name="connsiteY23" fmla="*/ 191490 h 510753"/>
                  <a:gd name="connsiteX24" fmla="*/ 195918 w 609615"/>
                  <a:gd name="connsiteY24" fmla="*/ 193812 h 510753"/>
                  <a:gd name="connsiteX25" fmla="*/ 228241 w 609615"/>
                  <a:gd name="connsiteY25" fmla="*/ 204725 h 510753"/>
                  <a:gd name="connsiteX26" fmla="*/ 239287 w 609615"/>
                  <a:gd name="connsiteY26" fmla="*/ 236302 h 510753"/>
                  <a:gd name="connsiteX27" fmla="*/ 239287 w 609615"/>
                  <a:gd name="connsiteY27" fmla="*/ 249653 h 510753"/>
                  <a:gd name="connsiteX28" fmla="*/ 183360 w 609615"/>
                  <a:gd name="connsiteY28" fmla="*/ 461987 h 510753"/>
                  <a:gd name="connsiteX29" fmla="*/ 132433 w 609615"/>
                  <a:gd name="connsiteY29" fmla="*/ 501227 h 510753"/>
                  <a:gd name="connsiteX30" fmla="*/ 122085 w 609615"/>
                  <a:gd name="connsiteY30" fmla="*/ 501227 h 510753"/>
                  <a:gd name="connsiteX31" fmla="*/ 68949 w 609615"/>
                  <a:gd name="connsiteY31" fmla="*/ 462568 h 510753"/>
                  <a:gd name="connsiteX32" fmla="*/ 0 w 609615"/>
                  <a:gd name="connsiteY32" fmla="*/ 249769 h 510753"/>
                  <a:gd name="connsiteX33" fmla="*/ 0 w 609615"/>
                  <a:gd name="connsiteY33" fmla="*/ 236302 h 510753"/>
                  <a:gd name="connsiteX34" fmla="*/ 11046 w 609615"/>
                  <a:gd name="connsiteY34" fmla="*/ 204725 h 510753"/>
                  <a:gd name="connsiteX35" fmla="*/ 43369 w 609615"/>
                  <a:gd name="connsiteY35" fmla="*/ 193812 h 510753"/>
                  <a:gd name="connsiteX36" fmla="*/ 138106 w 609615"/>
                  <a:gd name="connsiteY36" fmla="*/ 151894 h 510753"/>
                  <a:gd name="connsiteX37" fmla="*/ 143448 w 609615"/>
                  <a:gd name="connsiteY37" fmla="*/ 154218 h 510753"/>
                  <a:gd name="connsiteX38" fmla="*/ 141125 w 609615"/>
                  <a:gd name="connsiteY38" fmla="*/ 159679 h 510753"/>
                  <a:gd name="connsiteX39" fmla="*/ 118014 w 609615"/>
                  <a:gd name="connsiteY39" fmla="*/ 164559 h 510753"/>
                  <a:gd name="connsiteX40" fmla="*/ 98271 w 609615"/>
                  <a:gd name="connsiteY40" fmla="*/ 158982 h 510753"/>
                  <a:gd name="connsiteX41" fmla="*/ 97691 w 609615"/>
                  <a:gd name="connsiteY41" fmla="*/ 153172 h 510753"/>
                  <a:gd name="connsiteX42" fmla="*/ 103497 w 609615"/>
                  <a:gd name="connsiteY42" fmla="*/ 152591 h 510753"/>
                  <a:gd name="connsiteX43" fmla="*/ 138106 w 609615"/>
                  <a:gd name="connsiteY43" fmla="*/ 151894 h 510753"/>
                  <a:gd name="connsiteX44" fmla="*/ 139648 w 609615"/>
                  <a:gd name="connsiteY44" fmla="*/ 119739 h 510753"/>
                  <a:gd name="connsiteX45" fmla="*/ 149316 w 609615"/>
                  <a:gd name="connsiteY45" fmla="*/ 134921 h 510753"/>
                  <a:gd name="connsiteX46" fmla="*/ 129981 w 609615"/>
                  <a:gd name="connsiteY46" fmla="*/ 134921 h 510753"/>
                  <a:gd name="connsiteX47" fmla="*/ 139648 w 609615"/>
                  <a:gd name="connsiteY47" fmla="*/ 119739 h 510753"/>
                  <a:gd name="connsiteX48" fmla="*/ 91170 w 609615"/>
                  <a:gd name="connsiteY48" fmla="*/ 119739 h 510753"/>
                  <a:gd name="connsiteX49" fmla="*/ 100838 w 609615"/>
                  <a:gd name="connsiteY49" fmla="*/ 134921 h 510753"/>
                  <a:gd name="connsiteX50" fmla="*/ 81503 w 609615"/>
                  <a:gd name="connsiteY50" fmla="*/ 134921 h 510753"/>
                  <a:gd name="connsiteX51" fmla="*/ 91170 w 609615"/>
                  <a:gd name="connsiteY51" fmla="*/ 119739 h 510753"/>
                  <a:gd name="connsiteX52" fmla="*/ 95591 w 609615"/>
                  <a:gd name="connsiteY52" fmla="*/ 95554 h 510753"/>
                  <a:gd name="connsiteX53" fmla="*/ 67686 w 609615"/>
                  <a:gd name="connsiteY53" fmla="*/ 130042 h 510753"/>
                  <a:gd name="connsiteX54" fmla="*/ 67686 w 609615"/>
                  <a:gd name="connsiteY54" fmla="*/ 157679 h 510753"/>
                  <a:gd name="connsiteX55" fmla="*/ 84313 w 609615"/>
                  <a:gd name="connsiteY55" fmla="*/ 174168 h 510753"/>
                  <a:gd name="connsiteX56" fmla="*/ 153379 w 609615"/>
                  <a:gd name="connsiteY56" fmla="*/ 174168 h 510753"/>
                  <a:gd name="connsiteX57" fmla="*/ 169890 w 609615"/>
                  <a:gd name="connsiteY57" fmla="*/ 157562 h 510753"/>
                  <a:gd name="connsiteX58" fmla="*/ 169890 w 609615"/>
                  <a:gd name="connsiteY58" fmla="*/ 112043 h 510753"/>
                  <a:gd name="connsiteX59" fmla="*/ 100359 w 609615"/>
                  <a:gd name="connsiteY59" fmla="*/ 95554 h 510753"/>
                  <a:gd name="connsiteX60" fmla="*/ 305807 w 609615"/>
                  <a:gd name="connsiteY60" fmla="*/ 35565 h 510753"/>
                  <a:gd name="connsiteX61" fmla="*/ 415442 w 609615"/>
                  <a:gd name="connsiteY61" fmla="*/ 35565 h 510753"/>
                  <a:gd name="connsiteX62" fmla="*/ 433695 w 609615"/>
                  <a:gd name="connsiteY62" fmla="*/ 53792 h 510753"/>
                  <a:gd name="connsiteX63" fmla="*/ 415442 w 609615"/>
                  <a:gd name="connsiteY63" fmla="*/ 72018 h 510753"/>
                  <a:gd name="connsiteX64" fmla="*/ 324060 w 609615"/>
                  <a:gd name="connsiteY64" fmla="*/ 72018 h 510753"/>
                  <a:gd name="connsiteX65" fmla="*/ 324060 w 609615"/>
                  <a:gd name="connsiteY65" fmla="*/ 237103 h 510753"/>
                  <a:gd name="connsiteX66" fmla="*/ 415442 w 609615"/>
                  <a:gd name="connsiteY66" fmla="*/ 237103 h 510753"/>
                  <a:gd name="connsiteX67" fmla="*/ 433695 w 609615"/>
                  <a:gd name="connsiteY67" fmla="*/ 255330 h 510753"/>
                  <a:gd name="connsiteX68" fmla="*/ 415442 w 609615"/>
                  <a:gd name="connsiteY68" fmla="*/ 273556 h 510753"/>
                  <a:gd name="connsiteX69" fmla="*/ 324060 w 609615"/>
                  <a:gd name="connsiteY69" fmla="*/ 273556 h 510753"/>
                  <a:gd name="connsiteX70" fmla="*/ 324060 w 609615"/>
                  <a:gd name="connsiteY70" fmla="*/ 469290 h 510753"/>
                  <a:gd name="connsiteX71" fmla="*/ 415442 w 609615"/>
                  <a:gd name="connsiteY71" fmla="*/ 469290 h 510753"/>
                  <a:gd name="connsiteX72" fmla="*/ 433695 w 609615"/>
                  <a:gd name="connsiteY72" fmla="*/ 487516 h 510753"/>
                  <a:gd name="connsiteX73" fmla="*/ 415442 w 609615"/>
                  <a:gd name="connsiteY73" fmla="*/ 505743 h 510753"/>
                  <a:gd name="connsiteX74" fmla="*/ 305807 w 609615"/>
                  <a:gd name="connsiteY74" fmla="*/ 505743 h 510753"/>
                  <a:gd name="connsiteX75" fmla="*/ 287554 w 609615"/>
                  <a:gd name="connsiteY75" fmla="*/ 487516 h 510753"/>
                  <a:gd name="connsiteX76" fmla="*/ 287554 w 609615"/>
                  <a:gd name="connsiteY76" fmla="*/ 53792 h 510753"/>
                  <a:gd name="connsiteX77" fmla="*/ 305807 w 609615"/>
                  <a:gd name="connsiteY77" fmla="*/ 35565 h 510753"/>
                  <a:gd name="connsiteX78" fmla="*/ 117102 w 609615"/>
                  <a:gd name="connsiteY78" fmla="*/ 32037 h 510753"/>
                  <a:gd name="connsiteX79" fmla="*/ 179890 w 609615"/>
                  <a:gd name="connsiteY79" fmla="*/ 108676 h 510753"/>
                  <a:gd name="connsiteX80" fmla="*/ 178262 w 609615"/>
                  <a:gd name="connsiteY80" fmla="*/ 109373 h 510753"/>
                  <a:gd name="connsiteX81" fmla="*/ 178262 w 609615"/>
                  <a:gd name="connsiteY81" fmla="*/ 157679 h 510753"/>
                  <a:gd name="connsiteX82" fmla="*/ 153379 w 609615"/>
                  <a:gd name="connsiteY82" fmla="*/ 182412 h 510753"/>
                  <a:gd name="connsiteX83" fmla="*/ 84313 w 609615"/>
                  <a:gd name="connsiteY83" fmla="*/ 182412 h 510753"/>
                  <a:gd name="connsiteX84" fmla="*/ 59430 w 609615"/>
                  <a:gd name="connsiteY84" fmla="*/ 157562 h 510753"/>
                  <a:gd name="connsiteX85" fmla="*/ 59430 w 609615"/>
                  <a:gd name="connsiteY85" fmla="*/ 133642 h 510753"/>
                  <a:gd name="connsiteX86" fmla="*/ 55593 w 609615"/>
                  <a:gd name="connsiteY86" fmla="*/ 134803 h 510753"/>
                  <a:gd name="connsiteX87" fmla="*/ 117102 w 609615"/>
                  <a:gd name="connsiteY87" fmla="*/ 32037 h 510753"/>
                  <a:gd name="connsiteX88" fmla="*/ 543107 w 609615"/>
                  <a:gd name="connsiteY88" fmla="*/ 0 h 510753"/>
                  <a:gd name="connsiteX89" fmla="*/ 599948 w 609615"/>
                  <a:gd name="connsiteY89" fmla="*/ 56770 h 510753"/>
                  <a:gd name="connsiteX90" fmla="*/ 543107 w 609615"/>
                  <a:gd name="connsiteY90" fmla="*/ 113540 h 510753"/>
                  <a:gd name="connsiteX91" fmla="*/ 486266 w 609615"/>
                  <a:gd name="connsiteY91" fmla="*/ 56770 h 510753"/>
                  <a:gd name="connsiteX92" fmla="*/ 543107 w 609615"/>
                  <a:gd name="connsiteY92" fmla="*/ 0 h 510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9615" h="510753">
                    <a:moveTo>
                      <a:pt x="552739" y="397213"/>
                    </a:moveTo>
                    <a:cubicBezTo>
                      <a:pt x="584151" y="397213"/>
                      <a:pt x="609615" y="422630"/>
                      <a:pt x="609615" y="453983"/>
                    </a:cubicBezTo>
                    <a:cubicBezTo>
                      <a:pt x="609615" y="485336"/>
                      <a:pt x="584151" y="510753"/>
                      <a:pt x="552739" y="510753"/>
                    </a:cubicBezTo>
                    <a:cubicBezTo>
                      <a:pt x="521327" y="510753"/>
                      <a:pt x="495863" y="485336"/>
                      <a:pt x="495863" y="453983"/>
                    </a:cubicBezTo>
                    <a:cubicBezTo>
                      <a:pt x="495863" y="422630"/>
                      <a:pt x="521327" y="397213"/>
                      <a:pt x="552739" y="397213"/>
                    </a:cubicBezTo>
                    <a:close/>
                    <a:moveTo>
                      <a:pt x="547870" y="198571"/>
                    </a:moveTo>
                    <a:cubicBezTo>
                      <a:pt x="579282" y="198571"/>
                      <a:pt x="604746" y="223988"/>
                      <a:pt x="604746" y="255341"/>
                    </a:cubicBezTo>
                    <a:cubicBezTo>
                      <a:pt x="604746" y="286694"/>
                      <a:pt x="579282" y="312111"/>
                      <a:pt x="547870" y="312111"/>
                    </a:cubicBezTo>
                    <a:cubicBezTo>
                      <a:pt x="516458" y="312111"/>
                      <a:pt x="490994" y="286694"/>
                      <a:pt x="490994" y="255341"/>
                    </a:cubicBezTo>
                    <a:cubicBezTo>
                      <a:pt x="490994" y="223988"/>
                      <a:pt x="516458" y="198571"/>
                      <a:pt x="547870" y="198571"/>
                    </a:cubicBezTo>
                    <a:close/>
                    <a:moveTo>
                      <a:pt x="119644" y="191797"/>
                    </a:moveTo>
                    <a:lnTo>
                      <a:pt x="127891" y="196674"/>
                    </a:lnTo>
                    <a:lnTo>
                      <a:pt x="121502" y="203292"/>
                    </a:lnTo>
                    <a:lnTo>
                      <a:pt x="129982" y="212233"/>
                    </a:lnTo>
                    <a:lnTo>
                      <a:pt x="122664" y="226050"/>
                    </a:lnTo>
                    <a:cubicBezTo>
                      <a:pt x="120573" y="230114"/>
                      <a:pt x="117321" y="229998"/>
                      <a:pt x="115462" y="225702"/>
                    </a:cubicBezTo>
                    <a:lnTo>
                      <a:pt x="109306" y="211652"/>
                    </a:lnTo>
                    <a:lnTo>
                      <a:pt x="117669" y="203176"/>
                    </a:lnTo>
                    <a:lnTo>
                      <a:pt x="111513" y="196441"/>
                    </a:lnTo>
                    <a:close/>
                    <a:moveTo>
                      <a:pt x="88250" y="191374"/>
                    </a:moveTo>
                    <a:lnTo>
                      <a:pt x="111272" y="231774"/>
                    </a:lnTo>
                    <a:cubicBezTo>
                      <a:pt x="113597" y="235954"/>
                      <a:pt x="116620" y="238160"/>
                      <a:pt x="119760" y="238160"/>
                    </a:cubicBezTo>
                    <a:cubicBezTo>
                      <a:pt x="123015" y="238160"/>
                      <a:pt x="126038" y="235954"/>
                      <a:pt x="128364" y="231891"/>
                    </a:cubicBezTo>
                    <a:lnTo>
                      <a:pt x="152316" y="191490"/>
                    </a:lnTo>
                    <a:lnTo>
                      <a:pt x="195918" y="193812"/>
                    </a:lnTo>
                    <a:cubicBezTo>
                      <a:pt x="207894" y="194392"/>
                      <a:pt x="222195" y="199268"/>
                      <a:pt x="228241" y="204725"/>
                    </a:cubicBezTo>
                    <a:cubicBezTo>
                      <a:pt x="234520" y="210297"/>
                      <a:pt x="239287" y="224112"/>
                      <a:pt x="239287" y="236302"/>
                    </a:cubicBezTo>
                    <a:lnTo>
                      <a:pt x="239287" y="249653"/>
                    </a:lnTo>
                    <a:lnTo>
                      <a:pt x="183360" y="461987"/>
                    </a:lnTo>
                    <a:cubicBezTo>
                      <a:pt x="177663" y="483581"/>
                      <a:pt x="154874" y="501227"/>
                      <a:pt x="132433" y="501227"/>
                    </a:cubicBezTo>
                    <a:lnTo>
                      <a:pt x="122085" y="501227"/>
                    </a:lnTo>
                    <a:cubicBezTo>
                      <a:pt x="99645" y="501227"/>
                      <a:pt x="75925" y="483929"/>
                      <a:pt x="68949" y="462568"/>
                    </a:cubicBezTo>
                    <a:lnTo>
                      <a:pt x="0" y="249769"/>
                    </a:lnTo>
                    <a:lnTo>
                      <a:pt x="0" y="236302"/>
                    </a:lnTo>
                    <a:cubicBezTo>
                      <a:pt x="0" y="224112"/>
                      <a:pt x="4883" y="210297"/>
                      <a:pt x="11046" y="204725"/>
                    </a:cubicBezTo>
                    <a:cubicBezTo>
                      <a:pt x="17208" y="199268"/>
                      <a:pt x="31393" y="194509"/>
                      <a:pt x="43369" y="193812"/>
                    </a:cubicBezTo>
                    <a:close/>
                    <a:moveTo>
                      <a:pt x="138106" y="151894"/>
                    </a:moveTo>
                    <a:cubicBezTo>
                      <a:pt x="140196" y="151081"/>
                      <a:pt x="142635" y="152127"/>
                      <a:pt x="143448" y="154218"/>
                    </a:cubicBezTo>
                    <a:cubicBezTo>
                      <a:pt x="144377" y="156426"/>
                      <a:pt x="143332" y="158866"/>
                      <a:pt x="141125" y="159679"/>
                    </a:cubicBezTo>
                    <a:cubicBezTo>
                      <a:pt x="131950" y="163281"/>
                      <a:pt x="124286" y="164559"/>
                      <a:pt x="118014" y="164559"/>
                    </a:cubicBezTo>
                    <a:cubicBezTo>
                      <a:pt x="105239" y="164559"/>
                      <a:pt x="98620" y="159330"/>
                      <a:pt x="98271" y="158982"/>
                    </a:cubicBezTo>
                    <a:cubicBezTo>
                      <a:pt x="96529" y="157588"/>
                      <a:pt x="96181" y="154915"/>
                      <a:pt x="97691" y="153172"/>
                    </a:cubicBezTo>
                    <a:cubicBezTo>
                      <a:pt x="99084" y="151430"/>
                      <a:pt x="101639" y="151081"/>
                      <a:pt x="103497" y="152591"/>
                    </a:cubicBezTo>
                    <a:cubicBezTo>
                      <a:pt x="103962" y="152940"/>
                      <a:pt x="114995" y="161073"/>
                      <a:pt x="138106" y="151894"/>
                    </a:cubicBezTo>
                    <a:close/>
                    <a:moveTo>
                      <a:pt x="139648" y="119739"/>
                    </a:moveTo>
                    <a:cubicBezTo>
                      <a:pt x="147918" y="120435"/>
                      <a:pt x="149316" y="134921"/>
                      <a:pt x="149316" y="134921"/>
                    </a:cubicBezTo>
                    <a:lnTo>
                      <a:pt x="129981" y="134921"/>
                    </a:lnTo>
                    <a:cubicBezTo>
                      <a:pt x="129981" y="134921"/>
                      <a:pt x="131379" y="119044"/>
                      <a:pt x="139648" y="119739"/>
                    </a:cubicBezTo>
                    <a:close/>
                    <a:moveTo>
                      <a:pt x="91170" y="119739"/>
                    </a:moveTo>
                    <a:cubicBezTo>
                      <a:pt x="99440" y="120435"/>
                      <a:pt x="100838" y="134921"/>
                      <a:pt x="100838" y="134921"/>
                    </a:cubicBezTo>
                    <a:lnTo>
                      <a:pt x="81503" y="134921"/>
                    </a:lnTo>
                    <a:cubicBezTo>
                      <a:pt x="81503" y="134921"/>
                      <a:pt x="82901" y="119044"/>
                      <a:pt x="91170" y="119739"/>
                    </a:cubicBezTo>
                    <a:close/>
                    <a:moveTo>
                      <a:pt x="95591" y="95554"/>
                    </a:moveTo>
                    <a:cubicBezTo>
                      <a:pt x="92685" y="103451"/>
                      <a:pt x="84429" y="120752"/>
                      <a:pt x="67686" y="130042"/>
                    </a:cubicBezTo>
                    <a:lnTo>
                      <a:pt x="67686" y="157679"/>
                    </a:lnTo>
                    <a:cubicBezTo>
                      <a:pt x="67686" y="166736"/>
                      <a:pt x="75127" y="174168"/>
                      <a:pt x="84313" y="174168"/>
                    </a:cubicBezTo>
                    <a:lnTo>
                      <a:pt x="153379" y="174168"/>
                    </a:lnTo>
                    <a:cubicBezTo>
                      <a:pt x="162449" y="174168"/>
                      <a:pt x="169890" y="166736"/>
                      <a:pt x="169890" y="157562"/>
                    </a:cubicBezTo>
                    <a:lnTo>
                      <a:pt x="169890" y="112043"/>
                    </a:lnTo>
                    <a:cubicBezTo>
                      <a:pt x="153961" y="116340"/>
                      <a:pt x="122102" y="120752"/>
                      <a:pt x="100359" y="95554"/>
                    </a:cubicBezTo>
                    <a:close/>
                    <a:moveTo>
                      <a:pt x="305807" y="35565"/>
                    </a:moveTo>
                    <a:lnTo>
                      <a:pt x="415442" y="35565"/>
                    </a:lnTo>
                    <a:cubicBezTo>
                      <a:pt x="425557" y="35565"/>
                      <a:pt x="433695" y="43692"/>
                      <a:pt x="433695" y="53792"/>
                    </a:cubicBezTo>
                    <a:cubicBezTo>
                      <a:pt x="433695" y="63892"/>
                      <a:pt x="425557" y="72018"/>
                      <a:pt x="415442" y="72018"/>
                    </a:cubicBezTo>
                    <a:lnTo>
                      <a:pt x="324060" y="72018"/>
                    </a:lnTo>
                    <a:lnTo>
                      <a:pt x="324060" y="237103"/>
                    </a:lnTo>
                    <a:lnTo>
                      <a:pt x="415442" y="237103"/>
                    </a:lnTo>
                    <a:cubicBezTo>
                      <a:pt x="425557" y="237103"/>
                      <a:pt x="433695" y="245346"/>
                      <a:pt x="433695" y="255330"/>
                    </a:cubicBezTo>
                    <a:cubicBezTo>
                      <a:pt x="433695" y="265430"/>
                      <a:pt x="425557" y="273556"/>
                      <a:pt x="415442" y="273556"/>
                    </a:cubicBezTo>
                    <a:lnTo>
                      <a:pt x="324060" y="273556"/>
                    </a:lnTo>
                    <a:lnTo>
                      <a:pt x="324060" y="469290"/>
                    </a:lnTo>
                    <a:lnTo>
                      <a:pt x="415442" y="469290"/>
                    </a:lnTo>
                    <a:cubicBezTo>
                      <a:pt x="425557" y="469290"/>
                      <a:pt x="433695" y="477416"/>
                      <a:pt x="433695" y="487516"/>
                    </a:cubicBezTo>
                    <a:cubicBezTo>
                      <a:pt x="433695" y="497617"/>
                      <a:pt x="425557" y="505743"/>
                      <a:pt x="415442" y="505743"/>
                    </a:cubicBezTo>
                    <a:lnTo>
                      <a:pt x="305807" y="505743"/>
                    </a:lnTo>
                    <a:cubicBezTo>
                      <a:pt x="295692" y="505743"/>
                      <a:pt x="287554" y="497617"/>
                      <a:pt x="287554" y="487516"/>
                    </a:cubicBezTo>
                    <a:lnTo>
                      <a:pt x="287554" y="53792"/>
                    </a:lnTo>
                    <a:cubicBezTo>
                      <a:pt x="287554" y="43692"/>
                      <a:pt x="295692" y="35565"/>
                      <a:pt x="305807" y="35565"/>
                    </a:cubicBezTo>
                    <a:close/>
                    <a:moveTo>
                      <a:pt x="117102" y="32037"/>
                    </a:moveTo>
                    <a:cubicBezTo>
                      <a:pt x="195819" y="32037"/>
                      <a:pt x="179890" y="108676"/>
                      <a:pt x="179890" y="108676"/>
                    </a:cubicBezTo>
                    <a:cubicBezTo>
                      <a:pt x="179890" y="108676"/>
                      <a:pt x="179308" y="108908"/>
                      <a:pt x="178262" y="109373"/>
                    </a:cubicBezTo>
                    <a:lnTo>
                      <a:pt x="178262" y="157679"/>
                    </a:lnTo>
                    <a:cubicBezTo>
                      <a:pt x="178262" y="171381"/>
                      <a:pt x="167099" y="182412"/>
                      <a:pt x="153379" y="182412"/>
                    </a:cubicBezTo>
                    <a:lnTo>
                      <a:pt x="84313" y="182412"/>
                    </a:lnTo>
                    <a:cubicBezTo>
                      <a:pt x="70593" y="182412"/>
                      <a:pt x="59430" y="171265"/>
                      <a:pt x="59430" y="157562"/>
                    </a:cubicBezTo>
                    <a:lnTo>
                      <a:pt x="59430" y="133642"/>
                    </a:lnTo>
                    <a:cubicBezTo>
                      <a:pt x="58151" y="134106"/>
                      <a:pt x="56872" y="134571"/>
                      <a:pt x="55593" y="134803"/>
                    </a:cubicBezTo>
                    <a:cubicBezTo>
                      <a:pt x="55593" y="134803"/>
                      <a:pt x="34083" y="32153"/>
                      <a:pt x="117102" y="32037"/>
                    </a:cubicBezTo>
                    <a:close/>
                    <a:moveTo>
                      <a:pt x="543107" y="0"/>
                    </a:moveTo>
                    <a:cubicBezTo>
                      <a:pt x="574499" y="0"/>
                      <a:pt x="599948" y="25417"/>
                      <a:pt x="599948" y="56770"/>
                    </a:cubicBezTo>
                    <a:cubicBezTo>
                      <a:pt x="599948" y="88123"/>
                      <a:pt x="574499" y="113540"/>
                      <a:pt x="543107" y="113540"/>
                    </a:cubicBezTo>
                    <a:cubicBezTo>
                      <a:pt x="511715" y="113540"/>
                      <a:pt x="486266" y="88123"/>
                      <a:pt x="486266" y="56770"/>
                    </a:cubicBezTo>
                    <a:cubicBezTo>
                      <a:pt x="486266" y="25417"/>
                      <a:pt x="511715" y="0"/>
                      <a:pt x="5431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1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" name="îS1iḑé">
              <a:extLst>
                <a:ext uri="{FF2B5EF4-FFF2-40B4-BE49-F238E27FC236}">
                  <a16:creationId xmlns:a16="http://schemas.microsoft.com/office/drawing/2014/main" id="{948BD2A2-498A-44CB-8AA1-9BCAF1A2F197}"/>
                </a:ext>
              </a:extLst>
            </p:cNvPr>
            <p:cNvGrpSpPr/>
            <p:nvPr/>
          </p:nvGrpSpPr>
          <p:grpSpPr>
            <a:xfrm>
              <a:off x="8326683" y="2550883"/>
              <a:ext cx="2744022" cy="1218762"/>
              <a:chOff x="1179673" y="4331837"/>
              <a:chExt cx="3048002" cy="1218762"/>
            </a:xfrm>
          </p:grpSpPr>
          <p:sp>
            <p:nvSpPr>
              <p:cNvPr id="25" name="išļidè">
                <a:extLst>
                  <a:ext uri="{FF2B5EF4-FFF2-40B4-BE49-F238E27FC236}">
                    <a16:creationId xmlns:a16="http://schemas.microsoft.com/office/drawing/2014/main" id="{17A52B8D-DFA8-45D7-96CD-50FD444041AC}"/>
                  </a:ext>
                </a:extLst>
              </p:cNvPr>
              <p:cNvSpPr/>
              <p:nvPr/>
            </p:nvSpPr>
            <p:spPr bwMode="auto">
              <a:xfrm>
                <a:off x="1179674" y="4774503"/>
                <a:ext cx="3048001" cy="776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îṡ1îḋè">
                <a:extLst>
                  <a:ext uri="{FF2B5EF4-FFF2-40B4-BE49-F238E27FC236}">
                    <a16:creationId xmlns:a16="http://schemas.microsoft.com/office/drawing/2014/main" id="{A4F65C1A-7BD6-4271-893B-D692484C7BD6}"/>
                  </a:ext>
                </a:extLst>
              </p:cNvPr>
              <p:cNvSpPr txBox="1"/>
              <p:nvPr/>
            </p:nvSpPr>
            <p:spPr bwMode="auto">
              <a:xfrm>
                <a:off x="1179673" y="4331837"/>
                <a:ext cx="3048001" cy="44266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6" name="iṩḷïḋe">
              <a:extLst>
                <a:ext uri="{FF2B5EF4-FFF2-40B4-BE49-F238E27FC236}">
                  <a16:creationId xmlns:a16="http://schemas.microsoft.com/office/drawing/2014/main" id="{26A42B4A-B084-4D71-9D40-88732C0F96F0}"/>
                </a:ext>
              </a:extLst>
            </p:cNvPr>
            <p:cNvGrpSpPr/>
            <p:nvPr/>
          </p:nvGrpSpPr>
          <p:grpSpPr>
            <a:xfrm>
              <a:off x="9350788" y="1853229"/>
              <a:ext cx="695812" cy="697654"/>
              <a:chOff x="9350788" y="1853229"/>
              <a:chExt cx="695812" cy="697654"/>
            </a:xfrm>
          </p:grpSpPr>
          <p:sp>
            <p:nvSpPr>
              <p:cNvPr id="23" name="ïŝliḑè">
                <a:extLst>
                  <a:ext uri="{FF2B5EF4-FFF2-40B4-BE49-F238E27FC236}">
                    <a16:creationId xmlns:a16="http://schemas.microsoft.com/office/drawing/2014/main" id="{D4E946F3-BD75-43E0-A5AC-72AB7F159DCC}"/>
                  </a:ext>
                </a:extLst>
              </p:cNvPr>
              <p:cNvSpPr/>
              <p:nvPr/>
            </p:nvSpPr>
            <p:spPr bwMode="auto">
              <a:xfrm>
                <a:off x="9350788" y="1853229"/>
                <a:ext cx="695812" cy="69765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38100"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íśļíḓê">
                <a:extLst>
                  <a:ext uri="{FF2B5EF4-FFF2-40B4-BE49-F238E27FC236}">
                    <a16:creationId xmlns:a16="http://schemas.microsoft.com/office/drawing/2014/main" id="{D0597259-F045-4A03-961C-0ED2F4B2611B}"/>
                  </a:ext>
                </a:extLst>
              </p:cNvPr>
              <p:cNvSpPr/>
              <p:nvPr/>
            </p:nvSpPr>
            <p:spPr bwMode="auto">
              <a:xfrm>
                <a:off x="9520584" y="2052831"/>
                <a:ext cx="356219" cy="298449"/>
              </a:xfrm>
              <a:custGeom>
                <a:avLst/>
                <a:gdLst>
                  <a:gd name="connsiteX0" fmla="*/ 552739 w 609615"/>
                  <a:gd name="connsiteY0" fmla="*/ 397213 h 510753"/>
                  <a:gd name="connsiteX1" fmla="*/ 609615 w 609615"/>
                  <a:gd name="connsiteY1" fmla="*/ 453983 h 510753"/>
                  <a:gd name="connsiteX2" fmla="*/ 552739 w 609615"/>
                  <a:gd name="connsiteY2" fmla="*/ 510753 h 510753"/>
                  <a:gd name="connsiteX3" fmla="*/ 495863 w 609615"/>
                  <a:gd name="connsiteY3" fmla="*/ 453983 h 510753"/>
                  <a:gd name="connsiteX4" fmla="*/ 552739 w 609615"/>
                  <a:gd name="connsiteY4" fmla="*/ 397213 h 510753"/>
                  <a:gd name="connsiteX5" fmla="*/ 547870 w 609615"/>
                  <a:gd name="connsiteY5" fmla="*/ 198571 h 510753"/>
                  <a:gd name="connsiteX6" fmla="*/ 604746 w 609615"/>
                  <a:gd name="connsiteY6" fmla="*/ 255341 h 510753"/>
                  <a:gd name="connsiteX7" fmla="*/ 547870 w 609615"/>
                  <a:gd name="connsiteY7" fmla="*/ 312111 h 510753"/>
                  <a:gd name="connsiteX8" fmla="*/ 490994 w 609615"/>
                  <a:gd name="connsiteY8" fmla="*/ 255341 h 510753"/>
                  <a:gd name="connsiteX9" fmla="*/ 547870 w 609615"/>
                  <a:gd name="connsiteY9" fmla="*/ 198571 h 510753"/>
                  <a:gd name="connsiteX10" fmla="*/ 119644 w 609615"/>
                  <a:gd name="connsiteY10" fmla="*/ 191797 h 510753"/>
                  <a:gd name="connsiteX11" fmla="*/ 127891 w 609615"/>
                  <a:gd name="connsiteY11" fmla="*/ 196674 h 510753"/>
                  <a:gd name="connsiteX12" fmla="*/ 121502 w 609615"/>
                  <a:gd name="connsiteY12" fmla="*/ 203292 h 510753"/>
                  <a:gd name="connsiteX13" fmla="*/ 129982 w 609615"/>
                  <a:gd name="connsiteY13" fmla="*/ 212233 h 510753"/>
                  <a:gd name="connsiteX14" fmla="*/ 122664 w 609615"/>
                  <a:gd name="connsiteY14" fmla="*/ 226050 h 510753"/>
                  <a:gd name="connsiteX15" fmla="*/ 115462 w 609615"/>
                  <a:gd name="connsiteY15" fmla="*/ 225702 h 510753"/>
                  <a:gd name="connsiteX16" fmla="*/ 109306 w 609615"/>
                  <a:gd name="connsiteY16" fmla="*/ 211652 h 510753"/>
                  <a:gd name="connsiteX17" fmla="*/ 117669 w 609615"/>
                  <a:gd name="connsiteY17" fmla="*/ 203176 h 510753"/>
                  <a:gd name="connsiteX18" fmla="*/ 111513 w 609615"/>
                  <a:gd name="connsiteY18" fmla="*/ 196441 h 510753"/>
                  <a:gd name="connsiteX19" fmla="*/ 88250 w 609615"/>
                  <a:gd name="connsiteY19" fmla="*/ 191374 h 510753"/>
                  <a:gd name="connsiteX20" fmla="*/ 111272 w 609615"/>
                  <a:gd name="connsiteY20" fmla="*/ 231774 h 510753"/>
                  <a:gd name="connsiteX21" fmla="*/ 119760 w 609615"/>
                  <a:gd name="connsiteY21" fmla="*/ 238160 h 510753"/>
                  <a:gd name="connsiteX22" fmla="*/ 128364 w 609615"/>
                  <a:gd name="connsiteY22" fmla="*/ 231891 h 510753"/>
                  <a:gd name="connsiteX23" fmla="*/ 152316 w 609615"/>
                  <a:gd name="connsiteY23" fmla="*/ 191490 h 510753"/>
                  <a:gd name="connsiteX24" fmla="*/ 195918 w 609615"/>
                  <a:gd name="connsiteY24" fmla="*/ 193812 h 510753"/>
                  <a:gd name="connsiteX25" fmla="*/ 228241 w 609615"/>
                  <a:gd name="connsiteY25" fmla="*/ 204725 h 510753"/>
                  <a:gd name="connsiteX26" fmla="*/ 239287 w 609615"/>
                  <a:gd name="connsiteY26" fmla="*/ 236302 h 510753"/>
                  <a:gd name="connsiteX27" fmla="*/ 239287 w 609615"/>
                  <a:gd name="connsiteY27" fmla="*/ 249653 h 510753"/>
                  <a:gd name="connsiteX28" fmla="*/ 183360 w 609615"/>
                  <a:gd name="connsiteY28" fmla="*/ 461987 h 510753"/>
                  <a:gd name="connsiteX29" fmla="*/ 132433 w 609615"/>
                  <a:gd name="connsiteY29" fmla="*/ 501227 h 510753"/>
                  <a:gd name="connsiteX30" fmla="*/ 122085 w 609615"/>
                  <a:gd name="connsiteY30" fmla="*/ 501227 h 510753"/>
                  <a:gd name="connsiteX31" fmla="*/ 68949 w 609615"/>
                  <a:gd name="connsiteY31" fmla="*/ 462568 h 510753"/>
                  <a:gd name="connsiteX32" fmla="*/ 0 w 609615"/>
                  <a:gd name="connsiteY32" fmla="*/ 249769 h 510753"/>
                  <a:gd name="connsiteX33" fmla="*/ 0 w 609615"/>
                  <a:gd name="connsiteY33" fmla="*/ 236302 h 510753"/>
                  <a:gd name="connsiteX34" fmla="*/ 11046 w 609615"/>
                  <a:gd name="connsiteY34" fmla="*/ 204725 h 510753"/>
                  <a:gd name="connsiteX35" fmla="*/ 43369 w 609615"/>
                  <a:gd name="connsiteY35" fmla="*/ 193812 h 510753"/>
                  <a:gd name="connsiteX36" fmla="*/ 138106 w 609615"/>
                  <a:gd name="connsiteY36" fmla="*/ 151894 h 510753"/>
                  <a:gd name="connsiteX37" fmla="*/ 143448 w 609615"/>
                  <a:gd name="connsiteY37" fmla="*/ 154218 h 510753"/>
                  <a:gd name="connsiteX38" fmla="*/ 141125 w 609615"/>
                  <a:gd name="connsiteY38" fmla="*/ 159679 h 510753"/>
                  <a:gd name="connsiteX39" fmla="*/ 118014 w 609615"/>
                  <a:gd name="connsiteY39" fmla="*/ 164559 h 510753"/>
                  <a:gd name="connsiteX40" fmla="*/ 98271 w 609615"/>
                  <a:gd name="connsiteY40" fmla="*/ 158982 h 510753"/>
                  <a:gd name="connsiteX41" fmla="*/ 97691 w 609615"/>
                  <a:gd name="connsiteY41" fmla="*/ 153172 h 510753"/>
                  <a:gd name="connsiteX42" fmla="*/ 103497 w 609615"/>
                  <a:gd name="connsiteY42" fmla="*/ 152591 h 510753"/>
                  <a:gd name="connsiteX43" fmla="*/ 138106 w 609615"/>
                  <a:gd name="connsiteY43" fmla="*/ 151894 h 510753"/>
                  <a:gd name="connsiteX44" fmla="*/ 139648 w 609615"/>
                  <a:gd name="connsiteY44" fmla="*/ 119739 h 510753"/>
                  <a:gd name="connsiteX45" fmla="*/ 149316 w 609615"/>
                  <a:gd name="connsiteY45" fmla="*/ 134921 h 510753"/>
                  <a:gd name="connsiteX46" fmla="*/ 129981 w 609615"/>
                  <a:gd name="connsiteY46" fmla="*/ 134921 h 510753"/>
                  <a:gd name="connsiteX47" fmla="*/ 139648 w 609615"/>
                  <a:gd name="connsiteY47" fmla="*/ 119739 h 510753"/>
                  <a:gd name="connsiteX48" fmla="*/ 91170 w 609615"/>
                  <a:gd name="connsiteY48" fmla="*/ 119739 h 510753"/>
                  <a:gd name="connsiteX49" fmla="*/ 100838 w 609615"/>
                  <a:gd name="connsiteY49" fmla="*/ 134921 h 510753"/>
                  <a:gd name="connsiteX50" fmla="*/ 81503 w 609615"/>
                  <a:gd name="connsiteY50" fmla="*/ 134921 h 510753"/>
                  <a:gd name="connsiteX51" fmla="*/ 91170 w 609615"/>
                  <a:gd name="connsiteY51" fmla="*/ 119739 h 510753"/>
                  <a:gd name="connsiteX52" fmla="*/ 95591 w 609615"/>
                  <a:gd name="connsiteY52" fmla="*/ 95554 h 510753"/>
                  <a:gd name="connsiteX53" fmla="*/ 67686 w 609615"/>
                  <a:gd name="connsiteY53" fmla="*/ 130042 h 510753"/>
                  <a:gd name="connsiteX54" fmla="*/ 67686 w 609615"/>
                  <a:gd name="connsiteY54" fmla="*/ 157679 h 510753"/>
                  <a:gd name="connsiteX55" fmla="*/ 84313 w 609615"/>
                  <a:gd name="connsiteY55" fmla="*/ 174168 h 510753"/>
                  <a:gd name="connsiteX56" fmla="*/ 153379 w 609615"/>
                  <a:gd name="connsiteY56" fmla="*/ 174168 h 510753"/>
                  <a:gd name="connsiteX57" fmla="*/ 169890 w 609615"/>
                  <a:gd name="connsiteY57" fmla="*/ 157562 h 510753"/>
                  <a:gd name="connsiteX58" fmla="*/ 169890 w 609615"/>
                  <a:gd name="connsiteY58" fmla="*/ 112043 h 510753"/>
                  <a:gd name="connsiteX59" fmla="*/ 100359 w 609615"/>
                  <a:gd name="connsiteY59" fmla="*/ 95554 h 510753"/>
                  <a:gd name="connsiteX60" fmla="*/ 305807 w 609615"/>
                  <a:gd name="connsiteY60" fmla="*/ 35565 h 510753"/>
                  <a:gd name="connsiteX61" fmla="*/ 415442 w 609615"/>
                  <a:gd name="connsiteY61" fmla="*/ 35565 h 510753"/>
                  <a:gd name="connsiteX62" fmla="*/ 433695 w 609615"/>
                  <a:gd name="connsiteY62" fmla="*/ 53792 h 510753"/>
                  <a:gd name="connsiteX63" fmla="*/ 415442 w 609615"/>
                  <a:gd name="connsiteY63" fmla="*/ 72018 h 510753"/>
                  <a:gd name="connsiteX64" fmla="*/ 324060 w 609615"/>
                  <a:gd name="connsiteY64" fmla="*/ 72018 h 510753"/>
                  <a:gd name="connsiteX65" fmla="*/ 324060 w 609615"/>
                  <a:gd name="connsiteY65" fmla="*/ 237103 h 510753"/>
                  <a:gd name="connsiteX66" fmla="*/ 415442 w 609615"/>
                  <a:gd name="connsiteY66" fmla="*/ 237103 h 510753"/>
                  <a:gd name="connsiteX67" fmla="*/ 433695 w 609615"/>
                  <a:gd name="connsiteY67" fmla="*/ 255330 h 510753"/>
                  <a:gd name="connsiteX68" fmla="*/ 415442 w 609615"/>
                  <a:gd name="connsiteY68" fmla="*/ 273556 h 510753"/>
                  <a:gd name="connsiteX69" fmla="*/ 324060 w 609615"/>
                  <a:gd name="connsiteY69" fmla="*/ 273556 h 510753"/>
                  <a:gd name="connsiteX70" fmla="*/ 324060 w 609615"/>
                  <a:gd name="connsiteY70" fmla="*/ 469290 h 510753"/>
                  <a:gd name="connsiteX71" fmla="*/ 415442 w 609615"/>
                  <a:gd name="connsiteY71" fmla="*/ 469290 h 510753"/>
                  <a:gd name="connsiteX72" fmla="*/ 433695 w 609615"/>
                  <a:gd name="connsiteY72" fmla="*/ 487516 h 510753"/>
                  <a:gd name="connsiteX73" fmla="*/ 415442 w 609615"/>
                  <a:gd name="connsiteY73" fmla="*/ 505743 h 510753"/>
                  <a:gd name="connsiteX74" fmla="*/ 305807 w 609615"/>
                  <a:gd name="connsiteY74" fmla="*/ 505743 h 510753"/>
                  <a:gd name="connsiteX75" fmla="*/ 287554 w 609615"/>
                  <a:gd name="connsiteY75" fmla="*/ 487516 h 510753"/>
                  <a:gd name="connsiteX76" fmla="*/ 287554 w 609615"/>
                  <a:gd name="connsiteY76" fmla="*/ 53792 h 510753"/>
                  <a:gd name="connsiteX77" fmla="*/ 305807 w 609615"/>
                  <a:gd name="connsiteY77" fmla="*/ 35565 h 510753"/>
                  <a:gd name="connsiteX78" fmla="*/ 117102 w 609615"/>
                  <a:gd name="connsiteY78" fmla="*/ 32037 h 510753"/>
                  <a:gd name="connsiteX79" fmla="*/ 179890 w 609615"/>
                  <a:gd name="connsiteY79" fmla="*/ 108676 h 510753"/>
                  <a:gd name="connsiteX80" fmla="*/ 178262 w 609615"/>
                  <a:gd name="connsiteY80" fmla="*/ 109373 h 510753"/>
                  <a:gd name="connsiteX81" fmla="*/ 178262 w 609615"/>
                  <a:gd name="connsiteY81" fmla="*/ 157679 h 510753"/>
                  <a:gd name="connsiteX82" fmla="*/ 153379 w 609615"/>
                  <a:gd name="connsiteY82" fmla="*/ 182412 h 510753"/>
                  <a:gd name="connsiteX83" fmla="*/ 84313 w 609615"/>
                  <a:gd name="connsiteY83" fmla="*/ 182412 h 510753"/>
                  <a:gd name="connsiteX84" fmla="*/ 59430 w 609615"/>
                  <a:gd name="connsiteY84" fmla="*/ 157562 h 510753"/>
                  <a:gd name="connsiteX85" fmla="*/ 59430 w 609615"/>
                  <a:gd name="connsiteY85" fmla="*/ 133642 h 510753"/>
                  <a:gd name="connsiteX86" fmla="*/ 55593 w 609615"/>
                  <a:gd name="connsiteY86" fmla="*/ 134803 h 510753"/>
                  <a:gd name="connsiteX87" fmla="*/ 117102 w 609615"/>
                  <a:gd name="connsiteY87" fmla="*/ 32037 h 510753"/>
                  <a:gd name="connsiteX88" fmla="*/ 543107 w 609615"/>
                  <a:gd name="connsiteY88" fmla="*/ 0 h 510753"/>
                  <a:gd name="connsiteX89" fmla="*/ 599948 w 609615"/>
                  <a:gd name="connsiteY89" fmla="*/ 56770 h 510753"/>
                  <a:gd name="connsiteX90" fmla="*/ 543107 w 609615"/>
                  <a:gd name="connsiteY90" fmla="*/ 113540 h 510753"/>
                  <a:gd name="connsiteX91" fmla="*/ 486266 w 609615"/>
                  <a:gd name="connsiteY91" fmla="*/ 56770 h 510753"/>
                  <a:gd name="connsiteX92" fmla="*/ 543107 w 609615"/>
                  <a:gd name="connsiteY92" fmla="*/ 0 h 510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9615" h="510753">
                    <a:moveTo>
                      <a:pt x="552739" y="397213"/>
                    </a:moveTo>
                    <a:cubicBezTo>
                      <a:pt x="584151" y="397213"/>
                      <a:pt x="609615" y="422630"/>
                      <a:pt x="609615" y="453983"/>
                    </a:cubicBezTo>
                    <a:cubicBezTo>
                      <a:pt x="609615" y="485336"/>
                      <a:pt x="584151" y="510753"/>
                      <a:pt x="552739" y="510753"/>
                    </a:cubicBezTo>
                    <a:cubicBezTo>
                      <a:pt x="521327" y="510753"/>
                      <a:pt x="495863" y="485336"/>
                      <a:pt x="495863" y="453983"/>
                    </a:cubicBezTo>
                    <a:cubicBezTo>
                      <a:pt x="495863" y="422630"/>
                      <a:pt x="521327" y="397213"/>
                      <a:pt x="552739" y="397213"/>
                    </a:cubicBezTo>
                    <a:close/>
                    <a:moveTo>
                      <a:pt x="547870" y="198571"/>
                    </a:moveTo>
                    <a:cubicBezTo>
                      <a:pt x="579282" y="198571"/>
                      <a:pt x="604746" y="223988"/>
                      <a:pt x="604746" y="255341"/>
                    </a:cubicBezTo>
                    <a:cubicBezTo>
                      <a:pt x="604746" y="286694"/>
                      <a:pt x="579282" y="312111"/>
                      <a:pt x="547870" y="312111"/>
                    </a:cubicBezTo>
                    <a:cubicBezTo>
                      <a:pt x="516458" y="312111"/>
                      <a:pt x="490994" y="286694"/>
                      <a:pt x="490994" y="255341"/>
                    </a:cubicBezTo>
                    <a:cubicBezTo>
                      <a:pt x="490994" y="223988"/>
                      <a:pt x="516458" y="198571"/>
                      <a:pt x="547870" y="198571"/>
                    </a:cubicBezTo>
                    <a:close/>
                    <a:moveTo>
                      <a:pt x="119644" y="191797"/>
                    </a:moveTo>
                    <a:lnTo>
                      <a:pt x="127891" y="196674"/>
                    </a:lnTo>
                    <a:lnTo>
                      <a:pt x="121502" y="203292"/>
                    </a:lnTo>
                    <a:lnTo>
                      <a:pt x="129982" y="212233"/>
                    </a:lnTo>
                    <a:lnTo>
                      <a:pt x="122664" y="226050"/>
                    </a:lnTo>
                    <a:cubicBezTo>
                      <a:pt x="120573" y="230114"/>
                      <a:pt x="117321" y="229998"/>
                      <a:pt x="115462" y="225702"/>
                    </a:cubicBezTo>
                    <a:lnTo>
                      <a:pt x="109306" y="211652"/>
                    </a:lnTo>
                    <a:lnTo>
                      <a:pt x="117669" y="203176"/>
                    </a:lnTo>
                    <a:lnTo>
                      <a:pt x="111513" y="196441"/>
                    </a:lnTo>
                    <a:close/>
                    <a:moveTo>
                      <a:pt x="88250" y="191374"/>
                    </a:moveTo>
                    <a:lnTo>
                      <a:pt x="111272" y="231774"/>
                    </a:lnTo>
                    <a:cubicBezTo>
                      <a:pt x="113597" y="235954"/>
                      <a:pt x="116620" y="238160"/>
                      <a:pt x="119760" y="238160"/>
                    </a:cubicBezTo>
                    <a:cubicBezTo>
                      <a:pt x="123015" y="238160"/>
                      <a:pt x="126038" y="235954"/>
                      <a:pt x="128364" y="231891"/>
                    </a:cubicBezTo>
                    <a:lnTo>
                      <a:pt x="152316" y="191490"/>
                    </a:lnTo>
                    <a:lnTo>
                      <a:pt x="195918" y="193812"/>
                    </a:lnTo>
                    <a:cubicBezTo>
                      <a:pt x="207894" y="194392"/>
                      <a:pt x="222195" y="199268"/>
                      <a:pt x="228241" y="204725"/>
                    </a:cubicBezTo>
                    <a:cubicBezTo>
                      <a:pt x="234520" y="210297"/>
                      <a:pt x="239287" y="224112"/>
                      <a:pt x="239287" y="236302"/>
                    </a:cubicBezTo>
                    <a:lnTo>
                      <a:pt x="239287" y="249653"/>
                    </a:lnTo>
                    <a:lnTo>
                      <a:pt x="183360" y="461987"/>
                    </a:lnTo>
                    <a:cubicBezTo>
                      <a:pt x="177663" y="483581"/>
                      <a:pt x="154874" y="501227"/>
                      <a:pt x="132433" y="501227"/>
                    </a:cubicBezTo>
                    <a:lnTo>
                      <a:pt x="122085" y="501227"/>
                    </a:lnTo>
                    <a:cubicBezTo>
                      <a:pt x="99645" y="501227"/>
                      <a:pt x="75925" y="483929"/>
                      <a:pt x="68949" y="462568"/>
                    </a:cubicBezTo>
                    <a:lnTo>
                      <a:pt x="0" y="249769"/>
                    </a:lnTo>
                    <a:lnTo>
                      <a:pt x="0" y="236302"/>
                    </a:lnTo>
                    <a:cubicBezTo>
                      <a:pt x="0" y="224112"/>
                      <a:pt x="4883" y="210297"/>
                      <a:pt x="11046" y="204725"/>
                    </a:cubicBezTo>
                    <a:cubicBezTo>
                      <a:pt x="17208" y="199268"/>
                      <a:pt x="31393" y="194509"/>
                      <a:pt x="43369" y="193812"/>
                    </a:cubicBezTo>
                    <a:close/>
                    <a:moveTo>
                      <a:pt x="138106" y="151894"/>
                    </a:moveTo>
                    <a:cubicBezTo>
                      <a:pt x="140196" y="151081"/>
                      <a:pt x="142635" y="152127"/>
                      <a:pt x="143448" y="154218"/>
                    </a:cubicBezTo>
                    <a:cubicBezTo>
                      <a:pt x="144377" y="156426"/>
                      <a:pt x="143332" y="158866"/>
                      <a:pt x="141125" y="159679"/>
                    </a:cubicBezTo>
                    <a:cubicBezTo>
                      <a:pt x="131950" y="163281"/>
                      <a:pt x="124286" y="164559"/>
                      <a:pt x="118014" y="164559"/>
                    </a:cubicBezTo>
                    <a:cubicBezTo>
                      <a:pt x="105239" y="164559"/>
                      <a:pt x="98620" y="159330"/>
                      <a:pt x="98271" y="158982"/>
                    </a:cubicBezTo>
                    <a:cubicBezTo>
                      <a:pt x="96529" y="157588"/>
                      <a:pt x="96181" y="154915"/>
                      <a:pt x="97691" y="153172"/>
                    </a:cubicBezTo>
                    <a:cubicBezTo>
                      <a:pt x="99084" y="151430"/>
                      <a:pt x="101639" y="151081"/>
                      <a:pt x="103497" y="152591"/>
                    </a:cubicBezTo>
                    <a:cubicBezTo>
                      <a:pt x="103962" y="152940"/>
                      <a:pt x="114995" y="161073"/>
                      <a:pt x="138106" y="151894"/>
                    </a:cubicBezTo>
                    <a:close/>
                    <a:moveTo>
                      <a:pt x="139648" y="119739"/>
                    </a:moveTo>
                    <a:cubicBezTo>
                      <a:pt x="147918" y="120435"/>
                      <a:pt x="149316" y="134921"/>
                      <a:pt x="149316" y="134921"/>
                    </a:cubicBezTo>
                    <a:lnTo>
                      <a:pt x="129981" y="134921"/>
                    </a:lnTo>
                    <a:cubicBezTo>
                      <a:pt x="129981" y="134921"/>
                      <a:pt x="131379" y="119044"/>
                      <a:pt x="139648" y="119739"/>
                    </a:cubicBezTo>
                    <a:close/>
                    <a:moveTo>
                      <a:pt x="91170" y="119739"/>
                    </a:moveTo>
                    <a:cubicBezTo>
                      <a:pt x="99440" y="120435"/>
                      <a:pt x="100838" y="134921"/>
                      <a:pt x="100838" y="134921"/>
                    </a:cubicBezTo>
                    <a:lnTo>
                      <a:pt x="81503" y="134921"/>
                    </a:lnTo>
                    <a:cubicBezTo>
                      <a:pt x="81503" y="134921"/>
                      <a:pt x="82901" y="119044"/>
                      <a:pt x="91170" y="119739"/>
                    </a:cubicBezTo>
                    <a:close/>
                    <a:moveTo>
                      <a:pt x="95591" y="95554"/>
                    </a:moveTo>
                    <a:cubicBezTo>
                      <a:pt x="92685" y="103451"/>
                      <a:pt x="84429" y="120752"/>
                      <a:pt x="67686" y="130042"/>
                    </a:cubicBezTo>
                    <a:lnTo>
                      <a:pt x="67686" y="157679"/>
                    </a:lnTo>
                    <a:cubicBezTo>
                      <a:pt x="67686" y="166736"/>
                      <a:pt x="75127" y="174168"/>
                      <a:pt x="84313" y="174168"/>
                    </a:cubicBezTo>
                    <a:lnTo>
                      <a:pt x="153379" y="174168"/>
                    </a:lnTo>
                    <a:cubicBezTo>
                      <a:pt x="162449" y="174168"/>
                      <a:pt x="169890" y="166736"/>
                      <a:pt x="169890" y="157562"/>
                    </a:cubicBezTo>
                    <a:lnTo>
                      <a:pt x="169890" y="112043"/>
                    </a:lnTo>
                    <a:cubicBezTo>
                      <a:pt x="153961" y="116340"/>
                      <a:pt x="122102" y="120752"/>
                      <a:pt x="100359" y="95554"/>
                    </a:cubicBezTo>
                    <a:close/>
                    <a:moveTo>
                      <a:pt x="305807" y="35565"/>
                    </a:moveTo>
                    <a:lnTo>
                      <a:pt x="415442" y="35565"/>
                    </a:lnTo>
                    <a:cubicBezTo>
                      <a:pt x="425557" y="35565"/>
                      <a:pt x="433695" y="43692"/>
                      <a:pt x="433695" y="53792"/>
                    </a:cubicBezTo>
                    <a:cubicBezTo>
                      <a:pt x="433695" y="63892"/>
                      <a:pt x="425557" y="72018"/>
                      <a:pt x="415442" y="72018"/>
                    </a:cubicBezTo>
                    <a:lnTo>
                      <a:pt x="324060" y="72018"/>
                    </a:lnTo>
                    <a:lnTo>
                      <a:pt x="324060" y="237103"/>
                    </a:lnTo>
                    <a:lnTo>
                      <a:pt x="415442" y="237103"/>
                    </a:lnTo>
                    <a:cubicBezTo>
                      <a:pt x="425557" y="237103"/>
                      <a:pt x="433695" y="245346"/>
                      <a:pt x="433695" y="255330"/>
                    </a:cubicBezTo>
                    <a:cubicBezTo>
                      <a:pt x="433695" y="265430"/>
                      <a:pt x="425557" y="273556"/>
                      <a:pt x="415442" y="273556"/>
                    </a:cubicBezTo>
                    <a:lnTo>
                      <a:pt x="324060" y="273556"/>
                    </a:lnTo>
                    <a:lnTo>
                      <a:pt x="324060" y="469290"/>
                    </a:lnTo>
                    <a:lnTo>
                      <a:pt x="415442" y="469290"/>
                    </a:lnTo>
                    <a:cubicBezTo>
                      <a:pt x="425557" y="469290"/>
                      <a:pt x="433695" y="477416"/>
                      <a:pt x="433695" y="487516"/>
                    </a:cubicBezTo>
                    <a:cubicBezTo>
                      <a:pt x="433695" y="497617"/>
                      <a:pt x="425557" y="505743"/>
                      <a:pt x="415442" y="505743"/>
                    </a:cubicBezTo>
                    <a:lnTo>
                      <a:pt x="305807" y="505743"/>
                    </a:lnTo>
                    <a:cubicBezTo>
                      <a:pt x="295692" y="505743"/>
                      <a:pt x="287554" y="497617"/>
                      <a:pt x="287554" y="487516"/>
                    </a:cubicBezTo>
                    <a:lnTo>
                      <a:pt x="287554" y="53792"/>
                    </a:lnTo>
                    <a:cubicBezTo>
                      <a:pt x="287554" y="43692"/>
                      <a:pt x="295692" y="35565"/>
                      <a:pt x="305807" y="35565"/>
                    </a:cubicBezTo>
                    <a:close/>
                    <a:moveTo>
                      <a:pt x="117102" y="32037"/>
                    </a:moveTo>
                    <a:cubicBezTo>
                      <a:pt x="195819" y="32037"/>
                      <a:pt x="179890" y="108676"/>
                      <a:pt x="179890" y="108676"/>
                    </a:cubicBezTo>
                    <a:cubicBezTo>
                      <a:pt x="179890" y="108676"/>
                      <a:pt x="179308" y="108908"/>
                      <a:pt x="178262" y="109373"/>
                    </a:cubicBezTo>
                    <a:lnTo>
                      <a:pt x="178262" y="157679"/>
                    </a:lnTo>
                    <a:cubicBezTo>
                      <a:pt x="178262" y="171381"/>
                      <a:pt x="167099" y="182412"/>
                      <a:pt x="153379" y="182412"/>
                    </a:cubicBezTo>
                    <a:lnTo>
                      <a:pt x="84313" y="182412"/>
                    </a:lnTo>
                    <a:cubicBezTo>
                      <a:pt x="70593" y="182412"/>
                      <a:pt x="59430" y="171265"/>
                      <a:pt x="59430" y="157562"/>
                    </a:cubicBezTo>
                    <a:lnTo>
                      <a:pt x="59430" y="133642"/>
                    </a:lnTo>
                    <a:cubicBezTo>
                      <a:pt x="58151" y="134106"/>
                      <a:pt x="56872" y="134571"/>
                      <a:pt x="55593" y="134803"/>
                    </a:cubicBezTo>
                    <a:cubicBezTo>
                      <a:pt x="55593" y="134803"/>
                      <a:pt x="34083" y="32153"/>
                      <a:pt x="117102" y="32037"/>
                    </a:cubicBezTo>
                    <a:close/>
                    <a:moveTo>
                      <a:pt x="543107" y="0"/>
                    </a:moveTo>
                    <a:cubicBezTo>
                      <a:pt x="574499" y="0"/>
                      <a:pt x="599948" y="25417"/>
                      <a:pt x="599948" y="56770"/>
                    </a:cubicBezTo>
                    <a:cubicBezTo>
                      <a:pt x="599948" y="88123"/>
                      <a:pt x="574499" y="113540"/>
                      <a:pt x="543107" y="113540"/>
                    </a:cubicBezTo>
                    <a:cubicBezTo>
                      <a:pt x="511715" y="113540"/>
                      <a:pt x="486266" y="88123"/>
                      <a:pt x="486266" y="56770"/>
                    </a:cubicBezTo>
                    <a:cubicBezTo>
                      <a:pt x="486266" y="25417"/>
                      <a:pt x="511715" y="0"/>
                      <a:pt x="5431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1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" name="íşļîḓè">
              <a:extLst>
                <a:ext uri="{FF2B5EF4-FFF2-40B4-BE49-F238E27FC236}">
                  <a16:creationId xmlns:a16="http://schemas.microsoft.com/office/drawing/2014/main" id="{FE851872-D38D-45F8-B751-F1A3399319FC}"/>
                </a:ext>
              </a:extLst>
            </p:cNvPr>
            <p:cNvGrpSpPr/>
            <p:nvPr/>
          </p:nvGrpSpPr>
          <p:grpSpPr>
            <a:xfrm>
              <a:off x="8326683" y="4766113"/>
              <a:ext cx="2744022" cy="1218762"/>
              <a:chOff x="1179673" y="4331837"/>
              <a:chExt cx="3048002" cy="1218762"/>
            </a:xfrm>
          </p:grpSpPr>
          <p:sp>
            <p:nvSpPr>
              <p:cNvPr id="21" name="îṥḻiďè">
                <a:extLst>
                  <a:ext uri="{FF2B5EF4-FFF2-40B4-BE49-F238E27FC236}">
                    <a16:creationId xmlns:a16="http://schemas.microsoft.com/office/drawing/2014/main" id="{17A52B8D-DFA8-45D7-96CD-50FD444041AC}"/>
                  </a:ext>
                </a:extLst>
              </p:cNvPr>
              <p:cNvSpPr/>
              <p:nvPr/>
            </p:nvSpPr>
            <p:spPr bwMode="auto">
              <a:xfrm>
                <a:off x="1179674" y="4774503"/>
                <a:ext cx="3048001" cy="776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ïsḷiḓé">
                <a:extLst>
                  <a:ext uri="{FF2B5EF4-FFF2-40B4-BE49-F238E27FC236}">
                    <a16:creationId xmlns:a16="http://schemas.microsoft.com/office/drawing/2014/main" id="{A4F65C1A-7BD6-4271-893B-D692484C7BD6}"/>
                  </a:ext>
                </a:extLst>
              </p:cNvPr>
              <p:cNvSpPr txBox="1"/>
              <p:nvPr/>
            </p:nvSpPr>
            <p:spPr bwMode="auto">
              <a:xfrm>
                <a:off x="1179673" y="4331837"/>
                <a:ext cx="3048001" cy="44266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8" name="íśḷidê">
              <a:extLst>
                <a:ext uri="{FF2B5EF4-FFF2-40B4-BE49-F238E27FC236}">
                  <a16:creationId xmlns:a16="http://schemas.microsoft.com/office/drawing/2014/main" id="{25B560C3-3F4B-4AA2-9718-45341E40FAF3}"/>
                </a:ext>
              </a:extLst>
            </p:cNvPr>
            <p:cNvGrpSpPr/>
            <p:nvPr/>
          </p:nvGrpSpPr>
          <p:grpSpPr>
            <a:xfrm>
              <a:off x="9350788" y="4068459"/>
              <a:ext cx="695812" cy="697654"/>
              <a:chOff x="9350788" y="4068459"/>
              <a:chExt cx="695812" cy="697654"/>
            </a:xfrm>
          </p:grpSpPr>
          <p:sp>
            <p:nvSpPr>
              <p:cNvPr id="19" name="ïsliďê">
                <a:extLst>
                  <a:ext uri="{FF2B5EF4-FFF2-40B4-BE49-F238E27FC236}">
                    <a16:creationId xmlns:a16="http://schemas.microsoft.com/office/drawing/2014/main" id="{D4E946F3-BD75-43E0-A5AC-72AB7F159DCC}"/>
                  </a:ext>
                </a:extLst>
              </p:cNvPr>
              <p:cNvSpPr/>
              <p:nvPr/>
            </p:nvSpPr>
            <p:spPr bwMode="auto">
              <a:xfrm>
                <a:off x="9350788" y="4068459"/>
                <a:ext cx="695812" cy="69765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38100"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iṡlîḍé">
                <a:extLst>
                  <a:ext uri="{FF2B5EF4-FFF2-40B4-BE49-F238E27FC236}">
                    <a16:creationId xmlns:a16="http://schemas.microsoft.com/office/drawing/2014/main" id="{D0597259-F045-4A03-961C-0ED2F4B2611B}"/>
                  </a:ext>
                </a:extLst>
              </p:cNvPr>
              <p:cNvSpPr/>
              <p:nvPr/>
            </p:nvSpPr>
            <p:spPr bwMode="auto">
              <a:xfrm>
                <a:off x="9520584" y="4268061"/>
                <a:ext cx="356219" cy="298449"/>
              </a:xfrm>
              <a:custGeom>
                <a:avLst/>
                <a:gdLst>
                  <a:gd name="connsiteX0" fmla="*/ 552739 w 609615"/>
                  <a:gd name="connsiteY0" fmla="*/ 397213 h 510753"/>
                  <a:gd name="connsiteX1" fmla="*/ 609615 w 609615"/>
                  <a:gd name="connsiteY1" fmla="*/ 453983 h 510753"/>
                  <a:gd name="connsiteX2" fmla="*/ 552739 w 609615"/>
                  <a:gd name="connsiteY2" fmla="*/ 510753 h 510753"/>
                  <a:gd name="connsiteX3" fmla="*/ 495863 w 609615"/>
                  <a:gd name="connsiteY3" fmla="*/ 453983 h 510753"/>
                  <a:gd name="connsiteX4" fmla="*/ 552739 w 609615"/>
                  <a:gd name="connsiteY4" fmla="*/ 397213 h 510753"/>
                  <a:gd name="connsiteX5" fmla="*/ 547870 w 609615"/>
                  <a:gd name="connsiteY5" fmla="*/ 198571 h 510753"/>
                  <a:gd name="connsiteX6" fmla="*/ 604746 w 609615"/>
                  <a:gd name="connsiteY6" fmla="*/ 255341 h 510753"/>
                  <a:gd name="connsiteX7" fmla="*/ 547870 w 609615"/>
                  <a:gd name="connsiteY7" fmla="*/ 312111 h 510753"/>
                  <a:gd name="connsiteX8" fmla="*/ 490994 w 609615"/>
                  <a:gd name="connsiteY8" fmla="*/ 255341 h 510753"/>
                  <a:gd name="connsiteX9" fmla="*/ 547870 w 609615"/>
                  <a:gd name="connsiteY9" fmla="*/ 198571 h 510753"/>
                  <a:gd name="connsiteX10" fmla="*/ 119644 w 609615"/>
                  <a:gd name="connsiteY10" fmla="*/ 191797 h 510753"/>
                  <a:gd name="connsiteX11" fmla="*/ 127891 w 609615"/>
                  <a:gd name="connsiteY11" fmla="*/ 196674 h 510753"/>
                  <a:gd name="connsiteX12" fmla="*/ 121502 w 609615"/>
                  <a:gd name="connsiteY12" fmla="*/ 203292 h 510753"/>
                  <a:gd name="connsiteX13" fmla="*/ 129982 w 609615"/>
                  <a:gd name="connsiteY13" fmla="*/ 212233 h 510753"/>
                  <a:gd name="connsiteX14" fmla="*/ 122664 w 609615"/>
                  <a:gd name="connsiteY14" fmla="*/ 226050 h 510753"/>
                  <a:gd name="connsiteX15" fmla="*/ 115462 w 609615"/>
                  <a:gd name="connsiteY15" fmla="*/ 225702 h 510753"/>
                  <a:gd name="connsiteX16" fmla="*/ 109306 w 609615"/>
                  <a:gd name="connsiteY16" fmla="*/ 211652 h 510753"/>
                  <a:gd name="connsiteX17" fmla="*/ 117669 w 609615"/>
                  <a:gd name="connsiteY17" fmla="*/ 203176 h 510753"/>
                  <a:gd name="connsiteX18" fmla="*/ 111513 w 609615"/>
                  <a:gd name="connsiteY18" fmla="*/ 196441 h 510753"/>
                  <a:gd name="connsiteX19" fmla="*/ 88250 w 609615"/>
                  <a:gd name="connsiteY19" fmla="*/ 191374 h 510753"/>
                  <a:gd name="connsiteX20" fmla="*/ 111272 w 609615"/>
                  <a:gd name="connsiteY20" fmla="*/ 231774 h 510753"/>
                  <a:gd name="connsiteX21" fmla="*/ 119760 w 609615"/>
                  <a:gd name="connsiteY21" fmla="*/ 238160 h 510753"/>
                  <a:gd name="connsiteX22" fmla="*/ 128364 w 609615"/>
                  <a:gd name="connsiteY22" fmla="*/ 231891 h 510753"/>
                  <a:gd name="connsiteX23" fmla="*/ 152316 w 609615"/>
                  <a:gd name="connsiteY23" fmla="*/ 191490 h 510753"/>
                  <a:gd name="connsiteX24" fmla="*/ 195918 w 609615"/>
                  <a:gd name="connsiteY24" fmla="*/ 193812 h 510753"/>
                  <a:gd name="connsiteX25" fmla="*/ 228241 w 609615"/>
                  <a:gd name="connsiteY25" fmla="*/ 204725 h 510753"/>
                  <a:gd name="connsiteX26" fmla="*/ 239287 w 609615"/>
                  <a:gd name="connsiteY26" fmla="*/ 236302 h 510753"/>
                  <a:gd name="connsiteX27" fmla="*/ 239287 w 609615"/>
                  <a:gd name="connsiteY27" fmla="*/ 249653 h 510753"/>
                  <a:gd name="connsiteX28" fmla="*/ 183360 w 609615"/>
                  <a:gd name="connsiteY28" fmla="*/ 461987 h 510753"/>
                  <a:gd name="connsiteX29" fmla="*/ 132433 w 609615"/>
                  <a:gd name="connsiteY29" fmla="*/ 501227 h 510753"/>
                  <a:gd name="connsiteX30" fmla="*/ 122085 w 609615"/>
                  <a:gd name="connsiteY30" fmla="*/ 501227 h 510753"/>
                  <a:gd name="connsiteX31" fmla="*/ 68949 w 609615"/>
                  <a:gd name="connsiteY31" fmla="*/ 462568 h 510753"/>
                  <a:gd name="connsiteX32" fmla="*/ 0 w 609615"/>
                  <a:gd name="connsiteY32" fmla="*/ 249769 h 510753"/>
                  <a:gd name="connsiteX33" fmla="*/ 0 w 609615"/>
                  <a:gd name="connsiteY33" fmla="*/ 236302 h 510753"/>
                  <a:gd name="connsiteX34" fmla="*/ 11046 w 609615"/>
                  <a:gd name="connsiteY34" fmla="*/ 204725 h 510753"/>
                  <a:gd name="connsiteX35" fmla="*/ 43369 w 609615"/>
                  <a:gd name="connsiteY35" fmla="*/ 193812 h 510753"/>
                  <a:gd name="connsiteX36" fmla="*/ 138106 w 609615"/>
                  <a:gd name="connsiteY36" fmla="*/ 151894 h 510753"/>
                  <a:gd name="connsiteX37" fmla="*/ 143448 w 609615"/>
                  <a:gd name="connsiteY37" fmla="*/ 154218 h 510753"/>
                  <a:gd name="connsiteX38" fmla="*/ 141125 w 609615"/>
                  <a:gd name="connsiteY38" fmla="*/ 159679 h 510753"/>
                  <a:gd name="connsiteX39" fmla="*/ 118014 w 609615"/>
                  <a:gd name="connsiteY39" fmla="*/ 164559 h 510753"/>
                  <a:gd name="connsiteX40" fmla="*/ 98271 w 609615"/>
                  <a:gd name="connsiteY40" fmla="*/ 158982 h 510753"/>
                  <a:gd name="connsiteX41" fmla="*/ 97691 w 609615"/>
                  <a:gd name="connsiteY41" fmla="*/ 153172 h 510753"/>
                  <a:gd name="connsiteX42" fmla="*/ 103497 w 609615"/>
                  <a:gd name="connsiteY42" fmla="*/ 152591 h 510753"/>
                  <a:gd name="connsiteX43" fmla="*/ 138106 w 609615"/>
                  <a:gd name="connsiteY43" fmla="*/ 151894 h 510753"/>
                  <a:gd name="connsiteX44" fmla="*/ 139648 w 609615"/>
                  <a:gd name="connsiteY44" fmla="*/ 119739 h 510753"/>
                  <a:gd name="connsiteX45" fmla="*/ 149316 w 609615"/>
                  <a:gd name="connsiteY45" fmla="*/ 134921 h 510753"/>
                  <a:gd name="connsiteX46" fmla="*/ 129981 w 609615"/>
                  <a:gd name="connsiteY46" fmla="*/ 134921 h 510753"/>
                  <a:gd name="connsiteX47" fmla="*/ 139648 w 609615"/>
                  <a:gd name="connsiteY47" fmla="*/ 119739 h 510753"/>
                  <a:gd name="connsiteX48" fmla="*/ 91170 w 609615"/>
                  <a:gd name="connsiteY48" fmla="*/ 119739 h 510753"/>
                  <a:gd name="connsiteX49" fmla="*/ 100838 w 609615"/>
                  <a:gd name="connsiteY49" fmla="*/ 134921 h 510753"/>
                  <a:gd name="connsiteX50" fmla="*/ 81503 w 609615"/>
                  <a:gd name="connsiteY50" fmla="*/ 134921 h 510753"/>
                  <a:gd name="connsiteX51" fmla="*/ 91170 w 609615"/>
                  <a:gd name="connsiteY51" fmla="*/ 119739 h 510753"/>
                  <a:gd name="connsiteX52" fmla="*/ 95591 w 609615"/>
                  <a:gd name="connsiteY52" fmla="*/ 95554 h 510753"/>
                  <a:gd name="connsiteX53" fmla="*/ 67686 w 609615"/>
                  <a:gd name="connsiteY53" fmla="*/ 130042 h 510753"/>
                  <a:gd name="connsiteX54" fmla="*/ 67686 w 609615"/>
                  <a:gd name="connsiteY54" fmla="*/ 157679 h 510753"/>
                  <a:gd name="connsiteX55" fmla="*/ 84313 w 609615"/>
                  <a:gd name="connsiteY55" fmla="*/ 174168 h 510753"/>
                  <a:gd name="connsiteX56" fmla="*/ 153379 w 609615"/>
                  <a:gd name="connsiteY56" fmla="*/ 174168 h 510753"/>
                  <a:gd name="connsiteX57" fmla="*/ 169890 w 609615"/>
                  <a:gd name="connsiteY57" fmla="*/ 157562 h 510753"/>
                  <a:gd name="connsiteX58" fmla="*/ 169890 w 609615"/>
                  <a:gd name="connsiteY58" fmla="*/ 112043 h 510753"/>
                  <a:gd name="connsiteX59" fmla="*/ 100359 w 609615"/>
                  <a:gd name="connsiteY59" fmla="*/ 95554 h 510753"/>
                  <a:gd name="connsiteX60" fmla="*/ 305807 w 609615"/>
                  <a:gd name="connsiteY60" fmla="*/ 35565 h 510753"/>
                  <a:gd name="connsiteX61" fmla="*/ 415442 w 609615"/>
                  <a:gd name="connsiteY61" fmla="*/ 35565 h 510753"/>
                  <a:gd name="connsiteX62" fmla="*/ 433695 w 609615"/>
                  <a:gd name="connsiteY62" fmla="*/ 53792 h 510753"/>
                  <a:gd name="connsiteX63" fmla="*/ 415442 w 609615"/>
                  <a:gd name="connsiteY63" fmla="*/ 72018 h 510753"/>
                  <a:gd name="connsiteX64" fmla="*/ 324060 w 609615"/>
                  <a:gd name="connsiteY64" fmla="*/ 72018 h 510753"/>
                  <a:gd name="connsiteX65" fmla="*/ 324060 w 609615"/>
                  <a:gd name="connsiteY65" fmla="*/ 237103 h 510753"/>
                  <a:gd name="connsiteX66" fmla="*/ 415442 w 609615"/>
                  <a:gd name="connsiteY66" fmla="*/ 237103 h 510753"/>
                  <a:gd name="connsiteX67" fmla="*/ 433695 w 609615"/>
                  <a:gd name="connsiteY67" fmla="*/ 255330 h 510753"/>
                  <a:gd name="connsiteX68" fmla="*/ 415442 w 609615"/>
                  <a:gd name="connsiteY68" fmla="*/ 273556 h 510753"/>
                  <a:gd name="connsiteX69" fmla="*/ 324060 w 609615"/>
                  <a:gd name="connsiteY69" fmla="*/ 273556 h 510753"/>
                  <a:gd name="connsiteX70" fmla="*/ 324060 w 609615"/>
                  <a:gd name="connsiteY70" fmla="*/ 469290 h 510753"/>
                  <a:gd name="connsiteX71" fmla="*/ 415442 w 609615"/>
                  <a:gd name="connsiteY71" fmla="*/ 469290 h 510753"/>
                  <a:gd name="connsiteX72" fmla="*/ 433695 w 609615"/>
                  <a:gd name="connsiteY72" fmla="*/ 487516 h 510753"/>
                  <a:gd name="connsiteX73" fmla="*/ 415442 w 609615"/>
                  <a:gd name="connsiteY73" fmla="*/ 505743 h 510753"/>
                  <a:gd name="connsiteX74" fmla="*/ 305807 w 609615"/>
                  <a:gd name="connsiteY74" fmla="*/ 505743 h 510753"/>
                  <a:gd name="connsiteX75" fmla="*/ 287554 w 609615"/>
                  <a:gd name="connsiteY75" fmla="*/ 487516 h 510753"/>
                  <a:gd name="connsiteX76" fmla="*/ 287554 w 609615"/>
                  <a:gd name="connsiteY76" fmla="*/ 53792 h 510753"/>
                  <a:gd name="connsiteX77" fmla="*/ 305807 w 609615"/>
                  <a:gd name="connsiteY77" fmla="*/ 35565 h 510753"/>
                  <a:gd name="connsiteX78" fmla="*/ 117102 w 609615"/>
                  <a:gd name="connsiteY78" fmla="*/ 32037 h 510753"/>
                  <a:gd name="connsiteX79" fmla="*/ 179890 w 609615"/>
                  <a:gd name="connsiteY79" fmla="*/ 108676 h 510753"/>
                  <a:gd name="connsiteX80" fmla="*/ 178262 w 609615"/>
                  <a:gd name="connsiteY80" fmla="*/ 109373 h 510753"/>
                  <a:gd name="connsiteX81" fmla="*/ 178262 w 609615"/>
                  <a:gd name="connsiteY81" fmla="*/ 157679 h 510753"/>
                  <a:gd name="connsiteX82" fmla="*/ 153379 w 609615"/>
                  <a:gd name="connsiteY82" fmla="*/ 182412 h 510753"/>
                  <a:gd name="connsiteX83" fmla="*/ 84313 w 609615"/>
                  <a:gd name="connsiteY83" fmla="*/ 182412 h 510753"/>
                  <a:gd name="connsiteX84" fmla="*/ 59430 w 609615"/>
                  <a:gd name="connsiteY84" fmla="*/ 157562 h 510753"/>
                  <a:gd name="connsiteX85" fmla="*/ 59430 w 609615"/>
                  <a:gd name="connsiteY85" fmla="*/ 133642 h 510753"/>
                  <a:gd name="connsiteX86" fmla="*/ 55593 w 609615"/>
                  <a:gd name="connsiteY86" fmla="*/ 134803 h 510753"/>
                  <a:gd name="connsiteX87" fmla="*/ 117102 w 609615"/>
                  <a:gd name="connsiteY87" fmla="*/ 32037 h 510753"/>
                  <a:gd name="connsiteX88" fmla="*/ 543107 w 609615"/>
                  <a:gd name="connsiteY88" fmla="*/ 0 h 510753"/>
                  <a:gd name="connsiteX89" fmla="*/ 599948 w 609615"/>
                  <a:gd name="connsiteY89" fmla="*/ 56770 h 510753"/>
                  <a:gd name="connsiteX90" fmla="*/ 543107 w 609615"/>
                  <a:gd name="connsiteY90" fmla="*/ 113540 h 510753"/>
                  <a:gd name="connsiteX91" fmla="*/ 486266 w 609615"/>
                  <a:gd name="connsiteY91" fmla="*/ 56770 h 510753"/>
                  <a:gd name="connsiteX92" fmla="*/ 543107 w 609615"/>
                  <a:gd name="connsiteY92" fmla="*/ 0 h 510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9615" h="510753">
                    <a:moveTo>
                      <a:pt x="552739" y="397213"/>
                    </a:moveTo>
                    <a:cubicBezTo>
                      <a:pt x="584151" y="397213"/>
                      <a:pt x="609615" y="422630"/>
                      <a:pt x="609615" y="453983"/>
                    </a:cubicBezTo>
                    <a:cubicBezTo>
                      <a:pt x="609615" y="485336"/>
                      <a:pt x="584151" y="510753"/>
                      <a:pt x="552739" y="510753"/>
                    </a:cubicBezTo>
                    <a:cubicBezTo>
                      <a:pt x="521327" y="510753"/>
                      <a:pt x="495863" y="485336"/>
                      <a:pt x="495863" y="453983"/>
                    </a:cubicBezTo>
                    <a:cubicBezTo>
                      <a:pt x="495863" y="422630"/>
                      <a:pt x="521327" y="397213"/>
                      <a:pt x="552739" y="397213"/>
                    </a:cubicBezTo>
                    <a:close/>
                    <a:moveTo>
                      <a:pt x="547870" y="198571"/>
                    </a:moveTo>
                    <a:cubicBezTo>
                      <a:pt x="579282" y="198571"/>
                      <a:pt x="604746" y="223988"/>
                      <a:pt x="604746" y="255341"/>
                    </a:cubicBezTo>
                    <a:cubicBezTo>
                      <a:pt x="604746" y="286694"/>
                      <a:pt x="579282" y="312111"/>
                      <a:pt x="547870" y="312111"/>
                    </a:cubicBezTo>
                    <a:cubicBezTo>
                      <a:pt x="516458" y="312111"/>
                      <a:pt x="490994" y="286694"/>
                      <a:pt x="490994" y="255341"/>
                    </a:cubicBezTo>
                    <a:cubicBezTo>
                      <a:pt x="490994" y="223988"/>
                      <a:pt x="516458" y="198571"/>
                      <a:pt x="547870" y="198571"/>
                    </a:cubicBezTo>
                    <a:close/>
                    <a:moveTo>
                      <a:pt x="119644" y="191797"/>
                    </a:moveTo>
                    <a:lnTo>
                      <a:pt x="127891" y="196674"/>
                    </a:lnTo>
                    <a:lnTo>
                      <a:pt x="121502" y="203292"/>
                    </a:lnTo>
                    <a:lnTo>
                      <a:pt x="129982" y="212233"/>
                    </a:lnTo>
                    <a:lnTo>
                      <a:pt x="122664" y="226050"/>
                    </a:lnTo>
                    <a:cubicBezTo>
                      <a:pt x="120573" y="230114"/>
                      <a:pt x="117321" y="229998"/>
                      <a:pt x="115462" y="225702"/>
                    </a:cubicBezTo>
                    <a:lnTo>
                      <a:pt x="109306" y="211652"/>
                    </a:lnTo>
                    <a:lnTo>
                      <a:pt x="117669" y="203176"/>
                    </a:lnTo>
                    <a:lnTo>
                      <a:pt x="111513" y="196441"/>
                    </a:lnTo>
                    <a:close/>
                    <a:moveTo>
                      <a:pt x="88250" y="191374"/>
                    </a:moveTo>
                    <a:lnTo>
                      <a:pt x="111272" y="231774"/>
                    </a:lnTo>
                    <a:cubicBezTo>
                      <a:pt x="113597" y="235954"/>
                      <a:pt x="116620" y="238160"/>
                      <a:pt x="119760" y="238160"/>
                    </a:cubicBezTo>
                    <a:cubicBezTo>
                      <a:pt x="123015" y="238160"/>
                      <a:pt x="126038" y="235954"/>
                      <a:pt x="128364" y="231891"/>
                    </a:cubicBezTo>
                    <a:lnTo>
                      <a:pt x="152316" y="191490"/>
                    </a:lnTo>
                    <a:lnTo>
                      <a:pt x="195918" y="193812"/>
                    </a:lnTo>
                    <a:cubicBezTo>
                      <a:pt x="207894" y="194392"/>
                      <a:pt x="222195" y="199268"/>
                      <a:pt x="228241" y="204725"/>
                    </a:cubicBezTo>
                    <a:cubicBezTo>
                      <a:pt x="234520" y="210297"/>
                      <a:pt x="239287" y="224112"/>
                      <a:pt x="239287" y="236302"/>
                    </a:cubicBezTo>
                    <a:lnTo>
                      <a:pt x="239287" y="249653"/>
                    </a:lnTo>
                    <a:lnTo>
                      <a:pt x="183360" y="461987"/>
                    </a:lnTo>
                    <a:cubicBezTo>
                      <a:pt x="177663" y="483581"/>
                      <a:pt x="154874" y="501227"/>
                      <a:pt x="132433" y="501227"/>
                    </a:cubicBezTo>
                    <a:lnTo>
                      <a:pt x="122085" y="501227"/>
                    </a:lnTo>
                    <a:cubicBezTo>
                      <a:pt x="99645" y="501227"/>
                      <a:pt x="75925" y="483929"/>
                      <a:pt x="68949" y="462568"/>
                    </a:cubicBezTo>
                    <a:lnTo>
                      <a:pt x="0" y="249769"/>
                    </a:lnTo>
                    <a:lnTo>
                      <a:pt x="0" y="236302"/>
                    </a:lnTo>
                    <a:cubicBezTo>
                      <a:pt x="0" y="224112"/>
                      <a:pt x="4883" y="210297"/>
                      <a:pt x="11046" y="204725"/>
                    </a:cubicBezTo>
                    <a:cubicBezTo>
                      <a:pt x="17208" y="199268"/>
                      <a:pt x="31393" y="194509"/>
                      <a:pt x="43369" y="193812"/>
                    </a:cubicBezTo>
                    <a:close/>
                    <a:moveTo>
                      <a:pt x="138106" y="151894"/>
                    </a:moveTo>
                    <a:cubicBezTo>
                      <a:pt x="140196" y="151081"/>
                      <a:pt x="142635" y="152127"/>
                      <a:pt x="143448" y="154218"/>
                    </a:cubicBezTo>
                    <a:cubicBezTo>
                      <a:pt x="144377" y="156426"/>
                      <a:pt x="143332" y="158866"/>
                      <a:pt x="141125" y="159679"/>
                    </a:cubicBezTo>
                    <a:cubicBezTo>
                      <a:pt x="131950" y="163281"/>
                      <a:pt x="124286" y="164559"/>
                      <a:pt x="118014" y="164559"/>
                    </a:cubicBezTo>
                    <a:cubicBezTo>
                      <a:pt x="105239" y="164559"/>
                      <a:pt x="98620" y="159330"/>
                      <a:pt x="98271" y="158982"/>
                    </a:cubicBezTo>
                    <a:cubicBezTo>
                      <a:pt x="96529" y="157588"/>
                      <a:pt x="96181" y="154915"/>
                      <a:pt x="97691" y="153172"/>
                    </a:cubicBezTo>
                    <a:cubicBezTo>
                      <a:pt x="99084" y="151430"/>
                      <a:pt x="101639" y="151081"/>
                      <a:pt x="103497" y="152591"/>
                    </a:cubicBezTo>
                    <a:cubicBezTo>
                      <a:pt x="103962" y="152940"/>
                      <a:pt x="114995" y="161073"/>
                      <a:pt x="138106" y="151894"/>
                    </a:cubicBezTo>
                    <a:close/>
                    <a:moveTo>
                      <a:pt x="139648" y="119739"/>
                    </a:moveTo>
                    <a:cubicBezTo>
                      <a:pt x="147918" y="120435"/>
                      <a:pt x="149316" y="134921"/>
                      <a:pt x="149316" y="134921"/>
                    </a:cubicBezTo>
                    <a:lnTo>
                      <a:pt x="129981" y="134921"/>
                    </a:lnTo>
                    <a:cubicBezTo>
                      <a:pt x="129981" y="134921"/>
                      <a:pt x="131379" y="119044"/>
                      <a:pt x="139648" y="119739"/>
                    </a:cubicBezTo>
                    <a:close/>
                    <a:moveTo>
                      <a:pt x="91170" y="119739"/>
                    </a:moveTo>
                    <a:cubicBezTo>
                      <a:pt x="99440" y="120435"/>
                      <a:pt x="100838" y="134921"/>
                      <a:pt x="100838" y="134921"/>
                    </a:cubicBezTo>
                    <a:lnTo>
                      <a:pt x="81503" y="134921"/>
                    </a:lnTo>
                    <a:cubicBezTo>
                      <a:pt x="81503" y="134921"/>
                      <a:pt x="82901" y="119044"/>
                      <a:pt x="91170" y="119739"/>
                    </a:cubicBezTo>
                    <a:close/>
                    <a:moveTo>
                      <a:pt x="95591" y="95554"/>
                    </a:moveTo>
                    <a:cubicBezTo>
                      <a:pt x="92685" y="103451"/>
                      <a:pt x="84429" y="120752"/>
                      <a:pt x="67686" y="130042"/>
                    </a:cubicBezTo>
                    <a:lnTo>
                      <a:pt x="67686" y="157679"/>
                    </a:lnTo>
                    <a:cubicBezTo>
                      <a:pt x="67686" y="166736"/>
                      <a:pt x="75127" y="174168"/>
                      <a:pt x="84313" y="174168"/>
                    </a:cubicBezTo>
                    <a:lnTo>
                      <a:pt x="153379" y="174168"/>
                    </a:lnTo>
                    <a:cubicBezTo>
                      <a:pt x="162449" y="174168"/>
                      <a:pt x="169890" y="166736"/>
                      <a:pt x="169890" y="157562"/>
                    </a:cubicBezTo>
                    <a:lnTo>
                      <a:pt x="169890" y="112043"/>
                    </a:lnTo>
                    <a:cubicBezTo>
                      <a:pt x="153961" y="116340"/>
                      <a:pt x="122102" y="120752"/>
                      <a:pt x="100359" y="95554"/>
                    </a:cubicBezTo>
                    <a:close/>
                    <a:moveTo>
                      <a:pt x="305807" y="35565"/>
                    </a:moveTo>
                    <a:lnTo>
                      <a:pt x="415442" y="35565"/>
                    </a:lnTo>
                    <a:cubicBezTo>
                      <a:pt x="425557" y="35565"/>
                      <a:pt x="433695" y="43692"/>
                      <a:pt x="433695" y="53792"/>
                    </a:cubicBezTo>
                    <a:cubicBezTo>
                      <a:pt x="433695" y="63892"/>
                      <a:pt x="425557" y="72018"/>
                      <a:pt x="415442" y="72018"/>
                    </a:cubicBezTo>
                    <a:lnTo>
                      <a:pt x="324060" y="72018"/>
                    </a:lnTo>
                    <a:lnTo>
                      <a:pt x="324060" y="237103"/>
                    </a:lnTo>
                    <a:lnTo>
                      <a:pt x="415442" y="237103"/>
                    </a:lnTo>
                    <a:cubicBezTo>
                      <a:pt x="425557" y="237103"/>
                      <a:pt x="433695" y="245346"/>
                      <a:pt x="433695" y="255330"/>
                    </a:cubicBezTo>
                    <a:cubicBezTo>
                      <a:pt x="433695" y="265430"/>
                      <a:pt x="425557" y="273556"/>
                      <a:pt x="415442" y="273556"/>
                    </a:cubicBezTo>
                    <a:lnTo>
                      <a:pt x="324060" y="273556"/>
                    </a:lnTo>
                    <a:lnTo>
                      <a:pt x="324060" y="469290"/>
                    </a:lnTo>
                    <a:lnTo>
                      <a:pt x="415442" y="469290"/>
                    </a:lnTo>
                    <a:cubicBezTo>
                      <a:pt x="425557" y="469290"/>
                      <a:pt x="433695" y="477416"/>
                      <a:pt x="433695" y="487516"/>
                    </a:cubicBezTo>
                    <a:cubicBezTo>
                      <a:pt x="433695" y="497617"/>
                      <a:pt x="425557" y="505743"/>
                      <a:pt x="415442" y="505743"/>
                    </a:cubicBezTo>
                    <a:lnTo>
                      <a:pt x="305807" y="505743"/>
                    </a:lnTo>
                    <a:cubicBezTo>
                      <a:pt x="295692" y="505743"/>
                      <a:pt x="287554" y="497617"/>
                      <a:pt x="287554" y="487516"/>
                    </a:cubicBezTo>
                    <a:lnTo>
                      <a:pt x="287554" y="53792"/>
                    </a:lnTo>
                    <a:cubicBezTo>
                      <a:pt x="287554" y="43692"/>
                      <a:pt x="295692" y="35565"/>
                      <a:pt x="305807" y="35565"/>
                    </a:cubicBezTo>
                    <a:close/>
                    <a:moveTo>
                      <a:pt x="117102" y="32037"/>
                    </a:moveTo>
                    <a:cubicBezTo>
                      <a:pt x="195819" y="32037"/>
                      <a:pt x="179890" y="108676"/>
                      <a:pt x="179890" y="108676"/>
                    </a:cubicBezTo>
                    <a:cubicBezTo>
                      <a:pt x="179890" y="108676"/>
                      <a:pt x="179308" y="108908"/>
                      <a:pt x="178262" y="109373"/>
                    </a:cubicBezTo>
                    <a:lnTo>
                      <a:pt x="178262" y="157679"/>
                    </a:lnTo>
                    <a:cubicBezTo>
                      <a:pt x="178262" y="171381"/>
                      <a:pt x="167099" y="182412"/>
                      <a:pt x="153379" y="182412"/>
                    </a:cubicBezTo>
                    <a:lnTo>
                      <a:pt x="84313" y="182412"/>
                    </a:lnTo>
                    <a:cubicBezTo>
                      <a:pt x="70593" y="182412"/>
                      <a:pt x="59430" y="171265"/>
                      <a:pt x="59430" y="157562"/>
                    </a:cubicBezTo>
                    <a:lnTo>
                      <a:pt x="59430" y="133642"/>
                    </a:lnTo>
                    <a:cubicBezTo>
                      <a:pt x="58151" y="134106"/>
                      <a:pt x="56872" y="134571"/>
                      <a:pt x="55593" y="134803"/>
                    </a:cubicBezTo>
                    <a:cubicBezTo>
                      <a:pt x="55593" y="134803"/>
                      <a:pt x="34083" y="32153"/>
                      <a:pt x="117102" y="32037"/>
                    </a:cubicBezTo>
                    <a:close/>
                    <a:moveTo>
                      <a:pt x="543107" y="0"/>
                    </a:moveTo>
                    <a:cubicBezTo>
                      <a:pt x="574499" y="0"/>
                      <a:pt x="599948" y="25417"/>
                      <a:pt x="599948" y="56770"/>
                    </a:cubicBezTo>
                    <a:cubicBezTo>
                      <a:pt x="599948" y="88123"/>
                      <a:pt x="574499" y="113540"/>
                      <a:pt x="543107" y="113540"/>
                    </a:cubicBezTo>
                    <a:cubicBezTo>
                      <a:pt x="511715" y="113540"/>
                      <a:pt x="486266" y="88123"/>
                      <a:pt x="486266" y="56770"/>
                    </a:cubicBezTo>
                    <a:cubicBezTo>
                      <a:pt x="486266" y="25417"/>
                      <a:pt x="511715" y="0"/>
                      <a:pt x="5431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10000"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11048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E276A9-E4CF-436E-839F-6CAEB7D50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9219580-4909-45D3-BEA1-0E0AA236B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6EFB51F-C1F6-4342-A185-0C96102B5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2436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E505D74-ECF3-45DA-848F-9E4F50FE152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305875"/>
            <a:ext cx="10848975" cy="4385795"/>
            <a:chOff x="669925" y="1305875"/>
            <a:chExt cx="10848975" cy="4385795"/>
          </a:xfrm>
        </p:grpSpPr>
        <p:sp>
          <p:nvSpPr>
            <p:cNvPr id="6" name="íśļîḓe">
              <a:extLst>
                <a:ext uri="{FF2B5EF4-FFF2-40B4-BE49-F238E27FC236}">
                  <a16:creationId xmlns:a16="http://schemas.microsoft.com/office/drawing/2014/main" id="{CCCF0DD7-0BB2-42BF-81BD-BEB857515F86}"/>
                </a:ext>
              </a:extLst>
            </p:cNvPr>
            <p:cNvSpPr/>
            <p:nvPr/>
          </p:nvSpPr>
          <p:spPr>
            <a:xfrm>
              <a:off x="6096002" y="2033544"/>
              <a:ext cx="1309384" cy="1183595"/>
            </a:xfrm>
            <a:custGeom>
              <a:avLst/>
              <a:gdLst>
                <a:gd name="connsiteX0" fmla="*/ 1366 w 2766832"/>
                <a:gd name="connsiteY0" fmla="*/ 0 h 2501033"/>
                <a:gd name="connsiteX1" fmla="*/ 15992 w 2766832"/>
                <a:gd name="connsiteY1" fmla="*/ 9802 h 2501033"/>
                <a:gd name="connsiteX2" fmla="*/ 2766832 w 2766832"/>
                <a:gd name="connsiteY2" fmla="*/ 1385295 h 2501033"/>
                <a:gd name="connsiteX3" fmla="*/ 1289400 w 2766832"/>
                <a:gd name="connsiteY3" fmla="*/ 2212199 h 2501033"/>
                <a:gd name="connsiteX4" fmla="*/ 1289400 w 2766832"/>
                <a:gd name="connsiteY4" fmla="*/ 2501033 h 2501033"/>
                <a:gd name="connsiteX5" fmla="*/ 1289398 w 2766832"/>
                <a:gd name="connsiteY5" fmla="*/ 2501033 h 2501033"/>
                <a:gd name="connsiteX6" fmla="*/ 1289398 w 2766832"/>
                <a:gd name="connsiteY6" fmla="*/ 2217132 h 2501033"/>
                <a:gd name="connsiteX7" fmla="*/ 1366 w 2766832"/>
                <a:gd name="connsiteY7" fmla="*/ 1573116 h 2501033"/>
                <a:gd name="connsiteX8" fmla="*/ 1367 w 2766832"/>
                <a:gd name="connsiteY8" fmla="*/ 12007 h 2501033"/>
                <a:gd name="connsiteX9" fmla="*/ 0 w 2766832"/>
                <a:gd name="connsiteY9" fmla="*/ 1806 h 2501033"/>
                <a:gd name="connsiteX10" fmla="*/ 1366 w 2766832"/>
                <a:gd name="connsiteY10" fmla="*/ 2489 h 2501033"/>
                <a:gd name="connsiteX11" fmla="*/ 1366 w 2766832"/>
                <a:gd name="connsiteY11" fmla="*/ 0 h 250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6832" h="2501033">
                  <a:moveTo>
                    <a:pt x="1366" y="0"/>
                  </a:moveTo>
                  <a:lnTo>
                    <a:pt x="15992" y="9802"/>
                  </a:lnTo>
                  <a:lnTo>
                    <a:pt x="2766832" y="1385295"/>
                  </a:lnTo>
                  <a:lnTo>
                    <a:pt x="1289400" y="2212199"/>
                  </a:lnTo>
                  <a:lnTo>
                    <a:pt x="1289400" y="2501033"/>
                  </a:lnTo>
                  <a:lnTo>
                    <a:pt x="1289398" y="2501033"/>
                  </a:lnTo>
                  <a:lnTo>
                    <a:pt x="1289398" y="2217132"/>
                  </a:lnTo>
                  <a:lnTo>
                    <a:pt x="1366" y="1573116"/>
                  </a:lnTo>
                  <a:lnTo>
                    <a:pt x="1367" y="12007"/>
                  </a:lnTo>
                  <a:lnTo>
                    <a:pt x="0" y="1806"/>
                  </a:lnTo>
                  <a:lnTo>
                    <a:pt x="1366" y="2489"/>
                  </a:lnTo>
                  <a:lnTo>
                    <a:pt x="1366" y="0"/>
                  </a:lnTo>
                  <a:close/>
                </a:path>
              </a:pathLst>
            </a:cu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şľídê">
              <a:extLst>
                <a:ext uri="{FF2B5EF4-FFF2-40B4-BE49-F238E27FC236}">
                  <a16:creationId xmlns:a16="http://schemas.microsoft.com/office/drawing/2014/main" id="{2C4DED8D-536B-40C4-A0E6-39AEFFE2FDDD}"/>
                </a:ext>
              </a:extLst>
            </p:cNvPr>
            <p:cNvSpPr/>
            <p:nvPr/>
          </p:nvSpPr>
          <p:spPr>
            <a:xfrm flipH="1">
              <a:off x="4787912" y="2033544"/>
              <a:ext cx="1308090" cy="1183595"/>
            </a:xfrm>
            <a:custGeom>
              <a:avLst/>
              <a:gdLst>
                <a:gd name="connsiteX0" fmla="*/ 1366 w 2766832"/>
                <a:gd name="connsiteY0" fmla="*/ 0 h 2501033"/>
                <a:gd name="connsiteX1" fmla="*/ 15992 w 2766832"/>
                <a:gd name="connsiteY1" fmla="*/ 9802 h 2501033"/>
                <a:gd name="connsiteX2" fmla="*/ 2766832 w 2766832"/>
                <a:gd name="connsiteY2" fmla="*/ 1385295 h 2501033"/>
                <a:gd name="connsiteX3" fmla="*/ 1289400 w 2766832"/>
                <a:gd name="connsiteY3" fmla="*/ 2212199 h 2501033"/>
                <a:gd name="connsiteX4" fmla="*/ 1289400 w 2766832"/>
                <a:gd name="connsiteY4" fmla="*/ 2501033 h 2501033"/>
                <a:gd name="connsiteX5" fmla="*/ 1289398 w 2766832"/>
                <a:gd name="connsiteY5" fmla="*/ 2501033 h 2501033"/>
                <a:gd name="connsiteX6" fmla="*/ 1289398 w 2766832"/>
                <a:gd name="connsiteY6" fmla="*/ 2217132 h 2501033"/>
                <a:gd name="connsiteX7" fmla="*/ 1366 w 2766832"/>
                <a:gd name="connsiteY7" fmla="*/ 1573116 h 2501033"/>
                <a:gd name="connsiteX8" fmla="*/ 1367 w 2766832"/>
                <a:gd name="connsiteY8" fmla="*/ 12007 h 2501033"/>
                <a:gd name="connsiteX9" fmla="*/ 0 w 2766832"/>
                <a:gd name="connsiteY9" fmla="*/ 1806 h 2501033"/>
                <a:gd name="connsiteX10" fmla="*/ 1366 w 2766832"/>
                <a:gd name="connsiteY10" fmla="*/ 2489 h 2501033"/>
                <a:gd name="connsiteX11" fmla="*/ 1366 w 2766832"/>
                <a:gd name="connsiteY11" fmla="*/ 0 h 250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6832" h="2501033">
                  <a:moveTo>
                    <a:pt x="1366" y="0"/>
                  </a:moveTo>
                  <a:lnTo>
                    <a:pt x="15992" y="9802"/>
                  </a:lnTo>
                  <a:lnTo>
                    <a:pt x="2766832" y="1385295"/>
                  </a:lnTo>
                  <a:lnTo>
                    <a:pt x="1289400" y="2212199"/>
                  </a:lnTo>
                  <a:lnTo>
                    <a:pt x="1289400" y="2501033"/>
                  </a:lnTo>
                  <a:lnTo>
                    <a:pt x="1289398" y="2501033"/>
                  </a:lnTo>
                  <a:lnTo>
                    <a:pt x="1289398" y="2217132"/>
                  </a:lnTo>
                  <a:lnTo>
                    <a:pt x="1366" y="1573116"/>
                  </a:lnTo>
                  <a:lnTo>
                    <a:pt x="1367" y="12007"/>
                  </a:lnTo>
                  <a:lnTo>
                    <a:pt x="0" y="1806"/>
                  </a:lnTo>
                  <a:lnTo>
                    <a:pt x="1366" y="2489"/>
                  </a:lnTo>
                  <a:lnTo>
                    <a:pt x="1366" y="0"/>
                  </a:ln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ïṥľïḍe">
              <a:extLst>
                <a:ext uri="{FF2B5EF4-FFF2-40B4-BE49-F238E27FC236}">
                  <a16:creationId xmlns:a16="http://schemas.microsoft.com/office/drawing/2014/main" id="{AC5F74B5-D184-4651-988D-931F96B730AC}"/>
                </a:ext>
              </a:extLst>
            </p:cNvPr>
            <p:cNvSpPr/>
            <p:nvPr/>
          </p:nvSpPr>
          <p:spPr>
            <a:xfrm flipV="1">
              <a:off x="6096002" y="3640857"/>
              <a:ext cx="1309384" cy="1183597"/>
            </a:xfrm>
            <a:custGeom>
              <a:avLst/>
              <a:gdLst>
                <a:gd name="connsiteX0" fmla="*/ 1366 w 2766832"/>
                <a:gd name="connsiteY0" fmla="*/ 0 h 2501033"/>
                <a:gd name="connsiteX1" fmla="*/ 15992 w 2766832"/>
                <a:gd name="connsiteY1" fmla="*/ 9802 h 2501033"/>
                <a:gd name="connsiteX2" fmla="*/ 2766832 w 2766832"/>
                <a:gd name="connsiteY2" fmla="*/ 1385295 h 2501033"/>
                <a:gd name="connsiteX3" fmla="*/ 1289400 w 2766832"/>
                <a:gd name="connsiteY3" fmla="*/ 2212199 h 2501033"/>
                <a:gd name="connsiteX4" fmla="*/ 1289400 w 2766832"/>
                <a:gd name="connsiteY4" fmla="*/ 2501033 h 2501033"/>
                <a:gd name="connsiteX5" fmla="*/ 1289398 w 2766832"/>
                <a:gd name="connsiteY5" fmla="*/ 2501033 h 2501033"/>
                <a:gd name="connsiteX6" fmla="*/ 1289398 w 2766832"/>
                <a:gd name="connsiteY6" fmla="*/ 2217132 h 2501033"/>
                <a:gd name="connsiteX7" fmla="*/ 1366 w 2766832"/>
                <a:gd name="connsiteY7" fmla="*/ 1573116 h 2501033"/>
                <a:gd name="connsiteX8" fmla="*/ 1367 w 2766832"/>
                <a:gd name="connsiteY8" fmla="*/ 12007 h 2501033"/>
                <a:gd name="connsiteX9" fmla="*/ 0 w 2766832"/>
                <a:gd name="connsiteY9" fmla="*/ 1806 h 2501033"/>
                <a:gd name="connsiteX10" fmla="*/ 1366 w 2766832"/>
                <a:gd name="connsiteY10" fmla="*/ 2489 h 2501033"/>
                <a:gd name="connsiteX11" fmla="*/ 1366 w 2766832"/>
                <a:gd name="connsiteY11" fmla="*/ 0 h 250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6832" h="2501033">
                  <a:moveTo>
                    <a:pt x="1366" y="0"/>
                  </a:moveTo>
                  <a:lnTo>
                    <a:pt x="15992" y="9802"/>
                  </a:lnTo>
                  <a:lnTo>
                    <a:pt x="2766832" y="1385295"/>
                  </a:lnTo>
                  <a:lnTo>
                    <a:pt x="1289400" y="2212199"/>
                  </a:lnTo>
                  <a:lnTo>
                    <a:pt x="1289400" y="2501033"/>
                  </a:lnTo>
                  <a:lnTo>
                    <a:pt x="1289398" y="2501033"/>
                  </a:lnTo>
                  <a:lnTo>
                    <a:pt x="1289398" y="2217132"/>
                  </a:lnTo>
                  <a:lnTo>
                    <a:pt x="1366" y="1573116"/>
                  </a:lnTo>
                  <a:lnTo>
                    <a:pt x="1367" y="12007"/>
                  </a:lnTo>
                  <a:lnTo>
                    <a:pt x="0" y="1806"/>
                  </a:lnTo>
                  <a:lnTo>
                    <a:pt x="1366" y="2489"/>
                  </a:lnTo>
                  <a:lnTo>
                    <a:pt x="1366" y="0"/>
                  </a:lnTo>
                  <a:close/>
                </a:path>
              </a:pathLst>
            </a:cu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iṩľïďè">
              <a:extLst>
                <a:ext uri="{FF2B5EF4-FFF2-40B4-BE49-F238E27FC236}">
                  <a16:creationId xmlns:a16="http://schemas.microsoft.com/office/drawing/2014/main" id="{1969637D-CCDD-494F-88F7-FDFF9FB84C7F}"/>
                </a:ext>
              </a:extLst>
            </p:cNvPr>
            <p:cNvSpPr/>
            <p:nvPr/>
          </p:nvSpPr>
          <p:spPr>
            <a:xfrm flipH="1" flipV="1">
              <a:off x="4787912" y="3640857"/>
              <a:ext cx="1308090" cy="1183597"/>
            </a:xfrm>
            <a:custGeom>
              <a:avLst/>
              <a:gdLst>
                <a:gd name="connsiteX0" fmla="*/ 1366 w 2766832"/>
                <a:gd name="connsiteY0" fmla="*/ 0 h 2501033"/>
                <a:gd name="connsiteX1" fmla="*/ 15992 w 2766832"/>
                <a:gd name="connsiteY1" fmla="*/ 9802 h 2501033"/>
                <a:gd name="connsiteX2" fmla="*/ 2766832 w 2766832"/>
                <a:gd name="connsiteY2" fmla="*/ 1385295 h 2501033"/>
                <a:gd name="connsiteX3" fmla="*/ 1289400 w 2766832"/>
                <a:gd name="connsiteY3" fmla="*/ 2212199 h 2501033"/>
                <a:gd name="connsiteX4" fmla="*/ 1289400 w 2766832"/>
                <a:gd name="connsiteY4" fmla="*/ 2501033 h 2501033"/>
                <a:gd name="connsiteX5" fmla="*/ 1289398 w 2766832"/>
                <a:gd name="connsiteY5" fmla="*/ 2501033 h 2501033"/>
                <a:gd name="connsiteX6" fmla="*/ 1289398 w 2766832"/>
                <a:gd name="connsiteY6" fmla="*/ 2217132 h 2501033"/>
                <a:gd name="connsiteX7" fmla="*/ 1366 w 2766832"/>
                <a:gd name="connsiteY7" fmla="*/ 1573116 h 2501033"/>
                <a:gd name="connsiteX8" fmla="*/ 1367 w 2766832"/>
                <a:gd name="connsiteY8" fmla="*/ 12007 h 2501033"/>
                <a:gd name="connsiteX9" fmla="*/ 0 w 2766832"/>
                <a:gd name="connsiteY9" fmla="*/ 1806 h 2501033"/>
                <a:gd name="connsiteX10" fmla="*/ 1366 w 2766832"/>
                <a:gd name="connsiteY10" fmla="*/ 2489 h 2501033"/>
                <a:gd name="connsiteX11" fmla="*/ 1366 w 2766832"/>
                <a:gd name="connsiteY11" fmla="*/ 0 h 250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6832" h="2501033">
                  <a:moveTo>
                    <a:pt x="1366" y="0"/>
                  </a:moveTo>
                  <a:lnTo>
                    <a:pt x="15992" y="9802"/>
                  </a:lnTo>
                  <a:lnTo>
                    <a:pt x="2766832" y="1385295"/>
                  </a:lnTo>
                  <a:lnTo>
                    <a:pt x="1289400" y="2212199"/>
                  </a:lnTo>
                  <a:lnTo>
                    <a:pt x="1289400" y="2501033"/>
                  </a:lnTo>
                  <a:lnTo>
                    <a:pt x="1289398" y="2501033"/>
                  </a:lnTo>
                  <a:lnTo>
                    <a:pt x="1289398" y="2217132"/>
                  </a:lnTo>
                  <a:lnTo>
                    <a:pt x="1366" y="1573116"/>
                  </a:lnTo>
                  <a:lnTo>
                    <a:pt x="1367" y="12007"/>
                  </a:lnTo>
                  <a:lnTo>
                    <a:pt x="0" y="1806"/>
                  </a:lnTo>
                  <a:lnTo>
                    <a:pt x="1366" y="2489"/>
                  </a:lnTo>
                  <a:lnTo>
                    <a:pt x="1366" y="0"/>
                  </a:ln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ïśḷîḑé">
              <a:extLst>
                <a:ext uri="{FF2B5EF4-FFF2-40B4-BE49-F238E27FC236}">
                  <a16:creationId xmlns:a16="http://schemas.microsoft.com/office/drawing/2014/main" id="{C9314428-4F17-480E-BB5C-3093FC941502}"/>
                </a:ext>
              </a:extLst>
            </p:cNvPr>
            <p:cNvSpPr/>
            <p:nvPr/>
          </p:nvSpPr>
          <p:spPr>
            <a:xfrm>
              <a:off x="6704907" y="2690305"/>
              <a:ext cx="697078" cy="1477390"/>
            </a:xfrm>
            <a:custGeom>
              <a:avLst/>
              <a:gdLst>
                <a:gd name="connsiteX0" fmla="*/ 1472982 w 1472982"/>
                <a:gd name="connsiteY0" fmla="*/ 0 h 3121846"/>
                <a:gd name="connsiteX1" fmla="*/ 1472982 w 1472982"/>
                <a:gd name="connsiteY1" fmla="*/ 3121846 h 3121846"/>
                <a:gd name="connsiteX2" fmla="*/ 1 w 1472982"/>
                <a:gd name="connsiteY2" fmla="*/ 2297431 h 3121846"/>
                <a:gd name="connsiteX3" fmla="*/ 1 w 1472982"/>
                <a:gd name="connsiteY3" fmla="*/ 2008596 h 3121846"/>
                <a:gd name="connsiteX4" fmla="*/ 0 w 1472982"/>
                <a:gd name="connsiteY4" fmla="*/ 2008596 h 3121846"/>
                <a:gd name="connsiteX5" fmla="*/ 0 w 1472982"/>
                <a:gd name="connsiteY5" fmla="*/ 1113247 h 3121846"/>
                <a:gd name="connsiteX6" fmla="*/ 1 w 1472982"/>
                <a:gd name="connsiteY6" fmla="*/ 1113247 h 3121846"/>
                <a:gd name="connsiteX7" fmla="*/ 1 w 1472982"/>
                <a:gd name="connsiteY7" fmla="*/ 824413 h 3121846"/>
                <a:gd name="connsiteX8" fmla="*/ 1472982 w 1472982"/>
                <a:gd name="connsiteY8" fmla="*/ 0 h 312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2982" h="3121846">
                  <a:moveTo>
                    <a:pt x="1472982" y="0"/>
                  </a:moveTo>
                  <a:lnTo>
                    <a:pt x="1472982" y="3121846"/>
                  </a:lnTo>
                  <a:lnTo>
                    <a:pt x="1" y="2297431"/>
                  </a:lnTo>
                  <a:lnTo>
                    <a:pt x="1" y="2008596"/>
                  </a:lnTo>
                  <a:lnTo>
                    <a:pt x="0" y="2008596"/>
                  </a:lnTo>
                  <a:lnTo>
                    <a:pt x="0" y="1113247"/>
                  </a:lnTo>
                  <a:lnTo>
                    <a:pt x="1" y="1113247"/>
                  </a:lnTo>
                  <a:lnTo>
                    <a:pt x="1" y="824413"/>
                  </a:lnTo>
                  <a:lnTo>
                    <a:pt x="1472982" y="0"/>
                  </a:lnTo>
                  <a:close/>
                </a:path>
              </a:pathLst>
            </a:cu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iṧḷîḑè">
              <a:extLst>
                <a:ext uri="{FF2B5EF4-FFF2-40B4-BE49-F238E27FC236}">
                  <a16:creationId xmlns:a16="http://schemas.microsoft.com/office/drawing/2014/main" id="{7209B780-827C-402C-9935-C4130E526245}"/>
                </a:ext>
              </a:extLst>
            </p:cNvPr>
            <p:cNvSpPr/>
            <p:nvPr/>
          </p:nvSpPr>
          <p:spPr>
            <a:xfrm flipH="1">
              <a:off x="4790018" y="2691693"/>
              <a:ext cx="694972" cy="1477390"/>
            </a:xfrm>
            <a:custGeom>
              <a:avLst/>
              <a:gdLst>
                <a:gd name="connsiteX0" fmla="*/ 1472982 w 1472982"/>
                <a:gd name="connsiteY0" fmla="*/ 0 h 3121846"/>
                <a:gd name="connsiteX1" fmla="*/ 1472982 w 1472982"/>
                <a:gd name="connsiteY1" fmla="*/ 3121846 h 3121846"/>
                <a:gd name="connsiteX2" fmla="*/ 1 w 1472982"/>
                <a:gd name="connsiteY2" fmla="*/ 2297431 h 3121846"/>
                <a:gd name="connsiteX3" fmla="*/ 1 w 1472982"/>
                <a:gd name="connsiteY3" fmla="*/ 2008596 h 3121846"/>
                <a:gd name="connsiteX4" fmla="*/ 0 w 1472982"/>
                <a:gd name="connsiteY4" fmla="*/ 2008596 h 3121846"/>
                <a:gd name="connsiteX5" fmla="*/ 0 w 1472982"/>
                <a:gd name="connsiteY5" fmla="*/ 1113247 h 3121846"/>
                <a:gd name="connsiteX6" fmla="*/ 1 w 1472982"/>
                <a:gd name="connsiteY6" fmla="*/ 1113247 h 3121846"/>
                <a:gd name="connsiteX7" fmla="*/ 1 w 1472982"/>
                <a:gd name="connsiteY7" fmla="*/ 824413 h 3121846"/>
                <a:gd name="connsiteX8" fmla="*/ 1472982 w 1472982"/>
                <a:gd name="connsiteY8" fmla="*/ 0 h 312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2982" h="3121846">
                  <a:moveTo>
                    <a:pt x="1472982" y="0"/>
                  </a:moveTo>
                  <a:lnTo>
                    <a:pt x="1472982" y="3121846"/>
                  </a:lnTo>
                  <a:lnTo>
                    <a:pt x="1" y="2297431"/>
                  </a:lnTo>
                  <a:lnTo>
                    <a:pt x="1" y="2008596"/>
                  </a:lnTo>
                  <a:lnTo>
                    <a:pt x="0" y="2008596"/>
                  </a:lnTo>
                  <a:lnTo>
                    <a:pt x="0" y="1113247"/>
                  </a:lnTo>
                  <a:lnTo>
                    <a:pt x="1" y="1113247"/>
                  </a:lnTo>
                  <a:lnTo>
                    <a:pt x="1" y="824413"/>
                  </a:lnTo>
                  <a:lnTo>
                    <a:pt x="1472982" y="0"/>
                  </a:ln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ïŝlîdè">
              <a:extLst>
                <a:ext uri="{FF2B5EF4-FFF2-40B4-BE49-F238E27FC236}">
                  <a16:creationId xmlns:a16="http://schemas.microsoft.com/office/drawing/2014/main" id="{F096A72E-B5A1-41E2-8E33-975E569B39BA}"/>
                </a:ext>
              </a:extLst>
            </p:cNvPr>
            <p:cNvSpPr/>
            <p:nvPr/>
          </p:nvSpPr>
          <p:spPr>
            <a:xfrm rot="16200000">
              <a:off x="4560999" y="1991707"/>
              <a:ext cx="3070003" cy="2874584"/>
            </a:xfrm>
            <a:prstGeom prst="hexagon">
              <a:avLst/>
            </a:prstGeom>
            <a:noFill/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îṣḷíḓè">
              <a:extLst>
                <a:ext uri="{FF2B5EF4-FFF2-40B4-BE49-F238E27FC236}">
                  <a16:creationId xmlns:a16="http://schemas.microsoft.com/office/drawing/2014/main" id="{A6A24B96-B657-4F10-9315-A8C821ED1950}"/>
                </a:ext>
              </a:extLst>
            </p:cNvPr>
            <p:cNvSpPr/>
            <p:nvPr/>
          </p:nvSpPr>
          <p:spPr>
            <a:xfrm rot="16200000">
              <a:off x="5557992" y="2925238"/>
              <a:ext cx="1076017" cy="1007524"/>
            </a:xfrm>
            <a:prstGeom prst="hexagon">
              <a:avLst/>
            </a:prstGeom>
            <a:noFill/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iŝḷîḓê">
              <a:extLst>
                <a:ext uri="{FF2B5EF4-FFF2-40B4-BE49-F238E27FC236}">
                  <a16:creationId xmlns:a16="http://schemas.microsoft.com/office/drawing/2014/main" id="{E5DF1A3F-60A1-47BF-AC99-0A18698076C1}"/>
                </a:ext>
              </a:extLst>
            </p:cNvPr>
            <p:cNvSpPr/>
            <p:nvPr/>
          </p:nvSpPr>
          <p:spPr>
            <a:xfrm>
              <a:off x="5606898" y="3134617"/>
              <a:ext cx="978203" cy="588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lvl="0" algn="ctr" defTabSz="914378">
                <a:defRPr/>
              </a:pPr>
              <a:r>
                <a:rPr lang="en-US" altLang="zh-CN" sz="1400" b="1" i="1" dirty="0">
                  <a:solidFill>
                    <a:sysClr val="windowText" lastClr="000000"/>
                  </a:solidFill>
                </a:rPr>
                <a:t>Text</a:t>
              </a:r>
              <a:endParaRPr lang="zh-CN" altLang="en-US" sz="1400" b="1" i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iṡlíďé">
              <a:extLst>
                <a:ext uri="{FF2B5EF4-FFF2-40B4-BE49-F238E27FC236}">
                  <a16:creationId xmlns:a16="http://schemas.microsoft.com/office/drawing/2014/main" id="{9418E2A4-C509-4F10-B321-59C3FF0CA1AF}"/>
                </a:ext>
              </a:extLst>
            </p:cNvPr>
            <p:cNvSpPr/>
            <p:nvPr/>
          </p:nvSpPr>
          <p:spPr>
            <a:xfrm>
              <a:off x="5458628" y="2567347"/>
              <a:ext cx="296540" cy="238196"/>
            </a:xfrm>
            <a:custGeom>
              <a:avLst/>
              <a:gdLst>
                <a:gd name="connsiteX0" fmla="*/ 360943 w 600541"/>
                <a:gd name="connsiteY0" fmla="*/ 344430 h 482385"/>
                <a:gd name="connsiteX1" fmla="*/ 415206 w 600541"/>
                <a:gd name="connsiteY1" fmla="*/ 369480 h 482385"/>
                <a:gd name="connsiteX2" fmla="*/ 334409 w 600541"/>
                <a:gd name="connsiteY2" fmla="*/ 431508 h 482385"/>
                <a:gd name="connsiteX3" fmla="*/ 360943 w 600541"/>
                <a:gd name="connsiteY3" fmla="*/ 344430 h 482385"/>
                <a:gd name="connsiteX4" fmla="*/ 158230 w 600541"/>
                <a:gd name="connsiteY4" fmla="*/ 344430 h 482385"/>
                <a:gd name="connsiteX5" fmla="*/ 184529 w 600541"/>
                <a:gd name="connsiteY5" fmla="*/ 431014 h 482385"/>
                <a:gd name="connsiteX6" fmla="*/ 104437 w 600541"/>
                <a:gd name="connsiteY6" fmla="*/ 369236 h 482385"/>
                <a:gd name="connsiteX7" fmla="*/ 158230 w 600541"/>
                <a:gd name="connsiteY7" fmla="*/ 344430 h 482385"/>
                <a:gd name="connsiteX8" fmla="*/ 272241 w 600541"/>
                <a:gd name="connsiteY8" fmla="*/ 331516 h 482385"/>
                <a:gd name="connsiteX9" fmla="*/ 343018 w 600541"/>
                <a:gd name="connsiteY9" fmla="*/ 339630 h 482385"/>
                <a:gd name="connsiteX10" fmla="*/ 308586 w 600541"/>
                <a:gd name="connsiteY10" fmla="*/ 440343 h 482385"/>
                <a:gd name="connsiteX11" fmla="*/ 272241 w 600541"/>
                <a:gd name="connsiteY11" fmla="*/ 445832 h 482385"/>
                <a:gd name="connsiteX12" fmla="*/ 253118 w 600541"/>
                <a:gd name="connsiteY12" fmla="*/ 331516 h 482385"/>
                <a:gd name="connsiteX13" fmla="*/ 253118 w 600541"/>
                <a:gd name="connsiteY13" fmla="*/ 446044 h 482385"/>
                <a:gd name="connsiteX14" fmla="*/ 212245 w 600541"/>
                <a:gd name="connsiteY14" fmla="*/ 440079 h 482385"/>
                <a:gd name="connsiteX15" fmla="*/ 177825 w 600541"/>
                <a:gd name="connsiteY15" fmla="*/ 339867 h 482385"/>
                <a:gd name="connsiteX16" fmla="*/ 253118 w 600541"/>
                <a:gd name="connsiteY16" fmla="*/ 331516 h 482385"/>
                <a:gd name="connsiteX17" fmla="*/ 368784 w 600541"/>
                <a:gd name="connsiteY17" fmla="*/ 260175 h 482385"/>
                <a:gd name="connsiteX18" fmla="*/ 454583 w 600541"/>
                <a:gd name="connsiteY18" fmla="*/ 260175 h 482385"/>
                <a:gd name="connsiteX19" fmla="*/ 425904 w 600541"/>
                <a:gd name="connsiteY19" fmla="*/ 353251 h 482385"/>
                <a:gd name="connsiteX20" fmla="*/ 363765 w 600541"/>
                <a:gd name="connsiteY20" fmla="*/ 325090 h 482385"/>
                <a:gd name="connsiteX21" fmla="*/ 368784 w 600541"/>
                <a:gd name="connsiteY21" fmla="*/ 260175 h 482385"/>
                <a:gd name="connsiteX22" fmla="*/ 272241 w 600541"/>
                <a:gd name="connsiteY22" fmla="*/ 260175 h 482385"/>
                <a:gd name="connsiteX23" fmla="*/ 349440 w 600541"/>
                <a:gd name="connsiteY23" fmla="*/ 260175 h 482385"/>
                <a:gd name="connsiteX24" fmla="*/ 345616 w 600541"/>
                <a:gd name="connsiteY24" fmla="*/ 320297 h 482385"/>
                <a:gd name="connsiteX25" fmla="*/ 272241 w 600541"/>
                <a:gd name="connsiteY25" fmla="*/ 312185 h 482385"/>
                <a:gd name="connsiteX26" fmla="*/ 169710 w 600541"/>
                <a:gd name="connsiteY26" fmla="*/ 260175 h 482385"/>
                <a:gd name="connsiteX27" fmla="*/ 253118 w 600541"/>
                <a:gd name="connsiteY27" fmla="*/ 260175 h 482385"/>
                <a:gd name="connsiteX28" fmla="*/ 253118 w 600541"/>
                <a:gd name="connsiteY28" fmla="*/ 312185 h 482385"/>
                <a:gd name="connsiteX29" fmla="*/ 174729 w 600541"/>
                <a:gd name="connsiteY29" fmla="*/ 320297 h 482385"/>
                <a:gd name="connsiteX30" fmla="*/ 169710 w 600541"/>
                <a:gd name="connsiteY30" fmla="*/ 260175 h 482385"/>
                <a:gd name="connsiteX31" fmla="*/ 65273 w 600541"/>
                <a:gd name="connsiteY31" fmla="*/ 260175 h 482385"/>
                <a:gd name="connsiteX32" fmla="*/ 150605 w 600541"/>
                <a:gd name="connsiteY32" fmla="*/ 260175 h 482385"/>
                <a:gd name="connsiteX33" fmla="*/ 155385 w 600541"/>
                <a:gd name="connsiteY33" fmla="*/ 325078 h 482385"/>
                <a:gd name="connsiteX34" fmla="*/ 93717 w 600541"/>
                <a:gd name="connsiteY34" fmla="*/ 352757 h 482385"/>
                <a:gd name="connsiteX35" fmla="*/ 65273 w 600541"/>
                <a:gd name="connsiteY35" fmla="*/ 260175 h 482385"/>
                <a:gd name="connsiteX36" fmla="*/ 346333 w 600541"/>
                <a:gd name="connsiteY36" fmla="*/ 186645 h 482385"/>
                <a:gd name="connsiteX37" fmla="*/ 349440 w 600541"/>
                <a:gd name="connsiteY37" fmla="*/ 244367 h 482385"/>
                <a:gd name="connsiteX38" fmla="*/ 272241 w 600541"/>
                <a:gd name="connsiteY38" fmla="*/ 244367 h 482385"/>
                <a:gd name="connsiteX39" fmla="*/ 272241 w 600541"/>
                <a:gd name="connsiteY39" fmla="*/ 193801 h 482385"/>
                <a:gd name="connsiteX40" fmla="*/ 346333 w 600541"/>
                <a:gd name="connsiteY40" fmla="*/ 186645 h 482385"/>
                <a:gd name="connsiteX41" fmla="*/ 174251 w 600541"/>
                <a:gd name="connsiteY41" fmla="*/ 186645 h 482385"/>
                <a:gd name="connsiteX42" fmla="*/ 253118 w 600541"/>
                <a:gd name="connsiteY42" fmla="*/ 193801 h 482385"/>
                <a:gd name="connsiteX43" fmla="*/ 253118 w 600541"/>
                <a:gd name="connsiteY43" fmla="*/ 244367 h 482385"/>
                <a:gd name="connsiteX44" fmla="*/ 169710 w 600541"/>
                <a:gd name="connsiteY44" fmla="*/ 244367 h 482385"/>
                <a:gd name="connsiteX45" fmla="*/ 174251 w 600541"/>
                <a:gd name="connsiteY45" fmla="*/ 186645 h 482385"/>
                <a:gd name="connsiteX46" fmla="*/ 92525 w 600541"/>
                <a:gd name="connsiteY46" fmla="*/ 153974 h 482385"/>
                <a:gd name="connsiteX47" fmla="*/ 154679 w 600541"/>
                <a:gd name="connsiteY47" fmla="*/ 181879 h 482385"/>
                <a:gd name="connsiteX48" fmla="*/ 150376 w 600541"/>
                <a:gd name="connsiteY48" fmla="*/ 244368 h 482385"/>
                <a:gd name="connsiteX49" fmla="*/ 65273 w 600541"/>
                <a:gd name="connsiteY49" fmla="*/ 244368 h 482385"/>
                <a:gd name="connsiteX50" fmla="*/ 92525 w 600541"/>
                <a:gd name="connsiteY50" fmla="*/ 153974 h 482385"/>
                <a:gd name="connsiteX51" fmla="*/ 426413 w 600541"/>
                <a:gd name="connsiteY51" fmla="*/ 153197 h 482385"/>
                <a:gd name="connsiteX52" fmla="*/ 429044 w 600541"/>
                <a:gd name="connsiteY52" fmla="*/ 156061 h 482385"/>
                <a:gd name="connsiteX53" fmla="*/ 444350 w 600541"/>
                <a:gd name="connsiteY53" fmla="*/ 188758 h 482385"/>
                <a:gd name="connsiteX54" fmla="*/ 404410 w 600541"/>
                <a:gd name="connsiteY54" fmla="*/ 212863 h 482385"/>
                <a:gd name="connsiteX55" fmla="*/ 392930 w 600541"/>
                <a:gd name="connsiteY55" fmla="*/ 231002 h 482385"/>
                <a:gd name="connsiteX56" fmla="*/ 394844 w 600541"/>
                <a:gd name="connsiteY56" fmla="*/ 244367 h 482385"/>
                <a:gd name="connsiteX57" fmla="*/ 368775 w 600541"/>
                <a:gd name="connsiteY57" fmla="*/ 244367 h 482385"/>
                <a:gd name="connsiteX58" fmla="*/ 364470 w 600541"/>
                <a:gd name="connsiteY58" fmla="*/ 181837 h 482385"/>
                <a:gd name="connsiteX59" fmla="*/ 426413 w 600541"/>
                <a:gd name="connsiteY59" fmla="*/ 153197 h 482385"/>
                <a:gd name="connsiteX60" fmla="*/ 182835 w 600541"/>
                <a:gd name="connsiteY60" fmla="*/ 72541 h 482385"/>
                <a:gd name="connsiteX61" fmla="*/ 157498 w 600541"/>
                <a:gd name="connsiteY61" fmla="*/ 161101 h 482385"/>
                <a:gd name="connsiteX62" fmla="*/ 103237 w 600541"/>
                <a:gd name="connsiteY62" fmla="*/ 135798 h 482385"/>
                <a:gd name="connsiteX63" fmla="*/ 182835 w 600541"/>
                <a:gd name="connsiteY63" fmla="*/ 72541 h 482385"/>
                <a:gd name="connsiteX64" fmla="*/ 336032 w 600541"/>
                <a:gd name="connsiteY64" fmla="*/ 72330 h 482385"/>
                <a:gd name="connsiteX65" fmla="*/ 374284 w 600541"/>
                <a:gd name="connsiteY65" fmla="*/ 93807 h 482385"/>
                <a:gd name="connsiteX66" fmla="*/ 373806 w 600541"/>
                <a:gd name="connsiteY66" fmla="*/ 94284 h 482385"/>
                <a:gd name="connsiteX67" fmla="*/ 361852 w 600541"/>
                <a:gd name="connsiteY67" fmla="*/ 111943 h 482385"/>
                <a:gd name="connsiteX68" fmla="*/ 368785 w 600541"/>
                <a:gd name="connsiteY68" fmla="*/ 131988 h 482385"/>
                <a:gd name="connsiteX69" fmla="*/ 370220 w 600541"/>
                <a:gd name="connsiteY69" fmla="*/ 133420 h 482385"/>
                <a:gd name="connsiteX70" fmla="*/ 393649 w 600541"/>
                <a:gd name="connsiteY70" fmla="*/ 142726 h 482385"/>
                <a:gd name="connsiteX71" fmla="*/ 396279 w 600541"/>
                <a:gd name="connsiteY71" fmla="*/ 142726 h 482385"/>
                <a:gd name="connsiteX72" fmla="*/ 407515 w 600541"/>
                <a:gd name="connsiteY72" fmla="*/ 141533 h 482385"/>
                <a:gd name="connsiteX73" fmla="*/ 361613 w 600541"/>
                <a:gd name="connsiteY73" fmla="*/ 161101 h 482385"/>
                <a:gd name="connsiteX74" fmla="*/ 336032 w 600541"/>
                <a:gd name="connsiteY74" fmla="*/ 72330 h 482385"/>
                <a:gd name="connsiteX75" fmla="*/ 272241 w 600541"/>
                <a:gd name="connsiteY75" fmla="*/ 57299 h 482385"/>
                <a:gd name="connsiteX76" fmla="*/ 310732 w 600541"/>
                <a:gd name="connsiteY76" fmla="*/ 63263 h 482385"/>
                <a:gd name="connsiteX77" fmla="*/ 343724 w 600541"/>
                <a:gd name="connsiteY77" fmla="*/ 165849 h 482385"/>
                <a:gd name="connsiteX78" fmla="*/ 272241 w 600541"/>
                <a:gd name="connsiteY78" fmla="*/ 174438 h 482385"/>
                <a:gd name="connsiteX79" fmla="*/ 253118 w 600541"/>
                <a:gd name="connsiteY79" fmla="*/ 57017 h 482385"/>
                <a:gd name="connsiteX80" fmla="*/ 253118 w 600541"/>
                <a:gd name="connsiteY80" fmla="*/ 174438 h 482385"/>
                <a:gd name="connsiteX81" fmla="*/ 177119 w 600541"/>
                <a:gd name="connsiteY81" fmla="*/ 165846 h 482385"/>
                <a:gd name="connsiteX82" fmla="*/ 209861 w 600541"/>
                <a:gd name="connsiteY82" fmla="*/ 63461 h 482385"/>
                <a:gd name="connsiteX83" fmla="*/ 253118 w 600541"/>
                <a:gd name="connsiteY83" fmla="*/ 57017 h 482385"/>
                <a:gd name="connsiteX84" fmla="*/ 253128 w 600541"/>
                <a:gd name="connsiteY84" fmla="*/ 0 h 482385"/>
                <a:gd name="connsiteX85" fmla="*/ 424509 w 600541"/>
                <a:gd name="connsiteY85" fmla="*/ 66832 h 482385"/>
                <a:gd name="connsiteX86" fmla="*/ 436699 w 600541"/>
                <a:gd name="connsiteY86" fmla="*/ 45350 h 482385"/>
                <a:gd name="connsiteX87" fmla="*/ 445782 w 600541"/>
                <a:gd name="connsiteY87" fmla="*/ 40099 h 482385"/>
                <a:gd name="connsiteX88" fmla="*/ 453192 w 600541"/>
                <a:gd name="connsiteY88" fmla="*/ 43202 h 482385"/>
                <a:gd name="connsiteX89" fmla="*/ 459168 w 600541"/>
                <a:gd name="connsiteY89" fmla="*/ 48931 h 482385"/>
                <a:gd name="connsiteX90" fmla="*/ 463231 w 600541"/>
                <a:gd name="connsiteY90" fmla="*/ 60865 h 482385"/>
                <a:gd name="connsiteX91" fmla="*/ 461080 w 600541"/>
                <a:gd name="connsiteY91" fmla="*/ 82585 h 482385"/>
                <a:gd name="connsiteX92" fmla="*/ 517251 w 600541"/>
                <a:gd name="connsiteY92" fmla="*/ 138677 h 482385"/>
                <a:gd name="connsiteX93" fmla="*/ 553582 w 600541"/>
                <a:gd name="connsiteY93" fmla="*/ 79005 h 482385"/>
                <a:gd name="connsiteX94" fmla="*/ 564578 w 600541"/>
                <a:gd name="connsiteY94" fmla="*/ 72561 h 482385"/>
                <a:gd name="connsiteX95" fmla="*/ 573900 w 600541"/>
                <a:gd name="connsiteY95" fmla="*/ 76618 h 482385"/>
                <a:gd name="connsiteX96" fmla="*/ 578441 w 600541"/>
                <a:gd name="connsiteY96" fmla="*/ 80915 h 482385"/>
                <a:gd name="connsiteX97" fmla="*/ 582983 w 600541"/>
                <a:gd name="connsiteY97" fmla="*/ 99532 h 482385"/>
                <a:gd name="connsiteX98" fmla="*/ 558841 w 600541"/>
                <a:gd name="connsiteY98" fmla="*/ 180208 h 482385"/>
                <a:gd name="connsiteX99" fmla="*/ 592544 w 600541"/>
                <a:gd name="connsiteY99" fmla="*/ 214102 h 482385"/>
                <a:gd name="connsiteX100" fmla="*/ 589914 w 600541"/>
                <a:gd name="connsiteY100" fmla="*/ 258020 h 482385"/>
                <a:gd name="connsiteX101" fmla="*/ 589675 w 600541"/>
                <a:gd name="connsiteY101" fmla="*/ 258497 h 482385"/>
                <a:gd name="connsiteX102" fmla="*/ 568402 w 600541"/>
                <a:gd name="connsiteY102" fmla="*/ 267567 h 482385"/>
                <a:gd name="connsiteX103" fmla="*/ 547846 w 600541"/>
                <a:gd name="connsiteY103" fmla="*/ 258736 h 482385"/>
                <a:gd name="connsiteX104" fmla="*/ 515338 w 600541"/>
                <a:gd name="connsiteY104" fmla="*/ 226275 h 482385"/>
                <a:gd name="connsiteX105" fmla="*/ 430724 w 600541"/>
                <a:gd name="connsiteY105" fmla="*/ 251575 h 482385"/>
                <a:gd name="connsiteX106" fmla="*/ 425943 w 600541"/>
                <a:gd name="connsiteY106" fmla="*/ 252291 h 482385"/>
                <a:gd name="connsiteX107" fmla="*/ 412319 w 600541"/>
                <a:gd name="connsiteY107" fmla="*/ 246802 h 482385"/>
                <a:gd name="connsiteX108" fmla="*/ 407777 w 600541"/>
                <a:gd name="connsiteY108" fmla="*/ 242267 h 482385"/>
                <a:gd name="connsiteX109" fmla="*/ 403953 w 600541"/>
                <a:gd name="connsiteY109" fmla="*/ 231526 h 482385"/>
                <a:gd name="connsiteX110" fmla="*/ 410167 w 600541"/>
                <a:gd name="connsiteY110" fmla="*/ 222217 h 482385"/>
                <a:gd name="connsiteX111" fmla="*/ 473031 w 600541"/>
                <a:gd name="connsiteY111" fmla="*/ 184027 h 482385"/>
                <a:gd name="connsiteX112" fmla="*/ 418294 w 600541"/>
                <a:gd name="connsiteY112" fmla="*/ 129368 h 482385"/>
                <a:gd name="connsiteX113" fmla="*/ 392001 w 600541"/>
                <a:gd name="connsiteY113" fmla="*/ 131994 h 482385"/>
                <a:gd name="connsiteX114" fmla="*/ 390806 w 600541"/>
                <a:gd name="connsiteY114" fmla="*/ 131994 h 482385"/>
                <a:gd name="connsiteX115" fmla="*/ 380289 w 600541"/>
                <a:gd name="connsiteY115" fmla="*/ 127697 h 482385"/>
                <a:gd name="connsiteX116" fmla="*/ 374314 w 600541"/>
                <a:gd name="connsiteY116" fmla="*/ 121730 h 482385"/>
                <a:gd name="connsiteX117" fmla="*/ 371445 w 600541"/>
                <a:gd name="connsiteY117" fmla="*/ 113137 h 482385"/>
                <a:gd name="connsiteX118" fmla="*/ 376465 w 600541"/>
                <a:gd name="connsiteY118" fmla="*/ 105499 h 482385"/>
                <a:gd name="connsiteX119" fmla="*/ 402997 w 600541"/>
                <a:gd name="connsiteY119" fmla="*/ 90462 h 482385"/>
                <a:gd name="connsiteX120" fmla="*/ 253128 w 600541"/>
                <a:gd name="connsiteY120" fmla="*/ 31745 h 482385"/>
                <a:gd name="connsiteX121" fmla="*/ 31790 w 600541"/>
                <a:gd name="connsiteY121" fmla="*/ 252769 h 482385"/>
                <a:gd name="connsiteX122" fmla="*/ 157518 w 600541"/>
                <a:gd name="connsiteY122" fmla="*/ 452072 h 482385"/>
                <a:gd name="connsiteX123" fmla="*/ 164927 w 600541"/>
                <a:gd name="connsiteY123" fmla="*/ 473315 h 482385"/>
                <a:gd name="connsiteX124" fmla="*/ 150586 w 600541"/>
                <a:gd name="connsiteY124" fmla="*/ 482385 h 482385"/>
                <a:gd name="connsiteX125" fmla="*/ 143654 w 600541"/>
                <a:gd name="connsiteY125" fmla="*/ 480714 h 482385"/>
                <a:gd name="connsiteX126" fmla="*/ 0 w 600541"/>
                <a:gd name="connsiteY126" fmla="*/ 252769 h 482385"/>
                <a:gd name="connsiteX127" fmla="*/ 253128 w 600541"/>
                <a:gd name="connsiteY127" fmla="*/ 0 h 48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600541" h="482385">
                  <a:moveTo>
                    <a:pt x="360943" y="344430"/>
                  </a:moveTo>
                  <a:cubicBezTo>
                    <a:pt x="383891" y="351110"/>
                    <a:pt x="402537" y="359937"/>
                    <a:pt x="415206" y="369480"/>
                  </a:cubicBezTo>
                  <a:cubicBezTo>
                    <a:pt x="394409" y="396677"/>
                    <a:pt x="366680" y="418148"/>
                    <a:pt x="334409" y="431508"/>
                  </a:cubicBezTo>
                  <a:cubicBezTo>
                    <a:pt x="345883" y="407412"/>
                    <a:pt x="354967" y="377830"/>
                    <a:pt x="360943" y="344430"/>
                  </a:cubicBezTo>
                  <a:close/>
                  <a:moveTo>
                    <a:pt x="158230" y="344430"/>
                  </a:moveTo>
                  <a:cubicBezTo>
                    <a:pt x="164207" y="377823"/>
                    <a:pt x="173292" y="407162"/>
                    <a:pt x="184529" y="431014"/>
                  </a:cubicBezTo>
                  <a:cubicBezTo>
                    <a:pt x="152731" y="417895"/>
                    <a:pt x="125237" y="396190"/>
                    <a:pt x="104437" y="369236"/>
                  </a:cubicBezTo>
                  <a:cubicBezTo>
                    <a:pt x="117108" y="359696"/>
                    <a:pt x="135517" y="351109"/>
                    <a:pt x="158230" y="344430"/>
                  </a:cubicBezTo>
                  <a:close/>
                  <a:moveTo>
                    <a:pt x="272241" y="331516"/>
                  </a:moveTo>
                  <a:cubicBezTo>
                    <a:pt x="297826" y="332232"/>
                    <a:pt x="321976" y="335096"/>
                    <a:pt x="343018" y="339630"/>
                  </a:cubicBezTo>
                  <a:cubicBezTo>
                    <a:pt x="335606" y="382111"/>
                    <a:pt x="323172" y="416477"/>
                    <a:pt x="308586" y="440343"/>
                  </a:cubicBezTo>
                  <a:cubicBezTo>
                    <a:pt x="296630" y="443207"/>
                    <a:pt x="281805" y="445116"/>
                    <a:pt x="272241" y="445832"/>
                  </a:cubicBezTo>
                  <a:close/>
                  <a:moveTo>
                    <a:pt x="253118" y="331516"/>
                  </a:moveTo>
                  <a:lnTo>
                    <a:pt x="253118" y="446044"/>
                  </a:lnTo>
                  <a:cubicBezTo>
                    <a:pt x="237342" y="445328"/>
                    <a:pt x="225152" y="443419"/>
                    <a:pt x="212245" y="440079"/>
                  </a:cubicBezTo>
                  <a:cubicBezTo>
                    <a:pt x="197664" y="416219"/>
                    <a:pt x="184996" y="381861"/>
                    <a:pt x="177825" y="339867"/>
                  </a:cubicBezTo>
                  <a:cubicBezTo>
                    <a:pt x="199815" y="334856"/>
                    <a:pt x="221328" y="331993"/>
                    <a:pt x="253118" y="331516"/>
                  </a:cubicBezTo>
                  <a:close/>
                  <a:moveTo>
                    <a:pt x="368784" y="260175"/>
                  </a:moveTo>
                  <a:lnTo>
                    <a:pt x="454583" y="260175"/>
                  </a:lnTo>
                  <a:cubicBezTo>
                    <a:pt x="453149" y="298360"/>
                    <a:pt x="442872" y="326044"/>
                    <a:pt x="425904" y="353251"/>
                  </a:cubicBezTo>
                  <a:cubicBezTo>
                    <a:pt x="410608" y="341796"/>
                    <a:pt x="389337" y="332249"/>
                    <a:pt x="363765" y="325090"/>
                  </a:cubicBezTo>
                  <a:cubicBezTo>
                    <a:pt x="366633" y="304565"/>
                    <a:pt x="368306" y="282609"/>
                    <a:pt x="368784" y="260175"/>
                  </a:cubicBezTo>
                  <a:close/>
                  <a:moveTo>
                    <a:pt x="272241" y="260175"/>
                  </a:moveTo>
                  <a:lnTo>
                    <a:pt x="349440" y="260175"/>
                  </a:lnTo>
                  <a:cubicBezTo>
                    <a:pt x="348962" y="282601"/>
                    <a:pt x="348006" y="301688"/>
                    <a:pt x="345616" y="320297"/>
                  </a:cubicBezTo>
                  <a:cubicBezTo>
                    <a:pt x="323149" y="315525"/>
                    <a:pt x="297815" y="312901"/>
                    <a:pt x="272241" y="312185"/>
                  </a:cubicBezTo>
                  <a:close/>
                  <a:moveTo>
                    <a:pt x="169710" y="260175"/>
                  </a:moveTo>
                  <a:lnTo>
                    <a:pt x="253118" y="260175"/>
                  </a:lnTo>
                  <a:lnTo>
                    <a:pt x="253118" y="312185"/>
                  </a:lnTo>
                  <a:cubicBezTo>
                    <a:pt x="221332" y="312662"/>
                    <a:pt x="198389" y="315287"/>
                    <a:pt x="174729" y="320297"/>
                  </a:cubicBezTo>
                  <a:cubicBezTo>
                    <a:pt x="172339" y="301688"/>
                    <a:pt x="170188" y="282601"/>
                    <a:pt x="169710" y="260175"/>
                  </a:cubicBezTo>
                  <a:close/>
                  <a:moveTo>
                    <a:pt x="65273" y="260175"/>
                  </a:moveTo>
                  <a:lnTo>
                    <a:pt x="150605" y="260175"/>
                  </a:lnTo>
                  <a:cubicBezTo>
                    <a:pt x="150844" y="282605"/>
                    <a:pt x="152517" y="304557"/>
                    <a:pt x="155385" y="325078"/>
                  </a:cubicBezTo>
                  <a:cubicBezTo>
                    <a:pt x="130048" y="331998"/>
                    <a:pt x="109014" y="341542"/>
                    <a:pt x="93717" y="352757"/>
                  </a:cubicBezTo>
                  <a:cubicBezTo>
                    <a:pt x="76985" y="325794"/>
                    <a:pt x="66707" y="298353"/>
                    <a:pt x="65273" y="260175"/>
                  </a:cubicBezTo>
                  <a:close/>
                  <a:moveTo>
                    <a:pt x="346333" y="186645"/>
                  </a:moveTo>
                  <a:cubicBezTo>
                    <a:pt x="348484" y="204296"/>
                    <a:pt x="349201" y="221946"/>
                    <a:pt x="349440" y="244367"/>
                  </a:cubicBezTo>
                  <a:lnTo>
                    <a:pt x="272241" y="244367"/>
                  </a:lnTo>
                  <a:lnTo>
                    <a:pt x="272241" y="193801"/>
                  </a:lnTo>
                  <a:cubicBezTo>
                    <a:pt x="297815" y="193085"/>
                    <a:pt x="323627" y="191415"/>
                    <a:pt x="346333" y="186645"/>
                  </a:cubicBezTo>
                  <a:close/>
                  <a:moveTo>
                    <a:pt x="174251" y="186645"/>
                  </a:moveTo>
                  <a:cubicBezTo>
                    <a:pt x="197911" y="191654"/>
                    <a:pt x="221332" y="193324"/>
                    <a:pt x="253118" y="193801"/>
                  </a:cubicBezTo>
                  <a:lnTo>
                    <a:pt x="253118" y="244367"/>
                  </a:lnTo>
                  <a:lnTo>
                    <a:pt x="169710" y="244367"/>
                  </a:lnTo>
                  <a:cubicBezTo>
                    <a:pt x="170188" y="221946"/>
                    <a:pt x="172100" y="204296"/>
                    <a:pt x="174251" y="186645"/>
                  </a:cubicBezTo>
                  <a:close/>
                  <a:moveTo>
                    <a:pt x="92525" y="153974"/>
                  </a:moveTo>
                  <a:cubicBezTo>
                    <a:pt x="107825" y="165661"/>
                    <a:pt x="129100" y="174724"/>
                    <a:pt x="154679" y="181879"/>
                  </a:cubicBezTo>
                  <a:cubicBezTo>
                    <a:pt x="152288" y="201198"/>
                    <a:pt x="150854" y="221948"/>
                    <a:pt x="150376" y="244368"/>
                  </a:cubicBezTo>
                  <a:lnTo>
                    <a:pt x="65273" y="244368"/>
                  </a:lnTo>
                  <a:cubicBezTo>
                    <a:pt x="66946" y="209308"/>
                    <a:pt x="76748" y="180448"/>
                    <a:pt x="92525" y="153974"/>
                  </a:cubicBezTo>
                  <a:close/>
                  <a:moveTo>
                    <a:pt x="426413" y="153197"/>
                  </a:moveTo>
                  <a:lnTo>
                    <a:pt x="429044" y="156061"/>
                  </a:lnTo>
                  <a:cubicBezTo>
                    <a:pt x="435262" y="166324"/>
                    <a:pt x="440284" y="177302"/>
                    <a:pt x="444350" y="188758"/>
                  </a:cubicBezTo>
                  <a:lnTo>
                    <a:pt x="404410" y="212863"/>
                  </a:lnTo>
                  <a:cubicBezTo>
                    <a:pt x="397953" y="216921"/>
                    <a:pt x="393648" y="223603"/>
                    <a:pt x="392930" y="231002"/>
                  </a:cubicBezTo>
                  <a:cubicBezTo>
                    <a:pt x="392213" y="235298"/>
                    <a:pt x="392930" y="237923"/>
                    <a:pt x="394844" y="244367"/>
                  </a:cubicBezTo>
                  <a:lnTo>
                    <a:pt x="368775" y="244367"/>
                  </a:lnTo>
                  <a:cubicBezTo>
                    <a:pt x="368297" y="221933"/>
                    <a:pt x="366862" y="201169"/>
                    <a:pt x="364470" y="181837"/>
                  </a:cubicBezTo>
                  <a:cubicBezTo>
                    <a:pt x="389821" y="174677"/>
                    <a:pt x="411107" y="164653"/>
                    <a:pt x="426413" y="153197"/>
                  </a:cubicBezTo>
                  <a:close/>
                  <a:moveTo>
                    <a:pt x="182835" y="72541"/>
                  </a:moveTo>
                  <a:cubicBezTo>
                    <a:pt x="171839" y="97128"/>
                    <a:pt x="162995" y="127205"/>
                    <a:pt x="157498" y="161101"/>
                  </a:cubicBezTo>
                  <a:cubicBezTo>
                    <a:pt x="134072" y="154179"/>
                    <a:pt x="115667" y="145346"/>
                    <a:pt x="103237" y="135798"/>
                  </a:cubicBezTo>
                  <a:cubicBezTo>
                    <a:pt x="123555" y="108108"/>
                    <a:pt x="151044" y="86386"/>
                    <a:pt x="182835" y="72541"/>
                  </a:cubicBezTo>
                  <a:close/>
                  <a:moveTo>
                    <a:pt x="336032" y="72330"/>
                  </a:moveTo>
                  <a:cubicBezTo>
                    <a:pt x="349659" y="78057"/>
                    <a:pt x="362569" y="85216"/>
                    <a:pt x="374284" y="93807"/>
                  </a:cubicBezTo>
                  <a:lnTo>
                    <a:pt x="373806" y="94284"/>
                  </a:lnTo>
                  <a:cubicBezTo>
                    <a:pt x="367112" y="98102"/>
                    <a:pt x="362808" y="104545"/>
                    <a:pt x="361852" y="111943"/>
                  </a:cubicBezTo>
                  <a:cubicBezTo>
                    <a:pt x="360657" y="119102"/>
                    <a:pt x="363286" y="126499"/>
                    <a:pt x="368785" y="131988"/>
                  </a:cubicBezTo>
                  <a:lnTo>
                    <a:pt x="370220" y="133420"/>
                  </a:lnTo>
                  <a:cubicBezTo>
                    <a:pt x="375957" y="139147"/>
                    <a:pt x="385042" y="142726"/>
                    <a:pt x="393649" y="142726"/>
                  </a:cubicBezTo>
                  <a:cubicBezTo>
                    <a:pt x="394605" y="142726"/>
                    <a:pt x="395561" y="142726"/>
                    <a:pt x="396279" y="142726"/>
                  </a:cubicBezTo>
                  <a:lnTo>
                    <a:pt x="407515" y="141533"/>
                  </a:lnTo>
                  <a:cubicBezTo>
                    <a:pt x="395561" y="148931"/>
                    <a:pt x="380261" y="155612"/>
                    <a:pt x="361613" y="161101"/>
                  </a:cubicBezTo>
                  <a:cubicBezTo>
                    <a:pt x="356114" y="127215"/>
                    <a:pt x="347268" y="96909"/>
                    <a:pt x="336032" y="72330"/>
                  </a:cubicBezTo>
                  <a:close/>
                  <a:moveTo>
                    <a:pt x="272241" y="57299"/>
                  </a:moveTo>
                  <a:cubicBezTo>
                    <a:pt x="285151" y="58015"/>
                    <a:pt x="298300" y="59923"/>
                    <a:pt x="310732" y="63263"/>
                  </a:cubicBezTo>
                  <a:cubicBezTo>
                    <a:pt x="325076" y="88075"/>
                    <a:pt x="336791" y="123145"/>
                    <a:pt x="343724" y="165849"/>
                  </a:cubicBezTo>
                  <a:cubicBezTo>
                    <a:pt x="322446" y="170621"/>
                    <a:pt x="297822" y="173722"/>
                    <a:pt x="272241" y="174438"/>
                  </a:cubicBezTo>
                  <a:close/>
                  <a:moveTo>
                    <a:pt x="253118" y="57017"/>
                  </a:moveTo>
                  <a:lnTo>
                    <a:pt x="253118" y="174438"/>
                  </a:lnTo>
                  <a:cubicBezTo>
                    <a:pt x="221332" y="173961"/>
                    <a:pt x="199345" y="170858"/>
                    <a:pt x="177119" y="165846"/>
                  </a:cubicBezTo>
                  <a:cubicBezTo>
                    <a:pt x="184050" y="123126"/>
                    <a:pt x="195521" y="88282"/>
                    <a:pt x="209861" y="63461"/>
                  </a:cubicBezTo>
                  <a:cubicBezTo>
                    <a:pt x="223483" y="59881"/>
                    <a:pt x="237345" y="57494"/>
                    <a:pt x="253118" y="57017"/>
                  </a:cubicBezTo>
                  <a:close/>
                  <a:moveTo>
                    <a:pt x="253128" y="0"/>
                  </a:moveTo>
                  <a:cubicBezTo>
                    <a:pt x="316708" y="0"/>
                    <a:pt x="377899" y="24107"/>
                    <a:pt x="424509" y="66832"/>
                  </a:cubicBezTo>
                  <a:lnTo>
                    <a:pt x="436699" y="45350"/>
                  </a:lnTo>
                  <a:cubicBezTo>
                    <a:pt x="438611" y="42009"/>
                    <a:pt x="441958" y="40099"/>
                    <a:pt x="445782" y="40099"/>
                  </a:cubicBezTo>
                  <a:cubicBezTo>
                    <a:pt x="448411" y="40099"/>
                    <a:pt x="451041" y="41054"/>
                    <a:pt x="453192" y="43202"/>
                  </a:cubicBezTo>
                  <a:lnTo>
                    <a:pt x="459168" y="48931"/>
                  </a:lnTo>
                  <a:cubicBezTo>
                    <a:pt x="462036" y="52034"/>
                    <a:pt x="463709" y="56807"/>
                    <a:pt x="463231" y="60865"/>
                  </a:cubicBezTo>
                  <a:lnTo>
                    <a:pt x="461080" y="82585"/>
                  </a:lnTo>
                  <a:lnTo>
                    <a:pt x="517251" y="138677"/>
                  </a:lnTo>
                  <a:lnTo>
                    <a:pt x="553582" y="79005"/>
                  </a:lnTo>
                  <a:cubicBezTo>
                    <a:pt x="555973" y="74948"/>
                    <a:pt x="560036" y="72561"/>
                    <a:pt x="564578" y="72561"/>
                  </a:cubicBezTo>
                  <a:cubicBezTo>
                    <a:pt x="567924" y="72561"/>
                    <a:pt x="571270" y="73993"/>
                    <a:pt x="573900" y="76618"/>
                  </a:cubicBezTo>
                  <a:lnTo>
                    <a:pt x="578441" y="80915"/>
                  </a:lnTo>
                  <a:cubicBezTo>
                    <a:pt x="582983" y="85450"/>
                    <a:pt x="584895" y="93326"/>
                    <a:pt x="582983" y="99532"/>
                  </a:cubicBezTo>
                  <a:lnTo>
                    <a:pt x="558841" y="180208"/>
                  </a:lnTo>
                  <a:lnTo>
                    <a:pt x="592544" y="214102"/>
                  </a:lnTo>
                  <a:cubicBezTo>
                    <a:pt x="605451" y="226752"/>
                    <a:pt x="601388" y="246324"/>
                    <a:pt x="589914" y="258020"/>
                  </a:cubicBezTo>
                  <a:lnTo>
                    <a:pt x="589675" y="258497"/>
                  </a:lnTo>
                  <a:cubicBezTo>
                    <a:pt x="583461" y="264464"/>
                    <a:pt x="575812" y="267567"/>
                    <a:pt x="568402" y="267567"/>
                  </a:cubicBezTo>
                  <a:cubicBezTo>
                    <a:pt x="560753" y="267567"/>
                    <a:pt x="553582" y="264464"/>
                    <a:pt x="547846" y="258736"/>
                  </a:cubicBezTo>
                  <a:lnTo>
                    <a:pt x="515338" y="226275"/>
                  </a:lnTo>
                  <a:lnTo>
                    <a:pt x="430724" y="251575"/>
                  </a:lnTo>
                  <a:cubicBezTo>
                    <a:pt x="429289" y="252053"/>
                    <a:pt x="427616" y="252291"/>
                    <a:pt x="425943" y="252291"/>
                  </a:cubicBezTo>
                  <a:cubicBezTo>
                    <a:pt x="420924" y="252291"/>
                    <a:pt x="415665" y="250143"/>
                    <a:pt x="412319" y="246802"/>
                  </a:cubicBezTo>
                  <a:lnTo>
                    <a:pt x="407777" y="242267"/>
                  </a:lnTo>
                  <a:cubicBezTo>
                    <a:pt x="404909" y="239402"/>
                    <a:pt x="403475" y="235583"/>
                    <a:pt x="403953" y="231526"/>
                  </a:cubicBezTo>
                  <a:cubicBezTo>
                    <a:pt x="404431" y="227707"/>
                    <a:pt x="406821" y="224365"/>
                    <a:pt x="410167" y="222217"/>
                  </a:cubicBezTo>
                  <a:lnTo>
                    <a:pt x="473031" y="184027"/>
                  </a:lnTo>
                  <a:lnTo>
                    <a:pt x="418294" y="129368"/>
                  </a:lnTo>
                  <a:lnTo>
                    <a:pt x="392001" y="131994"/>
                  </a:lnTo>
                  <a:cubicBezTo>
                    <a:pt x="391762" y="131994"/>
                    <a:pt x="391284" y="131994"/>
                    <a:pt x="390806" y="131994"/>
                  </a:cubicBezTo>
                  <a:cubicBezTo>
                    <a:pt x="386982" y="131994"/>
                    <a:pt x="382918" y="130323"/>
                    <a:pt x="380289" y="127697"/>
                  </a:cubicBezTo>
                  <a:lnTo>
                    <a:pt x="374314" y="121730"/>
                  </a:lnTo>
                  <a:cubicBezTo>
                    <a:pt x="371923" y="119582"/>
                    <a:pt x="370967" y="116240"/>
                    <a:pt x="371445" y="113137"/>
                  </a:cubicBezTo>
                  <a:cubicBezTo>
                    <a:pt x="371684" y="110034"/>
                    <a:pt x="373596" y="107170"/>
                    <a:pt x="376465" y="105499"/>
                  </a:cubicBezTo>
                  <a:lnTo>
                    <a:pt x="402997" y="90462"/>
                  </a:lnTo>
                  <a:cubicBezTo>
                    <a:pt x="362362" y="52988"/>
                    <a:pt x="308582" y="31745"/>
                    <a:pt x="253128" y="31745"/>
                  </a:cubicBezTo>
                  <a:cubicBezTo>
                    <a:pt x="131225" y="31745"/>
                    <a:pt x="31790" y="130800"/>
                    <a:pt x="31790" y="252769"/>
                  </a:cubicBezTo>
                  <a:cubicBezTo>
                    <a:pt x="31790" y="337264"/>
                    <a:pt x="81269" y="415553"/>
                    <a:pt x="157518" y="452072"/>
                  </a:cubicBezTo>
                  <a:cubicBezTo>
                    <a:pt x="165405" y="455891"/>
                    <a:pt x="168752" y="465438"/>
                    <a:pt x="164927" y="473315"/>
                  </a:cubicBezTo>
                  <a:cubicBezTo>
                    <a:pt x="162298" y="479043"/>
                    <a:pt x="156562" y="482385"/>
                    <a:pt x="150586" y="482385"/>
                  </a:cubicBezTo>
                  <a:cubicBezTo>
                    <a:pt x="148196" y="482385"/>
                    <a:pt x="145805" y="481669"/>
                    <a:pt x="143654" y="480714"/>
                  </a:cubicBezTo>
                  <a:cubicBezTo>
                    <a:pt x="56410" y="438944"/>
                    <a:pt x="0" y="349437"/>
                    <a:pt x="0" y="252769"/>
                  </a:cubicBezTo>
                  <a:cubicBezTo>
                    <a:pt x="0" y="113376"/>
                    <a:pt x="113537" y="0"/>
                    <a:pt x="253128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kern="0" dirty="0">
                <a:solidFill>
                  <a:schemeClr val="bg1"/>
                </a:solidFill>
              </a:endParaRPr>
            </a:p>
          </p:txBody>
        </p:sp>
        <p:sp>
          <p:nvSpPr>
            <p:cNvPr id="16" name="í$lîde">
              <a:extLst>
                <a:ext uri="{FF2B5EF4-FFF2-40B4-BE49-F238E27FC236}">
                  <a16:creationId xmlns:a16="http://schemas.microsoft.com/office/drawing/2014/main" id="{EF3CDD77-274A-4273-AD8F-29832B2D31D8}"/>
                </a:ext>
              </a:extLst>
            </p:cNvPr>
            <p:cNvSpPr/>
            <p:nvPr/>
          </p:nvSpPr>
          <p:spPr>
            <a:xfrm>
              <a:off x="6492928" y="2538175"/>
              <a:ext cx="258818" cy="296540"/>
            </a:xfrm>
            <a:custGeom>
              <a:avLst/>
              <a:gdLst>
                <a:gd name="T0" fmla="*/ 167 w 333"/>
                <a:gd name="T1" fmla="*/ 0 h 382"/>
                <a:gd name="T2" fmla="*/ 0 w 333"/>
                <a:gd name="T3" fmla="*/ 167 h 382"/>
                <a:gd name="T4" fmla="*/ 87 w 333"/>
                <a:gd name="T5" fmla="*/ 313 h 382"/>
                <a:gd name="T6" fmla="*/ 85 w 333"/>
                <a:gd name="T7" fmla="*/ 382 h 382"/>
                <a:gd name="T8" fmla="*/ 163 w 333"/>
                <a:gd name="T9" fmla="*/ 333 h 382"/>
                <a:gd name="T10" fmla="*/ 167 w 333"/>
                <a:gd name="T11" fmla="*/ 333 h 382"/>
                <a:gd name="T12" fmla="*/ 333 w 333"/>
                <a:gd name="T13" fmla="*/ 167 h 382"/>
                <a:gd name="T14" fmla="*/ 167 w 333"/>
                <a:gd name="T15" fmla="*/ 0 h 382"/>
                <a:gd name="T16" fmla="*/ 159 w 333"/>
                <a:gd name="T17" fmla="*/ 267 h 382"/>
                <a:gd name="T18" fmla="*/ 134 w 333"/>
                <a:gd name="T19" fmla="*/ 241 h 382"/>
                <a:gd name="T20" fmla="*/ 159 w 333"/>
                <a:gd name="T21" fmla="*/ 216 h 382"/>
                <a:gd name="T22" fmla="*/ 185 w 333"/>
                <a:gd name="T23" fmla="*/ 241 h 382"/>
                <a:gd name="T24" fmla="*/ 159 w 333"/>
                <a:gd name="T25" fmla="*/ 267 h 382"/>
                <a:gd name="T26" fmla="*/ 193 w 333"/>
                <a:gd name="T27" fmla="*/ 162 h 382"/>
                <a:gd name="T28" fmla="*/ 179 w 333"/>
                <a:gd name="T29" fmla="*/ 197 h 382"/>
                <a:gd name="T30" fmla="*/ 179 w 333"/>
                <a:gd name="T31" fmla="*/ 203 h 382"/>
                <a:gd name="T32" fmla="*/ 142 w 333"/>
                <a:gd name="T33" fmla="*/ 203 h 382"/>
                <a:gd name="T34" fmla="*/ 141 w 333"/>
                <a:gd name="T35" fmla="*/ 195 h 382"/>
                <a:gd name="T36" fmla="*/ 158 w 333"/>
                <a:gd name="T37" fmla="*/ 151 h 382"/>
                <a:gd name="T38" fmla="*/ 174 w 333"/>
                <a:gd name="T39" fmla="*/ 122 h 382"/>
                <a:gd name="T40" fmla="*/ 154 w 333"/>
                <a:gd name="T41" fmla="*/ 105 h 382"/>
                <a:gd name="T42" fmla="*/ 126 w 333"/>
                <a:gd name="T43" fmla="*/ 113 h 382"/>
                <a:gd name="T44" fmla="*/ 116 w 333"/>
                <a:gd name="T45" fmla="*/ 83 h 382"/>
                <a:gd name="T46" fmla="*/ 163 w 333"/>
                <a:gd name="T47" fmla="*/ 71 h 382"/>
                <a:gd name="T48" fmla="*/ 217 w 333"/>
                <a:gd name="T49" fmla="*/ 115 h 382"/>
                <a:gd name="T50" fmla="*/ 193 w 333"/>
                <a:gd name="T51" fmla="*/ 16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3" h="382">
                  <a:moveTo>
                    <a:pt x="167" y="0"/>
                  </a:moveTo>
                  <a:cubicBezTo>
                    <a:pt x="75" y="0"/>
                    <a:pt x="0" y="75"/>
                    <a:pt x="0" y="167"/>
                  </a:cubicBezTo>
                  <a:cubicBezTo>
                    <a:pt x="0" y="230"/>
                    <a:pt x="35" y="284"/>
                    <a:pt x="87" y="313"/>
                  </a:cubicBezTo>
                  <a:lnTo>
                    <a:pt x="85" y="382"/>
                  </a:lnTo>
                  <a:lnTo>
                    <a:pt x="163" y="333"/>
                  </a:lnTo>
                  <a:cubicBezTo>
                    <a:pt x="164" y="333"/>
                    <a:pt x="166" y="333"/>
                    <a:pt x="167" y="333"/>
                  </a:cubicBezTo>
                  <a:cubicBezTo>
                    <a:pt x="259" y="333"/>
                    <a:pt x="333" y="259"/>
                    <a:pt x="333" y="167"/>
                  </a:cubicBezTo>
                  <a:cubicBezTo>
                    <a:pt x="333" y="75"/>
                    <a:pt x="259" y="0"/>
                    <a:pt x="167" y="0"/>
                  </a:cubicBezTo>
                  <a:close/>
                  <a:moveTo>
                    <a:pt x="159" y="267"/>
                  </a:moveTo>
                  <a:cubicBezTo>
                    <a:pt x="144" y="267"/>
                    <a:pt x="134" y="256"/>
                    <a:pt x="134" y="241"/>
                  </a:cubicBezTo>
                  <a:cubicBezTo>
                    <a:pt x="134" y="226"/>
                    <a:pt x="145" y="216"/>
                    <a:pt x="159" y="216"/>
                  </a:cubicBezTo>
                  <a:cubicBezTo>
                    <a:pt x="175" y="216"/>
                    <a:pt x="184" y="226"/>
                    <a:pt x="185" y="241"/>
                  </a:cubicBezTo>
                  <a:cubicBezTo>
                    <a:pt x="185" y="256"/>
                    <a:pt x="175" y="267"/>
                    <a:pt x="159" y="267"/>
                  </a:cubicBezTo>
                  <a:close/>
                  <a:moveTo>
                    <a:pt x="193" y="162"/>
                  </a:moveTo>
                  <a:cubicBezTo>
                    <a:pt x="183" y="174"/>
                    <a:pt x="179" y="185"/>
                    <a:pt x="179" y="197"/>
                  </a:cubicBezTo>
                  <a:lnTo>
                    <a:pt x="179" y="203"/>
                  </a:lnTo>
                  <a:lnTo>
                    <a:pt x="142" y="203"/>
                  </a:lnTo>
                  <a:lnTo>
                    <a:pt x="141" y="195"/>
                  </a:lnTo>
                  <a:cubicBezTo>
                    <a:pt x="140" y="181"/>
                    <a:pt x="145" y="166"/>
                    <a:pt x="158" y="151"/>
                  </a:cubicBezTo>
                  <a:cubicBezTo>
                    <a:pt x="167" y="140"/>
                    <a:pt x="174" y="131"/>
                    <a:pt x="174" y="122"/>
                  </a:cubicBezTo>
                  <a:cubicBezTo>
                    <a:pt x="174" y="112"/>
                    <a:pt x="168" y="106"/>
                    <a:pt x="154" y="105"/>
                  </a:cubicBezTo>
                  <a:cubicBezTo>
                    <a:pt x="144" y="105"/>
                    <a:pt x="133" y="108"/>
                    <a:pt x="126" y="113"/>
                  </a:cubicBezTo>
                  <a:lnTo>
                    <a:pt x="116" y="83"/>
                  </a:lnTo>
                  <a:cubicBezTo>
                    <a:pt x="126" y="77"/>
                    <a:pt x="143" y="71"/>
                    <a:pt x="163" y="71"/>
                  </a:cubicBezTo>
                  <a:cubicBezTo>
                    <a:pt x="200" y="71"/>
                    <a:pt x="217" y="92"/>
                    <a:pt x="217" y="115"/>
                  </a:cubicBezTo>
                  <a:cubicBezTo>
                    <a:pt x="217" y="136"/>
                    <a:pt x="204" y="150"/>
                    <a:pt x="193" y="162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kern="0" dirty="0">
                <a:solidFill>
                  <a:schemeClr val="bg1"/>
                </a:solidFill>
              </a:endParaRPr>
            </a:p>
          </p:txBody>
        </p:sp>
        <p:sp>
          <p:nvSpPr>
            <p:cNvPr id="17" name="ïsḻiďé">
              <a:extLst>
                <a:ext uri="{FF2B5EF4-FFF2-40B4-BE49-F238E27FC236}">
                  <a16:creationId xmlns:a16="http://schemas.microsoft.com/office/drawing/2014/main" id="{A66EA544-1276-4127-A7BA-FCEA8AAD89AD}"/>
                </a:ext>
              </a:extLst>
            </p:cNvPr>
            <p:cNvSpPr/>
            <p:nvPr/>
          </p:nvSpPr>
          <p:spPr>
            <a:xfrm>
              <a:off x="6950896" y="3282154"/>
              <a:ext cx="296540" cy="288533"/>
            </a:xfrm>
            <a:custGeom>
              <a:avLst/>
              <a:gdLst>
                <a:gd name="connsiteX0" fmla="*/ 273512 w 601147"/>
                <a:gd name="connsiteY0" fmla="*/ 584635 h 584917"/>
                <a:gd name="connsiteX1" fmla="*/ 273513 w 601147"/>
                <a:gd name="connsiteY1" fmla="*/ 584635 h 584917"/>
                <a:gd name="connsiteX2" fmla="*/ 273583 w 601147"/>
                <a:gd name="connsiteY2" fmla="*/ 584635 h 584917"/>
                <a:gd name="connsiteX3" fmla="*/ 273583 w 601147"/>
                <a:gd name="connsiteY3" fmla="*/ 584917 h 584917"/>
                <a:gd name="connsiteX4" fmla="*/ 273512 w 601147"/>
                <a:gd name="connsiteY4" fmla="*/ 584917 h 584917"/>
                <a:gd name="connsiteX5" fmla="*/ 509977 w 601147"/>
                <a:gd name="connsiteY5" fmla="*/ 386927 h 584917"/>
                <a:gd name="connsiteX6" fmla="*/ 441599 w 601147"/>
                <a:gd name="connsiteY6" fmla="*/ 411333 h 584917"/>
                <a:gd name="connsiteX7" fmla="*/ 441599 w 601147"/>
                <a:gd name="connsiteY7" fmla="*/ 471114 h 584917"/>
                <a:gd name="connsiteX8" fmla="*/ 509977 w 601147"/>
                <a:gd name="connsiteY8" fmla="*/ 558592 h 584917"/>
                <a:gd name="connsiteX9" fmla="*/ 509977 w 601147"/>
                <a:gd name="connsiteY9" fmla="*/ 356214 h 584917"/>
                <a:gd name="connsiteX10" fmla="*/ 601147 w 601147"/>
                <a:gd name="connsiteY10" fmla="*/ 385008 h 584917"/>
                <a:gd name="connsiteX11" fmla="*/ 601147 w 601147"/>
                <a:gd name="connsiteY11" fmla="*/ 471114 h 584917"/>
                <a:gd name="connsiteX12" fmla="*/ 509977 w 601147"/>
                <a:gd name="connsiteY12" fmla="*/ 584917 h 584917"/>
                <a:gd name="connsiteX13" fmla="*/ 418806 w 601147"/>
                <a:gd name="connsiteY13" fmla="*/ 471114 h 584917"/>
                <a:gd name="connsiteX14" fmla="*/ 418806 w 601147"/>
                <a:gd name="connsiteY14" fmla="*/ 385008 h 584917"/>
                <a:gd name="connsiteX15" fmla="*/ 509977 w 601147"/>
                <a:gd name="connsiteY15" fmla="*/ 356214 h 584917"/>
                <a:gd name="connsiteX16" fmla="*/ 273513 w 601147"/>
                <a:gd name="connsiteY16" fmla="*/ 0 h 584917"/>
                <a:gd name="connsiteX17" fmla="*/ 424549 w 601147"/>
                <a:gd name="connsiteY17" fmla="*/ 150820 h 584917"/>
                <a:gd name="connsiteX18" fmla="*/ 341067 w 601147"/>
                <a:gd name="connsiteY18" fmla="*/ 308771 h 584917"/>
                <a:gd name="connsiteX19" fmla="*/ 453383 w 601147"/>
                <a:gd name="connsiteY19" fmla="*/ 364163 h 584917"/>
                <a:gd name="connsiteX20" fmla="*/ 427570 w 601147"/>
                <a:gd name="connsiteY20" fmla="*/ 363889 h 584917"/>
                <a:gd name="connsiteX21" fmla="*/ 395989 w 601147"/>
                <a:gd name="connsiteY21" fmla="*/ 351000 h 584917"/>
                <a:gd name="connsiteX22" fmla="*/ 395989 w 601147"/>
                <a:gd name="connsiteY22" fmla="*/ 471108 h 584917"/>
                <a:gd name="connsiteX23" fmla="*/ 449264 w 601147"/>
                <a:gd name="connsiteY23" fmla="*/ 570376 h 584917"/>
                <a:gd name="connsiteX24" fmla="*/ 273513 w 601147"/>
                <a:gd name="connsiteY24" fmla="*/ 584635 h 584917"/>
                <a:gd name="connsiteX25" fmla="*/ 350129 w 601147"/>
                <a:gd name="connsiteY25" fmla="*/ 508402 h 584917"/>
                <a:gd name="connsiteX26" fmla="*/ 285595 w 601147"/>
                <a:gd name="connsiteY26" fmla="*/ 352646 h 584917"/>
                <a:gd name="connsiteX27" fmla="*/ 286419 w 601147"/>
                <a:gd name="connsiteY27" fmla="*/ 352646 h 584917"/>
                <a:gd name="connsiteX28" fmla="*/ 311409 w 601147"/>
                <a:gd name="connsiteY28" fmla="*/ 323853 h 584917"/>
                <a:gd name="connsiteX29" fmla="*/ 273513 w 601147"/>
                <a:gd name="connsiteY29" fmla="*/ 330708 h 584917"/>
                <a:gd name="connsiteX30" fmla="*/ 235616 w 601147"/>
                <a:gd name="connsiteY30" fmla="*/ 323853 h 584917"/>
                <a:gd name="connsiteX31" fmla="*/ 260880 w 601147"/>
                <a:gd name="connsiteY31" fmla="*/ 352646 h 584917"/>
                <a:gd name="connsiteX32" fmla="*/ 261430 w 601147"/>
                <a:gd name="connsiteY32" fmla="*/ 352646 h 584917"/>
                <a:gd name="connsiteX33" fmla="*/ 196896 w 601147"/>
                <a:gd name="connsiteY33" fmla="*/ 508402 h 584917"/>
                <a:gd name="connsiteX34" fmla="*/ 273513 w 601147"/>
                <a:gd name="connsiteY34" fmla="*/ 584635 h 584917"/>
                <a:gd name="connsiteX35" fmla="*/ 0 w 601147"/>
                <a:gd name="connsiteY35" fmla="*/ 517451 h 584917"/>
                <a:gd name="connsiteX36" fmla="*/ 205958 w 601147"/>
                <a:gd name="connsiteY36" fmla="*/ 308771 h 584917"/>
                <a:gd name="connsiteX37" fmla="*/ 122476 w 601147"/>
                <a:gd name="connsiteY37" fmla="*/ 150820 h 584917"/>
                <a:gd name="connsiteX38" fmla="*/ 273513 w 601147"/>
                <a:gd name="connsiteY38" fmla="*/ 0 h 58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1147" h="584917">
                  <a:moveTo>
                    <a:pt x="273512" y="584635"/>
                  </a:moveTo>
                  <a:lnTo>
                    <a:pt x="273513" y="584635"/>
                  </a:lnTo>
                  <a:lnTo>
                    <a:pt x="273583" y="584635"/>
                  </a:lnTo>
                  <a:lnTo>
                    <a:pt x="273583" y="584917"/>
                  </a:lnTo>
                  <a:lnTo>
                    <a:pt x="273512" y="584917"/>
                  </a:lnTo>
                  <a:close/>
                  <a:moveTo>
                    <a:pt x="509977" y="386927"/>
                  </a:moveTo>
                  <a:cubicBezTo>
                    <a:pt x="484163" y="406671"/>
                    <a:pt x="459448" y="411333"/>
                    <a:pt x="441599" y="411333"/>
                  </a:cubicBezTo>
                  <a:lnTo>
                    <a:pt x="441599" y="471114"/>
                  </a:lnTo>
                  <a:cubicBezTo>
                    <a:pt x="441599" y="509505"/>
                    <a:pt x="484438" y="543235"/>
                    <a:pt x="509977" y="558592"/>
                  </a:cubicBezTo>
                  <a:close/>
                  <a:moveTo>
                    <a:pt x="509977" y="356214"/>
                  </a:moveTo>
                  <a:cubicBezTo>
                    <a:pt x="555562" y="403929"/>
                    <a:pt x="601147" y="385008"/>
                    <a:pt x="601147" y="385008"/>
                  </a:cubicBezTo>
                  <a:lnTo>
                    <a:pt x="601147" y="471114"/>
                  </a:lnTo>
                  <a:cubicBezTo>
                    <a:pt x="601147" y="539396"/>
                    <a:pt x="509977" y="584917"/>
                    <a:pt x="509977" y="584917"/>
                  </a:cubicBezTo>
                  <a:cubicBezTo>
                    <a:pt x="509977" y="584917"/>
                    <a:pt x="418806" y="539396"/>
                    <a:pt x="418806" y="471114"/>
                  </a:cubicBezTo>
                  <a:lnTo>
                    <a:pt x="418806" y="385008"/>
                  </a:lnTo>
                  <a:cubicBezTo>
                    <a:pt x="418806" y="385008"/>
                    <a:pt x="464391" y="403929"/>
                    <a:pt x="509977" y="356214"/>
                  </a:cubicBezTo>
                  <a:close/>
                  <a:moveTo>
                    <a:pt x="273513" y="0"/>
                  </a:moveTo>
                  <a:cubicBezTo>
                    <a:pt x="356994" y="0"/>
                    <a:pt x="424549" y="67458"/>
                    <a:pt x="424549" y="150820"/>
                  </a:cubicBezTo>
                  <a:cubicBezTo>
                    <a:pt x="424549" y="210052"/>
                    <a:pt x="390497" y="275590"/>
                    <a:pt x="341067" y="308771"/>
                  </a:cubicBezTo>
                  <a:cubicBezTo>
                    <a:pt x="383357" y="319465"/>
                    <a:pt x="421528" y="339483"/>
                    <a:pt x="453383" y="364163"/>
                  </a:cubicBezTo>
                  <a:cubicBezTo>
                    <a:pt x="438280" y="367454"/>
                    <a:pt x="427570" y="363889"/>
                    <a:pt x="427570" y="363889"/>
                  </a:cubicBezTo>
                  <a:lnTo>
                    <a:pt x="395989" y="351000"/>
                  </a:lnTo>
                  <a:lnTo>
                    <a:pt x="395989" y="471108"/>
                  </a:lnTo>
                  <a:cubicBezTo>
                    <a:pt x="395989" y="513338"/>
                    <a:pt x="422901" y="547341"/>
                    <a:pt x="449264" y="570376"/>
                  </a:cubicBezTo>
                  <a:cubicBezTo>
                    <a:pt x="399559" y="579973"/>
                    <a:pt x="336673" y="584635"/>
                    <a:pt x="273513" y="584635"/>
                  </a:cubicBezTo>
                  <a:lnTo>
                    <a:pt x="350129" y="508402"/>
                  </a:lnTo>
                  <a:lnTo>
                    <a:pt x="285595" y="352646"/>
                  </a:lnTo>
                  <a:lnTo>
                    <a:pt x="286419" y="352646"/>
                  </a:lnTo>
                  <a:lnTo>
                    <a:pt x="311409" y="323853"/>
                  </a:lnTo>
                  <a:cubicBezTo>
                    <a:pt x="299326" y="328240"/>
                    <a:pt x="286694" y="330708"/>
                    <a:pt x="273513" y="330708"/>
                  </a:cubicBezTo>
                  <a:cubicBezTo>
                    <a:pt x="260331" y="330708"/>
                    <a:pt x="247699" y="328240"/>
                    <a:pt x="235616" y="323853"/>
                  </a:cubicBezTo>
                  <a:lnTo>
                    <a:pt x="260880" y="352646"/>
                  </a:lnTo>
                  <a:lnTo>
                    <a:pt x="261430" y="352646"/>
                  </a:lnTo>
                  <a:lnTo>
                    <a:pt x="196896" y="508402"/>
                  </a:lnTo>
                  <a:lnTo>
                    <a:pt x="273513" y="584635"/>
                  </a:lnTo>
                  <a:cubicBezTo>
                    <a:pt x="136756" y="584635"/>
                    <a:pt x="0" y="562423"/>
                    <a:pt x="0" y="517451"/>
                  </a:cubicBezTo>
                  <a:cubicBezTo>
                    <a:pt x="0" y="441218"/>
                    <a:pt x="87601" y="338661"/>
                    <a:pt x="205958" y="308771"/>
                  </a:cubicBezTo>
                  <a:cubicBezTo>
                    <a:pt x="156528" y="275590"/>
                    <a:pt x="122476" y="210052"/>
                    <a:pt x="122476" y="150820"/>
                  </a:cubicBezTo>
                  <a:cubicBezTo>
                    <a:pt x="122476" y="67458"/>
                    <a:pt x="190031" y="0"/>
                    <a:pt x="273513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kern="0" dirty="0">
                <a:solidFill>
                  <a:schemeClr val="bg1"/>
                </a:solidFill>
              </a:endParaRPr>
            </a:p>
          </p:txBody>
        </p:sp>
        <p:sp>
          <p:nvSpPr>
            <p:cNvPr id="18" name="ïŝliḋè">
              <a:extLst>
                <a:ext uri="{FF2B5EF4-FFF2-40B4-BE49-F238E27FC236}">
                  <a16:creationId xmlns:a16="http://schemas.microsoft.com/office/drawing/2014/main" id="{776E7C28-020E-41E1-B8EC-EC49A90BCD9B}"/>
                </a:ext>
              </a:extLst>
            </p:cNvPr>
            <p:cNvSpPr/>
            <p:nvPr/>
          </p:nvSpPr>
          <p:spPr>
            <a:xfrm>
              <a:off x="4978508" y="3278365"/>
              <a:ext cx="296540" cy="296111"/>
            </a:xfrm>
            <a:custGeom>
              <a:avLst/>
              <a:gdLst>
                <a:gd name="connsiteX0" fmla="*/ 96718 w 607590"/>
                <a:gd name="connsiteY0" fmla="*/ 353867 h 606712"/>
                <a:gd name="connsiteX1" fmla="*/ 56131 w 607590"/>
                <a:gd name="connsiteY1" fmla="*/ 556143 h 606712"/>
                <a:gd name="connsiteX2" fmla="*/ 551459 w 607590"/>
                <a:gd name="connsiteY2" fmla="*/ 556143 h 606712"/>
                <a:gd name="connsiteX3" fmla="*/ 510872 w 607590"/>
                <a:gd name="connsiteY3" fmla="*/ 353867 h 606712"/>
                <a:gd name="connsiteX4" fmla="*/ 401570 w 607590"/>
                <a:gd name="connsiteY4" fmla="*/ 353867 h 606712"/>
                <a:gd name="connsiteX5" fmla="*/ 388664 w 607590"/>
                <a:gd name="connsiteY5" fmla="*/ 375108 h 606712"/>
                <a:gd name="connsiteX6" fmla="*/ 372198 w 607590"/>
                <a:gd name="connsiteY6" fmla="*/ 403459 h 606712"/>
                <a:gd name="connsiteX7" fmla="*/ 366679 w 607590"/>
                <a:gd name="connsiteY7" fmla="*/ 413323 h 606712"/>
                <a:gd name="connsiteX8" fmla="*/ 348255 w 607590"/>
                <a:gd name="connsiteY8" fmla="*/ 447984 h 606712"/>
                <a:gd name="connsiteX9" fmla="*/ 326448 w 607590"/>
                <a:gd name="connsiteY9" fmla="*/ 491621 h 606712"/>
                <a:gd name="connsiteX10" fmla="*/ 303751 w 607590"/>
                <a:gd name="connsiteY10" fmla="*/ 505574 h 606712"/>
                <a:gd name="connsiteX11" fmla="*/ 281143 w 607590"/>
                <a:gd name="connsiteY11" fmla="*/ 491621 h 606712"/>
                <a:gd name="connsiteX12" fmla="*/ 270817 w 607590"/>
                <a:gd name="connsiteY12" fmla="*/ 471002 h 606712"/>
                <a:gd name="connsiteX13" fmla="*/ 253372 w 607590"/>
                <a:gd name="connsiteY13" fmla="*/ 436697 h 606712"/>
                <a:gd name="connsiteX14" fmla="*/ 208245 w 607590"/>
                <a:gd name="connsiteY14" fmla="*/ 354312 h 606712"/>
                <a:gd name="connsiteX15" fmla="*/ 208067 w 607590"/>
                <a:gd name="connsiteY15" fmla="*/ 353867 h 606712"/>
                <a:gd name="connsiteX16" fmla="*/ 303795 w 607590"/>
                <a:gd name="connsiteY16" fmla="*/ 151706 h 606712"/>
                <a:gd name="connsiteX17" fmla="*/ 329093 w 607590"/>
                <a:gd name="connsiteY17" fmla="*/ 176969 h 606712"/>
                <a:gd name="connsiteX18" fmla="*/ 303795 w 607590"/>
                <a:gd name="connsiteY18" fmla="*/ 202232 h 606712"/>
                <a:gd name="connsiteX19" fmla="*/ 278497 w 607590"/>
                <a:gd name="connsiteY19" fmla="*/ 176969 h 606712"/>
                <a:gd name="connsiteX20" fmla="*/ 303795 w 607590"/>
                <a:gd name="connsiteY20" fmla="*/ 151706 h 606712"/>
                <a:gd name="connsiteX21" fmla="*/ 303751 w 607590"/>
                <a:gd name="connsiteY21" fmla="*/ 101111 h 606712"/>
                <a:gd name="connsiteX22" fmla="*/ 227827 w 607590"/>
                <a:gd name="connsiteY22" fmla="*/ 176920 h 606712"/>
                <a:gd name="connsiteX23" fmla="*/ 303751 w 607590"/>
                <a:gd name="connsiteY23" fmla="*/ 252818 h 606712"/>
                <a:gd name="connsiteX24" fmla="*/ 379763 w 607590"/>
                <a:gd name="connsiteY24" fmla="*/ 176920 h 606712"/>
                <a:gd name="connsiteX25" fmla="*/ 303751 w 607590"/>
                <a:gd name="connsiteY25" fmla="*/ 101111 h 606712"/>
                <a:gd name="connsiteX26" fmla="*/ 320727 w 607590"/>
                <a:gd name="connsiteY26" fmla="*/ 812 h 606712"/>
                <a:gd name="connsiteX27" fmla="*/ 421775 w 607590"/>
                <a:gd name="connsiteY27" fmla="*/ 44854 h 606712"/>
                <a:gd name="connsiteX28" fmla="*/ 480965 w 607590"/>
                <a:gd name="connsiteY28" fmla="*/ 176920 h 606712"/>
                <a:gd name="connsiteX29" fmla="*/ 453729 w 607590"/>
                <a:gd name="connsiteY29" fmla="*/ 271215 h 606712"/>
                <a:gd name="connsiteX30" fmla="*/ 439221 w 607590"/>
                <a:gd name="connsiteY30" fmla="*/ 293878 h 606712"/>
                <a:gd name="connsiteX31" fmla="*/ 433257 w 607590"/>
                <a:gd name="connsiteY31" fmla="*/ 303387 h 606712"/>
                <a:gd name="connsiteX32" fmla="*/ 531611 w 607590"/>
                <a:gd name="connsiteY32" fmla="*/ 303387 h 606712"/>
                <a:gd name="connsiteX33" fmla="*/ 556444 w 607590"/>
                <a:gd name="connsiteY33" fmla="*/ 323650 h 606712"/>
                <a:gd name="connsiteX34" fmla="*/ 607089 w 607590"/>
                <a:gd name="connsiteY34" fmla="*/ 576495 h 606712"/>
                <a:gd name="connsiteX35" fmla="*/ 601838 w 607590"/>
                <a:gd name="connsiteY35" fmla="*/ 597469 h 606712"/>
                <a:gd name="connsiteX36" fmla="*/ 582256 w 607590"/>
                <a:gd name="connsiteY36" fmla="*/ 606712 h 606712"/>
                <a:gd name="connsiteX37" fmla="*/ 25245 w 607590"/>
                <a:gd name="connsiteY37" fmla="*/ 606712 h 606712"/>
                <a:gd name="connsiteX38" fmla="*/ 5752 w 607590"/>
                <a:gd name="connsiteY38" fmla="*/ 597469 h 606712"/>
                <a:gd name="connsiteX39" fmla="*/ 501 w 607590"/>
                <a:gd name="connsiteY39" fmla="*/ 576495 h 606712"/>
                <a:gd name="connsiteX40" fmla="*/ 51146 w 607590"/>
                <a:gd name="connsiteY40" fmla="*/ 323650 h 606712"/>
                <a:gd name="connsiteX41" fmla="*/ 75890 w 607590"/>
                <a:gd name="connsiteY41" fmla="*/ 303387 h 606712"/>
                <a:gd name="connsiteX42" fmla="*/ 175846 w 607590"/>
                <a:gd name="connsiteY42" fmla="*/ 303387 h 606712"/>
                <a:gd name="connsiteX43" fmla="*/ 160982 w 607590"/>
                <a:gd name="connsiteY43" fmla="*/ 281613 h 606712"/>
                <a:gd name="connsiteX44" fmla="*/ 128316 w 607590"/>
                <a:gd name="connsiteY44" fmla="*/ 151769 h 606712"/>
                <a:gd name="connsiteX45" fmla="*/ 283101 w 607590"/>
                <a:gd name="connsiteY45" fmla="*/ 1218 h 606712"/>
                <a:gd name="connsiteX46" fmla="*/ 320727 w 607590"/>
                <a:gd name="connsiteY46" fmla="*/ 812 h 606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07590" h="606712">
                  <a:moveTo>
                    <a:pt x="96718" y="353867"/>
                  </a:moveTo>
                  <a:lnTo>
                    <a:pt x="56131" y="556143"/>
                  </a:lnTo>
                  <a:lnTo>
                    <a:pt x="551459" y="556143"/>
                  </a:lnTo>
                  <a:lnTo>
                    <a:pt x="510872" y="353867"/>
                  </a:lnTo>
                  <a:lnTo>
                    <a:pt x="401570" y="353867"/>
                  </a:lnTo>
                  <a:cubicBezTo>
                    <a:pt x="397387" y="360710"/>
                    <a:pt x="393025" y="367820"/>
                    <a:pt x="388664" y="375108"/>
                  </a:cubicBezTo>
                  <a:cubicBezTo>
                    <a:pt x="383057" y="384528"/>
                    <a:pt x="377538" y="393949"/>
                    <a:pt x="372198" y="403459"/>
                  </a:cubicBezTo>
                  <a:cubicBezTo>
                    <a:pt x="370329" y="406747"/>
                    <a:pt x="368548" y="410035"/>
                    <a:pt x="366679" y="413323"/>
                  </a:cubicBezTo>
                  <a:cubicBezTo>
                    <a:pt x="360360" y="424788"/>
                    <a:pt x="354129" y="436342"/>
                    <a:pt x="348255" y="447984"/>
                  </a:cubicBezTo>
                  <a:lnTo>
                    <a:pt x="326448" y="491621"/>
                  </a:lnTo>
                  <a:cubicBezTo>
                    <a:pt x="322175" y="500153"/>
                    <a:pt x="313364" y="505574"/>
                    <a:pt x="303751" y="505574"/>
                  </a:cubicBezTo>
                  <a:cubicBezTo>
                    <a:pt x="294227" y="505574"/>
                    <a:pt x="285415" y="500153"/>
                    <a:pt x="281143" y="491621"/>
                  </a:cubicBezTo>
                  <a:lnTo>
                    <a:pt x="270817" y="471002"/>
                  </a:lnTo>
                  <a:cubicBezTo>
                    <a:pt x="265032" y="459449"/>
                    <a:pt x="259246" y="448162"/>
                    <a:pt x="253372" y="436697"/>
                  </a:cubicBezTo>
                  <a:cubicBezTo>
                    <a:pt x="239665" y="410035"/>
                    <a:pt x="224533" y="381862"/>
                    <a:pt x="208245" y="354312"/>
                  </a:cubicBezTo>
                  <a:cubicBezTo>
                    <a:pt x="208245" y="354223"/>
                    <a:pt x="208156" y="354045"/>
                    <a:pt x="208067" y="353867"/>
                  </a:cubicBezTo>
                  <a:close/>
                  <a:moveTo>
                    <a:pt x="303795" y="151706"/>
                  </a:moveTo>
                  <a:cubicBezTo>
                    <a:pt x="317767" y="151706"/>
                    <a:pt x="329093" y="163017"/>
                    <a:pt x="329093" y="176969"/>
                  </a:cubicBezTo>
                  <a:cubicBezTo>
                    <a:pt x="329093" y="190921"/>
                    <a:pt x="317767" y="202232"/>
                    <a:pt x="303795" y="202232"/>
                  </a:cubicBezTo>
                  <a:cubicBezTo>
                    <a:pt x="289823" y="202232"/>
                    <a:pt x="278497" y="190921"/>
                    <a:pt x="278497" y="176969"/>
                  </a:cubicBezTo>
                  <a:cubicBezTo>
                    <a:pt x="278497" y="163017"/>
                    <a:pt x="289823" y="151706"/>
                    <a:pt x="303795" y="151706"/>
                  </a:cubicBezTo>
                  <a:close/>
                  <a:moveTo>
                    <a:pt x="303751" y="101111"/>
                  </a:moveTo>
                  <a:cubicBezTo>
                    <a:pt x="261917" y="101111"/>
                    <a:pt x="227827" y="135150"/>
                    <a:pt x="227827" y="176920"/>
                  </a:cubicBezTo>
                  <a:cubicBezTo>
                    <a:pt x="227827" y="218780"/>
                    <a:pt x="261917" y="252818"/>
                    <a:pt x="303751" y="252818"/>
                  </a:cubicBezTo>
                  <a:cubicBezTo>
                    <a:pt x="345673" y="252818"/>
                    <a:pt x="379763" y="218780"/>
                    <a:pt x="379763" y="176920"/>
                  </a:cubicBezTo>
                  <a:cubicBezTo>
                    <a:pt x="379763" y="135150"/>
                    <a:pt x="345673" y="101111"/>
                    <a:pt x="303751" y="101111"/>
                  </a:cubicBezTo>
                  <a:close/>
                  <a:moveTo>
                    <a:pt x="320727" y="812"/>
                  </a:moveTo>
                  <a:cubicBezTo>
                    <a:pt x="357990" y="4395"/>
                    <a:pt x="393537" y="19725"/>
                    <a:pt x="421775" y="44854"/>
                  </a:cubicBezTo>
                  <a:cubicBezTo>
                    <a:pt x="459425" y="78448"/>
                    <a:pt x="480965" y="126618"/>
                    <a:pt x="480965" y="176920"/>
                  </a:cubicBezTo>
                  <a:cubicBezTo>
                    <a:pt x="480965" y="210426"/>
                    <a:pt x="471530" y="242953"/>
                    <a:pt x="453729" y="271215"/>
                  </a:cubicBezTo>
                  <a:lnTo>
                    <a:pt x="439221" y="293878"/>
                  </a:lnTo>
                  <a:cubicBezTo>
                    <a:pt x="437262" y="296988"/>
                    <a:pt x="435215" y="300188"/>
                    <a:pt x="433257" y="303387"/>
                  </a:cubicBezTo>
                  <a:lnTo>
                    <a:pt x="531611" y="303387"/>
                  </a:lnTo>
                  <a:cubicBezTo>
                    <a:pt x="543716" y="303387"/>
                    <a:pt x="554129" y="311830"/>
                    <a:pt x="556444" y="323650"/>
                  </a:cubicBezTo>
                  <a:lnTo>
                    <a:pt x="607089" y="576495"/>
                  </a:lnTo>
                  <a:cubicBezTo>
                    <a:pt x="608602" y="583872"/>
                    <a:pt x="606644" y="591604"/>
                    <a:pt x="601838" y="597469"/>
                  </a:cubicBezTo>
                  <a:cubicBezTo>
                    <a:pt x="597031" y="603246"/>
                    <a:pt x="589911" y="606712"/>
                    <a:pt x="582256" y="606712"/>
                  </a:cubicBezTo>
                  <a:lnTo>
                    <a:pt x="25245" y="606712"/>
                  </a:lnTo>
                  <a:cubicBezTo>
                    <a:pt x="17679" y="606712"/>
                    <a:pt x="10559" y="603246"/>
                    <a:pt x="5752" y="597469"/>
                  </a:cubicBezTo>
                  <a:cubicBezTo>
                    <a:pt x="946" y="591604"/>
                    <a:pt x="-1012" y="583872"/>
                    <a:pt x="501" y="576495"/>
                  </a:cubicBezTo>
                  <a:lnTo>
                    <a:pt x="51146" y="323650"/>
                  </a:lnTo>
                  <a:cubicBezTo>
                    <a:pt x="53460" y="311830"/>
                    <a:pt x="63874" y="303387"/>
                    <a:pt x="75890" y="303387"/>
                  </a:cubicBezTo>
                  <a:lnTo>
                    <a:pt x="175846" y="303387"/>
                  </a:lnTo>
                  <a:cubicBezTo>
                    <a:pt x="170951" y="296099"/>
                    <a:pt x="166233" y="288634"/>
                    <a:pt x="160982" y="281613"/>
                  </a:cubicBezTo>
                  <a:cubicBezTo>
                    <a:pt x="133478" y="244286"/>
                    <a:pt x="121907" y="198250"/>
                    <a:pt x="128316" y="151769"/>
                  </a:cubicBezTo>
                  <a:cubicBezTo>
                    <a:pt x="139175" y="73472"/>
                    <a:pt x="204329" y="10105"/>
                    <a:pt x="283101" y="1218"/>
                  </a:cubicBezTo>
                  <a:cubicBezTo>
                    <a:pt x="295695" y="-271"/>
                    <a:pt x="308307" y="-382"/>
                    <a:pt x="320727" y="812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kern="0" dirty="0">
                <a:solidFill>
                  <a:schemeClr val="bg1"/>
                </a:solidFill>
              </a:endParaRPr>
            </a:p>
          </p:txBody>
        </p:sp>
        <p:sp>
          <p:nvSpPr>
            <p:cNvPr id="19" name="îśļíḍê">
              <a:extLst>
                <a:ext uri="{FF2B5EF4-FFF2-40B4-BE49-F238E27FC236}">
                  <a16:creationId xmlns:a16="http://schemas.microsoft.com/office/drawing/2014/main" id="{B6B3F408-2F8A-4FE3-A1A3-4B96F18EE9D9}"/>
                </a:ext>
              </a:extLst>
            </p:cNvPr>
            <p:cNvSpPr/>
            <p:nvPr/>
          </p:nvSpPr>
          <p:spPr>
            <a:xfrm>
              <a:off x="5465201" y="4128363"/>
              <a:ext cx="283394" cy="29654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77669" h="604464">
                  <a:moveTo>
                    <a:pt x="288905" y="148964"/>
                  </a:moveTo>
                  <a:cubicBezTo>
                    <a:pt x="373650" y="148964"/>
                    <a:pt x="442350" y="217584"/>
                    <a:pt x="442350" y="302232"/>
                  </a:cubicBezTo>
                  <a:cubicBezTo>
                    <a:pt x="442350" y="386880"/>
                    <a:pt x="373650" y="455500"/>
                    <a:pt x="288905" y="455500"/>
                  </a:cubicBezTo>
                  <a:cubicBezTo>
                    <a:pt x="204160" y="455500"/>
                    <a:pt x="135460" y="386880"/>
                    <a:pt x="135460" y="302232"/>
                  </a:cubicBezTo>
                  <a:cubicBezTo>
                    <a:pt x="135460" y="217584"/>
                    <a:pt x="204160" y="148964"/>
                    <a:pt x="288905" y="148964"/>
                  </a:cubicBezTo>
                  <a:close/>
                  <a:moveTo>
                    <a:pt x="288883" y="109335"/>
                  </a:moveTo>
                  <a:cubicBezTo>
                    <a:pt x="182356" y="109335"/>
                    <a:pt x="95685" y="195871"/>
                    <a:pt x="95685" y="302232"/>
                  </a:cubicBezTo>
                  <a:cubicBezTo>
                    <a:pt x="95685" y="408593"/>
                    <a:pt x="182356" y="495129"/>
                    <a:pt x="288883" y="495129"/>
                  </a:cubicBezTo>
                  <a:cubicBezTo>
                    <a:pt x="395410" y="495129"/>
                    <a:pt x="482082" y="408593"/>
                    <a:pt x="482082" y="302232"/>
                  </a:cubicBezTo>
                  <a:cubicBezTo>
                    <a:pt x="482082" y="195871"/>
                    <a:pt x="395410" y="109335"/>
                    <a:pt x="288883" y="109335"/>
                  </a:cubicBezTo>
                  <a:close/>
                  <a:moveTo>
                    <a:pt x="288883" y="0"/>
                  </a:moveTo>
                  <a:cubicBezTo>
                    <a:pt x="295336" y="0"/>
                    <a:pt x="301293" y="3073"/>
                    <a:pt x="305066" y="8327"/>
                  </a:cubicBezTo>
                  <a:lnTo>
                    <a:pt x="359570" y="85049"/>
                  </a:lnTo>
                  <a:lnTo>
                    <a:pt x="448724" y="55014"/>
                  </a:lnTo>
                  <a:cubicBezTo>
                    <a:pt x="454879" y="52933"/>
                    <a:pt x="461531" y="53924"/>
                    <a:pt x="466793" y="57691"/>
                  </a:cubicBezTo>
                  <a:cubicBezTo>
                    <a:pt x="471955" y="61457"/>
                    <a:pt x="475033" y="67603"/>
                    <a:pt x="474934" y="73947"/>
                  </a:cubicBezTo>
                  <a:lnTo>
                    <a:pt x="473842" y="168017"/>
                  </a:lnTo>
                  <a:lnTo>
                    <a:pt x="563789" y="196069"/>
                  </a:lnTo>
                  <a:cubicBezTo>
                    <a:pt x="569944" y="197953"/>
                    <a:pt x="574710" y="202711"/>
                    <a:pt x="576695" y="208856"/>
                  </a:cubicBezTo>
                  <a:cubicBezTo>
                    <a:pt x="578681" y="214903"/>
                    <a:pt x="577589" y="221643"/>
                    <a:pt x="573816" y="226798"/>
                  </a:cubicBezTo>
                  <a:lnTo>
                    <a:pt x="517525" y="302232"/>
                  </a:lnTo>
                  <a:lnTo>
                    <a:pt x="573816" y="377666"/>
                  </a:lnTo>
                  <a:cubicBezTo>
                    <a:pt x="577589" y="382821"/>
                    <a:pt x="578681" y="389462"/>
                    <a:pt x="576695" y="395608"/>
                  </a:cubicBezTo>
                  <a:cubicBezTo>
                    <a:pt x="574710" y="401753"/>
                    <a:pt x="569944" y="406511"/>
                    <a:pt x="563789" y="408395"/>
                  </a:cubicBezTo>
                  <a:lnTo>
                    <a:pt x="473842" y="436447"/>
                  </a:lnTo>
                  <a:lnTo>
                    <a:pt x="474934" y="530418"/>
                  </a:lnTo>
                  <a:cubicBezTo>
                    <a:pt x="475033" y="536861"/>
                    <a:pt x="471955" y="542907"/>
                    <a:pt x="466793" y="546674"/>
                  </a:cubicBezTo>
                  <a:cubicBezTo>
                    <a:pt x="461531" y="550441"/>
                    <a:pt x="454879" y="551531"/>
                    <a:pt x="448724" y="549450"/>
                  </a:cubicBezTo>
                  <a:lnTo>
                    <a:pt x="359570" y="519415"/>
                  </a:lnTo>
                  <a:lnTo>
                    <a:pt x="305066" y="596038"/>
                  </a:lnTo>
                  <a:cubicBezTo>
                    <a:pt x="301293" y="601292"/>
                    <a:pt x="295336" y="604464"/>
                    <a:pt x="288883" y="604464"/>
                  </a:cubicBezTo>
                  <a:cubicBezTo>
                    <a:pt x="282430" y="604464"/>
                    <a:pt x="276374" y="601292"/>
                    <a:pt x="272701" y="596038"/>
                  </a:cubicBezTo>
                  <a:lnTo>
                    <a:pt x="218196" y="519415"/>
                  </a:lnTo>
                  <a:lnTo>
                    <a:pt x="128943" y="549450"/>
                  </a:lnTo>
                  <a:cubicBezTo>
                    <a:pt x="122887" y="551531"/>
                    <a:pt x="116136" y="550441"/>
                    <a:pt x="110974" y="546674"/>
                  </a:cubicBezTo>
                  <a:cubicBezTo>
                    <a:pt x="105712" y="542907"/>
                    <a:pt x="102733" y="536861"/>
                    <a:pt x="102733" y="530418"/>
                  </a:cubicBezTo>
                  <a:lnTo>
                    <a:pt x="103826" y="436447"/>
                  </a:lnTo>
                  <a:lnTo>
                    <a:pt x="13977" y="408395"/>
                  </a:lnTo>
                  <a:cubicBezTo>
                    <a:pt x="7822" y="406511"/>
                    <a:pt x="2957" y="401753"/>
                    <a:pt x="972" y="395608"/>
                  </a:cubicBezTo>
                  <a:cubicBezTo>
                    <a:pt x="-1014" y="389462"/>
                    <a:pt x="78" y="382821"/>
                    <a:pt x="3950" y="377666"/>
                  </a:cubicBezTo>
                  <a:lnTo>
                    <a:pt x="60142" y="302232"/>
                  </a:lnTo>
                  <a:lnTo>
                    <a:pt x="3950" y="226798"/>
                  </a:lnTo>
                  <a:cubicBezTo>
                    <a:pt x="78" y="221643"/>
                    <a:pt x="-1014" y="214903"/>
                    <a:pt x="972" y="208856"/>
                  </a:cubicBezTo>
                  <a:cubicBezTo>
                    <a:pt x="2957" y="202711"/>
                    <a:pt x="7822" y="197953"/>
                    <a:pt x="13977" y="196069"/>
                  </a:cubicBezTo>
                  <a:lnTo>
                    <a:pt x="103826" y="168017"/>
                  </a:lnTo>
                  <a:lnTo>
                    <a:pt x="102733" y="73947"/>
                  </a:lnTo>
                  <a:cubicBezTo>
                    <a:pt x="102733" y="67603"/>
                    <a:pt x="105712" y="61457"/>
                    <a:pt x="110974" y="57691"/>
                  </a:cubicBezTo>
                  <a:cubicBezTo>
                    <a:pt x="116136" y="53924"/>
                    <a:pt x="122887" y="52933"/>
                    <a:pt x="128943" y="55014"/>
                  </a:cubicBezTo>
                  <a:lnTo>
                    <a:pt x="218196" y="85049"/>
                  </a:lnTo>
                  <a:lnTo>
                    <a:pt x="272701" y="8327"/>
                  </a:lnTo>
                  <a:cubicBezTo>
                    <a:pt x="276374" y="3073"/>
                    <a:pt x="282430" y="0"/>
                    <a:pt x="288883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kern="0" dirty="0">
                <a:solidFill>
                  <a:schemeClr val="bg1"/>
                </a:solidFill>
              </a:endParaRPr>
            </a:p>
          </p:txBody>
        </p:sp>
        <p:sp>
          <p:nvSpPr>
            <p:cNvPr id="20" name="ïṣ1ïḑe">
              <a:extLst>
                <a:ext uri="{FF2B5EF4-FFF2-40B4-BE49-F238E27FC236}">
                  <a16:creationId xmlns:a16="http://schemas.microsoft.com/office/drawing/2014/main" id="{7D65525C-DB59-4C2D-8B7F-21FD4AC49DDE}"/>
                </a:ext>
              </a:extLst>
            </p:cNvPr>
            <p:cNvSpPr/>
            <p:nvPr/>
          </p:nvSpPr>
          <p:spPr>
            <a:xfrm>
              <a:off x="6445495" y="4137538"/>
              <a:ext cx="296540" cy="278190"/>
            </a:xfrm>
            <a:custGeom>
              <a:avLst/>
              <a:gdLst>
                <a:gd name="T0" fmla="*/ 3973 w 3973"/>
                <a:gd name="T1" fmla="*/ 320 h 3733"/>
                <a:gd name="T2" fmla="*/ 3653 w 3973"/>
                <a:gd name="T3" fmla="*/ 0 h 3733"/>
                <a:gd name="T4" fmla="*/ 320 w 3973"/>
                <a:gd name="T5" fmla="*/ 0 h 3733"/>
                <a:gd name="T6" fmla="*/ 0 w 3973"/>
                <a:gd name="T7" fmla="*/ 320 h 3733"/>
                <a:gd name="T8" fmla="*/ 0 w 3973"/>
                <a:gd name="T9" fmla="*/ 3413 h 3733"/>
                <a:gd name="T10" fmla="*/ 320 w 3973"/>
                <a:gd name="T11" fmla="*/ 3733 h 3733"/>
                <a:gd name="T12" fmla="*/ 3653 w 3973"/>
                <a:gd name="T13" fmla="*/ 3733 h 3733"/>
                <a:gd name="T14" fmla="*/ 3973 w 3973"/>
                <a:gd name="T15" fmla="*/ 3413 h 3733"/>
                <a:gd name="T16" fmla="*/ 3973 w 3973"/>
                <a:gd name="T17" fmla="*/ 320 h 3733"/>
                <a:gd name="T18" fmla="*/ 1213 w 3973"/>
                <a:gd name="T19" fmla="*/ 400 h 3733"/>
                <a:gd name="T20" fmla="*/ 1787 w 3973"/>
                <a:gd name="T21" fmla="*/ 400 h 3733"/>
                <a:gd name="T22" fmla="*/ 1787 w 3973"/>
                <a:gd name="T23" fmla="*/ 853 h 3733"/>
                <a:gd name="T24" fmla="*/ 1213 w 3973"/>
                <a:gd name="T25" fmla="*/ 853 h 3733"/>
                <a:gd name="T26" fmla="*/ 1213 w 3973"/>
                <a:gd name="T27" fmla="*/ 400 h 3733"/>
                <a:gd name="T28" fmla="*/ 813 w 3973"/>
                <a:gd name="T29" fmla="*/ 3333 h 3733"/>
                <a:gd name="T30" fmla="*/ 400 w 3973"/>
                <a:gd name="T31" fmla="*/ 3333 h 3733"/>
                <a:gd name="T32" fmla="*/ 400 w 3973"/>
                <a:gd name="T33" fmla="*/ 2880 h 3733"/>
                <a:gd name="T34" fmla="*/ 813 w 3973"/>
                <a:gd name="T35" fmla="*/ 2880 h 3733"/>
                <a:gd name="T36" fmla="*/ 813 w 3973"/>
                <a:gd name="T37" fmla="*/ 3333 h 3733"/>
                <a:gd name="T38" fmla="*/ 813 w 3973"/>
                <a:gd name="T39" fmla="*/ 853 h 3733"/>
                <a:gd name="T40" fmla="*/ 400 w 3973"/>
                <a:gd name="T41" fmla="*/ 853 h 3733"/>
                <a:gd name="T42" fmla="*/ 400 w 3973"/>
                <a:gd name="T43" fmla="*/ 400 h 3733"/>
                <a:gd name="T44" fmla="*/ 813 w 3973"/>
                <a:gd name="T45" fmla="*/ 400 h 3733"/>
                <a:gd name="T46" fmla="*/ 813 w 3973"/>
                <a:gd name="T47" fmla="*/ 853 h 3733"/>
                <a:gd name="T48" fmla="*/ 1787 w 3973"/>
                <a:gd name="T49" fmla="*/ 3333 h 3733"/>
                <a:gd name="T50" fmla="*/ 1213 w 3973"/>
                <a:gd name="T51" fmla="*/ 3333 h 3733"/>
                <a:gd name="T52" fmla="*/ 1213 w 3973"/>
                <a:gd name="T53" fmla="*/ 2880 h 3733"/>
                <a:gd name="T54" fmla="*/ 1787 w 3973"/>
                <a:gd name="T55" fmla="*/ 2880 h 3733"/>
                <a:gd name="T56" fmla="*/ 1787 w 3973"/>
                <a:gd name="T57" fmla="*/ 3333 h 3733"/>
                <a:gd name="T58" fmla="*/ 1640 w 3973"/>
                <a:gd name="T59" fmla="*/ 2236 h 3733"/>
                <a:gd name="T60" fmla="*/ 1640 w 3973"/>
                <a:gd name="T61" fmla="*/ 1497 h 3733"/>
                <a:gd name="T62" fmla="*/ 1810 w 3973"/>
                <a:gd name="T63" fmla="*/ 1407 h 3733"/>
                <a:gd name="T64" fmla="*/ 2347 w 3973"/>
                <a:gd name="T65" fmla="*/ 1757 h 3733"/>
                <a:gd name="T66" fmla="*/ 2348 w 3973"/>
                <a:gd name="T67" fmla="*/ 1976 h 3733"/>
                <a:gd name="T68" fmla="*/ 1810 w 3973"/>
                <a:gd name="T69" fmla="*/ 2327 h 3733"/>
                <a:gd name="T70" fmla="*/ 1640 w 3973"/>
                <a:gd name="T71" fmla="*/ 2236 h 3733"/>
                <a:gd name="T72" fmla="*/ 2760 w 3973"/>
                <a:gd name="T73" fmla="*/ 3333 h 3733"/>
                <a:gd name="T74" fmla="*/ 2187 w 3973"/>
                <a:gd name="T75" fmla="*/ 3333 h 3733"/>
                <a:gd name="T76" fmla="*/ 2187 w 3973"/>
                <a:gd name="T77" fmla="*/ 2880 h 3733"/>
                <a:gd name="T78" fmla="*/ 2760 w 3973"/>
                <a:gd name="T79" fmla="*/ 2880 h 3733"/>
                <a:gd name="T80" fmla="*/ 2760 w 3973"/>
                <a:gd name="T81" fmla="*/ 3333 h 3733"/>
                <a:gd name="T82" fmla="*/ 2760 w 3973"/>
                <a:gd name="T83" fmla="*/ 853 h 3733"/>
                <a:gd name="T84" fmla="*/ 2187 w 3973"/>
                <a:gd name="T85" fmla="*/ 853 h 3733"/>
                <a:gd name="T86" fmla="*/ 2187 w 3973"/>
                <a:gd name="T87" fmla="*/ 400 h 3733"/>
                <a:gd name="T88" fmla="*/ 2760 w 3973"/>
                <a:gd name="T89" fmla="*/ 400 h 3733"/>
                <a:gd name="T90" fmla="*/ 2760 w 3973"/>
                <a:gd name="T91" fmla="*/ 853 h 3733"/>
                <a:gd name="T92" fmla="*/ 3573 w 3973"/>
                <a:gd name="T93" fmla="*/ 3333 h 3733"/>
                <a:gd name="T94" fmla="*/ 3160 w 3973"/>
                <a:gd name="T95" fmla="*/ 3333 h 3733"/>
                <a:gd name="T96" fmla="*/ 3160 w 3973"/>
                <a:gd name="T97" fmla="*/ 2880 h 3733"/>
                <a:gd name="T98" fmla="*/ 3573 w 3973"/>
                <a:gd name="T99" fmla="*/ 2880 h 3733"/>
                <a:gd name="T100" fmla="*/ 3573 w 3973"/>
                <a:gd name="T101" fmla="*/ 3333 h 3733"/>
                <a:gd name="T102" fmla="*/ 3573 w 3973"/>
                <a:gd name="T103" fmla="*/ 853 h 3733"/>
                <a:gd name="T104" fmla="*/ 3160 w 3973"/>
                <a:gd name="T105" fmla="*/ 853 h 3733"/>
                <a:gd name="T106" fmla="*/ 3160 w 3973"/>
                <a:gd name="T107" fmla="*/ 400 h 3733"/>
                <a:gd name="T108" fmla="*/ 3573 w 3973"/>
                <a:gd name="T109" fmla="*/ 400 h 3733"/>
                <a:gd name="T110" fmla="*/ 3573 w 3973"/>
                <a:gd name="T111" fmla="*/ 853 h 3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3" h="3733">
                  <a:moveTo>
                    <a:pt x="3973" y="320"/>
                  </a:moveTo>
                  <a:cubicBezTo>
                    <a:pt x="3973" y="143"/>
                    <a:pt x="3830" y="0"/>
                    <a:pt x="3653" y="0"/>
                  </a:cubicBezTo>
                  <a:lnTo>
                    <a:pt x="320" y="0"/>
                  </a:lnTo>
                  <a:cubicBezTo>
                    <a:pt x="143" y="0"/>
                    <a:pt x="0" y="143"/>
                    <a:pt x="0" y="320"/>
                  </a:cubicBezTo>
                  <a:lnTo>
                    <a:pt x="0" y="3413"/>
                  </a:lnTo>
                  <a:cubicBezTo>
                    <a:pt x="0" y="3590"/>
                    <a:pt x="143" y="3733"/>
                    <a:pt x="320" y="3733"/>
                  </a:cubicBezTo>
                  <a:lnTo>
                    <a:pt x="3653" y="3733"/>
                  </a:lnTo>
                  <a:cubicBezTo>
                    <a:pt x="3830" y="3733"/>
                    <a:pt x="3973" y="3590"/>
                    <a:pt x="3973" y="3413"/>
                  </a:cubicBezTo>
                  <a:lnTo>
                    <a:pt x="3973" y="320"/>
                  </a:lnTo>
                  <a:close/>
                  <a:moveTo>
                    <a:pt x="1213" y="400"/>
                  </a:moveTo>
                  <a:lnTo>
                    <a:pt x="1787" y="400"/>
                  </a:lnTo>
                  <a:lnTo>
                    <a:pt x="1787" y="853"/>
                  </a:lnTo>
                  <a:lnTo>
                    <a:pt x="1213" y="853"/>
                  </a:lnTo>
                  <a:lnTo>
                    <a:pt x="1213" y="400"/>
                  </a:lnTo>
                  <a:close/>
                  <a:moveTo>
                    <a:pt x="813" y="3333"/>
                  </a:moveTo>
                  <a:lnTo>
                    <a:pt x="400" y="3333"/>
                  </a:lnTo>
                  <a:lnTo>
                    <a:pt x="400" y="2880"/>
                  </a:lnTo>
                  <a:lnTo>
                    <a:pt x="813" y="2880"/>
                  </a:lnTo>
                  <a:lnTo>
                    <a:pt x="813" y="3333"/>
                  </a:lnTo>
                  <a:close/>
                  <a:moveTo>
                    <a:pt x="813" y="853"/>
                  </a:moveTo>
                  <a:lnTo>
                    <a:pt x="400" y="853"/>
                  </a:lnTo>
                  <a:lnTo>
                    <a:pt x="400" y="400"/>
                  </a:lnTo>
                  <a:lnTo>
                    <a:pt x="813" y="400"/>
                  </a:lnTo>
                  <a:lnTo>
                    <a:pt x="813" y="853"/>
                  </a:lnTo>
                  <a:close/>
                  <a:moveTo>
                    <a:pt x="1787" y="3333"/>
                  </a:moveTo>
                  <a:lnTo>
                    <a:pt x="1213" y="3333"/>
                  </a:lnTo>
                  <a:lnTo>
                    <a:pt x="1213" y="2880"/>
                  </a:lnTo>
                  <a:lnTo>
                    <a:pt x="1787" y="2880"/>
                  </a:lnTo>
                  <a:lnTo>
                    <a:pt x="1787" y="3333"/>
                  </a:lnTo>
                  <a:close/>
                  <a:moveTo>
                    <a:pt x="1640" y="2236"/>
                  </a:moveTo>
                  <a:lnTo>
                    <a:pt x="1640" y="1497"/>
                  </a:lnTo>
                  <a:cubicBezTo>
                    <a:pt x="1640" y="1387"/>
                    <a:pt x="1718" y="1347"/>
                    <a:pt x="1810" y="1407"/>
                  </a:cubicBezTo>
                  <a:lnTo>
                    <a:pt x="2347" y="1757"/>
                  </a:lnTo>
                  <a:cubicBezTo>
                    <a:pt x="2439" y="1817"/>
                    <a:pt x="2440" y="1916"/>
                    <a:pt x="2348" y="1976"/>
                  </a:cubicBezTo>
                  <a:lnTo>
                    <a:pt x="1810" y="2327"/>
                  </a:lnTo>
                  <a:cubicBezTo>
                    <a:pt x="1718" y="2387"/>
                    <a:pt x="1640" y="2346"/>
                    <a:pt x="1640" y="2236"/>
                  </a:cubicBezTo>
                  <a:close/>
                  <a:moveTo>
                    <a:pt x="2760" y="3333"/>
                  </a:moveTo>
                  <a:lnTo>
                    <a:pt x="2187" y="3333"/>
                  </a:lnTo>
                  <a:lnTo>
                    <a:pt x="2187" y="2880"/>
                  </a:lnTo>
                  <a:lnTo>
                    <a:pt x="2760" y="2880"/>
                  </a:lnTo>
                  <a:lnTo>
                    <a:pt x="2760" y="3333"/>
                  </a:lnTo>
                  <a:close/>
                  <a:moveTo>
                    <a:pt x="2760" y="853"/>
                  </a:moveTo>
                  <a:lnTo>
                    <a:pt x="2187" y="853"/>
                  </a:lnTo>
                  <a:lnTo>
                    <a:pt x="2187" y="400"/>
                  </a:lnTo>
                  <a:lnTo>
                    <a:pt x="2760" y="400"/>
                  </a:lnTo>
                  <a:lnTo>
                    <a:pt x="2760" y="853"/>
                  </a:lnTo>
                  <a:close/>
                  <a:moveTo>
                    <a:pt x="3573" y="3333"/>
                  </a:moveTo>
                  <a:lnTo>
                    <a:pt x="3160" y="3333"/>
                  </a:lnTo>
                  <a:lnTo>
                    <a:pt x="3160" y="2880"/>
                  </a:lnTo>
                  <a:lnTo>
                    <a:pt x="3573" y="2880"/>
                  </a:lnTo>
                  <a:lnTo>
                    <a:pt x="3573" y="3333"/>
                  </a:lnTo>
                  <a:close/>
                  <a:moveTo>
                    <a:pt x="3573" y="853"/>
                  </a:moveTo>
                  <a:lnTo>
                    <a:pt x="3160" y="853"/>
                  </a:lnTo>
                  <a:lnTo>
                    <a:pt x="3160" y="400"/>
                  </a:lnTo>
                  <a:lnTo>
                    <a:pt x="3573" y="400"/>
                  </a:lnTo>
                  <a:lnTo>
                    <a:pt x="3573" y="853"/>
                  </a:ln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kern="0" dirty="0">
                <a:solidFill>
                  <a:schemeClr val="bg1"/>
                </a:solidFill>
              </a:endParaRPr>
            </a:p>
          </p:txBody>
        </p:sp>
        <p:grpSp>
          <p:nvGrpSpPr>
            <p:cNvPr id="21" name="íS1ïḋê">
              <a:extLst>
                <a:ext uri="{FF2B5EF4-FFF2-40B4-BE49-F238E27FC236}">
                  <a16:creationId xmlns:a16="http://schemas.microsoft.com/office/drawing/2014/main" id="{F73D3626-1EFA-40C3-A66A-B2FEF1040586}"/>
                </a:ext>
              </a:extLst>
            </p:cNvPr>
            <p:cNvGrpSpPr/>
            <p:nvPr/>
          </p:nvGrpSpPr>
          <p:grpSpPr>
            <a:xfrm>
              <a:off x="2256147" y="1305875"/>
              <a:ext cx="3021076" cy="1031620"/>
              <a:chOff x="673100" y="4913048"/>
              <a:chExt cx="2394314" cy="1031620"/>
            </a:xfrm>
          </p:grpSpPr>
          <p:sp>
            <p:nvSpPr>
              <p:cNvPr id="37" name="iṣḷîdê">
                <a:extLst>
                  <a:ext uri="{FF2B5EF4-FFF2-40B4-BE49-F238E27FC236}">
                    <a16:creationId xmlns:a16="http://schemas.microsoft.com/office/drawing/2014/main" id="{4E93CFF0-6F72-459D-8CB1-C9AB73BEA288}"/>
                  </a:ext>
                </a:extLst>
              </p:cNvPr>
              <p:cNvSpPr/>
              <p:nvPr/>
            </p:nvSpPr>
            <p:spPr bwMode="auto">
              <a:xfrm>
                <a:off x="673100" y="5354853"/>
                <a:ext cx="2394314" cy="589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8" name="işļîḍé">
                <a:extLst>
                  <a:ext uri="{FF2B5EF4-FFF2-40B4-BE49-F238E27FC236}">
                    <a16:creationId xmlns:a16="http://schemas.microsoft.com/office/drawing/2014/main" id="{BA6B43CC-EFEF-48CB-BCC0-583281534458}"/>
                  </a:ext>
                </a:extLst>
              </p:cNvPr>
              <p:cNvSpPr txBox="1"/>
              <p:nvPr/>
            </p:nvSpPr>
            <p:spPr bwMode="auto">
              <a:xfrm>
                <a:off x="673100" y="4913048"/>
                <a:ext cx="239431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2" name="ïşlíḋe">
              <a:extLst>
                <a:ext uri="{FF2B5EF4-FFF2-40B4-BE49-F238E27FC236}">
                  <a16:creationId xmlns:a16="http://schemas.microsoft.com/office/drawing/2014/main" id="{96449A6A-652A-48C4-B3E8-84DC8D31C1FA}"/>
                </a:ext>
              </a:extLst>
            </p:cNvPr>
            <p:cNvGrpSpPr/>
            <p:nvPr/>
          </p:nvGrpSpPr>
          <p:grpSpPr>
            <a:xfrm>
              <a:off x="2256147" y="4660050"/>
              <a:ext cx="3021076" cy="1031620"/>
              <a:chOff x="673100" y="4913048"/>
              <a:chExt cx="2394314" cy="1031620"/>
            </a:xfrm>
          </p:grpSpPr>
          <p:sp>
            <p:nvSpPr>
              <p:cNvPr id="35" name="íşḷiḓe">
                <a:extLst>
                  <a:ext uri="{FF2B5EF4-FFF2-40B4-BE49-F238E27FC236}">
                    <a16:creationId xmlns:a16="http://schemas.microsoft.com/office/drawing/2014/main" id="{FE6ADE78-C4D1-45E5-9EFB-13797EF9885C}"/>
                  </a:ext>
                </a:extLst>
              </p:cNvPr>
              <p:cNvSpPr/>
              <p:nvPr/>
            </p:nvSpPr>
            <p:spPr bwMode="auto">
              <a:xfrm>
                <a:off x="673100" y="5354853"/>
                <a:ext cx="2394314" cy="589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6" name="îS1ïḓé">
                <a:extLst>
                  <a:ext uri="{FF2B5EF4-FFF2-40B4-BE49-F238E27FC236}">
                    <a16:creationId xmlns:a16="http://schemas.microsoft.com/office/drawing/2014/main" id="{F97BCFDA-9DDF-4969-9889-8FDB00AA0707}"/>
                  </a:ext>
                </a:extLst>
              </p:cNvPr>
              <p:cNvSpPr txBox="1"/>
              <p:nvPr/>
            </p:nvSpPr>
            <p:spPr bwMode="auto">
              <a:xfrm>
                <a:off x="673100" y="4913048"/>
                <a:ext cx="239431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3" name="îsļiḑe">
              <a:extLst>
                <a:ext uri="{FF2B5EF4-FFF2-40B4-BE49-F238E27FC236}">
                  <a16:creationId xmlns:a16="http://schemas.microsoft.com/office/drawing/2014/main" id="{73DA12E2-B409-4D55-8846-3239801CC5BD}"/>
                </a:ext>
              </a:extLst>
            </p:cNvPr>
            <p:cNvGrpSpPr/>
            <p:nvPr/>
          </p:nvGrpSpPr>
          <p:grpSpPr>
            <a:xfrm>
              <a:off x="669925" y="2908145"/>
              <a:ext cx="3506150" cy="1031620"/>
              <a:chOff x="673100" y="4913048"/>
              <a:chExt cx="2394314" cy="1031620"/>
            </a:xfrm>
          </p:grpSpPr>
          <p:sp>
            <p:nvSpPr>
              <p:cNvPr id="33" name="ïsḷíďè">
                <a:extLst>
                  <a:ext uri="{FF2B5EF4-FFF2-40B4-BE49-F238E27FC236}">
                    <a16:creationId xmlns:a16="http://schemas.microsoft.com/office/drawing/2014/main" id="{2E832AF0-7BCA-472A-A01E-037169F49D12}"/>
                  </a:ext>
                </a:extLst>
              </p:cNvPr>
              <p:cNvSpPr/>
              <p:nvPr/>
            </p:nvSpPr>
            <p:spPr bwMode="auto">
              <a:xfrm>
                <a:off x="673100" y="5354853"/>
                <a:ext cx="2394314" cy="589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4" name="iSļîdè">
                <a:extLst>
                  <a:ext uri="{FF2B5EF4-FFF2-40B4-BE49-F238E27FC236}">
                    <a16:creationId xmlns:a16="http://schemas.microsoft.com/office/drawing/2014/main" id="{B6D1E13E-E6A5-404E-A369-E920146C3AB7}"/>
                  </a:ext>
                </a:extLst>
              </p:cNvPr>
              <p:cNvSpPr txBox="1"/>
              <p:nvPr/>
            </p:nvSpPr>
            <p:spPr bwMode="auto">
              <a:xfrm>
                <a:off x="673100" y="4913048"/>
                <a:ext cx="239431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4" name="íṣlîḍe">
              <a:extLst>
                <a:ext uri="{FF2B5EF4-FFF2-40B4-BE49-F238E27FC236}">
                  <a16:creationId xmlns:a16="http://schemas.microsoft.com/office/drawing/2014/main" id="{52A05864-3660-4B7B-8A6B-61CDB9BA212E}"/>
                </a:ext>
              </a:extLst>
            </p:cNvPr>
            <p:cNvGrpSpPr/>
            <p:nvPr/>
          </p:nvGrpSpPr>
          <p:grpSpPr>
            <a:xfrm>
              <a:off x="8012750" y="2908145"/>
              <a:ext cx="3506150" cy="1031620"/>
              <a:chOff x="673100" y="4913048"/>
              <a:chExt cx="2394314" cy="1031620"/>
            </a:xfrm>
          </p:grpSpPr>
          <p:sp>
            <p:nvSpPr>
              <p:cNvPr id="31" name="ïsļíďè">
                <a:extLst>
                  <a:ext uri="{FF2B5EF4-FFF2-40B4-BE49-F238E27FC236}">
                    <a16:creationId xmlns:a16="http://schemas.microsoft.com/office/drawing/2014/main" id="{B8F79990-B5BF-4FE1-8497-CF5BFFB9250D}"/>
                  </a:ext>
                </a:extLst>
              </p:cNvPr>
              <p:cNvSpPr/>
              <p:nvPr/>
            </p:nvSpPr>
            <p:spPr bwMode="auto">
              <a:xfrm>
                <a:off x="673100" y="5354853"/>
                <a:ext cx="2394314" cy="589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2" name="ïşḷïďè">
                <a:extLst>
                  <a:ext uri="{FF2B5EF4-FFF2-40B4-BE49-F238E27FC236}">
                    <a16:creationId xmlns:a16="http://schemas.microsoft.com/office/drawing/2014/main" id="{6A1C5101-D330-4B3C-9F19-5D681AFF37CE}"/>
                  </a:ext>
                </a:extLst>
              </p:cNvPr>
              <p:cNvSpPr txBox="1"/>
              <p:nvPr/>
            </p:nvSpPr>
            <p:spPr bwMode="auto">
              <a:xfrm>
                <a:off x="673100" y="4913048"/>
                <a:ext cx="239431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5" name="iŝľíďe">
              <a:extLst>
                <a:ext uri="{FF2B5EF4-FFF2-40B4-BE49-F238E27FC236}">
                  <a16:creationId xmlns:a16="http://schemas.microsoft.com/office/drawing/2014/main" id="{D8441767-FC7C-4AEB-9179-80B668F64331}"/>
                </a:ext>
              </a:extLst>
            </p:cNvPr>
            <p:cNvGrpSpPr/>
            <p:nvPr/>
          </p:nvGrpSpPr>
          <p:grpSpPr>
            <a:xfrm>
              <a:off x="7005958" y="1305875"/>
              <a:ext cx="3021076" cy="1031620"/>
              <a:chOff x="673100" y="4913048"/>
              <a:chExt cx="2394314" cy="1031620"/>
            </a:xfrm>
          </p:grpSpPr>
          <p:sp>
            <p:nvSpPr>
              <p:cNvPr id="29" name="iṣḷiḍé">
                <a:extLst>
                  <a:ext uri="{FF2B5EF4-FFF2-40B4-BE49-F238E27FC236}">
                    <a16:creationId xmlns:a16="http://schemas.microsoft.com/office/drawing/2014/main" id="{F0A42BFA-D207-4ABA-B463-2415B535F32F}"/>
                  </a:ext>
                </a:extLst>
              </p:cNvPr>
              <p:cNvSpPr/>
              <p:nvPr/>
            </p:nvSpPr>
            <p:spPr bwMode="auto">
              <a:xfrm>
                <a:off x="673100" y="5354853"/>
                <a:ext cx="2394314" cy="589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0" name="iSḷiḓê">
                <a:extLst>
                  <a:ext uri="{FF2B5EF4-FFF2-40B4-BE49-F238E27FC236}">
                    <a16:creationId xmlns:a16="http://schemas.microsoft.com/office/drawing/2014/main" id="{594CCA8F-CC91-4EE1-9CCC-385DED457D91}"/>
                  </a:ext>
                </a:extLst>
              </p:cNvPr>
              <p:cNvSpPr txBox="1"/>
              <p:nvPr/>
            </p:nvSpPr>
            <p:spPr bwMode="auto">
              <a:xfrm>
                <a:off x="673100" y="4913048"/>
                <a:ext cx="239431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6" name="îṥliḑè">
              <a:extLst>
                <a:ext uri="{FF2B5EF4-FFF2-40B4-BE49-F238E27FC236}">
                  <a16:creationId xmlns:a16="http://schemas.microsoft.com/office/drawing/2014/main" id="{8FF7EA66-0BC2-4B09-B395-696D3DC6065B}"/>
                </a:ext>
              </a:extLst>
            </p:cNvPr>
            <p:cNvGrpSpPr/>
            <p:nvPr/>
          </p:nvGrpSpPr>
          <p:grpSpPr>
            <a:xfrm>
              <a:off x="7005958" y="4660050"/>
              <a:ext cx="3021076" cy="1031620"/>
              <a:chOff x="673100" y="4913048"/>
              <a:chExt cx="2394314" cy="1031620"/>
            </a:xfrm>
          </p:grpSpPr>
          <p:sp>
            <p:nvSpPr>
              <p:cNvPr id="27" name="iŝ1iḍè">
                <a:extLst>
                  <a:ext uri="{FF2B5EF4-FFF2-40B4-BE49-F238E27FC236}">
                    <a16:creationId xmlns:a16="http://schemas.microsoft.com/office/drawing/2014/main" id="{2CDBF5E0-8ED7-4CF7-A898-91C5834ACA2A}"/>
                  </a:ext>
                </a:extLst>
              </p:cNvPr>
              <p:cNvSpPr/>
              <p:nvPr/>
            </p:nvSpPr>
            <p:spPr bwMode="auto">
              <a:xfrm>
                <a:off x="673100" y="5354853"/>
                <a:ext cx="2394314" cy="589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8" name="iṧḻîḍé">
                <a:extLst>
                  <a:ext uri="{FF2B5EF4-FFF2-40B4-BE49-F238E27FC236}">
                    <a16:creationId xmlns:a16="http://schemas.microsoft.com/office/drawing/2014/main" id="{6F408328-F7DC-438D-8CB9-CCA0A8EFEC72}"/>
                  </a:ext>
                </a:extLst>
              </p:cNvPr>
              <p:cNvSpPr txBox="1"/>
              <p:nvPr/>
            </p:nvSpPr>
            <p:spPr bwMode="auto">
              <a:xfrm>
                <a:off x="673100" y="4913048"/>
                <a:ext cx="239431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78347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778671-F421-460C-AE83-A9295C04D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6FD708D-C4A8-47CA-B0CE-279CA8FAB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714855A-23E0-45E2-BB01-776F461C1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4e80cf70-a9c4-47a0-9f7e-031dfea4bb2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6970F3C-8B74-47A4-A1E4-6352D3DF772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865009"/>
            <a:ext cx="10845800" cy="5459591"/>
            <a:chOff x="673100" y="865009"/>
            <a:chExt cx="10845800" cy="5459591"/>
          </a:xfrm>
        </p:grpSpPr>
        <p:sp>
          <p:nvSpPr>
            <p:cNvPr id="6" name="íṣļíde">
              <a:extLst>
                <a:ext uri="{FF2B5EF4-FFF2-40B4-BE49-F238E27FC236}">
                  <a16:creationId xmlns:a16="http://schemas.microsoft.com/office/drawing/2014/main" id="{0BDE3B1E-3F53-4C13-AEAA-2076B1AF62D7}"/>
                </a:ext>
              </a:extLst>
            </p:cNvPr>
            <p:cNvSpPr/>
            <p:nvPr/>
          </p:nvSpPr>
          <p:spPr bwMode="auto">
            <a:xfrm>
              <a:off x="4298324" y="865009"/>
              <a:ext cx="3628213" cy="54535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iṩḻíďé">
              <a:extLst>
                <a:ext uri="{FF2B5EF4-FFF2-40B4-BE49-F238E27FC236}">
                  <a16:creationId xmlns:a16="http://schemas.microsoft.com/office/drawing/2014/main" id="{0BC0669F-770C-4FAB-9A4B-FCF9F2DB42D4}"/>
                </a:ext>
              </a:extLst>
            </p:cNvPr>
            <p:cNvSpPr/>
            <p:nvPr/>
          </p:nvSpPr>
          <p:spPr bwMode="auto">
            <a:xfrm>
              <a:off x="7926537" y="1024298"/>
              <a:ext cx="3592363" cy="51382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îṧlïḋê">
              <a:extLst>
                <a:ext uri="{FF2B5EF4-FFF2-40B4-BE49-F238E27FC236}">
                  <a16:creationId xmlns:a16="http://schemas.microsoft.com/office/drawing/2014/main" id="{C20F4A39-C978-4497-AABD-4D05C3BF06CA}"/>
                </a:ext>
              </a:extLst>
            </p:cNvPr>
            <p:cNvSpPr/>
            <p:nvPr/>
          </p:nvSpPr>
          <p:spPr bwMode="auto">
            <a:xfrm>
              <a:off x="673100" y="1024298"/>
              <a:ext cx="3625224" cy="51382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ïsḻîḍê">
              <a:extLst>
                <a:ext uri="{FF2B5EF4-FFF2-40B4-BE49-F238E27FC236}">
                  <a16:creationId xmlns:a16="http://schemas.microsoft.com/office/drawing/2014/main" id="{1D277DD3-C1A6-4303-A759-78C0A2A4F10E}"/>
                </a:ext>
              </a:extLst>
            </p:cNvPr>
            <p:cNvSpPr/>
            <p:nvPr/>
          </p:nvSpPr>
          <p:spPr bwMode="auto">
            <a:xfrm>
              <a:off x="1808912" y="1339915"/>
              <a:ext cx="1353600" cy="13527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iṡļïḓè">
              <a:extLst>
                <a:ext uri="{FF2B5EF4-FFF2-40B4-BE49-F238E27FC236}">
                  <a16:creationId xmlns:a16="http://schemas.microsoft.com/office/drawing/2014/main" id="{8A8CEFE8-80C2-4217-9541-FA9D91D9E7D0}"/>
                </a:ext>
              </a:extLst>
            </p:cNvPr>
            <p:cNvSpPr/>
            <p:nvPr/>
          </p:nvSpPr>
          <p:spPr bwMode="auto">
            <a:xfrm>
              <a:off x="5393799" y="1182045"/>
              <a:ext cx="1604987" cy="15106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iṧlidê">
              <a:extLst>
                <a:ext uri="{FF2B5EF4-FFF2-40B4-BE49-F238E27FC236}">
                  <a16:creationId xmlns:a16="http://schemas.microsoft.com/office/drawing/2014/main" id="{94F10DED-D68D-4AE1-B9EC-E9743AFE44E5}"/>
                </a:ext>
              </a:extLst>
            </p:cNvPr>
            <p:cNvSpPr/>
            <p:nvPr/>
          </p:nvSpPr>
          <p:spPr bwMode="auto">
            <a:xfrm>
              <a:off x="9045918" y="1339915"/>
              <a:ext cx="1353600" cy="13527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î$ļïḍè">
              <a:extLst>
                <a:ext uri="{FF2B5EF4-FFF2-40B4-BE49-F238E27FC236}">
                  <a16:creationId xmlns:a16="http://schemas.microsoft.com/office/drawing/2014/main" id="{11050650-0FF4-4C78-BF44-E3E18B217EB4}"/>
                </a:ext>
              </a:extLst>
            </p:cNvPr>
            <p:cNvSpPr/>
            <p:nvPr/>
          </p:nvSpPr>
          <p:spPr bwMode="auto">
            <a:xfrm>
              <a:off x="2151779" y="1871453"/>
              <a:ext cx="667866" cy="289720"/>
            </a:xfrm>
            <a:custGeom>
              <a:avLst/>
              <a:gdLst>
                <a:gd name="connsiteX0" fmla="*/ 452688 w 589396"/>
                <a:gd name="connsiteY0" fmla="*/ 224122 h 255681"/>
                <a:gd name="connsiteX1" fmla="*/ 443784 w 589396"/>
                <a:gd name="connsiteY1" fmla="*/ 233012 h 255681"/>
                <a:gd name="connsiteX2" fmla="*/ 456695 w 589396"/>
                <a:gd name="connsiteY2" fmla="*/ 238346 h 255681"/>
                <a:gd name="connsiteX3" fmla="*/ 456695 w 589396"/>
                <a:gd name="connsiteY3" fmla="*/ 225456 h 255681"/>
                <a:gd name="connsiteX4" fmla="*/ 452688 w 589396"/>
                <a:gd name="connsiteY4" fmla="*/ 224122 h 255681"/>
                <a:gd name="connsiteX5" fmla="*/ 117070 w 589396"/>
                <a:gd name="connsiteY5" fmla="*/ 224122 h 255681"/>
                <a:gd name="connsiteX6" fmla="*/ 107721 w 589396"/>
                <a:gd name="connsiteY6" fmla="*/ 233012 h 255681"/>
                <a:gd name="connsiteX7" fmla="*/ 121077 w 589396"/>
                <a:gd name="connsiteY7" fmla="*/ 238346 h 255681"/>
                <a:gd name="connsiteX8" fmla="*/ 121077 w 589396"/>
                <a:gd name="connsiteY8" fmla="*/ 225456 h 255681"/>
                <a:gd name="connsiteX9" fmla="*/ 117070 w 589396"/>
                <a:gd name="connsiteY9" fmla="*/ 224122 h 255681"/>
                <a:gd name="connsiteX10" fmla="*/ 468270 w 589396"/>
                <a:gd name="connsiteY10" fmla="*/ 223678 h 255681"/>
                <a:gd name="connsiteX11" fmla="*/ 464708 w 589396"/>
                <a:gd name="connsiteY11" fmla="*/ 225456 h 255681"/>
                <a:gd name="connsiteX12" fmla="*/ 464708 w 589396"/>
                <a:gd name="connsiteY12" fmla="*/ 238346 h 255681"/>
                <a:gd name="connsiteX13" fmla="*/ 477619 w 589396"/>
                <a:gd name="connsiteY13" fmla="*/ 233012 h 255681"/>
                <a:gd name="connsiteX14" fmla="*/ 132652 w 589396"/>
                <a:gd name="connsiteY14" fmla="*/ 223678 h 255681"/>
                <a:gd name="connsiteX15" fmla="*/ 128645 w 589396"/>
                <a:gd name="connsiteY15" fmla="*/ 225456 h 255681"/>
                <a:gd name="connsiteX16" fmla="*/ 128645 w 589396"/>
                <a:gd name="connsiteY16" fmla="*/ 238346 h 255681"/>
                <a:gd name="connsiteX17" fmla="*/ 142001 w 589396"/>
                <a:gd name="connsiteY17" fmla="*/ 233012 h 255681"/>
                <a:gd name="connsiteX18" fmla="*/ 432654 w 589396"/>
                <a:gd name="connsiteY18" fmla="*/ 214788 h 255681"/>
                <a:gd name="connsiteX19" fmla="*/ 437997 w 589396"/>
                <a:gd name="connsiteY19" fmla="*/ 227678 h 255681"/>
                <a:gd name="connsiteX20" fmla="*/ 447346 w 589396"/>
                <a:gd name="connsiteY20" fmla="*/ 218344 h 255681"/>
                <a:gd name="connsiteX21" fmla="*/ 445565 w 589396"/>
                <a:gd name="connsiteY21" fmla="*/ 214788 h 255681"/>
                <a:gd name="connsiteX22" fmla="*/ 96591 w 589396"/>
                <a:gd name="connsiteY22" fmla="*/ 214788 h 255681"/>
                <a:gd name="connsiteX23" fmla="*/ 102379 w 589396"/>
                <a:gd name="connsiteY23" fmla="*/ 227678 h 255681"/>
                <a:gd name="connsiteX24" fmla="*/ 111283 w 589396"/>
                <a:gd name="connsiteY24" fmla="*/ 218344 h 255681"/>
                <a:gd name="connsiteX25" fmla="*/ 109947 w 589396"/>
                <a:gd name="connsiteY25" fmla="*/ 214788 h 255681"/>
                <a:gd name="connsiteX26" fmla="*/ 475393 w 589396"/>
                <a:gd name="connsiteY26" fmla="*/ 214344 h 255681"/>
                <a:gd name="connsiteX27" fmla="*/ 474057 w 589396"/>
                <a:gd name="connsiteY27" fmla="*/ 218344 h 255681"/>
                <a:gd name="connsiteX28" fmla="*/ 483406 w 589396"/>
                <a:gd name="connsiteY28" fmla="*/ 227234 h 255681"/>
                <a:gd name="connsiteX29" fmla="*/ 488304 w 589396"/>
                <a:gd name="connsiteY29" fmla="*/ 214344 h 255681"/>
                <a:gd name="connsiteX30" fmla="*/ 139775 w 589396"/>
                <a:gd name="connsiteY30" fmla="*/ 214344 h 255681"/>
                <a:gd name="connsiteX31" fmla="*/ 137994 w 589396"/>
                <a:gd name="connsiteY31" fmla="*/ 218344 h 255681"/>
                <a:gd name="connsiteX32" fmla="*/ 147343 w 589396"/>
                <a:gd name="connsiteY32" fmla="*/ 227234 h 255681"/>
                <a:gd name="connsiteX33" fmla="*/ 152686 w 589396"/>
                <a:gd name="connsiteY33" fmla="*/ 214344 h 255681"/>
                <a:gd name="connsiteX34" fmla="*/ 437552 w 589396"/>
                <a:gd name="connsiteY34" fmla="*/ 193897 h 255681"/>
                <a:gd name="connsiteX35" fmla="*/ 432654 w 589396"/>
                <a:gd name="connsiteY35" fmla="*/ 206787 h 255681"/>
                <a:gd name="connsiteX36" fmla="*/ 445565 w 589396"/>
                <a:gd name="connsiteY36" fmla="*/ 206787 h 255681"/>
                <a:gd name="connsiteX37" fmla="*/ 446901 w 589396"/>
                <a:gd name="connsiteY37" fmla="*/ 202787 h 255681"/>
                <a:gd name="connsiteX38" fmla="*/ 101934 w 589396"/>
                <a:gd name="connsiteY38" fmla="*/ 193897 h 255681"/>
                <a:gd name="connsiteX39" fmla="*/ 96591 w 589396"/>
                <a:gd name="connsiteY39" fmla="*/ 206787 h 255681"/>
                <a:gd name="connsiteX40" fmla="*/ 109502 w 589396"/>
                <a:gd name="connsiteY40" fmla="*/ 206787 h 255681"/>
                <a:gd name="connsiteX41" fmla="*/ 111283 w 589396"/>
                <a:gd name="connsiteY41" fmla="*/ 202787 h 255681"/>
                <a:gd name="connsiteX42" fmla="*/ 482961 w 589396"/>
                <a:gd name="connsiteY42" fmla="*/ 193453 h 255681"/>
                <a:gd name="connsiteX43" fmla="*/ 473612 w 589396"/>
                <a:gd name="connsiteY43" fmla="*/ 202787 h 255681"/>
                <a:gd name="connsiteX44" fmla="*/ 475393 w 589396"/>
                <a:gd name="connsiteY44" fmla="*/ 206343 h 255681"/>
                <a:gd name="connsiteX45" fmla="*/ 488304 w 589396"/>
                <a:gd name="connsiteY45" fmla="*/ 206343 h 255681"/>
                <a:gd name="connsiteX46" fmla="*/ 482961 w 589396"/>
                <a:gd name="connsiteY46" fmla="*/ 193453 h 255681"/>
                <a:gd name="connsiteX47" fmla="*/ 146898 w 589396"/>
                <a:gd name="connsiteY47" fmla="*/ 193453 h 255681"/>
                <a:gd name="connsiteX48" fmla="*/ 137994 w 589396"/>
                <a:gd name="connsiteY48" fmla="*/ 202787 h 255681"/>
                <a:gd name="connsiteX49" fmla="*/ 139775 w 589396"/>
                <a:gd name="connsiteY49" fmla="*/ 206343 h 255681"/>
                <a:gd name="connsiteX50" fmla="*/ 152686 w 589396"/>
                <a:gd name="connsiteY50" fmla="*/ 206343 h 255681"/>
                <a:gd name="connsiteX51" fmla="*/ 146898 w 589396"/>
                <a:gd name="connsiteY51" fmla="*/ 193453 h 255681"/>
                <a:gd name="connsiteX52" fmla="*/ 464263 w 589396"/>
                <a:gd name="connsiteY52" fmla="*/ 182785 h 255681"/>
                <a:gd name="connsiteX53" fmla="*/ 464263 w 589396"/>
                <a:gd name="connsiteY53" fmla="*/ 195675 h 255681"/>
                <a:gd name="connsiteX54" fmla="*/ 468270 w 589396"/>
                <a:gd name="connsiteY54" fmla="*/ 197009 h 255681"/>
                <a:gd name="connsiteX55" fmla="*/ 477174 w 589396"/>
                <a:gd name="connsiteY55" fmla="*/ 187674 h 255681"/>
                <a:gd name="connsiteX56" fmla="*/ 464263 w 589396"/>
                <a:gd name="connsiteY56" fmla="*/ 182785 h 255681"/>
                <a:gd name="connsiteX57" fmla="*/ 456250 w 589396"/>
                <a:gd name="connsiteY57" fmla="*/ 182785 h 255681"/>
                <a:gd name="connsiteX58" fmla="*/ 443339 w 589396"/>
                <a:gd name="connsiteY58" fmla="*/ 188119 h 255681"/>
                <a:gd name="connsiteX59" fmla="*/ 452688 w 589396"/>
                <a:gd name="connsiteY59" fmla="*/ 197453 h 255681"/>
                <a:gd name="connsiteX60" fmla="*/ 456250 w 589396"/>
                <a:gd name="connsiteY60" fmla="*/ 195675 h 255681"/>
                <a:gd name="connsiteX61" fmla="*/ 128200 w 589396"/>
                <a:gd name="connsiteY61" fmla="*/ 182785 h 255681"/>
                <a:gd name="connsiteX62" fmla="*/ 128200 w 589396"/>
                <a:gd name="connsiteY62" fmla="*/ 195675 h 255681"/>
                <a:gd name="connsiteX63" fmla="*/ 132207 w 589396"/>
                <a:gd name="connsiteY63" fmla="*/ 197009 h 255681"/>
                <a:gd name="connsiteX64" fmla="*/ 141556 w 589396"/>
                <a:gd name="connsiteY64" fmla="*/ 187674 h 255681"/>
                <a:gd name="connsiteX65" fmla="*/ 128200 w 589396"/>
                <a:gd name="connsiteY65" fmla="*/ 182785 h 255681"/>
                <a:gd name="connsiteX66" fmla="*/ 120632 w 589396"/>
                <a:gd name="connsiteY66" fmla="*/ 182785 h 255681"/>
                <a:gd name="connsiteX67" fmla="*/ 107276 w 589396"/>
                <a:gd name="connsiteY67" fmla="*/ 188119 h 255681"/>
                <a:gd name="connsiteX68" fmla="*/ 116625 w 589396"/>
                <a:gd name="connsiteY68" fmla="*/ 197453 h 255681"/>
                <a:gd name="connsiteX69" fmla="*/ 120632 w 589396"/>
                <a:gd name="connsiteY69" fmla="*/ 195675 h 255681"/>
                <a:gd name="connsiteX70" fmla="*/ 460256 w 589396"/>
                <a:gd name="connsiteY70" fmla="*/ 165450 h 255681"/>
                <a:gd name="connsiteX71" fmla="*/ 505666 w 589396"/>
                <a:gd name="connsiteY71" fmla="*/ 209899 h 255681"/>
                <a:gd name="connsiteX72" fmla="*/ 505221 w 589396"/>
                <a:gd name="connsiteY72" fmla="*/ 213899 h 255681"/>
                <a:gd name="connsiteX73" fmla="*/ 460702 w 589396"/>
                <a:gd name="connsiteY73" fmla="*/ 255681 h 255681"/>
                <a:gd name="connsiteX74" fmla="*/ 415737 w 589396"/>
                <a:gd name="connsiteY74" fmla="*/ 216566 h 255681"/>
                <a:gd name="connsiteX75" fmla="*/ 415292 w 589396"/>
                <a:gd name="connsiteY75" fmla="*/ 210788 h 255681"/>
                <a:gd name="connsiteX76" fmla="*/ 460256 w 589396"/>
                <a:gd name="connsiteY76" fmla="*/ 165450 h 255681"/>
                <a:gd name="connsiteX77" fmla="*/ 124193 w 589396"/>
                <a:gd name="connsiteY77" fmla="*/ 165450 h 255681"/>
                <a:gd name="connsiteX78" fmla="*/ 169603 w 589396"/>
                <a:gd name="connsiteY78" fmla="*/ 209899 h 255681"/>
                <a:gd name="connsiteX79" fmla="*/ 169603 w 589396"/>
                <a:gd name="connsiteY79" fmla="*/ 213899 h 255681"/>
                <a:gd name="connsiteX80" fmla="*/ 125084 w 589396"/>
                <a:gd name="connsiteY80" fmla="*/ 255681 h 255681"/>
                <a:gd name="connsiteX81" fmla="*/ 80119 w 589396"/>
                <a:gd name="connsiteY81" fmla="*/ 216566 h 255681"/>
                <a:gd name="connsiteX82" fmla="*/ 79674 w 589396"/>
                <a:gd name="connsiteY82" fmla="*/ 210788 h 255681"/>
                <a:gd name="connsiteX83" fmla="*/ 124193 w 589396"/>
                <a:gd name="connsiteY83" fmla="*/ 165450 h 255681"/>
                <a:gd name="connsiteX84" fmla="*/ 77904 w 589396"/>
                <a:gd name="connsiteY84" fmla="*/ 26797 h 255681"/>
                <a:gd name="connsiteX85" fmla="*/ 72562 w 589396"/>
                <a:gd name="connsiteY85" fmla="*/ 27242 h 255681"/>
                <a:gd name="connsiteX86" fmla="*/ 64994 w 589396"/>
                <a:gd name="connsiteY86" fmla="*/ 32132 h 255681"/>
                <a:gd name="connsiteX87" fmla="*/ 50303 w 589396"/>
                <a:gd name="connsiteY87" fmla="*/ 65471 h 255681"/>
                <a:gd name="connsiteX88" fmla="*/ 51194 w 589396"/>
                <a:gd name="connsiteY88" fmla="*/ 74362 h 255681"/>
                <a:gd name="connsiteX89" fmla="*/ 59207 w 589396"/>
                <a:gd name="connsiteY89" fmla="*/ 78807 h 255681"/>
                <a:gd name="connsiteX90" fmla="*/ 78349 w 589396"/>
                <a:gd name="connsiteY90" fmla="*/ 78362 h 255681"/>
                <a:gd name="connsiteX91" fmla="*/ 161149 w 589396"/>
                <a:gd name="connsiteY91" fmla="*/ 25464 h 255681"/>
                <a:gd name="connsiteX92" fmla="*/ 81910 w 589396"/>
                <a:gd name="connsiteY92" fmla="*/ 26797 h 255681"/>
                <a:gd name="connsiteX93" fmla="*/ 82800 w 589396"/>
                <a:gd name="connsiteY93" fmla="*/ 78362 h 255681"/>
                <a:gd name="connsiteX94" fmla="*/ 158478 w 589396"/>
                <a:gd name="connsiteY94" fmla="*/ 76584 h 255681"/>
                <a:gd name="connsiteX95" fmla="*/ 166936 w 589396"/>
                <a:gd name="connsiteY95" fmla="*/ 69027 h 255681"/>
                <a:gd name="connsiteX96" fmla="*/ 169607 w 589396"/>
                <a:gd name="connsiteY96" fmla="*/ 34354 h 255681"/>
                <a:gd name="connsiteX97" fmla="*/ 167381 w 589396"/>
                <a:gd name="connsiteY97" fmla="*/ 28131 h 255681"/>
                <a:gd name="connsiteX98" fmla="*/ 161149 w 589396"/>
                <a:gd name="connsiteY98" fmla="*/ 25464 h 255681"/>
                <a:gd name="connsiteX99" fmla="*/ 370821 w 589396"/>
                <a:gd name="connsiteY99" fmla="*/ 24575 h 255681"/>
                <a:gd name="connsiteX100" fmla="*/ 364589 w 589396"/>
                <a:gd name="connsiteY100" fmla="*/ 27242 h 255681"/>
                <a:gd name="connsiteX101" fmla="*/ 362363 w 589396"/>
                <a:gd name="connsiteY101" fmla="*/ 33465 h 255681"/>
                <a:gd name="connsiteX102" fmla="*/ 362808 w 589396"/>
                <a:gd name="connsiteY102" fmla="*/ 67694 h 255681"/>
                <a:gd name="connsiteX103" fmla="*/ 371266 w 589396"/>
                <a:gd name="connsiteY103" fmla="*/ 76140 h 255681"/>
                <a:gd name="connsiteX104" fmla="*/ 508821 w 589396"/>
                <a:gd name="connsiteY104" fmla="*/ 76584 h 255681"/>
                <a:gd name="connsiteX105" fmla="*/ 515054 w 589396"/>
                <a:gd name="connsiteY105" fmla="*/ 73473 h 255681"/>
                <a:gd name="connsiteX106" fmla="*/ 516834 w 589396"/>
                <a:gd name="connsiteY106" fmla="*/ 66360 h 255681"/>
                <a:gd name="connsiteX107" fmla="*/ 511938 w 589396"/>
                <a:gd name="connsiteY107" fmla="*/ 41467 h 255681"/>
                <a:gd name="connsiteX108" fmla="*/ 492796 w 589396"/>
                <a:gd name="connsiteY108" fmla="*/ 25908 h 255681"/>
                <a:gd name="connsiteX109" fmla="*/ 203885 w 589396"/>
                <a:gd name="connsiteY109" fmla="*/ 24575 h 255681"/>
                <a:gd name="connsiteX110" fmla="*/ 197652 w 589396"/>
                <a:gd name="connsiteY110" fmla="*/ 27242 h 255681"/>
                <a:gd name="connsiteX111" fmla="*/ 194981 w 589396"/>
                <a:gd name="connsiteY111" fmla="*/ 33465 h 255681"/>
                <a:gd name="connsiteX112" fmla="*/ 195872 w 589396"/>
                <a:gd name="connsiteY112" fmla="*/ 67694 h 255681"/>
                <a:gd name="connsiteX113" fmla="*/ 204330 w 589396"/>
                <a:gd name="connsiteY113" fmla="*/ 76140 h 255681"/>
                <a:gd name="connsiteX114" fmla="*/ 333872 w 589396"/>
                <a:gd name="connsiteY114" fmla="*/ 76584 h 255681"/>
                <a:gd name="connsiteX115" fmla="*/ 340105 w 589396"/>
                <a:gd name="connsiteY115" fmla="*/ 74362 h 255681"/>
                <a:gd name="connsiteX116" fmla="*/ 342330 w 589396"/>
                <a:gd name="connsiteY116" fmla="*/ 68138 h 255681"/>
                <a:gd name="connsiteX117" fmla="*/ 341885 w 589396"/>
                <a:gd name="connsiteY117" fmla="*/ 33910 h 255681"/>
                <a:gd name="connsiteX118" fmla="*/ 333427 w 589396"/>
                <a:gd name="connsiteY118" fmla="*/ 25908 h 255681"/>
                <a:gd name="connsiteX119" fmla="*/ 334095 w 589396"/>
                <a:gd name="connsiteY119" fmla="*/ 126 h 255681"/>
                <a:gd name="connsiteX120" fmla="*/ 550667 w 589396"/>
                <a:gd name="connsiteY120" fmla="*/ 16573 h 255681"/>
                <a:gd name="connsiteX121" fmla="*/ 575596 w 589396"/>
                <a:gd name="connsiteY121" fmla="*/ 131261 h 255681"/>
                <a:gd name="connsiteX122" fmla="*/ 583609 w 589396"/>
                <a:gd name="connsiteY122" fmla="*/ 141040 h 255681"/>
                <a:gd name="connsiteX123" fmla="*/ 584054 w 589396"/>
                <a:gd name="connsiteY123" fmla="*/ 165934 h 255681"/>
                <a:gd name="connsiteX124" fmla="*/ 580938 w 589396"/>
                <a:gd name="connsiteY124" fmla="*/ 173491 h 255681"/>
                <a:gd name="connsiteX125" fmla="*/ 576931 w 589396"/>
                <a:gd name="connsiteY125" fmla="*/ 177047 h 255681"/>
                <a:gd name="connsiteX126" fmla="*/ 577377 w 589396"/>
                <a:gd name="connsiteY126" fmla="*/ 185049 h 255681"/>
                <a:gd name="connsiteX127" fmla="*/ 584944 w 589396"/>
                <a:gd name="connsiteY127" fmla="*/ 185938 h 255681"/>
                <a:gd name="connsiteX128" fmla="*/ 589396 w 589396"/>
                <a:gd name="connsiteY128" fmla="*/ 190383 h 255681"/>
                <a:gd name="connsiteX129" fmla="*/ 589396 w 589396"/>
                <a:gd name="connsiteY129" fmla="*/ 197940 h 255681"/>
                <a:gd name="connsiteX130" fmla="*/ 586280 w 589396"/>
                <a:gd name="connsiteY130" fmla="*/ 202830 h 255681"/>
                <a:gd name="connsiteX131" fmla="*/ 571144 w 589396"/>
                <a:gd name="connsiteY131" fmla="*/ 208164 h 255681"/>
                <a:gd name="connsiteX132" fmla="*/ 556899 w 589396"/>
                <a:gd name="connsiteY132" fmla="*/ 217943 h 255681"/>
                <a:gd name="connsiteX133" fmla="*/ 521731 w 589396"/>
                <a:gd name="connsiteY133" fmla="*/ 218388 h 255681"/>
                <a:gd name="connsiteX134" fmla="*/ 493241 w 589396"/>
                <a:gd name="connsiteY134" fmla="*/ 165489 h 255681"/>
                <a:gd name="connsiteX135" fmla="*/ 477215 w 589396"/>
                <a:gd name="connsiteY135" fmla="*/ 156154 h 255681"/>
                <a:gd name="connsiteX136" fmla="*/ 443383 w 589396"/>
                <a:gd name="connsiteY136" fmla="*/ 156154 h 255681"/>
                <a:gd name="connsiteX137" fmla="*/ 427357 w 589396"/>
                <a:gd name="connsiteY137" fmla="*/ 165934 h 255681"/>
                <a:gd name="connsiteX138" fmla="*/ 408660 w 589396"/>
                <a:gd name="connsiteY138" fmla="*/ 201052 h 255681"/>
                <a:gd name="connsiteX139" fmla="*/ 177175 w 589396"/>
                <a:gd name="connsiteY139" fmla="*/ 201052 h 255681"/>
                <a:gd name="connsiteX140" fmla="*/ 157143 w 589396"/>
                <a:gd name="connsiteY140" fmla="*/ 165489 h 255681"/>
                <a:gd name="connsiteX141" fmla="*/ 141117 w 589396"/>
                <a:gd name="connsiteY141" fmla="*/ 156154 h 255681"/>
                <a:gd name="connsiteX142" fmla="*/ 105949 w 589396"/>
                <a:gd name="connsiteY142" fmla="*/ 157043 h 255681"/>
                <a:gd name="connsiteX143" fmla="*/ 89923 w 589396"/>
                <a:gd name="connsiteY143" fmla="*/ 167268 h 255681"/>
                <a:gd name="connsiteX144" fmla="*/ 74787 w 589396"/>
                <a:gd name="connsiteY144" fmla="*/ 201052 h 255681"/>
                <a:gd name="connsiteX145" fmla="*/ 33832 w 589396"/>
                <a:gd name="connsiteY145" fmla="*/ 201052 h 255681"/>
                <a:gd name="connsiteX146" fmla="*/ 9348 w 589396"/>
                <a:gd name="connsiteY146" fmla="*/ 178381 h 255681"/>
                <a:gd name="connsiteX147" fmla="*/ 8013 w 589396"/>
                <a:gd name="connsiteY147" fmla="*/ 156599 h 255681"/>
                <a:gd name="connsiteX148" fmla="*/ 7123 w 589396"/>
                <a:gd name="connsiteY148" fmla="*/ 156599 h 255681"/>
                <a:gd name="connsiteX149" fmla="*/ 2226 w 589396"/>
                <a:gd name="connsiteY149" fmla="*/ 154376 h 255681"/>
                <a:gd name="connsiteX150" fmla="*/ 445 w 589396"/>
                <a:gd name="connsiteY150" fmla="*/ 149931 h 255681"/>
                <a:gd name="connsiteX151" fmla="*/ 0 w 589396"/>
                <a:gd name="connsiteY151" fmla="*/ 135262 h 255681"/>
                <a:gd name="connsiteX152" fmla="*/ 6677 w 589396"/>
                <a:gd name="connsiteY152" fmla="*/ 128594 h 255681"/>
                <a:gd name="connsiteX153" fmla="*/ 7123 w 589396"/>
                <a:gd name="connsiteY153" fmla="*/ 128594 h 255681"/>
                <a:gd name="connsiteX154" fmla="*/ 8013 w 589396"/>
                <a:gd name="connsiteY154" fmla="*/ 94810 h 255681"/>
                <a:gd name="connsiteX155" fmla="*/ 22258 w 589396"/>
                <a:gd name="connsiteY155" fmla="*/ 77473 h 255681"/>
                <a:gd name="connsiteX156" fmla="*/ 56536 w 589396"/>
                <a:gd name="connsiteY156" fmla="*/ 21463 h 255681"/>
                <a:gd name="connsiteX157" fmla="*/ 73452 w 589396"/>
                <a:gd name="connsiteY157" fmla="*/ 11683 h 255681"/>
                <a:gd name="connsiteX158" fmla="*/ 334095 w 589396"/>
                <a:gd name="connsiteY158" fmla="*/ 126 h 255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589396" h="255681">
                  <a:moveTo>
                    <a:pt x="452688" y="224122"/>
                  </a:moveTo>
                  <a:lnTo>
                    <a:pt x="443784" y="233012"/>
                  </a:lnTo>
                  <a:cubicBezTo>
                    <a:pt x="447346" y="236124"/>
                    <a:pt x="451798" y="237902"/>
                    <a:pt x="456695" y="238346"/>
                  </a:cubicBezTo>
                  <a:lnTo>
                    <a:pt x="456695" y="225456"/>
                  </a:lnTo>
                  <a:cubicBezTo>
                    <a:pt x="455359" y="225011"/>
                    <a:pt x="454024" y="224567"/>
                    <a:pt x="452688" y="224122"/>
                  </a:cubicBezTo>
                  <a:close/>
                  <a:moveTo>
                    <a:pt x="117070" y="224122"/>
                  </a:moveTo>
                  <a:lnTo>
                    <a:pt x="107721" y="233012"/>
                  </a:lnTo>
                  <a:cubicBezTo>
                    <a:pt x="111728" y="236124"/>
                    <a:pt x="116180" y="237902"/>
                    <a:pt x="121077" y="238346"/>
                  </a:cubicBezTo>
                  <a:lnTo>
                    <a:pt x="121077" y="225456"/>
                  </a:lnTo>
                  <a:cubicBezTo>
                    <a:pt x="119296" y="225011"/>
                    <a:pt x="117961" y="224567"/>
                    <a:pt x="117070" y="224122"/>
                  </a:cubicBezTo>
                  <a:close/>
                  <a:moveTo>
                    <a:pt x="468270" y="223678"/>
                  </a:moveTo>
                  <a:cubicBezTo>
                    <a:pt x="467379" y="224567"/>
                    <a:pt x="466044" y="225011"/>
                    <a:pt x="464708" y="225456"/>
                  </a:cubicBezTo>
                  <a:lnTo>
                    <a:pt x="464708" y="238346"/>
                  </a:lnTo>
                  <a:cubicBezTo>
                    <a:pt x="469605" y="237902"/>
                    <a:pt x="474057" y="235679"/>
                    <a:pt x="477619" y="233012"/>
                  </a:cubicBezTo>
                  <a:close/>
                  <a:moveTo>
                    <a:pt x="132652" y="223678"/>
                  </a:moveTo>
                  <a:cubicBezTo>
                    <a:pt x="131316" y="224567"/>
                    <a:pt x="129981" y="225011"/>
                    <a:pt x="128645" y="225456"/>
                  </a:cubicBezTo>
                  <a:lnTo>
                    <a:pt x="128645" y="238346"/>
                  </a:lnTo>
                  <a:cubicBezTo>
                    <a:pt x="133542" y="237902"/>
                    <a:pt x="137994" y="235679"/>
                    <a:pt x="142001" y="233012"/>
                  </a:cubicBezTo>
                  <a:close/>
                  <a:moveTo>
                    <a:pt x="432654" y="214788"/>
                  </a:moveTo>
                  <a:cubicBezTo>
                    <a:pt x="433100" y="219678"/>
                    <a:pt x="435326" y="224122"/>
                    <a:pt x="437997" y="227678"/>
                  </a:cubicBezTo>
                  <a:lnTo>
                    <a:pt x="447346" y="218344"/>
                  </a:lnTo>
                  <a:cubicBezTo>
                    <a:pt x="446455" y="217455"/>
                    <a:pt x="446010" y="216122"/>
                    <a:pt x="445565" y="214788"/>
                  </a:cubicBezTo>
                  <a:close/>
                  <a:moveTo>
                    <a:pt x="96591" y="214788"/>
                  </a:moveTo>
                  <a:cubicBezTo>
                    <a:pt x="97482" y="219678"/>
                    <a:pt x="99263" y="224122"/>
                    <a:pt x="102379" y="227678"/>
                  </a:cubicBezTo>
                  <a:lnTo>
                    <a:pt x="111283" y="218344"/>
                  </a:lnTo>
                  <a:cubicBezTo>
                    <a:pt x="110838" y="217455"/>
                    <a:pt x="109947" y="216122"/>
                    <a:pt x="109947" y="214788"/>
                  </a:cubicBezTo>
                  <a:close/>
                  <a:moveTo>
                    <a:pt x="475393" y="214344"/>
                  </a:moveTo>
                  <a:cubicBezTo>
                    <a:pt x="474948" y="215677"/>
                    <a:pt x="474503" y="217011"/>
                    <a:pt x="474057" y="218344"/>
                  </a:cubicBezTo>
                  <a:lnTo>
                    <a:pt x="483406" y="227234"/>
                  </a:lnTo>
                  <a:cubicBezTo>
                    <a:pt x="486078" y="223678"/>
                    <a:pt x="487858" y="219233"/>
                    <a:pt x="488304" y="214344"/>
                  </a:cubicBezTo>
                  <a:close/>
                  <a:moveTo>
                    <a:pt x="139775" y="214344"/>
                  </a:moveTo>
                  <a:cubicBezTo>
                    <a:pt x="139330" y="215677"/>
                    <a:pt x="138885" y="217011"/>
                    <a:pt x="137994" y="218344"/>
                  </a:cubicBezTo>
                  <a:lnTo>
                    <a:pt x="147343" y="227234"/>
                  </a:lnTo>
                  <a:cubicBezTo>
                    <a:pt x="150015" y="223678"/>
                    <a:pt x="151795" y="219233"/>
                    <a:pt x="152686" y="214344"/>
                  </a:cubicBezTo>
                  <a:close/>
                  <a:moveTo>
                    <a:pt x="437552" y="193897"/>
                  </a:moveTo>
                  <a:cubicBezTo>
                    <a:pt x="434880" y="197453"/>
                    <a:pt x="433100" y="201898"/>
                    <a:pt x="432654" y="206787"/>
                  </a:cubicBezTo>
                  <a:lnTo>
                    <a:pt x="445565" y="206787"/>
                  </a:lnTo>
                  <a:cubicBezTo>
                    <a:pt x="445565" y="205454"/>
                    <a:pt x="446455" y="204120"/>
                    <a:pt x="446901" y="202787"/>
                  </a:cubicBezTo>
                  <a:close/>
                  <a:moveTo>
                    <a:pt x="101934" y="193897"/>
                  </a:moveTo>
                  <a:cubicBezTo>
                    <a:pt x="99263" y="197453"/>
                    <a:pt x="97482" y="201898"/>
                    <a:pt x="96591" y="206787"/>
                  </a:cubicBezTo>
                  <a:lnTo>
                    <a:pt x="109502" y="206787"/>
                  </a:lnTo>
                  <a:cubicBezTo>
                    <a:pt x="109947" y="205454"/>
                    <a:pt x="110392" y="204120"/>
                    <a:pt x="111283" y="202787"/>
                  </a:cubicBezTo>
                  <a:close/>
                  <a:moveTo>
                    <a:pt x="482961" y="193453"/>
                  </a:moveTo>
                  <a:lnTo>
                    <a:pt x="473612" y="202787"/>
                  </a:lnTo>
                  <a:cubicBezTo>
                    <a:pt x="474503" y="203676"/>
                    <a:pt x="474948" y="205009"/>
                    <a:pt x="475393" y="206343"/>
                  </a:cubicBezTo>
                  <a:lnTo>
                    <a:pt x="488304" y="206343"/>
                  </a:lnTo>
                  <a:cubicBezTo>
                    <a:pt x="487858" y="201454"/>
                    <a:pt x="485632" y="197009"/>
                    <a:pt x="482961" y="193453"/>
                  </a:cubicBezTo>
                  <a:close/>
                  <a:moveTo>
                    <a:pt x="146898" y="193453"/>
                  </a:moveTo>
                  <a:lnTo>
                    <a:pt x="137994" y="202787"/>
                  </a:lnTo>
                  <a:cubicBezTo>
                    <a:pt x="138885" y="203676"/>
                    <a:pt x="139330" y="205009"/>
                    <a:pt x="139775" y="206343"/>
                  </a:cubicBezTo>
                  <a:lnTo>
                    <a:pt x="152686" y="206343"/>
                  </a:lnTo>
                  <a:cubicBezTo>
                    <a:pt x="151795" y="201454"/>
                    <a:pt x="150015" y="197009"/>
                    <a:pt x="146898" y="193453"/>
                  </a:cubicBezTo>
                  <a:close/>
                  <a:moveTo>
                    <a:pt x="464263" y="182785"/>
                  </a:moveTo>
                  <a:lnTo>
                    <a:pt x="464263" y="195675"/>
                  </a:lnTo>
                  <a:cubicBezTo>
                    <a:pt x="465599" y="195675"/>
                    <a:pt x="466934" y="196564"/>
                    <a:pt x="468270" y="197009"/>
                  </a:cubicBezTo>
                  <a:lnTo>
                    <a:pt x="477174" y="187674"/>
                  </a:lnTo>
                  <a:cubicBezTo>
                    <a:pt x="473612" y="185007"/>
                    <a:pt x="469160" y="183230"/>
                    <a:pt x="464263" y="182785"/>
                  </a:cubicBezTo>
                  <a:close/>
                  <a:moveTo>
                    <a:pt x="456250" y="182785"/>
                  </a:moveTo>
                  <a:cubicBezTo>
                    <a:pt x="451353" y="183230"/>
                    <a:pt x="446901" y="185452"/>
                    <a:pt x="443339" y="188119"/>
                  </a:cubicBezTo>
                  <a:lnTo>
                    <a:pt x="452688" y="197453"/>
                  </a:lnTo>
                  <a:cubicBezTo>
                    <a:pt x="453579" y="196564"/>
                    <a:pt x="454914" y="196120"/>
                    <a:pt x="456250" y="195675"/>
                  </a:cubicBezTo>
                  <a:close/>
                  <a:moveTo>
                    <a:pt x="128200" y="182785"/>
                  </a:moveTo>
                  <a:lnTo>
                    <a:pt x="128200" y="195675"/>
                  </a:lnTo>
                  <a:cubicBezTo>
                    <a:pt x="129981" y="195675"/>
                    <a:pt x="131316" y="196564"/>
                    <a:pt x="132207" y="197009"/>
                  </a:cubicBezTo>
                  <a:lnTo>
                    <a:pt x="141556" y="187674"/>
                  </a:lnTo>
                  <a:cubicBezTo>
                    <a:pt x="137549" y="185007"/>
                    <a:pt x="133097" y="183230"/>
                    <a:pt x="128200" y="182785"/>
                  </a:cubicBezTo>
                  <a:close/>
                  <a:moveTo>
                    <a:pt x="120632" y="182785"/>
                  </a:moveTo>
                  <a:cubicBezTo>
                    <a:pt x="115735" y="183230"/>
                    <a:pt x="111283" y="185452"/>
                    <a:pt x="107276" y="188119"/>
                  </a:cubicBezTo>
                  <a:lnTo>
                    <a:pt x="116625" y="197453"/>
                  </a:lnTo>
                  <a:cubicBezTo>
                    <a:pt x="117961" y="196564"/>
                    <a:pt x="119296" y="196120"/>
                    <a:pt x="120632" y="195675"/>
                  </a:cubicBezTo>
                  <a:close/>
                  <a:moveTo>
                    <a:pt x="460256" y="165450"/>
                  </a:moveTo>
                  <a:cubicBezTo>
                    <a:pt x="484742" y="165450"/>
                    <a:pt x="505221" y="185007"/>
                    <a:pt x="505666" y="209899"/>
                  </a:cubicBezTo>
                  <a:cubicBezTo>
                    <a:pt x="505666" y="211232"/>
                    <a:pt x="505666" y="212566"/>
                    <a:pt x="505221" y="213899"/>
                  </a:cubicBezTo>
                  <a:cubicBezTo>
                    <a:pt x="503440" y="237013"/>
                    <a:pt x="484297" y="255237"/>
                    <a:pt x="460702" y="255681"/>
                  </a:cubicBezTo>
                  <a:cubicBezTo>
                    <a:pt x="437997" y="255681"/>
                    <a:pt x="418854" y="238790"/>
                    <a:pt x="415737" y="216566"/>
                  </a:cubicBezTo>
                  <a:cubicBezTo>
                    <a:pt x="415737" y="214788"/>
                    <a:pt x="415292" y="213010"/>
                    <a:pt x="415292" y="210788"/>
                  </a:cubicBezTo>
                  <a:cubicBezTo>
                    <a:pt x="415292" y="185896"/>
                    <a:pt x="435326" y="165895"/>
                    <a:pt x="460256" y="165450"/>
                  </a:cubicBezTo>
                  <a:close/>
                  <a:moveTo>
                    <a:pt x="124193" y="165450"/>
                  </a:moveTo>
                  <a:cubicBezTo>
                    <a:pt x="149124" y="165450"/>
                    <a:pt x="169603" y="185007"/>
                    <a:pt x="169603" y="209899"/>
                  </a:cubicBezTo>
                  <a:cubicBezTo>
                    <a:pt x="169603" y="211232"/>
                    <a:pt x="169603" y="212566"/>
                    <a:pt x="169603" y="213899"/>
                  </a:cubicBezTo>
                  <a:cubicBezTo>
                    <a:pt x="167822" y="237013"/>
                    <a:pt x="148679" y="255237"/>
                    <a:pt x="125084" y="255681"/>
                  </a:cubicBezTo>
                  <a:cubicBezTo>
                    <a:pt x="101934" y="255681"/>
                    <a:pt x="83236" y="238790"/>
                    <a:pt x="80119" y="216566"/>
                  </a:cubicBezTo>
                  <a:cubicBezTo>
                    <a:pt x="79674" y="214788"/>
                    <a:pt x="79674" y="213010"/>
                    <a:pt x="79674" y="210788"/>
                  </a:cubicBezTo>
                  <a:cubicBezTo>
                    <a:pt x="79229" y="185896"/>
                    <a:pt x="99263" y="165895"/>
                    <a:pt x="124193" y="165450"/>
                  </a:cubicBezTo>
                  <a:close/>
                  <a:moveTo>
                    <a:pt x="77904" y="26797"/>
                  </a:moveTo>
                  <a:lnTo>
                    <a:pt x="72562" y="27242"/>
                  </a:lnTo>
                  <a:cubicBezTo>
                    <a:pt x="69000" y="27242"/>
                    <a:pt x="66329" y="29020"/>
                    <a:pt x="64994" y="32132"/>
                  </a:cubicBezTo>
                  <a:lnTo>
                    <a:pt x="50303" y="65471"/>
                  </a:lnTo>
                  <a:cubicBezTo>
                    <a:pt x="48968" y="68138"/>
                    <a:pt x="49413" y="71694"/>
                    <a:pt x="51194" y="74362"/>
                  </a:cubicBezTo>
                  <a:cubicBezTo>
                    <a:pt x="52974" y="77029"/>
                    <a:pt x="56091" y="78807"/>
                    <a:pt x="59207" y="78807"/>
                  </a:cubicBezTo>
                  <a:lnTo>
                    <a:pt x="78349" y="78362"/>
                  </a:lnTo>
                  <a:close/>
                  <a:moveTo>
                    <a:pt x="161149" y="25464"/>
                  </a:moveTo>
                  <a:lnTo>
                    <a:pt x="81910" y="26797"/>
                  </a:lnTo>
                  <a:lnTo>
                    <a:pt x="82800" y="78362"/>
                  </a:lnTo>
                  <a:lnTo>
                    <a:pt x="158478" y="76584"/>
                  </a:lnTo>
                  <a:cubicBezTo>
                    <a:pt x="162930" y="76584"/>
                    <a:pt x="166491" y="73473"/>
                    <a:pt x="166936" y="69027"/>
                  </a:cubicBezTo>
                  <a:lnTo>
                    <a:pt x="169607" y="34354"/>
                  </a:lnTo>
                  <a:cubicBezTo>
                    <a:pt x="169607" y="32132"/>
                    <a:pt x="168717" y="29909"/>
                    <a:pt x="167381" y="28131"/>
                  </a:cubicBezTo>
                  <a:cubicBezTo>
                    <a:pt x="165601" y="26353"/>
                    <a:pt x="163375" y="25464"/>
                    <a:pt x="161149" y="25464"/>
                  </a:cubicBezTo>
                  <a:close/>
                  <a:moveTo>
                    <a:pt x="370821" y="24575"/>
                  </a:moveTo>
                  <a:cubicBezTo>
                    <a:pt x="368595" y="24575"/>
                    <a:pt x="366369" y="25464"/>
                    <a:pt x="364589" y="27242"/>
                  </a:cubicBezTo>
                  <a:cubicBezTo>
                    <a:pt x="362808" y="29020"/>
                    <a:pt x="361918" y="31243"/>
                    <a:pt x="362363" y="33465"/>
                  </a:cubicBezTo>
                  <a:lnTo>
                    <a:pt x="362808" y="67694"/>
                  </a:lnTo>
                  <a:cubicBezTo>
                    <a:pt x="362808" y="72584"/>
                    <a:pt x="366814" y="76140"/>
                    <a:pt x="371266" y="76140"/>
                  </a:cubicBezTo>
                  <a:lnTo>
                    <a:pt x="508821" y="76584"/>
                  </a:lnTo>
                  <a:cubicBezTo>
                    <a:pt x="511047" y="76584"/>
                    <a:pt x="513718" y="75251"/>
                    <a:pt x="515054" y="73473"/>
                  </a:cubicBezTo>
                  <a:cubicBezTo>
                    <a:pt x="516834" y="71694"/>
                    <a:pt x="517725" y="69027"/>
                    <a:pt x="516834" y="66360"/>
                  </a:cubicBezTo>
                  <a:lnTo>
                    <a:pt x="511938" y="41467"/>
                  </a:lnTo>
                  <a:cubicBezTo>
                    <a:pt x="510157" y="32576"/>
                    <a:pt x="502144" y="25908"/>
                    <a:pt x="492796" y="25908"/>
                  </a:cubicBezTo>
                  <a:close/>
                  <a:moveTo>
                    <a:pt x="203885" y="24575"/>
                  </a:moveTo>
                  <a:cubicBezTo>
                    <a:pt x="201214" y="24575"/>
                    <a:pt x="198988" y="25464"/>
                    <a:pt x="197652" y="27242"/>
                  </a:cubicBezTo>
                  <a:cubicBezTo>
                    <a:pt x="195872" y="29020"/>
                    <a:pt x="194981" y="31243"/>
                    <a:pt x="194981" y="33465"/>
                  </a:cubicBezTo>
                  <a:lnTo>
                    <a:pt x="195872" y="67694"/>
                  </a:lnTo>
                  <a:cubicBezTo>
                    <a:pt x="195872" y="72584"/>
                    <a:pt x="199433" y="76140"/>
                    <a:pt x="204330" y="76140"/>
                  </a:cubicBezTo>
                  <a:lnTo>
                    <a:pt x="333872" y="76584"/>
                  </a:lnTo>
                  <a:cubicBezTo>
                    <a:pt x="336098" y="76584"/>
                    <a:pt x="338324" y="75695"/>
                    <a:pt x="340105" y="74362"/>
                  </a:cubicBezTo>
                  <a:cubicBezTo>
                    <a:pt x="341440" y="72584"/>
                    <a:pt x="342330" y="70361"/>
                    <a:pt x="342330" y="68138"/>
                  </a:cubicBezTo>
                  <a:lnTo>
                    <a:pt x="341885" y="33910"/>
                  </a:lnTo>
                  <a:cubicBezTo>
                    <a:pt x="341885" y="29465"/>
                    <a:pt x="337879" y="25908"/>
                    <a:pt x="333427" y="25908"/>
                  </a:cubicBezTo>
                  <a:close/>
                  <a:moveTo>
                    <a:pt x="334095" y="126"/>
                  </a:moveTo>
                  <a:cubicBezTo>
                    <a:pt x="440489" y="1015"/>
                    <a:pt x="539538" y="6571"/>
                    <a:pt x="550667" y="16573"/>
                  </a:cubicBezTo>
                  <a:cubicBezTo>
                    <a:pt x="571144" y="34354"/>
                    <a:pt x="575596" y="131261"/>
                    <a:pt x="575596" y="131261"/>
                  </a:cubicBezTo>
                  <a:cubicBezTo>
                    <a:pt x="580048" y="132150"/>
                    <a:pt x="583609" y="136151"/>
                    <a:pt x="583609" y="141040"/>
                  </a:cubicBezTo>
                  <a:lnTo>
                    <a:pt x="584054" y="165934"/>
                  </a:lnTo>
                  <a:cubicBezTo>
                    <a:pt x="584054" y="168601"/>
                    <a:pt x="583164" y="171268"/>
                    <a:pt x="580938" y="173491"/>
                  </a:cubicBezTo>
                  <a:lnTo>
                    <a:pt x="576931" y="177047"/>
                  </a:lnTo>
                  <a:lnTo>
                    <a:pt x="577377" y="185049"/>
                  </a:lnTo>
                  <a:lnTo>
                    <a:pt x="584944" y="185938"/>
                  </a:lnTo>
                  <a:cubicBezTo>
                    <a:pt x="587615" y="185938"/>
                    <a:pt x="589396" y="188160"/>
                    <a:pt x="589396" y="190383"/>
                  </a:cubicBezTo>
                  <a:lnTo>
                    <a:pt x="589396" y="197940"/>
                  </a:lnTo>
                  <a:cubicBezTo>
                    <a:pt x="589396" y="200162"/>
                    <a:pt x="588506" y="201941"/>
                    <a:pt x="586280" y="202830"/>
                  </a:cubicBezTo>
                  <a:lnTo>
                    <a:pt x="571144" y="208164"/>
                  </a:lnTo>
                  <a:cubicBezTo>
                    <a:pt x="568919" y="213943"/>
                    <a:pt x="563577" y="217943"/>
                    <a:pt x="556899" y="217943"/>
                  </a:cubicBezTo>
                  <a:lnTo>
                    <a:pt x="521731" y="218388"/>
                  </a:lnTo>
                  <a:lnTo>
                    <a:pt x="493241" y="165489"/>
                  </a:lnTo>
                  <a:cubicBezTo>
                    <a:pt x="490125" y="159711"/>
                    <a:pt x="483892" y="156154"/>
                    <a:pt x="477215" y="156154"/>
                  </a:cubicBezTo>
                  <a:lnTo>
                    <a:pt x="443383" y="156154"/>
                  </a:lnTo>
                  <a:cubicBezTo>
                    <a:pt x="436705" y="156154"/>
                    <a:pt x="430473" y="159711"/>
                    <a:pt x="427357" y="165934"/>
                  </a:cubicBezTo>
                  <a:lnTo>
                    <a:pt x="408660" y="201052"/>
                  </a:lnTo>
                  <a:lnTo>
                    <a:pt x="177175" y="201052"/>
                  </a:lnTo>
                  <a:lnTo>
                    <a:pt x="157143" y="165489"/>
                  </a:lnTo>
                  <a:cubicBezTo>
                    <a:pt x="154026" y="159711"/>
                    <a:pt x="147794" y="156154"/>
                    <a:pt x="141117" y="156154"/>
                  </a:cubicBezTo>
                  <a:lnTo>
                    <a:pt x="105949" y="157043"/>
                  </a:lnTo>
                  <a:cubicBezTo>
                    <a:pt x="98826" y="157043"/>
                    <a:pt x="92594" y="161044"/>
                    <a:pt x="89923" y="167268"/>
                  </a:cubicBezTo>
                  <a:lnTo>
                    <a:pt x="74787" y="201052"/>
                  </a:lnTo>
                  <a:lnTo>
                    <a:pt x="33832" y="201052"/>
                  </a:lnTo>
                  <a:cubicBezTo>
                    <a:pt x="20923" y="201052"/>
                    <a:pt x="10239" y="191272"/>
                    <a:pt x="9348" y="178381"/>
                  </a:cubicBezTo>
                  <a:cubicBezTo>
                    <a:pt x="8903" y="171713"/>
                    <a:pt x="8458" y="164156"/>
                    <a:pt x="8013" y="156599"/>
                  </a:cubicBezTo>
                  <a:lnTo>
                    <a:pt x="7123" y="156599"/>
                  </a:lnTo>
                  <a:cubicBezTo>
                    <a:pt x="5342" y="156599"/>
                    <a:pt x="3561" y="155710"/>
                    <a:pt x="2226" y="154376"/>
                  </a:cubicBezTo>
                  <a:cubicBezTo>
                    <a:pt x="890" y="153487"/>
                    <a:pt x="445" y="151709"/>
                    <a:pt x="445" y="149931"/>
                  </a:cubicBezTo>
                  <a:lnTo>
                    <a:pt x="0" y="135262"/>
                  </a:lnTo>
                  <a:cubicBezTo>
                    <a:pt x="0" y="131705"/>
                    <a:pt x="2671" y="129038"/>
                    <a:pt x="6677" y="128594"/>
                  </a:cubicBezTo>
                  <a:lnTo>
                    <a:pt x="7123" y="128594"/>
                  </a:lnTo>
                  <a:cubicBezTo>
                    <a:pt x="6677" y="113480"/>
                    <a:pt x="6677" y="100144"/>
                    <a:pt x="8013" y="94810"/>
                  </a:cubicBezTo>
                  <a:cubicBezTo>
                    <a:pt x="12465" y="80585"/>
                    <a:pt x="22258" y="77473"/>
                    <a:pt x="22258" y="77473"/>
                  </a:cubicBezTo>
                  <a:cubicBezTo>
                    <a:pt x="22258" y="77473"/>
                    <a:pt x="39620" y="40133"/>
                    <a:pt x="56536" y="21463"/>
                  </a:cubicBezTo>
                  <a:cubicBezTo>
                    <a:pt x="60987" y="16129"/>
                    <a:pt x="67220" y="13017"/>
                    <a:pt x="73452" y="11683"/>
                  </a:cubicBezTo>
                  <a:cubicBezTo>
                    <a:pt x="113962" y="3015"/>
                    <a:pt x="227701" y="-763"/>
                    <a:pt x="334095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3" name="ïSḻïḓé">
              <a:extLst>
                <a:ext uri="{FF2B5EF4-FFF2-40B4-BE49-F238E27FC236}">
                  <a16:creationId xmlns:a16="http://schemas.microsoft.com/office/drawing/2014/main" id="{936BE355-33BD-48F2-B7B8-AB54353061B6}"/>
                </a:ext>
              </a:extLst>
            </p:cNvPr>
            <p:cNvSpPr/>
            <p:nvPr/>
          </p:nvSpPr>
          <p:spPr bwMode="auto">
            <a:xfrm>
              <a:off x="5840289" y="1735858"/>
              <a:ext cx="712004" cy="403038"/>
            </a:xfrm>
            <a:custGeom>
              <a:avLst/>
              <a:gdLst>
                <a:gd name="connsiteX0" fmla="*/ 41704 w 608173"/>
                <a:gd name="connsiteY0" fmla="*/ 319001 h 344263"/>
                <a:gd name="connsiteX1" fmla="*/ 496145 w 608173"/>
                <a:gd name="connsiteY1" fmla="*/ 319001 h 344263"/>
                <a:gd name="connsiteX2" fmla="*/ 496145 w 608173"/>
                <a:gd name="connsiteY2" fmla="*/ 344263 h 344263"/>
                <a:gd name="connsiteX3" fmla="*/ 41704 w 608173"/>
                <a:gd name="connsiteY3" fmla="*/ 344263 h 344263"/>
                <a:gd name="connsiteX4" fmla="*/ 595179 w 608173"/>
                <a:gd name="connsiteY4" fmla="*/ 298 h 344263"/>
                <a:gd name="connsiteX5" fmla="*/ 607886 w 608173"/>
                <a:gd name="connsiteY5" fmla="*/ 7524 h 344263"/>
                <a:gd name="connsiteX6" fmla="*/ 572255 w 608173"/>
                <a:gd name="connsiteY6" fmla="*/ 44041 h 344263"/>
                <a:gd name="connsiteX7" fmla="*/ 519041 w 608173"/>
                <a:gd name="connsiteY7" fmla="*/ 74581 h 344263"/>
                <a:gd name="connsiteX8" fmla="*/ 518106 w 608173"/>
                <a:gd name="connsiteY8" fmla="*/ 75235 h 344263"/>
                <a:gd name="connsiteX9" fmla="*/ 400270 w 608173"/>
                <a:gd name="connsiteY9" fmla="*/ 133325 h 344263"/>
                <a:gd name="connsiteX10" fmla="*/ 303382 w 608173"/>
                <a:gd name="connsiteY10" fmla="*/ 252963 h 344263"/>
                <a:gd name="connsiteX11" fmla="*/ 242406 w 608173"/>
                <a:gd name="connsiteY11" fmla="*/ 282942 h 344263"/>
                <a:gd name="connsiteX12" fmla="*/ 285800 w 608173"/>
                <a:gd name="connsiteY12" fmla="*/ 189735 h 344263"/>
                <a:gd name="connsiteX13" fmla="*/ 196955 w 608173"/>
                <a:gd name="connsiteY13" fmla="*/ 233537 h 344263"/>
                <a:gd name="connsiteX14" fmla="*/ 194617 w 608173"/>
                <a:gd name="connsiteY14" fmla="*/ 240261 h 344263"/>
                <a:gd name="connsiteX15" fmla="*/ 194898 w 608173"/>
                <a:gd name="connsiteY15" fmla="*/ 240821 h 344263"/>
                <a:gd name="connsiteX16" fmla="*/ 192560 w 608173"/>
                <a:gd name="connsiteY16" fmla="*/ 241942 h 344263"/>
                <a:gd name="connsiteX17" fmla="*/ 192279 w 608173"/>
                <a:gd name="connsiteY17" fmla="*/ 242129 h 344263"/>
                <a:gd name="connsiteX18" fmla="*/ 132893 w 608173"/>
                <a:gd name="connsiteY18" fmla="*/ 265197 h 344263"/>
                <a:gd name="connsiteX19" fmla="*/ 132519 w 608173"/>
                <a:gd name="connsiteY19" fmla="*/ 265384 h 344263"/>
                <a:gd name="connsiteX20" fmla="*/ 132426 w 608173"/>
                <a:gd name="connsiteY20" fmla="*/ 265290 h 344263"/>
                <a:gd name="connsiteX21" fmla="*/ 107269 w 608173"/>
                <a:gd name="connsiteY21" fmla="*/ 269213 h 344263"/>
                <a:gd name="connsiteX22" fmla="*/ 92025 w 608173"/>
                <a:gd name="connsiteY22" fmla="*/ 263142 h 344263"/>
                <a:gd name="connsiteX23" fmla="*/ 102405 w 608173"/>
                <a:gd name="connsiteY23" fmla="*/ 240728 h 344263"/>
                <a:gd name="connsiteX24" fmla="*/ 87442 w 608173"/>
                <a:gd name="connsiteY24" fmla="*/ 228400 h 344263"/>
                <a:gd name="connsiteX25" fmla="*/ 65184 w 608173"/>
                <a:gd name="connsiteY25" fmla="*/ 210188 h 344263"/>
                <a:gd name="connsiteX26" fmla="*/ 60602 w 608173"/>
                <a:gd name="connsiteY26" fmla="*/ 216072 h 344263"/>
                <a:gd name="connsiteX27" fmla="*/ 26186 w 608173"/>
                <a:gd name="connsiteY27" fmla="*/ 232976 h 344263"/>
                <a:gd name="connsiteX28" fmla="*/ 41149 w 608173"/>
                <a:gd name="connsiteY28" fmla="*/ 190389 h 344263"/>
                <a:gd name="connsiteX29" fmla="*/ 4770 w 608173"/>
                <a:gd name="connsiteY29" fmla="*/ 160410 h 344263"/>
                <a:gd name="connsiteX30" fmla="*/ 0 w 608173"/>
                <a:gd name="connsiteY30" fmla="*/ 155553 h 344263"/>
                <a:gd name="connsiteX31" fmla="*/ 41897 w 608173"/>
                <a:gd name="connsiteY31" fmla="*/ 134913 h 344263"/>
                <a:gd name="connsiteX32" fmla="*/ 73414 w 608173"/>
                <a:gd name="connsiteY32" fmla="*/ 144626 h 344263"/>
                <a:gd name="connsiteX33" fmla="*/ 81176 w 608173"/>
                <a:gd name="connsiteY33" fmla="*/ 142665 h 344263"/>
                <a:gd name="connsiteX34" fmla="*/ 93334 w 608173"/>
                <a:gd name="connsiteY34" fmla="*/ 150790 h 344263"/>
                <a:gd name="connsiteX35" fmla="*/ 132145 w 608173"/>
                <a:gd name="connsiteY35" fmla="*/ 162838 h 344263"/>
                <a:gd name="connsiteX36" fmla="*/ 286829 w 608173"/>
                <a:gd name="connsiteY36" fmla="*/ 86535 h 344263"/>
                <a:gd name="connsiteX37" fmla="*/ 252694 w 608173"/>
                <a:gd name="connsiteY37" fmla="*/ 63280 h 344263"/>
                <a:gd name="connsiteX38" fmla="*/ 297677 w 608173"/>
                <a:gd name="connsiteY38" fmla="*/ 41146 h 344263"/>
                <a:gd name="connsiteX39" fmla="*/ 362581 w 608173"/>
                <a:gd name="connsiteY39" fmla="*/ 49178 h 344263"/>
                <a:gd name="connsiteX40" fmla="*/ 442354 w 608173"/>
                <a:gd name="connsiteY40" fmla="*/ 9766 h 344263"/>
                <a:gd name="connsiteX41" fmla="*/ 476209 w 608173"/>
                <a:gd name="connsiteY41" fmla="*/ 520 h 344263"/>
                <a:gd name="connsiteX42" fmla="*/ 465828 w 608173"/>
                <a:gd name="connsiteY42" fmla="*/ 14529 h 344263"/>
                <a:gd name="connsiteX43" fmla="*/ 499776 w 608173"/>
                <a:gd name="connsiteY43" fmla="*/ 25923 h 344263"/>
                <a:gd name="connsiteX44" fmla="*/ 522595 w 608173"/>
                <a:gd name="connsiteY44" fmla="*/ 14716 h 344263"/>
                <a:gd name="connsiteX45" fmla="*/ 529516 w 608173"/>
                <a:gd name="connsiteY45" fmla="*/ 11260 h 344263"/>
                <a:gd name="connsiteX46" fmla="*/ 535407 w 608173"/>
                <a:gd name="connsiteY46" fmla="*/ 8925 h 344263"/>
                <a:gd name="connsiteX47" fmla="*/ 542422 w 608173"/>
                <a:gd name="connsiteY47" fmla="*/ 6871 h 344263"/>
                <a:gd name="connsiteX48" fmla="*/ 553083 w 608173"/>
                <a:gd name="connsiteY48" fmla="*/ 6310 h 344263"/>
                <a:gd name="connsiteX49" fmla="*/ 595179 w 608173"/>
                <a:gd name="connsiteY49" fmla="*/ 298 h 3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8173" h="344263">
                  <a:moveTo>
                    <a:pt x="41704" y="319001"/>
                  </a:moveTo>
                  <a:lnTo>
                    <a:pt x="496145" y="319001"/>
                  </a:lnTo>
                  <a:lnTo>
                    <a:pt x="496145" y="344263"/>
                  </a:lnTo>
                  <a:lnTo>
                    <a:pt x="41704" y="344263"/>
                  </a:lnTo>
                  <a:close/>
                  <a:moveTo>
                    <a:pt x="595179" y="298"/>
                  </a:moveTo>
                  <a:cubicBezTo>
                    <a:pt x="603444" y="1267"/>
                    <a:pt x="606810" y="4442"/>
                    <a:pt x="607886" y="7524"/>
                  </a:cubicBezTo>
                  <a:cubicBezTo>
                    <a:pt x="607886" y="7524"/>
                    <a:pt x="613778" y="20413"/>
                    <a:pt x="572255" y="44041"/>
                  </a:cubicBezTo>
                  <a:cubicBezTo>
                    <a:pt x="538307" y="63374"/>
                    <a:pt x="536249" y="65709"/>
                    <a:pt x="519041" y="74581"/>
                  </a:cubicBezTo>
                  <a:cubicBezTo>
                    <a:pt x="518761" y="74768"/>
                    <a:pt x="518387" y="75048"/>
                    <a:pt x="518106" y="75235"/>
                  </a:cubicBezTo>
                  <a:lnTo>
                    <a:pt x="400270" y="133325"/>
                  </a:lnTo>
                  <a:lnTo>
                    <a:pt x="303382" y="252963"/>
                  </a:lnTo>
                  <a:lnTo>
                    <a:pt x="242406" y="282942"/>
                  </a:lnTo>
                  <a:lnTo>
                    <a:pt x="285800" y="189735"/>
                  </a:lnTo>
                  <a:lnTo>
                    <a:pt x="196955" y="233537"/>
                  </a:lnTo>
                  <a:cubicBezTo>
                    <a:pt x="196768" y="236339"/>
                    <a:pt x="195926" y="238673"/>
                    <a:pt x="194617" y="240261"/>
                  </a:cubicBezTo>
                  <a:lnTo>
                    <a:pt x="194898" y="240821"/>
                  </a:lnTo>
                  <a:lnTo>
                    <a:pt x="192560" y="241942"/>
                  </a:lnTo>
                  <a:cubicBezTo>
                    <a:pt x="192466" y="242036"/>
                    <a:pt x="192373" y="242036"/>
                    <a:pt x="192279" y="242129"/>
                  </a:cubicBezTo>
                  <a:cubicBezTo>
                    <a:pt x="170863" y="252682"/>
                    <a:pt x="150008" y="260714"/>
                    <a:pt x="132893" y="265197"/>
                  </a:cubicBezTo>
                  <a:lnTo>
                    <a:pt x="132519" y="265384"/>
                  </a:lnTo>
                  <a:lnTo>
                    <a:pt x="132426" y="265290"/>
                  </a:lnTo>
                  <a:cubicBezTo>
                    <a:pt x="122606" y="267812"/>
                    <a:pt x="114002" y="269213"/>
                    <a:pt x="107269" y="269213"/>
                  </a:cubicBezTo>
                  <a:cubicBezTo>
                    <a:pt x="99132" y="269213"/>
                    <a:pt x="94082" y="267158"/>
                    <a:pt x="92025" y="263142"/>
                  </a:cubicBezTo>
                  <a:cubicBezTo>
                    <a:pt x="89219" y="257445"/>
                    <a:pt x="93614" y="249507"/>
                    <a:pt x="102405" y="240728"/>
                  </a:cubicBezTo>
                  <a:lnTo>
                    <a:pt x="87442" y="228400"/>
                  </a:lnTo>
                  <a:lnTo>
                    <a:pt x="65184" y="210188"/>
                  </a:lnTo>
                  <a:lnTo>
                    <a:pt x="60602" y="216072"/>
                  </a:lnTo>
                  <a:lnTo>
                    <a:pt x="26186" y="232976"/>
                  </a:lnTo>
                  <a:lnTo>
                    <a:pt x="41149" y="190389"/>
                  </a:lnTo>
                  <a:lnTo>
                    <a:pt x="4770" y="160410"/>
                  </a:lnTo>
                  <a:lnTo>
                    <a:pt x="0" y="155553"/>
                  </a:lnTo>
                  <a:lnTo>
                    <a:pt x="41897" y="134913"/>
                  </a:lnTo>
                  <a:lnTo>
                    <a:pt x="73414" y="144626"/>
                  </a:lnTo>
                  <a:lnTo>
                    <a:pt x="81176" y="142665"/>
                  </a:lnTo>
                  <a:lnTo>
                    <a:pt x="93334" y="150790"/>
                  </a:lnTo>
                  <a:lnTo>
                    <a:pt x="132145" y="162838"/>
                  </a:lnTo>
                  <a:lnTo>
                    <a:pt x="286829" y="86535"/>
                  </a:lnTo>
                  <a:lnTo>
                    <a:pt x="252694" y="63280"/>
                  </a:lnTo>
                  <a:lnTo>
                    <a:pt x="297677" y="41146"/>
                  </a:lnTo>
                  <a:lnTo>
                    <a:pt x="362581" y="49178"/>
                  </a:lnTo>
                  <a:lnTo>
                    <a:pt x="442354" y="9766"/>
                  </a:lnTo>
                  <a:cubicBezTo>
                    <a:pt x="450210" y="5937"/>
                    <a:pt x="462742" y="2481"/>
                    <a:pt x="476209" y="520"/>
                  </a:cubicBezTo>
                  <a:cubicBezTo>
                    <a:pt x="468166" y="3602"/>
                    <a:pt x="462368" y="7338"/>
                    <a:pt x="465828" y="14529"/>
                  </a:cubicBezTo>
                  <a:cubicBezTo>
                    <a:pt x="472094" y="27044"/>
                    <a:pt x="487244" y="32180"/>
                    <a:pt x="499776" y="25923"/>
                  </a:cubicBezTo>
                  <a:lnTo>
                    <a:pt x="522595" y="14716"/>
                  </a:lnTo>
                  <a:lnTo>
                    <a:pt x="529516" y="11260"/>
                  </a:lnTo>
                  <a:cubicBezTo>
                    <a:pt x="531480" y="10326"/>
                    <a:pt x="533444" y="9579"/>
                    <a:pt x="535407" y="8925"/>
                  </a:cubicBezTo>
                  <a:cubicBezTo>
                    <a:pt x="537839" y="8085"/>
                    <a:pt x="540271" y="7431"/>
                    <a:pt x="542422" y="6871"/>
                  </a:cubicBezTo>
                  <a:cubicBezTo>
                    <a:pt x="546069" y="7151"/>
                    <a:pt x="549903" y="7151"/>
                    <a:pt x="553083" y="6310"/>
                  </a:cubicBezTo>
                  <a:cubicBezTo>
                    <a:pt x="573751" y="567"/>
                    <a:pt x="586914" y="-671"/>
                    <a:pt x="595179" y="2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4" name="íṣ1ïďé">
              <a:extLst>
                <a:ext uri="{FF2B5EF4-FFF2-40B4-BE49-F238E27FC236}">
                  <a16:creationId xmlns:a16="http://schemas.microsoft.com/office/drawing/2014/main" id="{E939B173-B37C-409B-B056-BE3F8C673191}"/>
                </a:ext>
              </a:extLst>
            </p:cNvPr>
            <p:cNvSpPr/>
            <p:nvPr/>
          </p:nvSpPr>
          <p:spPr bwMode="auto">
            <a:xfrm>
              <a:off x="9336237" y="1797277"/>
              <a:ext cx="772964" cy="438072"/>
            </a:xfrm>
            <a:custGeom>
              <a:avLst/>
              <a:gdLst>
                <a:gd name="T0" fmla="*/ 6466 w 6562"/>
                <a:gd name="T1" fmla="*/ 1544 h 3725"/>
                <a:gd name="T2" fmla="*/ 3985 w 6562"/>
                <a:gd name="T3" fmla="*/ 824 h 3725"/>
                <a:gd name="T4" fmla="*/ 4438 w 6562"/>
                <a:gd name="T5" fmla="*/ 267 h 3725"/>
                <a:gd name="T6" fmla="*/ 4717 w 6562"/>
                <a:gd name="T7" fmla="*/ 267 h 3725"/>
                <a:gd name="T8" fmla="*/ 4786 w 6562"/>
                <a:gd name="T9" fmla="*/ 416 h 3725"/>
                <a:gd name="T10" fmla="*/ 4846 w 6562"/>
                <a:gd name="T11" fmla="*/ 431 h 3725"/>
                <a:gd name="T12" fmla="*/ 4965 w 6562"/>
                <a:gd name="T13" fmla="*/ 359 h 3725"/>
                <a:gd name="T14" fmla="*/ 4981 w 6562"/>
                <a:gd name="T15" fmla="*/ 328 h 3725"/>
                <a:gd name="T16" fmla="*/ 4983 w 6562"/>
                <a:gd name="T17" fmla="*/ 98 h 3725"/>
                <a:gd name="T18" fmla="*/ 4798 w 6562"/>
                <a:gd name="T19" fmla="*/ 0 h 3725"/>
                <a:gd name="T20" fmla="*/ 3860 w 6562"/>
                <a:gd name="T21" fmla="*/ 0 h 3725"/>
                <a:gd name="T22" fmla="*/ 3539 w 6562"/>
                <a:gd name="T23" fmla="*/ 206 h 3725"/>
                <a:gd name="T24" fmla="*/ 3597 w 6562"/>
                <a:gd name="T25" fmla="*/ 385 h 3725"/>
                <a:gd name="T26" fmla="*/ 3777 w 6562"/>
                <a:gd name="T27" fmla="*/ 328 h 3725"/>
                <a:gd name="T28" fmla="*/ 3860 w 6562"/>
                <a:gd name="T29" fmla="*/ 267 h 3725"/>
                <a:gd name="T30" fmla="*/ 4094 w 6562"/>
                <a:gd name="T31" fmla="*/ 267 h 3725"/>
                <a:gd name="T32" fmla="*/ 3706 w 6562"/>
                <a:gd name="T33" fmla="*/ 745 h 3725"/>
                <a:gd name="T34" fmla="*/ 3325 w 6562"/>
                <a:gd name="T35" fmla="*/ 653 h 3725"/>
                <a:gd name="T36" fmla="*/ 2960 w 6562"/>
                <a:gd name="T37" fmla="*/ 624 h 3725"/>
                <a:gd name="T38" fmla="*/ 1747 w 6562"/>
                <a:gd name="T39" fmla="*/ 899 h 3725"/>
                <a:gd name="T40" fmla="*/ 494 w 6562"/>
                <a:gd name="T41" fmla="*/ 2135 h 3725"/>
                <a:gd name="T42" fmla="*/ 478 w 6562"/>
                <a:gd name="T43" fmla="*/ 2161 h 3725"/>
                <a:gd name="T44" fmla="*/ 125 w 6562"/>
                <a:gd name="T45" fmla="*/ 2844 h 3725"/>
                <a:gd name="T46" fmla="*/ 487 w 6562"/>
                <a:gd name="T47" fmla="*/ 3643 h 3725"/>
                <a:gd name="T48" fmla="*/ 971 w 6562"/>
                <a:gd name="T49" fmla="*/ 3725 h 3725"/>
                <a:gd name="T50" fmla="*/ 1007 w 6562"/>
                <a:gd name="T51" fmla="*/ 3724 h 3725"/>
                <a:gd name="T52" fmla="*/ 1859 w 6562"/>
                <a:gd name="T53" fmla="*/ 3689 h 3725"/>
                <a:gd name="T54" fmla="*/ 2723 w 6562"/>
                <a:gd name="T55" fmla="*/ 3536 h 3725"/>
                <a:gd name="T56" fmla="*/ 5337 w 6562"/>
                <a:gd name="T57" fmla="*/ 2642 h 3725"/>
                <a:gd name="T58" fmla="*/ 6080 w 6562"/>
                <a:gd name="T59" fmla="*/ 2372 h 3725"/>
                <a:gd name="T60" fmla="*/ 6433 w 6562"/>
                <a:gd name="T61" fmla="*/ 2243 h 3725"/>
                <a:gd name="T62" fmla="*/ 6562 w 6562"/>
                <a:gd name="T63" fmla="*/ 2074 h 3725"/>
                <a:gd name="T64" fmla="*/ 6562 w 6562"/>
                <a:gd name="T65" fmla="*/ 1672 h 3725"/>
                <a:gd name="T66" fmla="*/ 6466 w 6562"/>
                <a:gd name="T67" fmla="*/ 1544 h 3725"/>
                <a:gd name="T68" fmla="*/ 6295 w 6562"/>
                <a:gd name="T69" fmla="*/ 2010 h 3725"/>
                <a:gd name="T70" fmla="*/ 5988 w 6562"/>
                <a:gd name="T71" fmla="*/ 2121 h 3725"/>
                <a:gd name="T72" fmla="*/ 5247 w 6562"/>
                <a:gd name="T73" fmla="*/ 2391 h 3725"/>
                <a:gd name="T74" fmla="*/ 2645 w 6562"/>
                <a:gd name="T75" fmla="*/ 3281 h 3725"/>
                <a:gd name="T76" fmla="*/ 1839 w 6562"/>
                <a:gd name="T77" fmla="*/ 3423 h 3725"/>
                <a:gd name="T78" fmla="*/ 1429 w 6562"/>
                <a:gd name="T79" fmla="*/ 3446 h 3725"/>
                <a:gd name="T80" fmla="*/ 1593 w 6562"/>
                <a:gd name="T81" fmla="*/ 2878 h 3725"/>
                <a:gd name="T82" fmla="*/ 857 w 6562"/>
                <a:gd name="T83" fmla="*/ 2555 h 3725"/>
                <a:gd name="T84" fmla="*/ 557 w 6562"/>
                <a:gd name="T85" fmla="*/ 2549 h 3725"/>
                <a:gd name="T86" fmla="*/ 684 w 6562"/>
                <a:gd name="T87" fmla="*/ 2345 h 3725"/>
                <a:gd name="T88" fmla="*/ 845 w 6562"/>
                <a:gd name="T89" fmla="*/ 2373 h 3725"/>
                <a:gd name="T90" fmla="*/ 1604 w 6562"/>
                <a:gd name="T91" fmla="*/ 2373 h 3725"/>
                <a:gd name="T92" fmla="*/ 2094 w 6562"/>
                <a:gd name="T93" fmla="*/ 2069 h 3725"/>
                <a:gd name="T94" fmla="*/ 2876 w 6562"/>
                <a:gd name="T95" fmla="*/ 1157 h 3725"/>
                <a:gd name="T96" fmla="*/ 2814 w 6562"/>
                <a:gd name="T97" fmla="*/ 1025 h 3725"/>
                <a:gd name="T98" fmla="*/ 2460 w 6562"/>
                <a:gd name="T99" fmla="*/ 940 h 3725"/>
                <a:gd name="T100" fmla="*/ 2960 w 6562"/>
                <a:gd name="T101" fmla="*/ 890 h 3725"/>
                <a:gd name="T102" fmla="*/ 3267 w 6562"/>
                <a:gd name="T103" fmla="*/ 913 h 3725"/>
                <a:gd name="T104" fmla="*/ 3776 w 6562"/>
                <a:gd name="T105" fmla="*/ 1041 h 3725"/>
                <a:gd name="T106" fmla="*/ 5987 w 6562"/>
                <a:gd name="T107" fmla="*/ 1683 h 3725"/>
                <a:gd name="T108" fmla="*/ 3467 w 6562"/>
                <a:gd name="T109" fmla="*/ 1625 h 3725"/>
                <a:gd name="T110" fmla="*/ 3465 w 6562"/>
                <a:gd name="T111" fmla="*/ 1625 h 3725"/>
                <a:gd name="T112" fmla="*/ 2379 w 6562"/>
                <a:gd name="T113" fmla="*/ 2332 h 3725"/>
                <a:gd name="T114" fmla="*/ 2378 w 6562"/>
                <a:gd name="T115" fmla="*/ 2369 h 3725"/>
                <a:gd name="T116" fmla="*/ 2407 w 6562"/>
                <a:gd name="T117" fmla="*/ 2385 h 3725"/>
                <a:gd name="T118" fmla="*/ 2412 w 6562"/>
                <a:gd name="T119" fmla="*/ 2384 h 3725"/>
                <a:gd name="T120" fmla="*/ 6295 w 6562"/>
                <a:gd name="T121" fmla="*/ 1889 h 3725"/>
                <a:gd name="T122" fmla="*/ 6295 w 6562"/>
                <a:gd name="T123" fmla="*/ 2010 h 3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562" h="3725">
                  <a:moveTo>
                    <a:pt x="6466" y="1544"/>
                  </a:moveTo>
                  <a:lnTo>
                    <a:pt x="3985" y="824"/>
                  </a:lnTo>
                  <a:lnTo>
                    <a:pt x="4438" y="267"/>
                  </a:lnTo>
                  <a:lnTo>
                    <a:pt x="4717" y="267"/>
                  </a:lnTo>
                  <a:cubicBezTo>
                    <a:pt x="4703" y="325"/>
                    <a:pt x="4730" y="388"/>
                    <a:pt x="4786" y="416"/>
                  </a:cubicBezTo>
                  <a:cubicBezTo>
                    <a:pt x="4805" y="427"/>
                    <a:pt x="4826" y="431"/>
                    <a:pt x="4846" y="431"/>
                  </a:cubicBezTo>
                  <a:cubicBezTo>
                    <a:pt x="4895" y="431"/>
                    <a:pt x="4942" y="405"/>
                    <a:pt x="4965" y="359"/>
                  </a:cubicBezTo>
                  <a:lnTo>
                    <a:pt x="4981" y="328"/>
                  </a:lnTo>
                  <a:cubicBezTo>
                    <a:pt x="5022" y="247"/>
                    <a:pt x="5023" y="163"/>
                    <a:pt x="4983" y="98"/>
                  </a:cubicBezTo>
                  <a:cubicBezTo>
                    <a:pt x="4945" y="36"/>
                    <a:pt x="4877" y="0"/>
                    <a:pt x="4798" y="0"/>
                  </a:cubicBezTo>
                  <a:lnTo>
                    <a:pt x="3860" y="0"/>
                  </a:lnTo>
                  <a:cubicBezTo>
                    <a:pt x="3735" y="0"/>
                    <a:pt x="3601" y="87"/>
                    <a:pt x="3539" y="206"/>
                  </a:cubicBezTo>
                  <a:cubicBezTo>
                    <a:pt x="3506" y="271"/>
                    <a:pt x="3532" y="352"/>
                    <a:pt x="3597" y="385"/>
                  </a:cubicBezTo>
                  <a:cubicBezTo>
                    <a:pt x="3663" y="419"/>
                    <a:pt x="3743" y="393"/>
                    <a:pt x="3777" y="328"/>
                  </a:cubicBezTo>
                  <a:cubicBezTo>
                    <a:pt x="3793" y="295"/>
                    <a:pt x="3840" y="267"/>
                    <a:pt x="3860" y="267"/>
                  </a:cubicBezTo>
                  <a:lnTo>
                    <a:pt x="4094" y="267"/>
                  </a:lnTo>
                  <a:lnTo>
                    <a:pt x="3706" y="745"/>
                  </a:lnTo>
                  <a:cubicBezTo>
                    <a:pt x="3566" y="708"/>
                    <a:pt x="3433" y="677"/>
                    <a:pt x="3325" y="653"/>
                  </a:cubicBezTo>
                  <a:cubicBezTo>
                    <a:pt x="3280" y="643"/>
                    <a:pt x="3146" y="624"/>
                    <a:pt x="2960" y="624"/>
                  </a:cubicBezTo>
                  <a:cubicBezTo>
                    <a:pt x="2665" y="624"/>
                    <a:pt x="2215" y="671"/>
                    <a:pt x="1747" y="899"/>
                  </a:cubicBezTo>
                  <a:cubicBezTo>
                    <a:pt x="1113" y="1206"/>
                    <a:pt x="660" y="1865"/>
                    <a:pt x="494" y="2135"/>
                  </a:cubicBezTo>
                  <a:lnTo>
                    <a:pt x="478" y="2161"/>
                  </a:lnTo>
                  <a:cubicBezTo>
                    <a:pt x="346" y="2375"/>
                    <a:pt x="211" y="2596"/>
                    <a:pt x="125" y="2844"/>
                  </a:cubicBezTo>
                  <a:cubicBezTo>
                    <a:pt x="0" y="3205"/>
                    <a:pt x="135" y="3503"/>
                    <a:pt x="487" y="3643"/>
                  </a:cubicBezTo>
                  <a:cubicBezTo>
                    <a:pt x="625" y="3698"/>
                    <a:pt x="784" y="3725"/>
                    <a:pt x="971" y="3725"/>
                  </a:cubicBezTo>
                  <a:cubicBezTo>
                    <a:pt x="983" y="3725"/>
                    <a:pt x="995" y="3725"/>
                    <a:pt x="1007" y="3724"/>
                  </a:cubicBezTo>
                  <a:cubicBezTo>
                    <a:pt x="1341" y="3719"/>
                    <a:pt x="1612" y="3708"/>
                    <a:pt x="1859" y="3689"/>
                  </a:cubicBezTo>
                  <a:cubicBezTo>
                    <a:pt x="2183" y="3665"/>
                    <a:pt x="2465" y="3615"/>
                    <a:pt x="2723" y="3536"/>
                  </a:cubicBezTo>
                  <a:cubicBezTo>
                    <a:pt x="3571" y="3275"/>
                    <a:pt x="4375" y="2989"/>
                    <a:pt x="5337" y="2642"/>
                  </a:cubicBezTo>
                  <a:cubicBezTo>
                    <a:pt x="5585" y="2553"/>
                    <a:pt x="5837" y="2461"/>
                    <a:pt x="6080" y="2372"/>
                  </a:cubicBezTo>
                  <a:cubicBezTo>
                    <a:pt x="6196" y="2330"/>
                    <a:pt x="6431" y="2244"/>
                    <a:pt x="6433" y="2243"/>
                  </a:cubicBezTo>
                  <a:cubicBezTo>
                    <a:pt x="6545" y="2206"/>
                    <a:pt x="6562" y="2122"/>
                    <a:pt x="6562" y="2074"/>
                  </a:cubicBezTo>
                  <a:lnTo>
                    <a:pt x="6562" y="1672"/>
                  </a:lnTo>
                  <a:cubicBezTo>
                    <a:pt x="6562" y="1613"/>
                    <a:pt x="6523" y="1561"/>
                    <a:pt x="6466" y="1544"/>
                  </a:cubicBezTo>
                  <a:close/>
                  <a:moveTo>
                    <a:pt x="6295" y="2010"/>
                  </a:moveTo>
                  <a:cubicBezTo>
                    <a:pt x="6193" y="2047"/>
                    <a:pt x="6091" y="2084"/>
                    <a:pt x="5988" y="2121"/>
                  </a:cubicBezTo>
                  <a:cubicBezTo>
                    <a:pt x="5745" y="2210"/>
                    <a:pt x="5494" y="2302"/>
                    <a:pt x="5247" y="2391"/>
                  </a:cubicBezTo>
                  <a:cubicBezTo>
                    <a:pt x="4288" y="2737"/>
                    <a:pt x="3487" y="3022"/>
                    <a:pt x="2645" y="3281"/>
                  </a:cubicBezTo>
                  <a:cubicBezTo>
                    <a:pt x="2406" y="3354"/>
                    <a:pt x="2143" y="3401"/>
                    <a:pt x="1839" y="3423"/>
                  </a:cubicBezTo>
                  <a:cubicBezTo>
                    <a:pt x="1711" y="3433"/>
                    <a:pt x="1576" y="3440"/>
                    <a:pt x="1429" y="3446"/>
                  </a:cubicBezTo>
                  <a:cubicBezTo>
                    <a:pt x="1610" y="3225"/>
                    <a:pt x="1664" y="3038"/>
                    <a:pt x="1593" y="2878"/>
                  </a:cubicBezTo>
                  <a:cubicBezTo>
                    <a:pt x="1509" y="2689"/>
                    <a:pt x="1268" y="2584"/>
                    <a:pt x="857" y="2555"/>
                  </a:cubicBezTo>
                  <a:cubicBezTo>
                    <a:pt x="749" y="2548"/>
                    <a:pt x="644" y="2547"/>
                    <a:pt x="557" y="2549"/>
                  </a:cubicBezTo>
                  <a:lnTo>
                    <a:pt x="684" y="2345"/>
                  </a:lnTo>
                  <a:lnTo>
                    <a:pt x="845" y="2373"/>
                  </a:lnTo>
                  <a:cubicBezTo>
                    <a:pt x="845" y="2373"/>
                    <a:pt x="1255" y="2449"/>
                    <a:pt x="1604" y="2373"/>
                  </a:cubicBezTo>
                  <a:cubicBezTo>
                    <a:pt x="1831" y="2324"/>
                    <a:pt x="1995" y="2162"/>
                    <a:pt x="2094" y="2069"/>
                  </a:cubicBezTo>
                  <a:cubicBezTo>
                    <a:pt x="2101" y="2062"/>
                    <a:pt x="2883" y="1338"/>
                    <a:pt x="2876" y="1157"/>
                  </a:cubicBezTo>
                  <a:cubicBezTo>
                    <a:pt x="2874" y="1105"/>
                    <a:pt x="2853" y="1058"/>
                    <a:pt x="2814" y="1025"/>
                  </a:cubicBezTo>
                  <a:cubicBezTo>
                    <a:pt x="2768" y="986"/>
                    <a:pt x="2687" y="948"/>
                    <a:pt x="2460" y="940"/>
                  </a:cubicBezTo>
                  <a:cubicBezTo>
                    <a:pt x="2652" y="902"/>
                    <a:pt x="2824" y="890"/>
                    <a:pt x="2960" y="890"/>
                  </a:cubicBezTo>
                  <a:cubicBezTo>
                    <a:pt x="3131" y="890"/>
                    <a:pt x="3245" y="908"/>
                    <a:pt x="3267" y="913"/>
                  </a:cubicBezTo>
                  <a:cubicBezTo>
                    <a:pt x="3408" y="945"/>
                    <a:pt x="3593" y="988"/>
                    <a:pt x="3776" y="1041"/>
                  </a:cubicBezTo>
                  <a:lnTo>
                    <a:pt x="5987" y="1683"/>
                  </a:lnTo>
                  <a:lnTo>
                    <a:pt x="3467" y="1625"/>
                  </a:lnTo>
                  <a:cubicBezTo>
                    <a:pt x="3466" y="1625"/>
                    <a:pt x="3466" y="1625"/>
                    <a:pt x="3465" y="1625"/>
                  </a:cubicBezTo>
                  <a:cubicBezTo>
                    <a:pt x="2880" y="1625"/>
                    <a:pt x="2399" y="2303"/>
                    <a:pt x="2379" y="2332"/>
                  </a:cubicBezTo>
                  <a:cubicBezTo>
                    <a:pt x="2372" y="2343"/>
                    <a:pt x="2371" y="2357"/>
                    <a:pt x="2378" y="2369"/>
                  </a:cubicBezTo>
                  <a:cubicBezTo>
                    <a:pt x="2384" y="2379"/>
                    <a:pt x="2395" y="2385"/>
                    <a:pt x="2407" y="2385"/>
                  </a:cubicBezTo>
                  <a:cubicBezTo>
                    <a:pt x="2408" y="2385"/>
                    <a:pt x="2410" y="2384"/>
                    <a:pt x="2412" y="2384"/>
                  </a:cubicBezTo>
                  <a:lnTo>
                    <a:pt x="6295" y="1889"/>
                  </a:lnTo>
                  <a:lnTo>
                    <a:pt x="6295" y="20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5" name="íšlîḋé">
              <a:extLst>
                <a:ext uri="{FF2B5EF4-FFF2-40B4-BE49-F238E27FC236}">
                  <a16:creationId xmlns:a16="http://schemas.microsoft.com/office/drawing/2014/main" id="{F0689FC9-5DE8-4840-8118-66E639AED772}"/>
                </a:ext>
              </a:extLst>
            </p:cNvPr>
            <p:cNvSpPr txBox="1"/>
            <p:nvPr/>
          </p:nvSpPr>
          <p:spPr>
            <a:xfrm>
              <a:off x="4821637" y="5408136"/>
              <a:ext cx="2593304" cy="738664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ctr">
              <a:norm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2">
                      <a:lumMod val="65000"/>
                    </a:schemeClr>
                  </a:solidFill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2">
                      <a:lumMod val="65000"/>
                    </a:schemeClr>
                  </a:solidFill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2">
                      <a:lumMod val="65000"/>
                    </a:schemeClr>
                  </a:solidFill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2">
                      <a:lumMod val="65000"/>
                    </a:schemeClr>
                  </a:solidFill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2">
                      <a:lumMod val="65000"/>
                    </a:schemeClr>
                  </a:solidFill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buNone/>
              </a:pPr>
              <a:r>
                <a:rPr lang="en-US" altLang="zh-CN" sz="3200" spc="50" dirty="0">
                  <a:solidFill>
                    <a:schemeClr val="bg1"/>
                  </a:solidFill>
                </a:rPr>
                <a:t>¥</a:t>
              </a:r>
              <a:r>
                <a:rPr lang="en-US" sz="3200" spc="50" dirty="0">
                  <a:solidFill>
                    <a:schemeClr val="bg1"/>
                  </a:solidFill>
                </a:rPr>
                <a:t>15,000</a:t>
              </a:r>
            </a:p>
          </p:txBody>
        </p:sp>
        <p:sp>
          <p:nvSpPr>
            <p:cNvPr id="16" name="îṡḷîde">
              <a:extLst>
                <a:ext uri="{FF2B5EF4-FFF2-40B4-BE49-F238E27FC236}">
                  <a16:creationId xmlns:a16="http://schemas.microsoft.com/office/drawing/2014/main" id="{F7B6040C-B6A9-432D-8FBB-028696B64A6C}"/>
                </a:ext>
              </a:extLst>
            </p:cNvPr>
            <p:cNvSpPr/>
            <p:nvPr/>
          </p:nvSpPr>
          <p:spPr bwMode="auto">
            <a:xfrm>
              <a:off x="7926536" y="865009"/>
              <a:ext cx="176257" cy="165899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en-US"/>
            </a:p>
          </p:txBody>
        </p:sp>
        <p:sp>
          <p:nvSpPr>
            <p:cNvPr id="17" name="íṩļíḋe">
              <a:extLst>
                <a:ext uri="{FF2B5EF4-FFF2-40B4-BE49-F238E27FC236}">
                  <a16:creationId xmlns:a16="http://schemas.microsoft.com/office/drawing/2014/main" id="{C3B77087-726B-4D0A-B200-A99A9A182A8A}"/>
                </a:ext>
              </a:extLst>
            </p:cNvPr>
            <p:cNvSpPr/>
            <p:nvPr/>
          </p:nvSpPr>
          <p:spPr bwMode="auto">
            <a:xfrm flipH="1">
              <a:off x="4122067" y="865010"/>
              <a:ext cx="176257" cy="165899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en-US"/>
            </a:p>
          </p:txBody>
        </p:sp>
        <p:sp>
          <p:nvSpPr>
            <p:cNvPr id="18" name="işḷîḓè">
              <a:extLst>
                <a:ext uri="{FF2B5EF4-FFF2-40B4-BE49-F238E27FC236}">
                  <a16:creationId xmlns:a16="http://schemas.microsoft.com/office/drawing/2014/main" id="{9A4DBF42-283E-447E-8F7E-104F8F3A732E}"/>
                </a:ext>
              </a:extLst>
            </p:cNvPr>
            <p:cNvSpPr/>
            <p:nvPr/>
          </p:nvSpPr>
          <p:spPr bwMode="auto">
            <a:xfrm flipV="1">
              <a:off x="7926536" y="6152685"/>
              <a:ext cx="176257" cy="165899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en-US"/>
            </a:p>
          </p:txBody>
        </p:sp>
        <p:sp>
          <p:nvSpPr>
            <p:cNvPr id="19" name="ï$ļiḑe">
              <a:extLst>
                <a:ext uri="{FF2B5EF4-FFF2-40B4-BE49-F238E27FC236}">
                  <a16:creationId xmlns:a16="http://schemas.microsoft.com/office/drawing/2014/main" id="{88823E00-6F69-456C-A0AF-6DAFF3EB9EC6}"/>
                </a:ext>
              </a:extLst>
            </p:cNvPr>
            <p:cNvSpPr/>
            <p:nvPr/>
          </p:nvSpPr>
          <p:spPr bwMode="auto">
            <a:xfrm flipH="1" flipV="1">
              <a:off x="4122067" y="6158701"/>
              <a:ext cx="176257" cy="165899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en-US"/>
            </a:p>
          </p:txBody>
        </p:sp>
        <p:sp>
          <p:nvSpPr>
            <p:cNvPr id="20" name="íśḻîďè">
              <a:extLst>
                <a:ext uri="{FF2B5EF4-FFF2-40B4-BE49-F238E27FC236}">
                  <a16:creationId xmlns:a16="http://schemas.microsoft.com/office/drawing/2014/main" id="{5AEB8636-E565-4115-9508-A2D1E48C93CD}"/>
                </a:ext>
              </a:extLst>
            </p:cNvPr>
            <p:cNvSpPr txBox="1"/>
            <p:nvPr/>
          </p:nvSpPr>
          <p:spPr>
            <a:xfrm>
              <a:off x="1193908" y="5408136"/>
              <a:ext cx="2593304" cy="738664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ctr">
              <a:norm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2">
                      <a:lumMod val="65000"/>
                    </a:schemeClr>
                  </a:solidFill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2">
                      <a:lumMod val="65000"/>
                    </a:schemeClr>
                  </a:solidFill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2">
                      <a:lumMod val="65000"/>
                    </a:schemeClr>
                  </a:solidFill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2">
                      <a:lumMod val="65000"/>
                    </a:schemeClr>
                  </a:solidFill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2">
                      <a:lumMod val="65000"/>
                    </a:schemeClr>
                  </a:solidFill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buNone/>
              </a:pPr>
              <a:r>
                <a:rPr lang="en-US" altLang="zh-CN" sz="2800" spc="50" dirty="0">
                  <a:solidFill>
                    <a:schemeClr val="tx1"/>
                  </a:solidFill>
                </a:rPr>
                <a:t>¥</a:t>
              </a:r>
              <a:r>
                <a:rPr lang="en-US" sz="2800" spc="50" dirty="0">
                  <a:solidFill>
                    <a:schemeClr val="tx1"/>
                  </a:solidFill>
                </a:rPr>
                <a:t>6,000</a:t>
              </a:r>
            </a:p>
          </p:txBody>
        </p:sp>
        <p:sp>
          <p:nvSpPr>
            <p:cNvPr id="21" name="îş1ïde">
              <a:extLst>
                <a:ext uri="{FF2B5EF4-FFF2-40B4-BE49-F238E27FC236}">
                  <a16:creationId xmlns:a16="http://schemas.microsoft.com/office/drawing/2014/main" id="{31FEDB63-4443-48C6-8043-B71595E94CBE}"/>
                </a:ext>
              </a:extLst>
            </p:cNvPr>
            <p:cNvSpPr txBox="1"/>
            <p:nvPr/>
          </p:nvSpPr>
          <p:spPr>
            <a:xfrm>
              <a:off x="8426066" y="5408136"/>
              <a:ext cx="2593304" cy="738664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ctr">
              <a:norm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2">
                      <a:lumMod val="65000"/>
                    </a:schemeClr>
                  </a:solidFill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2">
                      <a:lumMod val="65000"/>
                    </a:schemeClr>
                  </a:solidFill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2">
                      <a:lumMod val="65000"/>
                    </a:schemeClr>
                  </a:solidFill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2">
                      <a:lumMod val="65000"/>
                    </a:schemeClr>
                  </a:solidFill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2">
                      <a:lumMod val="65000"/>
                    </a:schemeClr>
                  </a:solidFill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buNone/>
              </a:pPr>
              <a:r>
                <a:rPr lang="en-US" altLang="zh-CN" sz="2800" spc="50" dirty="0">
                  <a:solidFill>
                    <a:schemeClr val="tx1"/>
                  </a:solidFill>
                </a:rPr>
                <a:t>¥</a:t>
              </a:r>
              <a:r>
                <a:rPr lang="en-US" sz="2800" spc="50" dirty="0">
                  <a:solidFill>
                    <a:schemeClr val="tx1"/>
                  </a:solidFill>
                </a:rPr>
                <a:t>8,000</a:t>
              </a:r>
            </a:p>
          </p:txBody>
        </p:sp>
        <p:sp>
          <p:nvSpPr>
            <p:cNvPr id="22" name="î$1ïḑè">
              <a:extLst>
                <a:ext uri="{FF2B5EF4-FFF2-40B4-BE49-F238E27FC236}">
                  <a16:creationId xmlns:a16="http://schemas.microsoft.com/office/drawing/2014/main" id="{B15EFC71-557C-4135-9551-0272CC93551F}"/>
                </a:ext>
              </a:extLst>
            </p:cNvPr>
            <p:cNvSpPr/>
            <p:nvPr/>
          </p:nvSpPr>
          <p:spPr>
            <a:xfrm>
              <a:off x="946998" y="2874117"/>
              <a:ext cx="3077428" cy="452968"/>
            </a:xfrm>
            <a:prstGeom prst="frame">
              <a:avLst>
                <a:gd name="adj1" fmla="val 3389"/>
              </a:avLst>
            </a:prstGeom>
            <a:noFill/>
            <a:ln w="3175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b="1" dirty="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23" name="ïSliḓê">
              <a:extLst>
                <a:ext uri="{FF2B5EF4-FFF2-40B4-BE49-F238E27FC236}">
                  <a16:creationId xmlns:a16="http://schemas.microsoft.com/office/drawing/2014/main" id="{1E732569-9AB1-4DF7-8475-29838DFAE676}"/>
                </a:ext>
              </a:extLst>
            </p:cNvPr>
            <p:cNvSpPr/>
            <p:nvPr/>
          </p:nvSpPr>
          <p:spPr bwMode="auto">
            <a:xfrm>
              <a:off x="947000" y="3522100"/>
              <a:ext cx="3077424" cy="16548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</a:p>
            <a:p>
              <a:pPr algn="ctr">
                <a:lnSpc>
                  <a:spcPct val="130000"/>
                </a:lnSpc>
              </a:pPr>
              <a:endParaRPr lang="en-US" altLang="zh-CN" sz="1100" dirty="0"/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…</a:t>
              </a:r>
            </a:p>
          </p:txBody>
        </p:sp>
        <p:sp>
          <p:nvSpPr>
            <p:cNvPr id="24" name="ïṣ1ïḓê">
              <a:extLst>
                <a:ext uri="{FF2B5EF4-FFF2-40B4-BE49-F238E27FC236}">
                  <a16:creationId xmlns:a16="http://schemas.microsoft.com/office/drawing/2014/main" id="{D8F33D02-697D-4317-A3E1-212C151F7A35}"/>
                </a:ext>
              </a:extLst>
            </p:cNvPr>
            <p:cNvSpPr/>
            <p:nvPr/>
          </p:nvSpPr>
          <p:spPr>
            <a:xfrm>
              <a:off x="4573716" y="2874117"/>
              <a:ext cx="3077428" cy="452968"/>
            </a:xfrm>
            <a:prstGeom prst="frame">
              <a:avLst>
                <a:gd name="adj1" fmla="val 3389"/>
              </a:avLst>
            </a:prstGeom>
            <a:noFill/>
            <a:ln w="3175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5" name="ïṥḷîḋê">
              <a:extLst>
                <a:ext uri="{FF2B5EF4-FFF2-40B4-BE49-F238E27FC236}">
                  <a16:creationId xmlns:a16="http://schemas.microsoft.com/office/drawing/2014/main" id="{A5C906FA-DDC8-4F90-898C-D1AA17ACF6B8}"/>
                </a:ext>
              </a:extLst>
            </p:cNvPr>
            <p:cNvSpPr/>
            <p:nvPr/>
          </p:nvSpPr>
          <p:spPr bwMode="auto">
            <a:xfrm>
              <a:off x="4573718" y="3522100"/>
              <a:ext cx="3077424" cy="16548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  <a:p>
              <a:pPr algn="ctr">
                <a:lnSpc>
                  <a:spcPct val="130000"/>
                </a:lnSpc>
              </a:pPr>
              <a:endParaRPr lang="en-US" altLang="zh-CN" sz="1100" dirty="0">
                <a:solidFill>
                  <a:schemeClr val="bg1"/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…</a:t>
              </a:r>
            </a:p>
          </p:txBody>
        </p:sp>
        <p:sp>
          <p:nvSpPr>
            <p:cNvPr id="26" name="íṧľíḑè">
              <a:extLst>
                <a:ext uri="{FF2B5EF4-FFF2-40B4-BE49-F238E27FC236}">
                  <a16:creationId xmlns:a16="http://schemas.microsoft.com/office/drawing/2014/main" id="{1ED40CC1-4D97-4BAF-8C44-CB2D979D7FE9}"/>
                </a:ext>
              </a:extLst>
            </p:cNvPr>
            <p:cNvSpPr/>
            <p:nvPr/>
          </p:nvSpPr>
          <p:spPr>
            <a:xfrm>
              <a:off x="8184004" y="2874117"/>
              <a:ext cx="3077428" cy="452968"/>
            </a:xfrm>
            <a:prstGeom prst="frame">
              <a:avLst>
                <a:gd name="adj1" fmla="val 3389"/>
              </a:avLst>
            </a:prstGeom>
            <a:noFill/>
            <a:ln w="3175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b="1" dirty="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27" name="iśḷïdé">
              <a:extLst>
                <a:ext uri="{FF2B5EF4-FFF2-40B4-BE49-F238E27FC236}">
                  <a16:creationId xmlns:a16="http://schemas.microsoft.com/office/drawing/2014/main" id="{B280B4D8-F873-4D88-9CD0-D2D1C66D5A99}"/>
                </a:ext>
              </a:extLst>
            </p:cNvPr>
            <p:cNvSpPr/>
            <p:nvPr/>
          </p:nvSpPr>
          <p:spPr bwMode="auto">
            <a:xfrm>
              <a:off x="8184006" y="3522100"/>
              <a:ext cx="3077424" cy="16548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</a:p>
            <a:p>
              <a:pPr algn="ctr">
                <a:lnSpc>
                  <a:spcPct val="130000"/>
                </a:lnSpc>
              </a:pPr>
              <a:endParaRPr lang="en-US" altLang="zh-CN" sz="1100" dirty="0"/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93422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26cfaf0c-516f-47fb-8422-f1b2e6dc3d4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9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8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e80cf70-a9c4-47a0-9f7e-031dfea4bb2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9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11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75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678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436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81aa3fb-91b4-409a-9510-9cc22c826b2d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64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21242f6-ee5f-4bf5-a8d8-efc95807eb2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7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5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90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383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383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e7262f6-7500-4229-b230-f1c964a5950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4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8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122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6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21242f6-ee5f-4bf5-a8d8-efc95807eb2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434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3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287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3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564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6792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1880E6"/>
      </a:accent1>
      <a:accent2>
        <a:srgbClr val="10B8EF"/>
      </a:accent2>
      <a:accent3>
        <a:srgbClr val="FBCF4F"/>
      </a:accent3>
      <a:accent4>
        <a:srgbClr val="7F6BBD"/>
      </a:accent4>
      <a:accent5>
        <a:srgbClr val="409682"/>
      </a:accent5>
      <a:accent6>
        <a:srgbClr val="7F7F7F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880E6"/>
    </a:accent1>
    <a:accent2>
      <a:srgbClr val="10B8EF"/>
    </a:accent2>
    <a:accent3>
      <a:srgbClr val="FBCF4F"/>
    </a:accent3>
    <a:accent4>
      <a:srgbClr val="7F6BBD"/>
    </a:accent4>
    <a:accent5>
      <a:srgbClr val="409682"/>
    </a:accent5>
    <a:accent6>
      <a:srgbClr val="7F7F7F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880E6"/>
    </a:accent1>
    <a:accent2>
      <a:srgbClr val="10B8EF"/>
    </a:accent2>
    <a:accent3>
      <a:srgbClr val="FBCF4F"/>
    </a:accent3>
    <a:accent4>
      <a:srgbClr val="7F6BBD"/>
    </a:accent4>
    <a:accent5>
      <a:srgbClr val="409682"/>
    </a:accent5>
    <a:accent6>
      <a:srgbClr val="7F7F7F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880E6"/>
    </a:accent1>
    <a:accent2>
      <a:srgbClr val="10B8EF"/>
    </a:accent2>
    <a:accent3>
      <a:srgbClr val="FBCF4F"/>
    </a:accent3>
    <a:accent4>
      <a:srgbClr val="7F6BBD"/>
    </a:accent4>
    <a:accent5>
      <a:srgbClr val="409682"/>
    </a:accent5>
    <a:accent6>
      <a:srgbClr val="7F7F7F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11</TotalTime>
  <Words>2501</Words>
  <Application>Microsoft Office PowerPoint</Application>
  <PresentationFormat>宽屏</PresentationFormat>
  <Paragraphs>436</Paragraphs>
  <Slides>33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Arial</vt:lpstr>
      <vt:lpstr>Calibri</vt:lpstr>
      <vt:lpstr>Impact</vt:lpstr>
      <vt:lpstr>主题5</vt:lpstr>
      <vt:lpstr>think-cell Slide</vt:lpstr>
      <vt:lpstr>扁平化极简风商务报告模板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钰镧 曾</cp:lastModifiedBy>
  <cp:revision>4</cp:revision>
  <cp:lastPrinted>2018-09-03T16:00:00Z</cp:lastPrinted>
  <dcterms:created xsi:type="dcterms:W3CDTF">2018-09-03T16:00:00Z</dcterms:created>
  <dcterms:modified xsi:type="dcterms:W3CDTF">2019-06-10T08:50:06Z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